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2" r:id="rId2"/>
    <p:sldId id="256" r:id="rId3"/>
    <p:sldId id="261" r:id="rId4"/>
    <p:sldId id="258" r:id="rId5"/>
    <p:sldId id="259" r:id="rId6"/>
    <p:sldId id="260" r:id="rId7"/>
    <p:sldId id="262" r:id="rId8"/>
    <p:sldId id="271" r:id="rId9"/>
    <p:sldId id="272" r:id="rId10"/>
    <p:sldId id="273" r:id="rId11"/>
    <p:sldId id="274" r:id="rId12"/>
    <p:sldId id="263" r:id="rId13"/>
    <p:sldId id="304" r:id="rId14"/>
    <p:sldId id="305" r:id="rId15"/>
    <p:sldId id="257" r:id="rId16"/>
    <p:sldId id="264" r:id="rId17"/>
    <p:sldId id="265" r:id="rId18"/>
    <p:sldId id="266" r:id="rId19"/>
    <p:sldId id="275" r:id="rId20"/>
    <p:sldId id="276" r:id="rId21"/>
    <p:sldId id="277" r:id="rId22"/>
    <p:sldId id="306" r:id="rId23"/>
    <p:sldId id="307" r:id="rId24"/>
    <p:sldId id="308" r:id="rId25"/>
    <p:sldId id="309" r:id="rId26"/>
    <p:sldId id="267" r:id="rId27"/>
    <p:sldId id="278" r:id="rId28"/>
    <p:sldId id="279" r:id="rId29"/>
    <p:sldId id="280" r:id="rId30"/>
    <p:sldId id="281" r:id="rId31"/>
    <p:sldId id="268" r:id="rId32"/>
    <p:sldId id="282" r:id="rId33"/>
    <p:sldId id="283" r:id="rId34"/>
    <p:sldId id="284" r:id="rId35"/>
    <p:sldId id="285" r:id="rId36"/>
    <p:sldId id="286" r:id="rId37"/>
    <p:sldId id="287" r:id="rId38"/>
    <p:sldId id="288" r:id="rId39"/>
    <p:sldId id="289" r:id="rId40"/>
    <p:sldId id="290" r:id="rId41"/>
    <p:sldId id="291" r:id="rId42"/>
    <p:sldId id="292" r:id="rId43"/>
    <p:sldId id="269" r:id="rId44"/>
    <p:sldId id="270" r:id="rId45"/>
    <p:sldId id="293" r:id="rId46"/>
    <p:sldId id="294" r:id="rId47"/>
    <p:sldId id="295" r:id="rId48"/>
    <p:sldId id="296" r:id="rId49"/>
    <p:sldId id="297" r:id="rId50"/>
    <p:sldId id="298" r:id="rId51"/>
    <p:sldId id="299" r:id="rId52"/>
    <p:sldId id="300" r:id="rId53"/>
    <p:sldId id="301" r:id="rId54"/>
    <p:sldId id="30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60"/>
      </p:cViewPr>
      <p:guideLst>
        <p:guide orient="horz" pos="2160"/>
        <p:guide pos="3840"/>
      </p:guideLst>
    </p:cSldViewPr>
  </p:slideViewPr>
  <p:notesTextViewPr>
    <p:cViewPr>
      <p:scale>
        <a:sx n="1" d="1"/>
        <a:sy n="1" d="1"/>
      </p:scale>
      <p:origin x="0" y="0"/>
    </p:cViewPr>
  </p:notesTextViewPr>
  <p:sorterViewPr>
    <p:cViewPr>
      <p:scale>
        <a:sx n="100" d="100"/>
        <a:sy n="100" d="100"/>
      </p:scale>
      <p:origin x="0" y="17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E4B69-6B64-4C71-A7B6-E2DECB5461BF}" type="datetimeFigureOut">
              <a:rPr lang="vi-VN" smtClean="0"/>
              <a:t>12/09/2023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CFA2EA-6436-42DC-872B-43469D4CDFC1}" type="slidenum">
              <a:rPr lang="vi-VN" smtClean="0"/>
              <a:t>‹#›</a:t>
            </a:fld>
            <a:endParaRPr lang="vi-VN"/>
          </a:p>
        </p:txBody>
      </p:sp>
    </p:spTree>
    <p:extLst>
      <p:ext uri="{BB962C8B-B14F-4D97-AF65-F5344CB8AC3E}">
        <p14:creationId xmlns:p14="http://schemas.microsoft.com/office/powerpoint/2010/main" val="227080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02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06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776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73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730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308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673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903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80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18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72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15ee758ed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15ee758ed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115ee758ed6_0_7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2" name="Google Shape;4422;g115ee758ed6_0_7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87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50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09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493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A6C402-A573-40D5-9823-E7B694675755}"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118068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A6C402-A573-40D5-9823-E7B694675755}"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325863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A6C402-A573-40D5-9823-E7B694675755}"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44538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1"/>
        <p:cNvGrpSpPr/>
        <p:nvPr/>
      </p:nvGrpSpPr>
      <p:grpSpPr>
        <a:xfrm>
          <a:off x="0" y="0"/>
          <a:ext cx="0" cy="0"/>
          <a:chOff x="0" y="0"/>
          <a:chExt cx="0" cy="0"/>
        </a:xfrm>
      </p:grpSpPr>
      <p:sp>
        <p:nvSpPr>
          <p:cNvPr id="552" name="Google Shape;552;p13"/>
          <p:cNvSpPr/>
          <p:nvPr/>
        </p:nvSpPr>
        <p:spPr>
          <a:xfrm flipH="1">
            <a:off x="6778248" y="5811541"/>
            <a:ext cx="5413753" cy="1046396"/>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53" name="Google Shape;553;p13"/>
          <p:cNvSpPr/>
          <p:nvPr/>
        </p:nvSpPr>
        <p:spPr>
          <a:xfrm rot="10800000" flipH="1">
            <a:off x="-21599" y="-7"/>
            <a:ext cx="5413753" cy="875020"/>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54" name="Google Shape;554;p13"/>
          <p:cNvSpPr/>
          <p:nvPr/>
        </p:nvSpPr>
        <p:spPr>
          <a:xfrm rot="10800000" flipH="1">
            <a:off x="10747835" y="-46980"/>
            <a:ext cx="559419" cy="571877"/>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55" name="Google Shape;555;p13"/>
          <p:cNvSpPr/>
          <p:nvPr/>
        </p:nvSpPr>
        <p:spPr>
          <a:xfrm>
            <a:off x="833609" y="6528015"/>
            <a:ext cx="252776" cy="394047"/>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556" name="Google Shape;556;p13"/>
          <p:cNvGrpSpPr/>
          <p:nvPr/>
        </p:nvGrpSpPr>
        <p:grpSpPr>
          <a:xfrm>
            <a:off x="-147105" y="5326117"/>
            <a:ext cx="843721" cy="1531824"/>
            <a:chOff x="965300" y="2855200"/>
            <a:chExt cx="335200" cy="608575"/>
          </a:xfrm>
        </p:grpSpPr>
        <p:sp>
          <p:nvSpPr>
            <p:cNvPr id="557" name="Google Shape;557;p13"/>
            <p:cNvSpPr/>
            <p:nvPr/>
          </p:nvSpPr>
          <p:spPr>
            <a:xfrm>
              <a:off x="965300" y="2855200"/>
              <a:ext cx="335200" cy="549500"/>
            </a:xfrm>
            <a:custGeom>
              <a:avLst/>
              <a:gdLst/>
              <a:ahLst/>
              <a:cxnLst/>
              <a:rect l="l" t="t" r="r" b="b"/>
              <a:pathLst>
                <a:path w="13408" h="21980" extrusionOk="0">
                  <a:moveTo>
                    <a:pt x="435" y="15461"/>
                  </a:moveTo>
                  <a:lnTo>
                    <a:pt x="435" y="15461"/>
                  </a:lnTo>
                  <a:cubicBezTo>
                    <a:pt x="435" y="15461"/>
                    <a:pt x="435" y="15461"/>
                    <a:pt x="435" y="15461"/>
                  </a:cubicBezTo>
                  <a:lnTo>
                    <a:pt x="435" y="15461"/>
                  </a:lnTo>
                  <a:cubicBezTo>
                    <a:pt x="435" y="15461"/>
                    <a:pt x="435" y="15461"/>
                    <a:pt x="435" y="15461"/>
                  </a:cubicBezTo>
                  <a:close/>
                  <a:moveTo>
                    <a:pt x="10473" y="0"/>
                  </a:moveTo>
                  <a:cubicBezTo>
                    <a:pt x="10163" y="0"/>
                    <a:pt x="9821" y="308"/>
                    <a:pt x="9594" y="456"/>
                  </a:cubicBezTo>
                  <a:cubicBezTo>
                    <a:pt x="8185" y="1367"/>
                    <a:pt x="6800" y="2296"/>
                    <a:pt x="5614" y="3495"/>
                  </a:cubicBezTo>
                  <a:cubicBezTo>
                    <a:pt x="5548" y="3561"/>
                    <a:pt x="5478" y="3635"/>
                    <a:pt x="5465" y="3729"/>
                  </a:cubicBezTo>
                  <a:cubicBezTo>
                    <a:pt x="5448" y="3831"/>
                    <a:pt x="5503" y="3930"/>
                    <a:pt x="5555" y="4019"/>
                  </a:cubicBezTo>
                  <a:cubicBezTo>
                    <a:pt x="5881" y="4580"/>
                    <a:pt x="6169" y="5197"/>
                    <a:pt x="6606" y="5675"/>
                  </a:cubicBezTo>
                  <a:cubicBezTo>
                    <a:pt x="6758" y="5841"/>
                    <a:pt x="6909" y="5960"/>
                    <a:pt x="6904" y="6221"/>
                  </a:cubicBezTo>
                  <a:cubicBezTo>
                    <a:pt x="6902" y="6423"/>
                    <a:pt x="6825" y="6527"/>
                    <a:pt x="6714" y="6527"/>
                  </a:cubicBezTo>
                  <a:cubicBezTo>
                    <a:pt x="6639" y="6527"/>
                    <a:pt x="6548" y="6478"/>
                    <a:pt x="6454" y="6378"/>
                  </a:cubicBezTo>
                  <a:cubicBezTo>
                    <a:pt x="5982" y="5872"/>
                    <a:pt x="5570" y="5167"/>
                    <a:pt x="5011" y="4761"/>
                  </a:cubicBezTo>
                  <a:cubicBezTo>
                    <a:pt x="4941" y="4710"/>
                    <a:pt x="4861" y="4667"/>
                    <a:pt x="4778" y="4667"/>
                  </a:cubicBezTo>
                  <a:cubicBezTo>
                    <a:pt x="4771" y="4667"/>
                    <a:pt x="4765" y="4667"/>
                    <a:pt x="4759" y="4667"/>
                  </a:cubicBezTo>
                  <a:cubicBezTo>
                    <a:pt x="4642" y="4677"/>
                    <a:pt x="4555" y="4777"/>
                    <a:pt x="4482" y="4870"/>
                  </a:cubicBezTo>
                  <a:cubicBezTo>
                    <a:pt x="3966" y="5529"/>
                    <a:pt x="3486" y="6218"/>
                    <a:pt x="3051" y="6933"/>
                  </a:cubicBezTo>
                  <a:cubicBezTo>
                    <a:pt x="2978" y="7050"/>
                    <a:pt x="2906" y="7180"/>
                    <a:pt x="2920" y="7318"/>
                  </a:cubicBezTo>
                  <a:cubicBezTo>
                    <a:pt x="2938" y="7493"/>
                    <a:pt x="3093" y="7620"/>
                    <a:pt x="3226" y="7733"/>
                  </a:cubicBezTo>
                  <a:cubicBezTo>
                    <a:pt x="3831" y="8246"/>
                    <a:pt x="4417" y="8912"/>
                    <a:pt x="4766" y="9627"/>
                  </a:cubicBezTo>
                  <a:cubicBezTo>
                    <a:pt x="4853" y="9805"/>
                    <a:pt x="4925" y="10009"/>
                    <a:pt x="4866" y="10197"/>
                  </a:cubicBezTo>
                  <a:cubicBezTo>
                    <a:pt x="4844" y="10264"/>
                    <a:pt x="4804" y="10328"/>
                    <a:pt x="4746" y="10364"/>
                  </a:cubicBezTo>
                  <a:cubicBezTo>
                    <a:pt x="4704" y="10390"/>
                    <a:pt x="4658" y="10400"/>
                    <a:pt x="4609" y="10400"/>
                  </a:cubicBezTo>
                  <a:cubicBezTo>
                    <a:pt x="4526" y="10400"/>
                    <a:pt x="4438" y="10369"/>
                    <a:pt x="4361" y="10330"/>
                  </a:cubicBezTo>
                  <a:cubicBezTo>
                    <a:pt x="3764" y="10039"/>
                    <a:pt x="3379" y="9452"/>
                    <a:pt x="2932" y="8961"/>
                  </a:cubicBezTo>
                  <a:cubicBezTo>
                    <a:pt x="2831" y="8849"/>
                    <a:pt x="2712" y="8735"/>
                    <a:pt x="2561" y="8713"/>
                  </a:cubicBezTo>
                  <a:cubicBezTo>
                    <a:pt x="2544" y="8711"/>
                    <a:pt x="2527" y="8710"/>
                    <a:pt x="2510" y="8710"/>
                  </a:cubicBezTo>
                  <a:cubicBezTo>
                    <a:pt x="2192" y="8710"/>
                    <a:pt x="1796" y="9131"/>
                    <a:pt x="1610" y="9346"/>
                  </a:cubicBezTo>
                  <a:cubicBezTo>
                    <a:pt x="1235" y="9776"/>
                    <a:pt x="921" y="10280"/>
                    <a:pt x="732" y="10814"/>
                  </a:cubicBezTo>
                  <a:cubicBezTo>
                    <a:pt x="454" y="11596"/>
                    <a:pt x="105" y="12526"/>
                    <a:pt x="51" y="13362"/>
                  </a:cubicBezTo>
                  <a:cubicBezTo>
                    <a:pt x="0" y="14144"/>
                    <a:pt x="697" y="14434"/>
                    <a:pt x="1300" y="14698"/>
                  </a:cubicBezTo>
                  <a:cubicBezTo>
                    <a:pt x="1600" y="14828"/>
                    <a:pt x="2298" y="15212"/>
                    <a:pt x="2430" y="15542"/>
                  </a:cubicBezTo>
                  <a:cubicBezTo>
                    <a:pt x="2552" y="15847"/>
                    <a:pt x="2212" y="15971"/>
                    <a:pt x="1919" y="15971"/>
                  </a:cubicBezTo>
                  <a:cubicBezTo>
                    <a:pt x="1864" y="15971"/>
                    <a:pt x="1812" y="15967"/>
                    <a:pt x="1764" y="15959"/>
                  </a:cubicBezTo>
                  <a:cubicBezTo>
                    <a:pt x="1589" y="15930"/>
                    <a:pt x="447" y="15671"/>
                    <a:pt x="435" y="15461"/>
                  </a:cubicBezTo>
                  <a:lnTo>
                    <a:pt x="435" y="15461"/>
                  </a:lnTo>
                  <a:cubicBezTo>
                    <a:pt x="545" y="17508"/>
                    <a:pt x="1102" y="19514"/>
                    <a:pt x="2034" y="21332"/>
                  </a:cubicBezTo>
                  <a:cubicBezTo>
                    <a:pt x="2279" y="21813"/>
                    <a:pt x="2569" y="21980"/>
                    <a:pt x="2937" y="21980"/>
                  </a:cubicBezTo>
                  <a:cubicBezTo>
                    <a:pt x="3128" y="21980"/>
                    <a:pt x="3341" y="21934"/>
                    <a:pt x="3579" y="21864"/>
                  </a:cubicBezTo>
                  <a:cubicBezTo>
                    <a:pt x="4384" y="21622"/>
                    <a:pt x="5164" y="21340"/>
                    <a:pt x="5882" y="20895"/>
                  </a:cubicBezTo>
                  <a:cubicBezTo>
                    <a:pt x="6812" y="20318"/>
                    <a:pt x="7695" y="19666"/>
                    <a:pt x="8515" y="18947"/>
                  </a:cubicBezTo>
                  <a:cubicBezTo>
                    <a:pt x="9009" y="18512"/>
                    <a:pt x="12970" y="14388"/>
                    <a:pt x="12174" y="13941"/>
                  </a:cubicBezTo>
                  <a:cubicBezTo>
                    <a:pt x="12107" y="13903"/>
                    <a:pt x="12033" y="13889"/>
                    <a:pt x="11956" y="13889"/>
                  </a:cubicBezTo>
                  <a:cubicBezTo>
                    <a:pt x="11861" y="13889"/>
                    <a:pt x="11763" y="13909"/>
                    <a:pt x="11670" y="13928"/>
                  </a:cubicBezTo>
                  <a:cubicBezTo>
                    <a:pt x="11298" y="14005"/>
                    <a:pt x="10921" y="14051"/>
                    <a:pt x="10544" y="14070"/>
                  </a:cubicBezTo>
                  <a:cubicBezTo>
                    <a:pt x="10507" y="14072"/>
                    <a:pt x="10470" y="14073"/>
                    <a:pt x="10434" y="14073"/>
                  </a:cubicBezTo>
                  <a:cubicBezTo>
                    <a:pt x="10343" y="14073"/>
                    <a:pt x="10254" y="14064"/>
                    <a:pt x="10172" y="14028"/>
                  </a:cubicBezTo>
                  <a:cubicBezTo>
                    <a:pt x="10056" y="13977"/>
                    <a:pt x="9957" y="13861"/>
                    <a:pt x="9972" y="13737"/>
                  </a:cubicBezTo>
                  <a:cubicBezTo>
                    <a:pt x="9983" y="13635"/>
                    <a:pt x="10059" y="13554"/>
                    <a:pt x="10138" y="13489"/>
                  </a:cubicBezTo>
                  <a:cubicBezTo>
                    <a:pt x="10762" y="12990"/>
                    <a:pt x="11758" y="13107"/>
                    <a:pt x="12300" y="12521"/>
                  </a:cubicBezTo>
                  <a:cubicBezTo>
                    <a:pt x="12483" y="12319"/>
                    <a:pt x="12591" y="12059"/>
                    <a:pt x="12676" y="11800"/>
                  </a:cubicBezTo>
                  <a:cubicBezTo>
                    <a:pt x="13000" y="10833"/>
                    <a:pt x="13110" y="9808"/>
                    <a:pt x="13219" y="8793"/>
                  </a:cubicBezTo>
                  <a:lnTo>
                    <a:pt x="13393" y="7170"/>
                  </a:lnTo>
                  <a:cubicBezTo>
                    <a:pt x="13400" y="7105"/>
                    <a:pt x="13407" y="7037"/>
                    <a:pt x="13391" y="6975"/>
                  </a:cubicBezTo>
                  <a:cubicBezTo>
                    <a:pt x="13352" y="6812"/>
                    <a:pt x="13173" y="6717"/>
                    <a:pt x="13003" y="6717"/>
                  </a:cubicBezTo>
                  <a:cubicBezTo>
                    <a:pt x="12989" y="6717"/>
                    <a:pt x="12975" y="6717"/>
                    <a:pt x="12961" y="6719"/>
                  </a:cubicBezTo>
                  <a:cubicBezTo>
                    <a:pt x="12780" y="6736"/>
                    <a:pt x="12621" y="6837"/>
                    <a:pt x="12468" y="6934"/>
                  </a:cubicBezTo>
                  <a:cubicBezTo>
                    <a:pt x="12039" y="7209"/>
                    <a:pt x="11611" y="7484"/>
                    <a:pt x="11181" y="7761"/>
                  </a:cubicBezTo>
                  <a:cubicBezTo>
                    <a:pt x="11047" y="7846"/>
                    <a:pt x="10908" y="7935"/>
                    <a:pt x="10751" y="7948"/>
                  </a:cubicBezTo>
                  <a:cubicBezTo>
                    <a:pt x="10741" y="7948"/>
                    <a:pt x="10731" y="7949"/>
                    <a:pt x="10721" y="7949"/>
                  </a:cubicBezTo>
                  <a:cubicBezTo>
                    <a:pt x="10571" y="7949"/>
                    <a:pt x="10415" y="7858"/>
                    <a:pt x="10389" y="7713"/>
                  </a:cubicBezTo>
                  <a:cubicBezTo>
                    <a:pt x="10373" y="7615"/>
                    <a:pt x="10416" y="7516"/>
                    <a:pt x="10467" y="7432"/>
                  </a:cubicBezTo>
                  <a:cubicBezTo>
                    <a:pt x="11149" y="6274"/>
                    <a:pt x="12698" y="5740"/>
                    <a:pt x="12721" y="4229"/>
                  </a:cubicBezTo>
                  <a:cubicBezTo>
                    <a:pt x="12732" y="3596"/>
                    <a:pt x="12476" y="2989"/>
                    <a:pt x="12191" y="2425"/>
                  </a:cubicBezTo>
                  <a:cubicBezTo>
                    <a:pt x="11955" y="1963"/>
                    <a:pt x="11695" y="1517"/>
                    <a:pt x="11418" y="1080"/>
                  </a:cubicBezTo>
                  <a:cubicBezTo>
                    <a:pt x="11234" y="790"/>
                    <a:pt x="10961" y="151"/>
                    <a:pt x="10615" y="25"/>
                  </a:cubicBezTo>
                  <a:cubicBezTo>
                    <a:pt x="10568" y="8"/>
                    <a:pt x="10521" y="0"/>
                    <a:pt x="10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967575" y="2910550"/>
              <a:ext cx="292525" cy="553225"/>
            </a:xfrm>
            <a:custGeom>
              <a:avLst/>
              <a:gdLst/>
              <a:ahLst/>
              <a:cxnLst/>
              <a:rect l="l" t="t" r="r" b="b"/>
              <a:pathLst>
                <a:path w="11701" h="22129" extrusionOk="0">
                  <a:moveTo>
                    <a:pt x="9880" y="1"/>
                  </a:moveTo>
                  <a:cubicBezTo>
                    <a:pt x="9827" y="1"/>
                    <a:pt x="9777" y="31"/>
                    <a:pt x="9764" y="102"/>
                  </a:cubicBezTo>
                  <a:cubicBezTo>
                    <a:pt x="9541" y="1356"/>
                    <a:pt x="9293" y="2605"/>
                    <a:pt x="9009" y="3844"/>
                  </a:cubicBezTo>
                  <a:cubicBezTo>
                    <a:pt x="8672" y="3126"/>
                    <a:pt x="8352" y="2401"/>
                    <a:pt x="8054" y="1666"/>
                  </a:cubicBezTo>
                  <a:cubicBezTo>
                    <a:pt x="8031" y="1610"/>
                    <a:pt x="7989" y="1588"/>
                    <a:pt x="7946" y="1588"/>
                  </a:cubicBezTo>
                  <a:cubicBezTo>
                    <a:pt x="7855" y="1588"/>
                    <a:pt x="7757" y="1685"/>
                    <a:pt x="7803" y="1797"/>
                  </a:cubicBezTo>
                  <a:cubicBezTo>
                    <a:pt x="8145" y="2641"/>
                    <a:pt x="8513" y="3474"/>
                    <a:pt x="8905" y="4295"/>
                  </a:cubicBezTo>
                  <a:cubicBezTo>
                    <a:pt x="8828" y="4622"/>
                    <a:pt x="8750" y="4950"/>
                    <a:pt x="8666" y="5276"/>
                  </a:cubicBezTo>
                  <a:cubicBezTo>
                    <a:pt x="8413" y="6272"/>
                    <a:pt x="8131" y="7262"/>
                    <a:pt x="7819" y="8244"/>
                  </a:cubicBezTo>
                  <a:cubicBezTo>
                    <a:pt x="7586" y="7268"/>
                    <a:pt x="7440" y="6272"/>
                    <a:pt x="7391" y="5270"/>
                  </a:cubicBezTo>
                  <a:cubicBezTo>
                    <a:pt x="7386" y="5177"/>
                    <a:pt x="7310" y="5129"/>
                    <a:pt x="7237" y="5129"/>
                  </a:cubicBezTo>
                  <a:cubicBezTo>
                    <a:pt x="7168" y="5129"/>
                    <a:pt x="7103" y="5172"/>
                    <a:pt x="7107" y="5262"/>
                  </a:cubicBezTo>
                  <a:cubicBezTo>
                    <a:pt x="7165" y="6442"/>
                    <a:pt x="7347" y="7611"/>
                    <a:pt x="7657" y="8753"/>
                  </a:cubicBezTo>
                  <a:cubicBezTo>
                    <a:pt x="7352" y="9684"/>
                    <a:pt x="7013" y="10605"/>
                    <a:pt x="6645" y="11513"/>
                  </a:cubicBezTo>
                  <a:cubicBezTo>
                    <a:pt x="6215" y="10543"/>
                    <a:pt x="5865" y="9539"/>
                    <a:pt x="5603" y="8509"/>
                  </a:cubicBezTo>
                  <a:cubicBezTo>
                    <a:pt x="5585" y="8435"/>
                    <a:pt x="5527" y="8403"/>
                    <a:pt x="5468" y="8403"/>
                  </a:cubicBezTo>
                  <a:cubicBezTo>
                    <a:pt x="5385" y="8403"/>
                    <a:pt x="5300" y="8469"/>
                    <a:pt x="5327" y="8572"/>
                  </a:cubicBezTo>
                  <a:cubicBezTo>
                    <a:pt x="5618" y="9709"/>
                    <a:pt x="6011" y="10815"/>
                    <a:pt x="6501" y="11879"/>
                  </a:cubicBezTo>
                  <a:cubicBezTo>
                    <a:pt x="6188" y="12632"/>
                    <a:pt x="5853" y="13373"/>
                    <a:pt x="5492" y="14104"/>
                  </a:cubicBezTo>
                  <a:cubicBezTo>
                    <a:pt x="5340" y="14408"/>
                    <a:pt x="5183" y="14710"/>
                    <a:pt x="5024" y="15012"/>
                  </a:cubicBezTo>
                  <a:cubicBezTo>
                    <a:pt x="5021" y="14993"/>
                    <a:pt x="5017" y="14975"/>
                    <a:pt x="5014" y="14962"/>
                  </a:cubicBezTo>
                  <a:cubicBezTo>
                    <a:pt x="4532" y="13141"/>
                    <a:pt x="4131" y="11300"/>
                    <a:pt x="3805" y="9442"/>
                  </a:cubicBezTo>
                  <a:cubicBezTo>
                    <a:pt x="3793" y="9367"/>
                    <a:pt x="3738" y="9334"/>
                    <a:pt x="3680" y="9334"/>
                  </a:cubicBezTo>
                  <a:cubicBezTo>
                    <a:pt x="3598" y="9334"/>
                    <a:pt x="3510" y="9401"/>
                    <a:pt x="3529" y="9506"/>
                  </a:cubicBezTo>
                  <a:cubicBezTo>
                    <a:pt x="3685" y="10404"/>
                    <a:pt x="3862" y="11300"/>
                    <a:pt x="4054" y="12190"/>
                  </a:cubicBezTo>
                  <a:cubicBezTo>
                    <a:pt x="4226" y="12978"/>
                    <a:pt x="4412" y="13761"/>
                    <a:pt x="4611" y="14541"/>
                  </a:cubicBezTo>
                  <a:cubicBezTo>
                    <a:pt x="4665" y="14747"/>
                    <a:pt x="4719" y="14951"/>
                    <a:pt x="4774" y="15158"/>
                  </a:cubicBezTo>
                  <a:cubicBezTo>
                    <a:pt x="4791" y="15224"/>
                    <a:pt x="4807" y="15298"/>
                    <a:pt x="4836" y="15363"/>
                  </a:cubicBezTo>
                  <a:cubicBezTo>
                    <a:pt x="4470" y="16035"/>
                    <a:pt x="4080" y="16695"/>
                    <a:pt x="3668" y="17339"/>
                  </a:cubicBezTo>
                  <a:cubicBezTo>
                    <a:pt x="3656" y="17322"/>
                    <a:pt x="3644" y="17303"/>
                    <a:pt x="3633" y="17281"/>
                  </a:cubicBezTo>
                  <a:cubicBezTo>
                    <a:pt x="3190" y="16474"/>
                    <a:pt x="2850" y="15612"/>
                    <a:pt x="2609" y="14722"/>
                  </a:cubicBezTo>
                  <a:cubicBezTo>
                    <a:pt x="2590" y="14648"/>
                    <a:pt x="2531" y="14616"/>
                    <a:pt x="2472" y="14616"/>
                  </a:cubicBezTo>
                  <a:cubicBezTo>
                    <a:pt x="2388" y="14616"/>
                    <a:pt x="2304" y="14681"/>
                    <a:pt x="2331" y="14784"/>
                  </a:cubicBezTo>
                  <a:cubicBezTo>
                    <a:pt x="2472" y="15301"/>
                    <a:pt x="2643" y="15808"/>
                    <a:pt x="2848" y="16301"/>
                  </a:cubicBezTo>
                  <a:cubicBezTo>
                    <a:pt x="2947" y="16542"/>
                    <a:pt x="3055" y="16779"/>
                    <a:pt x="3171" y="17012"/>
                  </a:cubicBezTo>
                  <a:cubicBezTo>
                    <a:pt x="3265" y="17206"/>
                    <a:pt x="3358" y="17436"/>
                    <a:pt x="3495" y="17606"/>
                  </a:cubicBezTo>
                  <a:cubicBezTo>
                    <a:pt x="2498" y="19132"/>
                    <a:pt x="1369" y="20568"/>
                    <a:pt x="99" y="21878"/>
                  </a:cubicBezTo>
                  <a:cubicBezTo>
                    <a:pt x="0" y="21981"/>
                    <a:pt x="95" y="22128"/>
                    <a:pt x="202" y="22128"/>
                  </a:cubicBezTo>
                  <a:cubicBezTo>
                    <a:pt x="233" y="22128"/>
                    <a:pt x="266" y="22116"/>
                    <a:pt x="295" y="22086"/>
                  </a:cubicBezTo>
                  <a:cubicBezTo>
                    <a:pt x="1538" y="20805"/>
                    <a:pt x="2653" y="19402"/>
                    <a:pt x="3637" y="17915"/>
                  </a:cubicBezTo>
                  <a:cubicBezTo>
                    <a:pt x="3669" y="17866"/>
                    <a:pt x="3699" y="17816"/>
                    <a:pt x="3733" y="17766"/>
                  </a:cubicBezTo>
                  <a:cubicBezTo>
                    <a:pt x="3769" y="17775"/>
                    <a:pt x="3807" y="17778"/>
                    <a:pt x="3847" y="17778"/>
                  </a:cubicBezTo>
                  <a:cubicBezTo>
                    <a:pt x="3896" y="17778"/>
                    <a:pt x="3947" y="17773"/>
                    <a:pt x="3999" y="17765"/>
                  </a:cubicBezTo>
                  <a:cubicBezTo>
                    <a:pt x="4284" y="17720"/>
                    <a:pt x="4571" y="17664"/>
                    <a:pt x="4855" y="17613"/>
                  </a:cubicBezTo>
                  <a:cubicBezTo>
                    <a:pt x="5439" y="17510"/>
                    <a:pt x="6026" y="17404"/>
                    <a:pt x="6609" y="17302"/>
                  </a:cubicBezTo>
                  <a:cubicBezTo>
                    <a:pt x="6783" y="17273"/>
                    <a:pt x="6732" y="17022"/>
                    <a:pt x="6576" y="17022"/>
                  </a:cubicBezTo>
                  <a:cubicBezTo>
                    <a:pt x="6567" y="17022"/>
                    <a:pt x="6557" y="17023"/>
                    <a:pt x="6547" y="17025"/>
                  </a:cubicBezTo>
                  <a:lnTo>
                    <a:pt x="5015" y="17296"/>
                  </a:lnTo>
                  <a:cubicBezTo>
                    <a:pt x="4775" y="17338"/>
                    <a:pt x="4536" y="17381"/>
                    <a:pt x="4296" y="17423"/>
                  </a:cubicBezTo>
                  <a:cubicBezTo>
                    <a:pt x="4180" y="17444"/>
                    <a:pt x="4053" y="17483"/>
                    <a:pt x="3935" y="17487"/>
                  </a:cubicBezTo>
                  <a:cubicBezTo>
                    <a:pt x="3932" y="17487"/>
                    <a:pt x="3930" y="17488"/>
                    <a:pt x="3927" y="17488"/>
                  </a:cubicBezTo>
                  <a:cubicBezTo>
                    <a:pt x="3923" y="17488"/>
                    <a:pt x="3918" y="17487"/>
                    <a:pt x="3914" y="17487"/>
                  </a:cubicBezTo>
                  <a:cubicBezTo>
                    <a:pt x="4319" y="16850"/>
                    <a:pt x="4703" y="16200"/>
                    <a:pt x="5065" y="15537"/>
                  </a:cubicBezTo>
                  <a:cubicBezTo>
                    <a:pt x="5114" y="15537"/>
                    <a:pt x="5166" y="15525"/>
                    <a:pt x="5218" y="15508"/>
                  </a:cubicBezTo>
                  <a:cubicBezTo>
                    <a:pt x="5400" y="15453"/>
                    <a:pt x="5584" y="15388"/>
                    <a:pt x="5767" y="15324"/>
                  </a:cubicBezTo>
                  <a:cubicBezTo>
                    <a:pt x="7237" y="14813"/>
                    <a:pt x="8672" y="14201"/>
                    <a:pt x="10060" y="13493"/>
                  </a:cubicBezTo>
                  <a:cubicBezTo>
                    <a:pt x="10201" y="13422"/>
                    <a:pt x="10121" y="13225"/>
                    <a:pt x="9992" y="13225"/>
                  </a:cubicBezTo>
                  <a:cubicBezTo>
                    <a:pt x="9971" y="13225"/>
                    <a:pt x="9949" y="13230"/>
                    <a:pt x="9927" y="13241"/>
                  </a:cubicBezTo>
                  <a:cubicBezTo>
                    <a:pt x="9105" y="13661"/>
                    <a:pt x="8270" y="14047"/>
                    <a:pt x="7417" y="14398"/>
                  </a:cubicBezTo>
                  <a:cubicBezTo>
                    <a:pt x="6962" y="14584"/>
                    <a:pt x="6501" y="14761"/>
                    <a:pt x="6037" y="14928"/>
                  </a:cubicBezTo>
                  <a:cubicBezTo>
                    <a:pt x="5840" y="14997"/>
                    <a:pt x="5645" y="15065"/>
                    <a:pt x="5448" y="15133"/>
                  </a:cubicBezTo>
                  <a:cubicBezTo>
                    <a:pt x="5419" y="15143"/>
                    <a:pt x="5319" y="15188"/>
                    <a:pt x="5234" y="15220"/>
                  </a:cubicBezTo>
                  <a:cubicBezTo>
                    <a:pt x="5755" y="14243"/>
                    <a:pt x="6230" y="13241"/>
                    <a:pt x="6663" y="12222"/>
                  </a:cubicBezTo>
                  <a:cubicBezTo>
                    <a:pt x="6688" y="12265"/>
                    <a:pt x="6733" y="12285"/>
                    <a:pt x="6780" y="12285"/>
                  </a:cubicBezTo>
                  <a:cubicBezTo>
                    <a:pt x="6802" y="12285"/>
                    <a:pt x="6825" y="12281"/>
                    <a:pt x="6847" y="12271"/>
                  </a:cubicBezTo>
                  <a:cubicBezTo>
                    <a:pt x="7795" y="11859"/>
                    <a:pt x="8744" y="11445"/>
                    <a:pt x="9693" y="11031"/>
                  </a:cubicBezTo>
                  <a:cubicBezTo>
                    <a:pt x="9841" y="10967"/>
                    <a:pt x="9755" y="10766"/>
                    <a:pt x="9619" y="10766"/>
                  </a:cubicBezTo>
                  <a:cubicBezTo>
                    <a:pt x="9600" y="10766"/>
                    <a:pt x="9580" y="10770"/>
                    <a:pt x="9559" y="10779"/>
                  </a:cubicBezTo>
                  <a:cubicBezTo>
                    <a:pt x="8655" y="11171"/>
                    <a:pt x="7751" y="11566"/>
                    <a:pt x="6848" y="11960"/>
                  </a:cubicBezTo>
                  <a:cubicBezTo>
                    <a:pt x="6834" y="11931"/>
                    <a:pt x="6822" y="11901"/>
                    <a:pt x="6807" y="11872"/>
                  </a:cubicBezTo>
                  <a:cubicBezTo>
                    <a:pt x="7151" y="11039"/>
                    <a:pt x="7469" y="10194"/>
                    <a:pt x="7760" y="9343"/>
                  </a:cubicBezTo>
                  <a:cubicBezTo>
                    <a:pt x="7801" y="9224"/>
                    <a:pt x="7837" y="9105"/>
                    <a:pt x="7876" y="8986"/>
                  </a:cubicBezTo>
                  <a:cubicBezTo>
                    <a:pt x="7883" y="8985"/>
                    <a:pt x="7889" y="8985"/>
                    <a:pt x="7896" y="8982"/>
                  </a:cubicBezTo>
                  <a:cubicBezTo>
                    <a:pt x="8928" y="8383"/>
                    <a:pt x="9907" y="7697"/>
                    <a:pt x="10825" y="6934"/>
                  </a:cubicBezTo>
                  <a:cubicBezTo>
                    <a:pt x="10936" y="6840"/>
                    <a:pt x="10837" y="6690"/>
                    <a:pt x="10721" y="6690"/>
                  </a:cubicBezTo>
                  <a:cubicBezTo>
                    <a:pt x="10690" y="6690"/>
                    <a:pt x="10659" y="6701"/>
                    <a:pt x="10629" y="6725"/>
                  </a:cubicBezTo>
                  <a:cubicBezTo>
                    <a:pt x="9806" y="7411"/>
                    <a:pt x="8930" y="8028"/>
                    <a:pt x="8010" y="8580"/>
                  </a:cubicBezTo>
                  <a:cubicBezTo>
                    <a:pt x="8455" y="7202"/>
                    <a:pt x="8837" y="5802"/>
                    <a:pt x="9171" y="4393"/>
                  </a:cubicBezTo>
                  <a:cubicBezTo>
                    <a:pt x="9601" y="4271"/>
                    <a:pt x="9946" y="3952"/>
                    <a:pt x="10291" y="3681"/>
                  </a:cubicBezTo>
                  <a:cubicBezTo>
                    <a:pt x="10720" y="3344"/>
                    <a:pt x="11153" y="3005"/>
                    <a:pt x="11585" y="2666"/>
                  </a:cubicBezTo>
                  <a:cubicBezTo>
                    <a:pt x="11700" y="2575"/>
                    <a:pt x="11597" y="2426"/>
                    <a:pt x="11479" y="2426"/>
                  </a:cubicBezTo>
                  <a:cubicBezTo>
                    <a:pt x="11449" y="2426"/>
                    <a:pt x="11418" y="2435"/>
                    <a:pt x="11389" y="2458"/>
                  </a:cubicBezTo>
                  <a:cubicBezTo>
                    <a:pt x="10988" y="2772"/>
                    <a:pt x="10589" y="3086"/>
                    <a:pt x="10189" y="3399"/>
                  </a:cubicBezTo>
                  <a:cubicBezTo>
                    <a:pt x="9900" y="3627"/>
                    <a:pt x="9599" y="3915"/>
                    <a:pt x="9250" y="4063"/>
                  </a:cubicBezTo>
                  <a:cubicBezTo>
                    <a:pt x="9546" y="2776"/>
                    <a:pt x="9807" y="1480"/>
                    <a:pt x="10037" y="182"/>
                  </a:cubicBezTo>
                  <a:cubicBezTo>
                    <a:pt x="10057" y="74"/>
                    <a:pt x="9964" y="1"/>
                    <a:pt x="9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13"/>
          <p:cNvGrpSpPr/>
          <p:nvPr/>
        </p:nvGrpSpPr>
        <p:grpSpPr>
          <a:xfrm>
            <a:off x="11695197" y="4000675"/>
            <a:ext cx="618569" cy="1230531"/>
            <a:chOff x="3193225" y="2750650"/>
            <a:chExt cx="245750" cy="488875"/>
          </a:xfrm>
        </p:grpSpPr>
        <p:sp>
          <p:nvSpPr>
            <p:cNvPr id="560" name="Google Shape;560;p13"/>
            <p:cNvSpPr/>
            <p:nvPr/>
          </p:nvSpPr>
          <p:spPr>
            <a:xfrm>
              <a:off x="3193225" y="2750650"/>
              <a:ext cx="245750" cy="435850"/>
            </a:xfrm>
            <a:custGeom>
              <a:avLst/>
              <a:gdLst/>
              <a:ahLst/>
              <a:cxnLst/>
              <a:rect l="l" t="t" r="r" b="b"/>
              <a:pathLst>
                <a:path w="9830" h="17434" extrusionOk="0">
                  <a:moveTo>
                    <a:pt x="3841" y="0"/>
                  </a:moveTo>
                  <a:cubicBezTo>
                    <a:pt x="3825" y="0"/>
                    <a:pt x="3809" y="2"/>
                    <a:pt x="3793" y="4"/>
                  </a:cubicBezTo>
                  <a:cubicBezTo>
                    <a:pt x="3518" y="49"/>
                    <a:pt x="3223" y="488"/>
                    <a:pt x="3045" y="676"/>
                  </a:cubicBezTo>
                  <a:cubicBezTo>
                    <a:pt x="2777" y="960"/>
                    <a:pt x="2521" y="1256"/>
                    <a:pt x="2280" y="1565"/>
                  </a:cubicBezTo>
                  <a:cubicBezTo>
                    <a:pt x="1985" y="1944"/>
                    <a:pt x="1711" y="2360"/>
                    <a:pt x="1629" y="2831"/>
                  </a:cubicBezTo>
                  <a:cubicBezTo>
                    <a:pt x="1431" y="3961"/>
                    <a:pt x="2508" y="4576"/>
                    <a:pt x="2849" y="5536"/>
                  </a:cubicBezTo>
                  <a:cubicBezTo>
                    <a:pt x="2875" y="5607"/>
                    <a:pt x="2896" y="5685"/>
                    <a:pt x="2868" y="5754"/>
                  </a:cubicBezTo>
                  <a:cubicBezTo>
                    <a:pt x="2835" y="5843"/>
                    <a:pt x="2739" y="5887"/>
                    <a:pt x="2642" y="5887"/>
                  </a:cubicBezTo>
                  <a:cubicBezTo>
                    <a:pt x="2616" y="5887"/>
                    <a:pt x="2590" y="5884"/>
                    <a:pt x="2566" y="5877"/>
                  </a:cubicBezTo>
                  <a:cubicBezTo>
                    <a:pt x="2451" y="5847"/>
                    <a:pt x="2360" y="5761"/>
                    <a:pt x="2273" y="5679"/>
                  </a:cubicBezTo>
                  <a:cubicBezTo>
                    <a:pt x="1992" y="5413"/>
                    <a:pt x="1713" y="5146"/>
                    <a:pt x="1433" y="4880"/>
                  </a:cubicBezTo>
                  <a:cubicBezTo>
                    <a:pt x="1334" y="4784"/>
                    <a:pt x="1228" y="4687"/>
                    <a:pt x="1096" y="4648"/>
                  </a:cubicBezTo>
                  <a:cubicBezTo>
                    <a:pt x="1065" y="4639"/>
                    <a:pt x="1032" y="4634"/>
                    <a:pt x="998" y="4634"/>
                  </a:cubicBezTo>
                  <a:cubicBezTo>
                    <a:pt x="892" y="4634"/>
                    <a:pt x="785" y="4682"/>
                    <a:pt x="741" y="4777"/>
                  </a:cubicBezTo>
                  <a:cubicBezTo>
                    <a:pt x="721" y="4822"/>
                    <a:pt x="717" y="4874"/>
                    <a:pt x="713" y="4922"/>
                  </a:cubicBezTo>
                  <a:cubicBezTo>
                    <a:pt x="678" y="5332"/>
                    <a:pt x="646" y="5743"/>
                    <a:pt x="611" y="6152"/>
                  </a:cubicBezTo>
                  <a:cubicBezTo>
                    <a:pt x="548" y="6921"/>
                    <a:pt x="485" y="7700"/>
                    <a:pt x="588" y="8466"/>
                  </a:cubicBezTo>
                  <a:cubicBezTo>
                    <a:pt x="616" y="8670"/>
                    <a:pt x="656" y="8878"/>
                    <a:pt x="765" y="9053"/>
                  </a:cubicBezTo>
                  <a:cubicBezTo>
                    <a:pt x="1083" y="9567"/>
                    <a:pt x="1842" y="9622"/>
                    <a:pt x="2234" y="10081"/>
                  </a:cubicBezTo>
                  <a:cubicBezTo>
                    <a:pt x="2285" y="10141"/>
                    <a:pt x="2331" y="10211"/>
                    <a:pt x="2324" y="10290"/>
                  </a:cubicBezTo>
                  <a:cubicBezTo>
                    <a:pt x="2314" y="10384"/>
                    <a:pt x="2227" y="10458"/>
                    <a:pt x="2133" y="10478"/>
                  </a:cubicBezTo>
                  <a:cubicBezTo>
                    <a:pt x="2105" y="10484"/>
                    <a:pt x="2077" y="10487"/>
                    <a:pt x="2049" y="10487"/>
                  </a:cubicBezTo>
                  <a:cubicBezTo>
                    <a:pt x="1983" y="10487"/>
                    <a:pt x="1915" y="10472"/>
                    <a:pt x="1850" y="10456"/>
                  </a:cubicBezTo>
                  <a:cubicBezTo>
                    <a:pt x="1572" y="10387"/>
                    <a:pt x="1299" y="10298"/>
                    <a:pt x="1035" y="10190"/>
                  </a:cubicBezTo>
                  <a:cubicBezTo>
                    <a:pt x="944" y="10152"/>
                    <a:pt x="845" y="10112"/>
                    <a:pt x="749" y="10112"/>
                  </a:cubicBezTo>
                  <a:cubicBezTo>
                    <a:pt x="718" y="10112"/>
                    <a:pt x="686" y="10116"/>
                    <a:pt x="656" y="10126"/>
                  </a:cubicBezTo>
                  <a:cubicBezTo>
                    <a:pt x="0" y="10348"/>
                    <a:pt x="2360" y="13977"/>
                    <a:pt x="2665" y="14371"/>
                  </a:cubicBezTo>
                  <a:cubicBezTo>
                    <a:pt x="3174" y="15023"/>
                    <a:pt x="3738" y="15633"/>
                    <a:pt x="4346" y="16195"/>
                  </a:cubicBezTo>
                  <a:cubicBezTo>
                    <a:pt x="4815" y="16629"/>
                    <a:pt x="5357" y="16949"/>
                    <a:pt x="5921" y="17241"/>
                  </a:cubicBezTo>
                  <a:cubicBezTo>
                    <a:pt x="6145" y="17358"/>
                    <a:pt x="6342" y="17434"/>
                    <a:pt x="6526" y="17434"/>
                  </a:cubicBezTo>
                  <a:cubicBezTo>
                    <a:pt x="6741" y="17434"/>
                    <a:pt x="6939" y="17330"/>
                    <a:pt x="7144" y="17066"/>
                  </a:cubicBezTo>
                  <a:cubicBezTo>
                    <a:pt x="8094" y="15844"/>
                    <a:pt x="8795" y="14431"/>
                    <a:pt x="9167" y="12926"/>
                  </a:cubicBezTo>
                  <a:lnTo>
                    <a:pt x="9167" y="12926"/>
                  </a:lnTo>
                  <a:cubicBezTo>
                    <a:pt x="9129" y="13075"/>
                    <a:pt x="8317" y="13107"/>
                    <a:pt x="8129" y="13107"/>
                  </a:cubicBezTo>
                  <a:cubicBezTo>
                    <a:pt x="8120" y="13107"/>
                    <a:pt x="8113" y="13107"/>
                    <a:pt x="8107" y="13107"/>
                  </a:cubicBezTo>
                  <a:cubicBezTo>
                    <a:pt x="7871" y="13104"/>
                    <a:pt x="7511" y="12950"/>
                    <a:pt x="7670" y="12703"/>
                  </a:cubicBezTo>
                  <a:cubicBezTo>
                    <a:pt x="7818" y="12476"/>
                    <a:pt x="8391" y="12289"/>
                    <a:pt x="8631" y="12235"/>
                  </a:cubicBezTo>
                  <a:cubicBezTo>
                    <a:pt x="9118" y="12124"/>
                    <a:pt x="9679" y="12007"/>
                    <a:pt x="9752" y="11419"/>
                  </a:cubicBezTo>
                  <a:cubicBezTo>
                    <a:pt x="9830" y="10791"/>
                    <a:pt x="9702" y="10049"/>
                    <a:pt x="9607" y="9428"/>
                  </a:cubicBezTo>
                  <a:cubicBezTo>
                    <a:pt x="9542" y="9003"/>
                    <a:pt x="9381" y="8583"/>
                    <a:pt x="9164" y="8215"/>
                  </a:cubicBezTo>
                  <a:cubicBezTo>
                    <a:pt x="9051" y="8018"/>
                    <a:pt x="8796" y="7619"/>
                    <a:pt x="8546" y="7609"/>
                  </a:cubicBezTo>
                  <a:cubicBezTo>
                    <a:pt x="8543" y="7609"/>
                    <a:pt x="8541" y="7609"/>
                    <a:pt x="8539" y="7609"/>
                  </a:cubicBezTo>
                  <a:cubicBezTo>
                    <a:pt x="8428" y="7609"/>
                    <a:pt x="8327" y="7674"/>
                    <a:pt x="8237" y="7742"/>
                  </a:cubicBezTo>
                  <a:cubicBezTo>
                    <a:pt x="7833" y="8043"/>
                    <a:pt x="7464" y="8425"/>
                    <a:pt x="6979" y="8557"/>
                  </a:cubicBezTo>
                  <a:cubicBezTo>
                    <a:pt x="6935" y="8569"/>
                    <a:pt x="6887" y="8578"/>
                    <a:pt x="6841" y="8578"/>
                  </a:cubicBezTo>
                  <a:cubicBezTo>
                    <a:pt x="6784" y="8578"/>
                    <a:pt x="6730" y="8565"/>
                    <a:pt x="6688" y="8526"/>
                  </a:cubicBezTo>
                  <a:cubicBezTo>
                    <a:pt x="6649" y="8490"/>
                    <a:pt x="6630" y="8438"/>
                    <a:pt x="6623" y="8386"/>
                  </a:cubicBezTo>
                  <a:cubicBezTo>
                    <a:pt x="6603" y="8237"/>
                    <a:pt x="6686" y="8096"/>
                    <a:pt x="6777" y="7976"/>
                  </a:cubicBezTo>
                  <a:cubicBezTo>
                    <a:pt x="7139" y="7493"/>
                    <a:pt x="7668" y="7083"/>
                    <a:pt x="8191" y="6788"/>
                  </a:cubicBezTo>
                  <a:cubicBezTo>
                    <a:pt x="8307" y="6723"/>
                    <a:pt x="8440" y="6650"/>
                    <a:pt x="8478" y="6521"/>
                  </a:cubicBezTo>
                  <a:cubicBezTo>
                    <a:pt x="8507" y="6420"/>
                    <a:pt x="8470" y="6313"/>
                    <a:pt x="8434" y="6216"/>
                  </a:cubicBezTo>
                  <a:cubicBezTo>
                    <a:pt x="8211" y="5622"/>
                    <a:pt x="7955" y="5042"/>
                    <a:pt x="7663" y="4479"/>
                  </a:cubicBezTo>
                  <a:cubicBezTo>
                    <a:pt x="7622" y="4399"/>
                    <a:pt x="7571" y="4314"/>
                    <a:pt x="7486" y="4289"/>
                  </a:cubicBezTo>
                  <a:cubicBezTo>
                    <a:pt x="7469" y="4284"/>
                    <a:pt x="7452" y="4282"/>
                    <a:pt x="7435" y="4282"/>
                  </a:cubicBezTo>
                  <a:cubicBezTo>
                    <a:pt x="7384" y="4282"/>
                    <a:pt x="7333" y="4301"/>
                    <a:pt x="7285" y="4322"/>
                  </a:cubicBezTo>
                  <a:cubicBezTo>
                    <a:pt x="6813" y="4544"/>
                    <a:pt x="6406" y="5010"/>
                    <a:pt x="5982" y="5320"/>
                  </a:cubicBezTo>
                  <a:cubicBezTo>
                    <a:pt x="5911" y="5372"/>
                    <a:pt x="5847" y="5396"/>
                    <a:pt x="5795" y="5396"/>
                  </a:cubicBezTo>
                  <a:cubicBezTo>
                    <a:pt x="5695" y="5396"/>
                    <a:pt x="5640" y="5305"/>
                    <a:pt x="5669" y="5139"/>
                  </a:cubicBezTo>
                  <a:cubicBezTo>
                    <a:pt x="5704" y="4945"/>
                    <a:pt x="5831" y="4878"/>
                    <a:pt x="5969" y="4776"/>
                  </a:cubicBezTo>
                  <a:cubicBezTo>
                    <a:pt x="6363" y="4482"/>
                    <a:pt x="6664" y="4065"/>
                    <a:pt x="6987" y="3693"/>
                  </a:cubicBezTo>
                  <a:cubicBezTo>
                    <a:pt x="7039" y="3633"/>
                    <a:pt x="7091" y="3568"/>
                    <a:pt x="7095" y="3490"/>
                  </a:cubicBezTo>
                  <a:cubicBezTo>
                    <a:pt x="7098" y="3421"/>
                    <a:pt x="7058" y="3355"/>
                    <a:pt x="7017" y="3295"/>
                  </a:cubicBezTo>
                  <a:cubicBezTo>
                    <a:pt x="6306" y="2235"/>
                    <a:pt x="5407" y="1346"/>
                    <a:pt x="4489" y="469"/>
                  </a:cubicBezTo>
                  <a:cubicBezTo>
                    <a:pt x="4329" y="314"/>
                    <a:pt x="4093" y="0"/>
                    <a:pt x="3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3238725" y="2793600"/>
              <a:ext cx="159050" cy="445925"/>
            </a:xfrm>
            <a:custGeom>
              <a:avLst/>
              <a:gdLst/>
              <a:ahLst/>
              <a:cxnLst/>
              <a:rect l="l" t="t" r="r" b="b"/>
              <a:pathLst>
                <a:path w="6362" h="17837" extrusionOk="0">
                  <a:moveTo>
                    <a:pt x="2117" y="0"/>
                  </a:moveTo>
                  <a:cubicBezTo>
                    <a:pt x="2059" y="0"/>
                    <a:pt x="1996" y="42"/>
                    <a:pt x="1995" y="116"/>
                  </a:cubicBezTo>
                  <a:cubicBezTo>
                    <a:pt x="1980" y="1115"/>
                    <a:pt x="1990" y="2115"/>
                    <a:pt x="2028" y="3114"/>
                  </a:cubicBezTo>
                  <a:cubicBezTo>
                    <a:pt x="1789" y="2955"/>
                    <a:pt x="1607" y="2697"/>
                    <a:pt x="1424" y="2486"/>
                  </a:cubicBezTo>
                  <a:cubicBezTo>
                    <a:pt x="1171" y="2196"/>
                    <a:pt x="918" y="1905"/>
                    <a:pt x="666" y="1616"/>
                  </a:cubicBezTo>
                  <a:cubicBezTo>
                    <a:pt x="642" y="1589"/>
                    <a:pt x="612" y="1577"/>
                    <a:pt x="583" y="1577"/>
                  </a:cubicBezTo>
                  <a:cubicBezTo>
                    <a:pt x="502" y="1577"/>
                    <a:pt x="424" y="1665"/>
                    <a:pt x="491" y="1742"/>
                  </a:cubicBezTo>
                  <a:cubicBezTo>
                    <a:pt x="764" y="2056"/>
                    <a:pt x="1036" y="2369"/>
                    <a:pt x="1309" y="2681"/>
                  </a:cubicBezTo>
                  <a:cubicBezTo>
                    <a:pt x="1526" y="2932"/>
                    <a:pt x="1737" y="3218"/>
                    <a:pt x="2040" y="3369"/>
                  </a:cubicBezTo>
                  <a:cubicBezTo>
                    <a:pt x="2089" y="4466"/>
                    <a:pt x="2173" y="5561"/>
                    <a:pt x="2309" y="6649"/>
                  </a:cubicBezTo>
                  <a:cubicBezTo>
                    <a:pt x="1705" y="6109"/>
                    <a:pt x="1139" y="5526"/>
                    <a:pt x="624" y="4898"/>
                  </a:cubicBezTo>
                  <a:cubicBezTo>
                    <a:pt x="600" y="4869"/>
                    <a:pt x="570" y="4857"/>
                    <a:pt x="541" y="4857"/>
                  </a:cubicBezTo>
                  <a:cubicBezTo>
                    <a:pt x="461" y="4857"/>
                    <a:pt x="385" y="4945"/>
                    <a:pt x="449" y="5025"/>
                  </a:cubicBezTo>
                  <a:cubicBezTo>
                    <a:pt x="1022" y="5723"/>
                    <a:pt x="1655" y="6371"/>
                    <a:pt x="2336" y="6965"/>
                  </a:cubicBezTo>
                  <a:cubicBezTo>
                    <a:pt x="2339" y="6968"/>
                    <a:pt x="2345" y="6968"/>
                    <a:pt x="2351" y="6972"/>
                  </a:cubicBezTo>
                  <a:cubicBezTo>
                    <a:pt x="2364" y="7066"/>
                    <a:pt x="2374" y="7157"/>
                    <a:pt x="2387" y="7251"/>
                  </a:cubicBezTo>
                  <a:cubicBezTo>
                    <a:pt x="2483" y="7927"/>
                    <a:pt x="2599" y="8601"/>
                    <a:pt x="2736" y="9269"/>
                  </a:cubicBezTo>
                  <a:lnTo>
                    <a:pt x="2693" y="9329"/>
                  </a:lnTo>
                  <a:cubicBezTo>
                    <a:pt x="2077" y="8908"/>
                    <a:pt x="1461" y="8486"/>
                    <a:pt x="845" y="8065"/>
                  </a:cubicBezTo>
                  <a:cubicBezTo>
                    <a:pt x="825" y="8051"/>
                    <a:pt x="803" y="8045"/>
                    <a:pt x="783" y="8045"/>
                  </a:cubicBezTo>
                  <a:cubicBezTo>
                    <a:pt x="690" y="8045"/>
                    <a:pt x="616" y="8169"/>
                    <a:pt x="709" y="8233"/>
                  </a:cubicBezTo>
                  <a:cubicBezTo>
                    <a:pt x="1358" y="8676"/>
                    <a:pt x="2004" y="9117"/>
                    <a:pt x="2651" y="9562"/>
                  </a:cubicBezTo>
                  <a:cubicBezTo>
                    <a:pt x="2671" y="9576"/>
                    <a:pt x="2695" y="9583"/>
                    <a:pt x="2719" y="9583"/>
                  </a:cubicBezTo>
                  <a:cubicBezTo>
                    <a:pt x="2747" y="9583"/>
                    <a:pt x="2775" y="9573"/>
                    <a:pt x="2795" y="9550"/>
                  </a:cubicBezTo>
                  <a:cubicBezTo>
                    <a:pt x="2973" y="10370"/>
                    <a:pt x="3183" y="11182"/>
                    <a:pt x="3432" y="11982"/>
                  </a:cubicBezTo>
                  <a:cubicBezTo>
                    <a:pt x="3374" y="11948"/>
                    <a:pt x="3306" y="11898"/>
                    <a:pt x="3286" y="11888"/>
                  </a:cubicBezTo>
                  <a:cubicBezTo>
                    <a:pt x="3149" y="11810"/>
                    <a:pt x="3013" y="11732"/>
                    <a:pt x="2876" y="11651"/>
                  </a:cubicBezTo>
                  <a:cubicBezTo>
                    <a:pt x="2555" y="11461"/>
                    <a:pt x="2238" y="11264"/>
                    <a:pt x="1927" y="11059"/>
                  </a:cubicBezTo>
                  <a:cubicBezTo>
                    <a:pt x="1342" y="10678"/>
                    <a:pt x="776" y="10273"/>
                    <a:pt x="224" y="9843"/>
                  </a:cubicBezTo>
                  <a:cubicBezTo>
                    <a:pt x="204" y="9827"/>
                    <a:pt x="182" y="9820"/>
                    <a:pt x="161" y="9820"/>
                  </a:cubicBezTo>
                  <a:cubicBezTo>
                    <a:pt x="73" y="9820"/>
                    <a:pt x="0" y="9943"/>
                    <a:pt x="88" y="10012"/>
                  </a:cubicBezTo>
                  <a:cubicBezTo>
                    <a:pt x="1021" y="10736"/>
                    <a:pt x="1999" y="11396"/>
                    <a:pt x="3021" y="11984"/>
                  </a:cubicBezTo>
                  <a:cubicBezTo>
                    <a:pt x="3149" y="12056"/>
                    <a:pt x="3275" y="12131"/>
                    <a:pt x="3403" y="12199"/>
                  </a:cubicBezTo>
                  <a:cubicBezTo>
                    <a:pt x="3442" y="12220"/>
                    <a:pt x="3479" y="12236"/>
                    <a:pt x="3515" y="12243"/>
                  </a:cubicBezTo>
                  <a:cubicBezTo>
                    <a:pt x="3690" y="12786"/>
                    <a:pt x="3881" y="13324"/>
                    <a:pt x="4094" y="13856"/>
                  </a:cubicBezTo>
                  <a:cubicBezTo>
                    <a:pt x="4088" y="13853"/>
                    <a:pt x="4082" y="13853"/>
                    <a:pt x="4077" y="13853"/>
                  </a:cubicBezTo>
                  <a:cubicBezTo>
                    <a:pt x="3990" y="13835"/>
                    <a:pt x="3901" y="13786"/>
                    <a:pt x="3819" y="13756"/>
                  </a:cubicBezTo>
                  <a:cubicBezTo>
                    <a:pt x="3647" y="13691"/>
                    <a:pt x="3473" y="13624"/>
                    <a:pt x="3301" y="13559"/>
                  </a:cubicBezTo>
                  <a:cubicBezTo>
                    <a:pt x="2933" y="13420"/>
                    <a:pt x="2568" y="13279"/>
                    <a:pt x="2200" y="13139"/>
                  </a:cubicBezTo>
                  <a:cubicBezTo>
                    <a:pt x="2186" y="13134"/>
                    <a:pt x="2173" y="13131"/>
                    <a:pt x="2160" y="13131"/>
                  </a:cubicBezTo>
                  <a:cubicBezTo>
                    <a:pt x="2055" y="13131"/>
                    <a:pt x="1998" y="13292"/>
                    <a:pt x="2114" y="13336"/>
                  </a:cubicBezTo>
                  <a:cubicBezTo>
                    <a:pt x="2533" y="13497"/>
                    <a:pt x="2955" y="13656"/>
                    <a:pt x="3374" y="13818"/>
                  </a:cubicBezTo>
                  <a:cubicBezTo>
                    <a:pt x="3580" y="13895"/>
                    <a:pt x="3784" y="13979"/>
                    <a:pt x="3990" y="14051"/>
                  </a:cubicBezTo>
                  <a:cubicBezTo>
                    <a:pt x="4052" y="14072"/>
                    <a:pt x="4112" y="14089"/>
                    <a:pt x="4168" y="14089"/>
                  </a:cubicBezTo>
                  <a:cubicBezTo>
                    <a:pt x="4174" y="14089"/>
                    <a:pt x="4180" y="14089"/>
                    <a:pt x="4187" y="14089"/>
                  </a:cubicBezTo>
                  <a:cubicBezTo>
                    <a:pt x="4204" y="14131"/>
                    <a:pt x="4220" y="14173"/>
                    <a:pt x="4237" y="14213"/>
                  </a:cubicBezTo>
                  <a:cubicBezTo>
                    <a:pt x="4758" y="15460"/>
                    <a:pt x="5390" y="16660"/>
                    <a:pt x="6131" y="17790"/>
                  </a:cubicBezTo>
                  <a:cubicBezTo>
                    <a:pt x="6152" y="17823"/>
                    <a:pt x="6181" y="17836"/>
                    <a:pt x="6210" y="17836"/>
                  </a:cubicBezTo>
                  <a:cubicBezTo>
                    <a:pt x="6285" y="17836"/>
                    <a:pt x="6361" y="17748"/>
                    <a:pt x="6306" y="17664"/>
                  </a:cubicBezTo>
                  <a:cubicBezTo>
                    <a:pt x="5549" y="16509"/>
                    <a:pt x="4913" y="15279"/>
                    <a:pt x="4388" y="14005"/>
                  </a:cubicBezTo>
                  <a:cubicBezTo>
                    <a:pt x="4515" y="13899"/>
                    <a:pt x="4617" y="13741"/>
                    <a:pt x="4714" y="13611"/>
                  </a:cubicBezTo>
                  <a:cubicBezTo>
                    <a:pt x="4834" y="13453"/>
                    <a:pt x="4947" y="13292"/>
                    <a:pt x="5055" y="13127"/>
                  </a:cubicBezTo>
                  <a:cubicBezTo>
                    <a:pt x="5278" y="12789"/>
                    <a:pt x="5478" y="12438"/>
                    <a:pt x="5654" y="12075"/>
                  </a:cubicBezTo>
                  <a:cubicBezTo>
                    <a:pt x="5695" y="11993"/>
                    <a:pt x="5624" y="11927"/>
                    <a:pt x="5553" y="11927"/>
                  </a:cubicBezTo>
                  <a:cubicBezTo>
                    <a:pt x="5515" y="11927"/>
                    <a:pt x="5478" y="11945"/>
                    <a:pt x="5458" y="11988"/>
                  </a:cubicBezTo>
                  <a:cubicBezTo>
                    <a:pt x="5152" y="12615"/>
                    <a:pt x="4777" y="13207"/>
                    <a:pt x="4333" y="13747"/>
                  </a:cubicBezTo>
                  <a:cubicBezTo>
                    <a:pt x="4321" y="13761"/>
                    <a:pt x="4308" y="13773"/>
                    <a:pt x="4298" y="13785"/>
                  </a:cubicBezTo>
                  <a:cubicBezTo>
                    <a:pt x="4082" y="13248"/>
                    <a:pt x="3887" y="12700"/>
                    <a:pt x="3710" y="12149"/>
                  </a:cubicBezTo>
                  <a:cubicBezTo>
                    <a:pt x="3741" y="12104"/>
                    <a:pt x="3762" y="12052"/>
                    <a:pt x="3786" y="12004"/>
                  </a:cubicBezTo>
                  <a:cubicBezTo>
                    <a:pt x="3857" y="11859"/>
                    <a:pt x="3925" y="11713"/>
                    <a:pt x="3994" y="11568"/>
                  </a:cubicBezTo>
                  <a:cubicBezTo>
                    <a:pt x="4255" y="11015"/>
                    <a:pt x="4502" y="10461"/>
                    <a:pt x="4742" y="9899"/>
                  </a:cubicBezTo>
                  <a:cubicBezTo>
                    <a:pt x="5015" y="9264"/>
                    <a:pt x="5271" y="8624"/>
                    <a:pt x="5515" y="7978"/>
                  </a:cubicBezTo>
                  <a:cubicBezTo>
                    <a:pt x="5548" y="7894"/>
                    <a:pt x="5475" y="7827"/>
                    <a:pt x="5407" y="7827"/>
                  </a:cubicBezTo>
                  <a:cubicBezTo>
                    <a:pt x="5371" y="7827"/>
                    <a:pt x="5336" y="7846"/>
                    <a:pt x="5319" y="7891"/>
                  </a:cubicBezTo>
                  <a:cubicBezTo>
                    <a:pt x="4813" y="9225"/>
                    <a:pt x="4253" y="10539"/>
                    <a:pt x="3634" y="11825"/>
                  </a:cubicBezTo>
                  <a:cubicBezTo>
                    <a:pt x="3631" y="11833"/>
                    <a:pt x="3625" y="11846"/>
                    <a:pt x="3619" y="11861"/>
                  </a:cubicBezTo>
                  <a:cubicBezTo>
                    <a:pt x="3544" y="11615"/>
                    <a:pt x="3471" y="11369"/>
                    <a:pt x="3402" y="11120"/>
                  </a:cubicBezTo>
                  <a:cubicBezTo>
                    <a:pt x="3237" y="10523"/>
                    <a:pt x="3092" y="9925"/>
                    <a:pt x="2968" y="9320"/>
                  </a:cubicBezTo>
                  <a:cubicBezTo>
                    <a:pt x="3483" y="8599"/>
                    <a:pt x="3933" y="7833"/>
                    <a:pt x="4310" y="7030"/>
                  </a:cubicBezTo>
                  <a:cubicBezTo>
                    <a:pt x="4349" y="6947"/>
                    <a:pt x="4278" y="6881"/>
                    <a:pt x="4207" y="6881"/>
                  </a:cubicBezTo>
                  <a:cubicBezTo>
                    <a:pt x="4170" y="6881"/>
                    <a:pt x="4133" y="6899"/>
                    <a:pt x="4113" y="6943"/>
                  </a:cubicBezTo>
                  <a:cubicBezTo>
                    <a:pt x="3771" y="7671"/>
                    <a:pt x="3369" y="8369"/>
                    <a:pt x="2910" y="9029"/>
                  </a:cubicBezTo>
                  <a:cubicBezTo>
                    <a:pt x="2765" y="8301"/>
                    <a:pt x="2645" y="7568"/>
                    <a:pt x="2549" y="6832"/>
                  </a:cubicBezTo>
                  <a:cubicBezTo>
                    <a:pt x="2943" y="6027"/>
                    <a:pt x="3244" y="5184"/>
                    <a:pt x="3457" y="4314"/>
                  </a:cubicBezTo>
                  <a:cubicBezTo>
                    <a:pt x="3475" y="4238"/>
                    <a:pt x="3415" y="4194"/>
                    <a:pt x="3354" y="4194"/>
                  </a:cubicBezTo>
                  <a:cubicBezTo>
                    <a:pt x="3306" y="4194"/>
                    <a:pt x="3257" y="4220"/>
                    <a:pt x="3243" y="4279"/>
                  </a:cubicBezTo>
                  <a:cubicBezTo>
                    <a:pt x="3063" y="5018"/>
                    <a:pt x="2814" y="5737"/>
                    <a:pt x="2502" y="6429"/>
                  </a:cubicBezTo>
                  <a:cubicBezTo>
                    <a:pt x="2409" y="5655"/>
                    <a:pt x="2339" y="4879"/>
                    <a:pt x="2293" y="4101"/>
                  </a:cubicBezTo>
                  <a:cubicBezTo>
                    <a:pt x="2279" y="3847"/>
                    <a:pt x="2266" y="3593"/>
                    <a:pt x="2255" y="3338"/>
                  </a:cubicBezTo>
                  <a:cubicBezTo>
                    <a:pt x="2664" y="2783"/>
                    <a:pt x="3055" y="2217"/>
                    <a:pt x="3429" y="1639"/>
                  </a:cubicBezTo>
                  <a:cubicBezTo>
                    <a:pt x="3482" y="1550"/>
                    <a:pt x="3408" y="1453"/>
                    <a:pt x="3334" y="1453"/>
                  </a:cubicBezTo>
                  <a:cubicBezTo>
                    <a:pt x="3307" y="1453"/>
                    <a:pt x="3279" y="1466"/>
                    <a:pt x="3259" y="1499"/>
                  </a:cubicBezTo>
                  <a:cubicBezTo>
                    <a:pt x="2933" y="2002"/>
                    <a:pt x="2591" y="2497"/>
                    <a:pt x="2238" y="2984"/>
                  </a:cubicBezTo>
                  <a:cubicBezTo>
                    <a:pt x="2205" y="2021"/>
                    <a:pt x="2198" y="1057"/>
                    <a:pt x="2209" y="94"/>
                  </a:cubicBezTo>
                  <a:cubicBezTo>
                    <a:pt x="2210" y="30"/>
                    <a:pt x="2166" y="0"/>
                    <a:pt x="2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13"/>
          <p:cNvGrpSpPr/>
          <p:nvPr/>
        </p:nvGrpSpPr>
        <p:grpSpPr>
          <a:xfrm>
            <a:off x="11263366" y="5950569"/>
            <a:ext cx="843711" cy="1120867"/>
            <a:chOff x="3483500" y="3037775"/>
            <a:chExt cx="404800" cy="537775"/>
          </a:xfrm>
        </p:grpSpPr>
        <p:sp>
          <p:nvSpPr>
            <p:cNvPr id="563" name="Google Shape;563;p13"/>
            <p:cNvSpPr/>
            <p:nvPr/>
          </p:nvSpPr>
          <p:spPr>
            <a:xfrm>
              <a:off x="3483500" y="3037775"/>
              <a:ext cx="404800" cy="537775"/>
            </a:xfrm>
            <a:custGeom>
              <a:avLst/>
              <a:gdLst/>
              <a:ahLst/>
              <a:cxnLst/>
              <a:rect l="l" t="t" r="r" b="b"/>
              <a:pathLst>
                <a:path w="16192" h="21511" extrusionOk="0">
                  <a:moveTo>
                    <a:pt x="6927" y="1"/>
                  </a:moveTo>
                  <a:cubicBezTo>
                    <a:pt x="6915" y="1"/>
                    <a:pt x="6903" y="2"/>
                    <a:pt x="6890" y="3"/>
                  </a:cubicBezTo>
                  <a:cubicBezTo>
                    <a:pt x="6784" y="18"/>
                    <a:pt x="6698" y="95"/>
                    <a:pt x="6624" y="173"/>
                  </a:cubicBezTo>
                  <a:cubicBezTo>
                    <a:pt x="6024" y="808"/>
                    <a:pt x="5909" y="1751"/>
                    <a:pt x="5913" y="2624"/>
                  </a:cubicBezTo>
                  <a:cubicBezTo>
                    <a:pt x="5916" y="3654"/>
                    <a:pt x="6045" y="4685"/>
                    <a:pt x="6292" y="5685"/>
                  </a:cubicBezTo>
                  <a:cubicBezTo>
                    <a:pt x="5167" y="3873"/>
                    <a:pt x="4305" y="1942"/>
                    <a:pt x="2667" y="496"/>
                  </a:cubicBezTo>
                  <a:cubicBezTo>
                    <a:pt x="2400" y="258"/>
                    <a:pt x="2054" y="28"/>
                    <a:pt x="1715" y="28"/>
                  </a:cubicBezTo>
                  <a:cubicBezTo>
                    <a:pt x="1620" y="28"/>
                    <a:pt x="1527" y="46"/>
                    <a:pt x="1435" y="86"/>
                  </a:cubicBezTo>
                  <a:cubicBezTo>
                    <a:pt x="1176" y="199"/>
                    <a:pt x="1016" y="478"/>
                    <a:pt x="975" y="759"/>
                  </a:cubicBezTo>
                  <a:cubicBezTo>
                    <a:pt x="936" y="1041"/>
                    <a:pt x="994" y="1326"/>
                    <a:pt x="1069" y="1600"/>
                  </a:cubicBezTo>
                  <a:cubicBezTo>
                    <a:pt x="1692" y="3844"/>
                    <a:pt x="3319" y="5648"/>
                    <a:pt x="4895" y="7362"/>
                  </a:cubicBezTo>
                  <a:cubicBezTo>
                    <a:pt x="3993" y="6470"/>
                    <a:pt x="2869" y="5804"/>
                    <a:pt x="1651" y="5444"/>
                  </a:cubicBezTo>
                  <a:cubicBezTo>
                    <a:pt x="1447" y="5384"/>
                    <a:pt x="1222" y="5336"/>
                    <a:pt x="1008" y="5336"/>
                  </a:cubicBezTo>
                  <a:cubicBezTo>
                    <a:pt x="775" y="5336"/>
                    <a:pt x="555" y="5392"/>
                    <a:pt x="384" y="5548"/>
                  </a:cubicBezTo>
                  <a:cubicBezTo>
                    <a:pt x="1" y="5898"/>
                    <a:pt x="111" y="6528"/>
                    <a:pt x="324" y="7001"/>
                  </a:cubicBezTo>
                  <a:cubicBezTo>
                    <a:pt x="772" y="7997"/>
                    <a:pt x="1535" y="8828"/>
                    <a:pt x="2398" y="9501"/>
                  </a:cubicBezTo>
                  <a:cubicBezTo>
                    <a:pt x="3258" y="10173"/>
                    <a:pt x="4222" y="10704"/>
                    <a:pt x="5179" y="11228"/>
                  </a:cubicBezTo>
                  <a:cubicBezTo>
                    <a:pt x="4354" y="10945"/>
                    <a:pt x="3511" y="10656"/>
                    <a:pt x="2636" y="10593"/>
                  </a:cubicBezTo>
                  <a:cubicBezTo>
                    <a:pt x="2419" y="10577"/>
                    <a:pt x="2134" y="10541"/>
                    <a:pt x="1851" y="10541"/>
                  </a:cubicBezTo>
                  <a:cubicBezTo>
                    <a:pt x="1443" y="10541"/>
                    <a:pt x="1039" y="10616"/>
                    <a:pt x="849" y="10937"/>
                  </a:cubicBezTo>
                  <a:cubicBezTo>
                    <a:pt x="316" y="11836"/>
                    <a:pt x="1731" y="13026"/>
                    <a:pt x="2368" y="13436"/>
                  </a:cubicBezTo>
                  <a:cubicBezTo>
                    <a:pt x="3058" y="13882"/>
                    <a:pt x="3815" y="14213"/>
                    <a:pt x="4504" y="14642"/>
                  </a:cubicBezTo>
                  <a:cubicBezTo>
                    <a:pt x="4931" y="14905"/>
                    <a:pt x="5402" y="15121"/>
                    <a:pt x="5845" y="15358"/>
                  </a:cubicBezTo>
                  <a:cubicBezTo>
                    <a:pt x="6091" y="15489"/>
                    <a:pt x="6881" y="15745"/>
                    <a:pt x="7010" y="15979"/>
                  </a:cubicBezTo>
                  <a:cubicBezTo>
                    <a:pt x="6675" y="15909"/>
                    <a:pt x="6332" y="15838"/>
                    <a:pt x="5993" y="15838"/>
                  </a:cubicBezTo>
                  <a:cubicBezTo>
                    <a:pt x="5887" y="15838"/>
                    <a:pt x="5782" y="15845"/>
                    <a:pt x="5677" y="15861"/>
                  </a:cubicBezTo>
                  <a:cubicBezTo>
                    <a:pt x="4947" y="15974"/>
                    <a:pt x="5014" y="16671"/>
                    <a:pt x="5317" y="17193"/>
                  </a:cubicBezTo>
                  <a:cubicBezTo>
                    <a:pt x="5605" y="17689"/>
                    <a:pt x="6250" y="17967"/>
                    <a:pt x="6748" y="18197"/>
                  </a:cubicBezTo>
                  <a:cubicBezTo>
                    <a:pt x="9109" y="19283"/>
                    <a:pt x="11517" y="20293"/>
                    <a:pt x="13862" y="21449"/>
                  </a:cubicBezTo>
                  <a:cubicBezTo>
                    <a:pt x="13907" y="21469"/>
                    <a:pt x="13949" y="21491"/>
                    <a:pt x="13991" y="21511"/>
                  </a:cubicBezTo>
                  <a:cubicBezTo>
                    <a:pt x="13992" y="21511"/>
                    <a:pt x="14001" y="21485"/>
                    <a:pt x="14015" y="21438"/>
                  </a:cubicBezTo>
                  <a:cubicBezTo>
                    <a:pt x="14146" y="21027"/>
                    <a:pt x="14733" y="18972"/>
                    <a:pt x="14781" y="18759"/>
                  </a:cubicBezTo>
                  <a:cubicBezTo>
                    <a:pt x="14994" y="17796"/>
                    <a:pt x="15146" y="16819"/>
                    <a:pt x="15236" y="15838"/>
                  </a:cubicBezTo>
                  <a:cubicBezTo>
                    <a:pt x="15340" y="14685"/>
                    <a:pt x="16191" y="11356"/>
                    <a:pt x="14581" y="10894"/>
                  </a:cubicBezTo>
                  <a:cubicBezTo>
                    <a:pt x="14494" y="10868"/>
                    <a:pt x="14405" y="10856"/>
                    <a:pt x="14317" y="10856"/>
                  </a:cubicBezTo>
                  <a:cubicBezTo>
                    <a:pt x="13882" y="10856"/>
                    <a:pt x="13451" y="11146"/>
                    <a:pt x="13205" y="11527"/>
                  </a:cubicBezTo>
                  <a:cubicBezTo>
                    <a:pt x="12908" y="11980"/>
                    <a:pt x="12820" y="12531"/>
                    <a:pt x="12736" y="13065"/>
                  </a:cubicBezTo>
                  <a:cubicBezTo>
                    <a:pt x="12808" y="12589"/>
                    <a:pt x="12605" y="11920"/>
                    <a:pt x="12566" y="11432"/>
                  </a:cubicBezTo>
                  <a:cubicBezTo>
                    <a:pt x="12516" y="10824"/>
                    <a:pt x="12475" y="10215"/>
                    <a:pt x="12430" y="9605"/>
                  </a:cubicBezTo>
                  <a:cubicBezTo>
                    <a:pt x="12339" y="8431"/>
                    <a:pt x="12233" y="7253"/>
                    <a:pt x="11973" y="6102"/>
                  </a:cubicBezTo>
                  <a:cubicBezTo>
                    <a:pt x="11845" y="5532"/>
                    <a:pt x="11680" y="4422"/>
                    <a:pt x="11224" y="3811"/>
                  </a:cubicBezTo>
                  <a:cubicBezTo>
                    <a:pt x="11078" y="3615"/>
                    <a:pt x="10902" y="3470"/>
                    <a:pt x="10686" y="3415"/>
                  </a:cubicBezTo>
                  <a:cubicBezTo>
                    <a:pt x="10613" y="3396"/>
                    <a:pt x="10543" y="3387"/>
                    <a:pt x="10477" y="3387"/>
                  </a:cubicBezTo>
                  <a:cubicBezTo>
                    <a:pt x="9813" y="3387"/>
                    <a:pt x="9492" y="4305"/>
                    <a:pt x="9324" y="4846"/>
                  </a:cubicBezTo>
                  <a:cubicBezTo>
                    <a:pt x="9089" y="5598"/>
                    <a:pt x="9108" y="6263"/>
                    <a:pt x="9147" y="6972"/>
                  </a:cubicBezTo>
                  <a:cubicBezTo>
                    <a:pt x="9067" y="5711"/>
                    <a:pt x="8886" y="4458"/>
                    <a:pt x="8610" y="3223"/>
                  </a:cubicBezTo>
                  <a:cubicBezTo>
                    <a:pt x="8371" y="2149"/>
                    <a:pt x="8037" y="1051"/>
                    <a:pt x="7304" y="231"/>
                  </a:cubicBezTo>
                  <a:cubicBezTo>
                    <a:pt x="7204" y="117"/>
                    <a:pt x="7074" y="1"/>
                    <a:pt x="6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3519725" y="3086075"/>
              <a:ext cx="317175" cy="489475"/>
            </a:xfrm>
            <a:custGeom>
              <a:avLst/>
              <a:gdLst/>
              <a:ahLst/>
              <a:cxnLst/>
              <a:rect l="l" t="t" r="r" b="b"/>
              <a:pathLst>
                <a:path w="12687" h="19579" extrusionOk="0">
                  <a:moveTo>
                    <a:pt x="5732" y="0"/>
                  </a:moveTo>
                  <a:cubicBezTo>
                    <a:pt x="5698" y="0"/>
                    <a:pt x="5666" y="26"/>
                    <a:pt x="5661" y="60"/>
                  </a:cubicBezTo>
                  <a:cubicBezTo>
                    <a:pt x="5189" y="3054"/>
                    <a:pt x="6556" y="7769"/>
                    <a:pt x="7136" y="9579"/>
                  </a:cubicBezTo>
                  <a:cubicBezTo>
                    <a:pt x="6983" y="9295"/>
                    <a:pt x="6827" y="9014"/>
                    <a:pt x="6676" y="8732"/>
                  </a:cubicBezTo>
                  <a:cubicBezTo>
                    <a:pt x="5250" y="6070"/>
                    <a:pt x="3490" y="2974"/>
                    <a:pt x="1210" y="178"/>
                  </a:cubicBezTo>
                  <a:cubicBezTo>
                    <a:pt x="1196" y="162"/>
                    <a:pt x="1176" y="153"/>
                    <a:pt x="1155" y="153"/>
                  </a:cubicBezTo>
                  <a:cubicBezTo>
                    <a:pt x="1139" y="153"/>
                    <a:pt x="1122" y="159"/>
                    <a:pt x="1108" y="169"/>
                  </a:cubicBezTo>
                  <a:cubicBezTo>
                    <a:pt x="1079" y="195"/>
                    <a:pt x="1074" y="240"/>
                    <a:pt x="1100" y="270"/>
                  </a:cubicBezTo>
                  <a:cubicBezTo>
                    <a:pt x="3371" y="3056"/>
                    <a:pt x="5130" y="6145"/>
                    <a:pt x="6550" y="8798"/>
                  </a:cubicBezTo>
                  <a:cubicBezTo>
                    <a:pt x="6751" y="9173"/>
                    <a:pt x="6955" y="9544"/>
                    <a:pt x="7161" y="9917"/>
                  </a:cubicBezTo>
                  <a:cubicBezTo>
                    <a:pt x="5050" y="7921"/>
                    <a:pt x="2683" y="6219"/>
                    <a:pt x="115" y="4852"/>
                  </a:cubicBezTo>
                  <a:cubicBezTo>
                    <a:pt x="105" y="4847"/>
                    <a:pt x="94" y="4844"/>
                    <a:pt x="83" y="4844"/>
                  </a:cubicBezTo>
                  <a:cubicBezTo>
                    <a:pt x="58" y="4844"/>
                    <a:pt x="33" y="4857"/>
                    <a:pt x="20" y="4882"/>
                  </a:cubicBezTo>
                  <a:cubicBezTo>
                    <a:pt x="1" y="4917"/>
                    <a:pt x="14" y="4961"/>
                    <a:pt x="49" y="4979"/>
                  </a:cubicBezTo>
                  <a:cubicBezTo>
                    <a:pt x="2743" y="6413"/>
                    <a:pt x="5214" y="8215"/>
                    <a:pt x="7400" y="10340"/>
                  </a:cubicBezTo>
                  <a:cubicBezTo>
                    <a:pt x="7789" y="11033"/>
                    <a:pt x="8184" y="11720"/>
                    <a:pt x="8571" y="12393"/>
                  </a:cubicBezTo>
                  <a:cubicBezTo>
                    <a:pt x="7724" y="11734"/>
                    <a:pt x="6659" y="11359"/>
                    <a:pt x="5547" y="11010"/>
                  </a:cubicBezTo>
                  <a:cubicBezTo>
                    <a:pt x="4208" y="10592"/>
                    <a:pt x="2895" y="10203"/>
                    <a:pt x="1528" y="10079"/>
                  </a:cubicBezTo>
                  <a:cubicBezTo>
                    <a:pt x="1527" y="10079"/>
                    <a:pt x="1526" y="10079"/>
                    <a:pt x="1525" y="10079"/>
                  </a:cubicBezTo>
                  <a:cubicBezTo>
                    <a:pt x="1489" y="10079"/>
                    <a:pt x="1454" y="10107"/>
                    <a:pt x="1450" y="10145"/>
                  </a:cubicBezTo>
                  <a:cubicBezTo>
                    <a:pt x="1449" y="10184"/>
                    <a:pt x="1478" y="10220"/>
                    <a:pt x="1515" y="10223"/>
                  </a:cubicBezTo>
                  <a:cubicBezTo>
                    <a:pt x="2867" y="10344"/>
                    <a:pt x="4172" y="10729"/>
                    <a:pt x="5503" y="11148"/>
                  </a:cubicBezTo>
                  <a:cubicBezTo>
                    <a:pt x="6735" y="11537"/>
                    <a:pt x="7917" y="11953"/>
                    <a:pt x="8782" y="12762"/>
                  </a:cubicBezTo>
                  <a:cubicBezTo>
                    <a:pt x="9634" y="14234"/>
                    <a:pt x="10505" y="15753"/>
                    <a:pt x="11295" y="17293"/>
                  </a:cubicBezTo>
                  <a:cubicBezTo>
                    <a:pt x="9493" y="16071"/>
                    <a:pt x="7414" y="15229"/>
                    <a:pt x="5270" y="14848"/>
                  </a:cubicBezTo>
                  <a:cubicBezTo>
                    <a:pt x="5267" y="14847"/>
                    <a:pt x="5263" y="14847"/>
                    <a:pt x="5259" y="14847"/>
                  </a:cubicBezTo>
                  <a:cubicBezTo>
                    <a:pt x="5223" y="14847"/>
                    <a:pt x="5193" y="14872"/>
                    <a:pt x="5186" y="14907"/>
                  </a:cubicBezTo>
                  <a:cubicBezTo>
                    <a:pt x="5179" y="14946"/>
                    <a:pt x="5207" y="14986"/>
                    <a:pt x="5247" y="14991"/>
                  </a:cubicBezTo>
                  <a:cubicBezTo>
                    <a:pt x="7440" y="15378"/>
                    <a:pt x="9568" y="16257"/>
                    <a:pt x="11395" y="17532"/>
                  </a:cubicBezTo>
                  <a:cubicBezTo>
                    <a:pt x="11403" y="17539"/>
                    <a:pt x="11414" y="17542"/>
                    <a:pt x="11424" y="17542"/>
                  </a:cubicBezTo>
                  <a:cubicBezTo>
                    <a:pt x="11757" y="18196"/>
                    <a:pt x="12089" y="18855"/>
                    <a:pt x="12410" y="19517"/>
                  </a:cubicBezTo>
                  <a:cubicBezTo>
                    <a:pt x="12456" y="19537"/>
                    <a:pt x="12498" y="19559"/>
                    <a:pt x="12539" y="19579"/>
                  </a:cubicBezTo>
                  <a:cubicBezTo>
                    <a:pt x="12540" y="19579"/>
                    <a:pt x="12551" y="19553"/>
                    <a:pt x="12565" y="19506"/>
                  </a:cubicBezTo>
                  <a:cubicBezTo>
                    <a:pt x="12223" y="18804"/>
                    <a:pt x="11872" y="18104"/>
                    <a:pt x="11517" y="17409"/>
                  </a:cubicBezTo>
                  <a:cubicBezTo>
                    <a:pt x="11753" y="15136"/>
                    <a:pt x="12141" y="12860"/>
                    <a:pt x="12676" y="10641"/>
                  </a:cubicBezTo>
                  <a:cubicBezTo>
                    <a:pt x="12687" y="10602"/>
                    <a:pt x="12662" y="10563"/>
                    <a:pt x="12624" y="10554"/>
                  </a:cubicBezTo>
                  <a:cubicBezTo>
                    <a:pt x="12619" y="10553"/>
                    <a:pt x="12613" y="10552"/>
                    <a:pt x="12608" y="10552"/>
                  </a:cubicBezTo>
                  <a:cubicBezTo>
                    <a:pt x="12575" y="10552"/>
                    <a:pt x="12545" y="10574"/>
                    <a:pt x="12537" y="10606"/>
                  </a:cubicBezTo>
                  <a:cubicBezTo>
                    <a:pt x="12018" y="12762"/>
                    <a:pt x="11637" y="14970"/>
                    <a:pt x="11400" y="17176"/>
                  </a:cubicBezTo>
                  <a:cubicBezTo>
                    <a:pt x="10645" y="15709"/>
                    <a:pt x="9820" y="14265"/>
                    <a:pt x="9010" y="12862"/>
                  </a:cubicBezTo>
                  <a:cubicBezTo>
                    <a:pt x="9018" y="12847"/>
                    <a:pt x="9024" y="12834"/>
                    <a:pt x="9024" y="12818"/>
                  </a:cubicBezTo>
                  <a:cubicBezTo>
                    <a:pt x="8953" y="9996"/>
                    <a:pt x="8882" y="7077"/>
                    <a:pt x="9704" y="4324"/>
                  </a:cubicBezTo>
                  <a:cubicBezTo>
                    <a:pt x="9715" y="4287"/>
                    <a:pt x="9694" y="4245"/>
                    <a:pt x="9655" y="4235"/>
                  </a:cubicBezTo>
                  <a:cubicBezTo>
                    <a:pt x="9648" y="4233"/>
                    <a:pt x="9641" y="4232"/>
                    <a:pt x="9634" y="4232"/>
                  </a:cubicBezTo>
                  <a:cubicBezTo>
                    <a:pt x="9604" y="4232"/>
                    <a:pt x="9575" y="4252"/>
                    <a:pt x="9567" y="4285"/>
                  </a:cubicBezTo>
                  <a:cubicBezTo>
                    <a:pt x="8753" y="6999"/>
                    <a:pt x="8807" y="9858"/>
                    <a:pt x="8874" y="12632"/>
                  </a:cubicBezTo>
                  <a:cubicBezTo>
                    <a:pt x="8850" y="12590"/>
                    <a:pt x="8829" y="12552"/>
                    <a:pt x="8807" y="12514"/>
                  </a:cubicBezTo>
                  <a:cubicBezTo>
                    <a:pt x="8377" y="11772"/>
                    <a:pt x="7943" y="11018"/>
                    <a:pt x="7516" y="10256"/>
                  </a:cubicBezTo>
                  <a:cubicBezTo>
                    <a:pt x="7407" y="9954"/>
                    <a:pt x="5233" y="3720"/>
                    <a:pt x="5805" y="84"/>
                  </a:cubicBezTo>
                  <a:cubicBezTo>
                    <a:pt x="5810" y="44"/>
                    <a:pt x="5783" y="7"/>
                    <a:pt x="5742" y="1"/>
                  </a:cubicBezTo>
                  <a:cubicBezTo>
                    <a:pt x="5739" y="0"/>
                    <a:pt x="5736" y="0"/>
                    <a:pt x="5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3"/>
          <p:cNvSpPr/>
          <p:nvPr/>
        </p:nvSpPr>
        <p:spPr>
          <a:xfrm>
            <a:off x="282690" y="4543440"/>
            <a:ext cx="329044" cy="414435"/>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66" name="Google Shape;566;p13"/>
          <p:cNvSpPr/>
          <p:nvPr/>
        </p:nvSpPr>
        <p:spPr>
          <a:xfrm>
            <a:off x="11606958" y="5424475"/>
            <a:ext cx="330743" cy="332819"/>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567" name="Google Shape;567;p13"/>
          <p:cNvGrpSpPr/>
          <p:nvPr/>
        </p:nvGrpSpPr>
        <p:grpSpPr>
          <a:xfrm>
            <a:off x="11431252" y="231647"/>
            <a:ext cx="259139" cy="293247"/>
            <a:chOff x="3673389" y="240285"/>
            <a:chExt cx="194354" cy="219935"/>
          </a:xfrm>
        </p:grpSpPr>
        <p:sp>
          <p:nvSpPr>
            <p:cNvPr id="568" name="Google Shape;568;p13"/>
            <p:cNvSpPr/>
            <p:nvPr/>
          </p:nvSpPr>
          <p:spPr>
            <a:xfrm>
              <a:off x="3774390" y="240285"/>
              <a:ext cx="52386" cy="50735"/>
            </a:xfrm>
            <a:custGeom>
              <a:avLst/>
              <a:gdLst/>
              <a:ahLst/>
              <a:cxnLst/>
              <a:rect l="l" t="t" r="r" b="b"/>
              <a:pathLst>
                <a:path w="1110" h="1075" extrusionOk="0">
                  <a:moveTo>
                    <a:pt x="553" y="0"/>
                  </a:moveTo>
                  <a:cubicBezTo>
                    <a:pt x="333" y="0"/>
                    <a:pt x="125" y="138"/>
                    <a:pt x="47" y="357"/>
                  </a:cubicBezTo>
                  <a:cubicBezTo>
                    <a:pt x="0" y="488"/>
                    <a:pt x="6" y="627"/>
                    <a:pt x="60" y="753"/>
                  </a:cubicBezTo>
                  <a:cubicBezTo>
                    <a:pt x="61" y="757"/>
                    <a:pt x="65" y="763"/>
                    <a:pt x="67" y="768"/>
                  </a:cubicBezTo>
                  <a:cubicBezTo>
                    <a:pt x="129" y="899"/>
                    <a:pt x="238" y="996"/>
                    <a:pt x="372" y="1044"/>
                  </a:cubicBezTo>
                  <a:cubicBezTo>
                    <a:pt x="431" y="1065"/>
                    <a:pt x="490" y="1075"/>
                    <a:pt x="550" y="1075"/>
                  </a:cubicBezTo>
                  <a:cubicBezTo>
                    <a:pt x="630" y="1075"/>
                    <a:pt x="709" y="1057"/>
                    <a:pt x="783" y="1022"/>
                  </a:cubicBezTo>
                  <a:cubicBezTo>
                    <a:pt x="914" y="960"/>
                    <a:pt x="1012" y="851"/>
                    <a:pt x="1060" y="718"/>
                  </a:cubicBezTo>
                  <a:cubicBezTo>
                    <a:pt x="1109" y="582"/>
                    <a:pt x="1100" y="441"/>
                    <a:pt x="1038" y="307"/>
                  </a:cubicBezTo>
                  <a:cubicBezTo>
                    <a:pt x="977" y="176"/>
                    <a:pt x="869" y="79"/>
                    <a:pt x="733" y="32"/>
                  </a:cubicBezTo>
                  <a:cubicBezTo>
                    <a:pt x="673" y="10"/>
                    <a:pt x="61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3815356" y="409438"/>
              <a:ext cx="52386" cy="50782"/>
            </a:xfrm>
            <a:custGeom>
              <a:avLst/>
              <a:gdLst/>
              <a:ahLst/>
              <a:cxnLst/>
              <a:rect l="l" t="t" r="r" b="b"/>
              <a:pathLst>
                <a:path w="1110" h="1076" extrusionOk="0">
                  <a:moveTo>
                    <a:pt x="554" y="1"/>
                  </a:moveTo>
                  <a:cubicBezTo>
                    <a:pt x="333" y="1"/>
                    <a:pt x="125" y="139"/>
                    <a:pt x="47" y="358"/>
                  </a:cubicBezTo>
                  <a:cubicBezTo>
                    <a:pt x="1" y="488"/>
                    <a:pt x="7" y="628"/>
                    <a:pt x="60" y="753"/>
                  </a:cubicBezTo>
                  <a:cubicBezTo>
                    <a:pt x="62" y="757"/>
                    <a:pt x="66" y="763"/>
                    <a:pt x="67" y="769"/>
                  </a:cubicBezTo>
                  <a:cubicBezTo>
                    <a:pt x="130" y="899"/>
                    <a:pt x="238" y="998"/>
                    <a:pt x="373" y="1044"/>
                  </a:cubicBezTo>
                  <a:cubicBezTo>
                    <a:pt x="432" y="1065"/>
                    <a:pt x="492" y="1076"/>
                    <a:pt x="552" y="1076"/>
                  </a:cubicBezTo>
                  <a:cubicBezTo>
                    <a:pt x="631" y="1076"/>
                    <a:pt x="710" y="1058"/>
                    <a:pt x="784" y="1022"/>
                  </a:cubicBezTo>
                  <a:cubicBezTo>
                    <a:pt x="916" y="963"/>
                    <a:pt x="1014" y="854"/>
                    <a:pt x="1061" y="718"/>
                  </a:cubicBezTo>
                  <a:cubicBezTo>
                    <a:pt x="1110" y="582"/>
                    <a:pt x="1102" y="440"/>
                    <a:pt x="1039" y="307"/>
                  </a:cubicBezTo>
                  <a:cubicBezTo>
                    <a:pt x="978" y="177"/>
                    <a:pt x="869" y="80"/>
                    <a:pt x="733" y="32"/>
                  </a:cubicBezTo>
                  <a:cubicBezTo>
                    <a:pt x="674"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3673389" y="331139"/>
              <a:ext cx="52339" cy="50782"/>
            </a:xfrm>
            <a:custGeom>
              <a:avLst/>
              <a:gdLst/>
              <a:ahLst/>
              <a:cxnLst/>
              <a:rect l="l" t="t" r="r" b="b"/>
              <a:pathLst>
                <a:path w="1109" h="1076" extrusionOk="0">
                  <a:moveTo>
                    <a:pt x="554" y="1"/>
                  </a:moveTo>
                  <a:cubicBezTo>
                    <a:pt x="334" y="1"/>
                    <a:pt x="127" y="138"/>
                    <a:pt x="48" y="358"/>
                  </a:cubicBezTo>
                  <a:cubicBezTo>
                    <a:pt x="1" y="488"/>
                    <a:pt x="6" y="627"/>
                    <a:pt x="61" y="751"/>
                  </a:cubicBezTo>
                  <a:cubicBezTo>
                    <a:pt x="63" y="757"/>
                    <a:pt x="66" y="763"/>
                    <a:pt x="69" y="769"/>
                  </a:cubicBezTo>
                  <a:cubicBezTo>
                    <a:pt x="129" y="899"/>
                    <a:pt x="238" y="996"/>
                    <a:pt x="374" y="1044"/>
                  </a:cubicBezTo>
                  <a:cubicBezTo>
                    <a:pt x="432" y="1065"/>
                    <a:pt x="492" y="1075"/>
                    <a:pt x="552" y="1075"/>
                  </a:cubicBezTo>
                  <a:cubicBezTo>
                    <a:pt x="631" y="1075"/>
                    <a:pt x="711" y="1057"/>
                    <a:pt x="785" y="1022"/>
                  </a:cubicBezTo>
                  <a:cubicBezTo>
                    <a:pt x="916" y="960"/>
                    <a:pt x="1013" y="851"/>
                    <a:pt x="1060" y="715"/>
                  </a:cubicBezTo>
                  <a:cubicBezTo>
                    <a:pt x="1108" y="584"/>
                    <a:pt x="1099" y="442"/>
                    <a:pt x="1040" y="307"/>
                  </a:cubicBezTo>
                  <a:cubicBezTo>
                    <a:pt x="978" y="177"/>
                    <a:pt x="869" y="80"/>
                    <a:pt x="735" y="32"/>
                  </a:cubicBezTo>
                  <a:cubicBezTo>
                    <a:pt x="675"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txBox="1">
            <a:spLocks noGrp="1"/>
          </p:cNvSpPr>
          <p:nvPr>
            <p:ph type="title" hasCustomPrompt="1"/>
          </p:nvPr>
        </p:nvSpPr>
        <p:spPr>
          <a:xfrm rot="2576">
            <a:off x="1983867" y="1660600"/>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2" name="Google Shape;572;p13"/>
          <p:cNvSpPr txBox="1">
            <a:spLocks noGrp="1"/>
          </p:cNvSpPr>
          <p:nvPr>
            <p:ph type="title" idx="2"/>
          </p:nvPr>
        </p:nvSpPr>
        <p:spPr>
          <a:xfrm>
            <a:off x="960000" y="2501332"/>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73" name="Google Shape;573;p13"/>
          <p:cNvSpPr txBox="1">
            <a:spLocks noGrp="1"/>
          </p:cNvSpPr>
          <p:nvPr>
            <p:ph type="subTitle" idx="1"/>
          </p:nvPr>
        </p:nvSpPr>
        <p:spPr>
          <a:xfrm>
            <a:off x="960000" y="2961764"/>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4" name="Google Shape;574;p13"/>
          <p:cNvSpPr txBox="1">
            <a:spLocks noGrp="1"/>
          </p:cNvSpPr>
          <p:nvPr>
            <p:ph type="title" idx="3" hasCustomPrompt="1"/>
          </p:nvPr>
        </p:nvSpPr>
        <p:spPr>
          <a:xfrm rot="2576">
            <a:off x="1983867" y="4033233"/>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5" name="Google Shape;575;p13"/>
          <p:cNvSpPr txBox="1">
            <a:spLocks noGrp="1"/>
          </p:cNvSpPr>
          <p:nvPr>
            <p:ph type="title" idx="4"/>
          </p:nvPr>
        </p:nvSpPr>
        <p:spPr>
          <a:xfrm>
            <a:off x="960000" y="4873965"/>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76" name="Google Shape;576;p13"/>
          <p:cNvSpPr txBox="1">
            <a:spLocks noGrp="1"/>
          </p:cNvSpPr>
          <p:nvPr>
            <p:ph type="subTitle" idx="5"/>
          </p:nvPr>
        </p:nvSpPr>
        <p:spPr>
          <a:xfrm>
            <a:off x="960000" y="5334397"/>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7" name="Google Shape;577;p13"/>
          <p:cNvSpPr txBox="1">
            <a:spLocks noGrp="1"/>
          </p:cNvSpPr>
          <p:nvPr>
            <p:ph type="title" idx="6" hasCustomPrompt="1"/>
          </p:nvPr>
        </p:nvSpPr>
        <p:spPr>
          <a:xfrm rot="2576">
            <a:off x="5562267" y="1660600"/>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title" idx="7"/>
          </p:nvPr>
        </p:nvSpPr>
        <p:spPr>
          <a:xfrm>
            <a:off x="4538400" y="2501332"/>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79" name="Google Shape;579;p13"/>
          <p:cNvSpPr txBox="1">
            <a:spLocks noGrp="1"/>
          </p:cNvSpPr>
          <p:nvPr>
            <p:ph type="subTitle" idx="8"/>
          </p:nvPr>
        </p:nvSpPr>
        <p:spPr>
          <a:xfrm>
            <a:off x="4538400" y="2961764"/>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0" name="Google Shape;580;p13"/>
          <p:cNvSpPr txBox="1">
            <a:spLocks noGrp="1"/>
          </p:cNvSpPr>
          <p:nvPr>
            <p:ph type="title" idx="9" hasCustomPrompt="1"/>
          </p:nvPr>
        </p:nvSpPr>
        <p:spPr>
          <a:xfrm rot="2576">
            <a:off x="5562267" y="4033233"/>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1" name="Google Shape;581;p13"/>
          <p:cNvSpPr txBox="1">
            <a:spLocks noGrp="1"/>
          </p:cNvSpPr>
          <p:nvPr>
            <p:ph type="title" idx="13"/>
          </p:nvPr>
        </p:nvSpPr>
        <p:spPr>
          <a:xfrm>
            <a:off x="4538400" y="4873965"/>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82" name="Google Shape;582;p13"/>
          <p:cNvSpPr txBox="1">
            <a:spLocks noGrp="1"/>
          </p:cNvSpPr>
          <p:nvPr>
            <p:ph type="subTitle" idx="14"/>
          </p:nvPr>
        </p:nvSpPr>
        <p:spPr>
          <a:xfrm>
            <a:off x="4538400" y="5334397"/>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3"/>
          <p:cNvSpPr txBox="1">
            <a:spLocks noGrp="1"/>
          </p:cNvSpPr>
          <p:nvPr>
            <p:ph type="title" idx="15" hasCustomPrompt="1"/>
          </p:nvPr>
        </p:nvSpPr>
        <p:spPr>
          <a:xfrm rot="2576">
            <a:off x="9140667" y="1660600"/>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title" idx="16"/>
          </p:nvPr>
        </p:nvSpPr>
        <p:spPr>
          <a:xfrm>
            <a:off x="8116800" y="2501332"/>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85" name="Google Shape;585;p13"/>
          <p:cNvSpPr txBox="1">
            <a:spLocks noGrp="1"/>
          </p:cNvSpPr>
          <p:nvPr>
            <p:ph type="subTitle" idx="17"/>
          </p:nvPr>
        </p:nvSpPr>
        <p:spPr>
          <a:xfrm>
            <a:off x="8116800" y="2961764"/>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3"/>
          <p:cNvSpPr txBox="1">
            <a:spLocks noGrp="1"/>
          </p:cNvSpPr>
          <p:nvPr>
            <p:ph type="title" idx="18" hasCustomPrompt="1"/>
          </p:nvPr>
        </p:nvSpPr>
        <p:spPr>
          <a:xfrm rot="2576">
            <a:off x="9140667" y="4033233"/>
            <a:ext cx="1067600" cy="8784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7" name="Google Shape;587;p13"/>
          <p:cNvSpPr txBox="1">
            <a:spLocks noGrp="1"/>
          </p:cNvSpPr>
          <p:nvPr>
            <p:ph type="title" idx="19"/>
          </p:nvPr>
        </p:nvSpPr>
        <p:spPr>
          <a:xfrm>
            <a:off x="8116800" y="4873965"/>
            <a:ext cx="3115200" cy="6320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88" name="Google Shape;588;p13"/>
          <p:cNvSpPr txBox="1">
            <a:spLocks noGrp="1"/>
          </p:cNvSpPr>
          <p:nvPr>
            <p:ph type="subTitle" idx="20"/>
          </p:nvPr>
        </p:nvSpPr>
        <p:spPr>
          <a:xfrm>
            <a:off x="8116800" y="5334397"/>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9" name="Google Shape;589;p13"/>
          <p:cNvSpPr txBox="1">
            <a:spLocks noGrp="1"/>
          </p:cNvSpPr>
          <p:nvPr>
            <p:ph type="title" idx="21"/>
          </p:nvPr>
        </p:nvSpPr>
        <p:spPr>
          <a:xfrm>
            <a:off x="960000" y="720000"/>
            <a:ext cx="10272000" cy="846000"/>
          </a:xfrm>
          <a:prstGeom prst="rect">
            <a:avLst/>
          </a:prstGeom>
        </p:spPr>
        <p:txBody>
          <a:bodyPr spcFirstLastPara="1" wrap="square" lIns="121897" tIns="121897" rIns="121897" bIns="121897"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9424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1"/>
        <p:cNvGrpSpPr/>
        <p:nvPr/>
      </p:nvGrpSpPr>
      <p:grpSpPr>
        <a:xfrm>
          <a:off x="0" y="0"/>
          <a:ext cx="0" cy="0"/>
          <a:chOff x="0" y="0"/>
          <a:chExt cx="0" cy="0"/>
        </a:xfrm>
      </p:grpSpPr>
      <p:sp>
        <p:nvSpPr>
          <p:cNvPr id="402" name="Google Shape;402;p9"/>
          <p:cNvSpPr/>
          <p:nvPr/>
        </p:nvSpPr>
        <p:spPr>
          <a:xfrm flipH="1">
            <a:off x="167" y="1"/>
            <a:ext cx="6809067" cy="880865"/>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03" name="Google Shape;403;p9"/>
          <p:cNvSpPr/>
          <p:nvPr/>
        </p:nvSpPr>
        <p:spPr>
          <a:xfrm rot="5400000">
            <a:off x="10434395" y="5100392"/>
            <a:ext cx="2751559" cy="763635"/>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04" name="Google Shape;404;p9"/>
          <p:cNvSpPr/>
          <p:nvPr/>
        </p:nvSpPr>
        <p:spPr>
          <a:xfrm>
            <a:off x="300735" y="5434198"/>
            <a:ext cx="559419" cy="571877"/>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05" name="Google Shape;405;p9"/>
          <p:cNvSpPr/>
          <p:nvPr/>
        </p:nvSpPr>
        <p:spPr>
          <a:xfrm>
            <a:off x="167692" y="3498949"/>
            <a:ext cx="252776" cy="394047"/>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406" name="Google Shape;406;p9"/>
          <p:cNvGrpSpPr/>
          <p:nvPr/>
        </p:nvGrpSpPr>
        <p:grpSpPr>
          <a:xfrm rot="6691447">
            <a:off x="11024092" y="1173291"/>
            <a:ext cx="919584" cy="1219295"/>
            <a:chOff x="2564125" y="1136725"/>
            <a:chExt cx="365350" cy="484425"/>
          </a:xfrm>
        </p:grpSpPr>
        <p:sp>
          <p:nvSpPr>
            <p:cNvPr id="407" name="Google Shape;407;p9"/>
            <p:cNvSpPr/>
            <p:nvPr/>
          </p:nvSpPr>
          <p:spPr>
            <a:xfrm>
              <a:off x="2823525" y="1482000"/>
              <a:ext cx="45950" cy="72700"/>
            </a:xfrm>
            <a:custGeom>
              <a:avLst/>
              <a:gdLst/>
              <a:ahLst/>
              <a:cxnLst/>
              <a:rect l="l" t="t" r="r" b="b"/>
              <a:pathLst>
                <a:path w="1838" h="2908" extrusionOk="0">
                  <a:moveTo>
                    <a:pt x="390" y="1"/>
                  </a:moveTo>
                  <a:cubicBezTo>
                    <a:pt x="325" y="1"/>
                    <a:pt x="268" y="48"/>
                    <a:pt x="261" y="128"/>
                  </a:cubicBezTo>
                  <a:cubicBezTo>
                    <a:pt x="171" y="1037"/>
                    <a:pt x="1" y="1971"/>
                    <a:pt x="378" y="2839"/>
                  </a:cubicBezTo>
                  <a:cubicBezTo>
                    <a:pt x="399" y="2887"/>
                    <a:pt x="436" y="2907"/>
                    <a:pt x="474" y="2907"/>
                  </a:cubicBezTo>
                  <a:cubicBezTo>
                    <a:pt x="558" y="2907"/>
                    <a:pt x="650" y="2812"/>
                    <a:pt x="604" y="2706"/>
                  </a:cubicBezTo>
                  <a:cubicBezTo>
                    <a:pt x="285" y="1973"/>
                    <a:pt x="407" y="1156"/>
                    <a:pt x="496" y="381"/>
                  </a:cubicBezTo>
                  <a:lnTo>
                    <a:pt x="496" y="381"/>
                  </a:lnTo>
                  <a:cubicBezTo>
                    <a:pt x="891" y="715"/>
                    <a:pt x="1252" y="1086"/>
                    <a:pt x="1576" y="1491"/>
                  </a:cubicBezTo>
                  <a:cubicBezTo>
                    <a:pt x="1601" y="1524"/>
                    <a:pt x="1631" y="1537"/>
                    <a:pt x="1660" y="1537"/>
                  </a:cubicBezTo>
                  <a:cubicBezTo>
                    <a:pt x="1752" y="1537"/>
                    <a:pt x="1837" y="1406"/>
                    <a:pt x="1760" y="1308"/>
                  </a:cubicBezTo>
                  <a:cubicBezTo>
                    <a:pt x="1383" y="836"/>
                    <a:pt x="956" y="410"/>
                    <a:pt x="483" y="35"/>
                  </a:cubicBezTo>
                  <a:cubicBezTo>
                    <a:pt x="453" y="12"/>
                    <a:pt x="421"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2685450" y="1277450"/>
              <a:ext cx="209875" cy="343700"/>
            </a:xfrm>
            <a:custGeom>
              <a:avLst/>
              <a:gdLst/>
              <a:ahLst/>
              <a:cxnLst/>
              <a:rect l="l" t="t" r="r" b="b"/>
              <a:pathLst>
                <a:path w="8395" h="13748" extrusionOk="0">
                  <a:moveTo>
                    <a:pt x="1" y="0"/>
                  </a:moveTo>
                  <a:cubicBezTo>
                    <a:pt x="356" y="2610"/>
                    <a:pt x="479" y="6182"/>
                    <a:pt x="2074" y="8333"/>
                  </a:cubicBezTo>
                  <a:cubicBezTo>
                    <a:pt x="3716" y="10543"/>
                    <a:pt x="6524" y="11486"/>
                    <a:pt x="8054" y="13747"/>
                  </a:cubicBezTo>
                  <a:cubicBezTo>
                    <a:pt x="7892" y="13508"/>
                    <a:pt x="8079" y="12534"/>
                    <a:pt x="8083" y="12230"/>
                  </a:cubicBezTo>
                  <a:cubicBezTo>
                    <a:pt x="8096" y="11612"/>
                    <a:pt x="8108" y="10994"/>
                    <a:pt x="8119" y="10374"/>
                  </a:cubicBezTo>
                  <a:cubicBezTo>
                    <a:pt x="8141" y="9307"/>
                    <a:pt x="8235" y="8261"/>
                    <a:pt x="8299" y="7211"/>
                  </a:cubicBezTo>
                  <a:cubicBezTo>
                    <a:pt x="8394" y="5623"/>
                    <a:pt x="7497" y="4072"/>
                    <a:pt x="6349" y="2980"/>
                  </a:cubicBezTo>
                  <a:cubicBezTo>
                    <a:pt x="6142" y="2784"/>
                    <a:pt x="5926" y="2600"/>
                    <a:pt x="5707" y="2434"/>
                  </a:cubicBezTo>
                  <a:cubicBezTo>
                    <a:pt x="4047" y="1182"/>
                    <a:pt x="1999" y="57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2564125" y="1136725"/>
              <a:ext cx="302075" cy="425250"/>
            </a:xfrm>
            <a:custGeom>
              <a:avLst/>
              <a:gdLst/>
              <a:ahLst/>
              <a:cxnLst/>
              <a:rect l="l" t="t" r="r" b="b"/>
              <a:pathLst>
                <a:path w="12083" h="17010" extrusionOk="0">
                  <a:moveTo>
                    <a:pt x="105" y="0"/>
                  </a:moveTo>
                  <a:cubicBezTo>
                    <a:pt x="52" y="0"/>
                    <a:pt x="0" y="44"/>
                    <a:pt x="27" y="105"/>
                  </a:cubicBezTo>
                  <a:cubicBezTo>
                    <a:pt x="1065" y="2517"/>
                    <a:pt x="2914" y="4410"/>
                    <a:pt x="4789" y="6194"/>
                  </a:cubicBezTo>
                  <a:cubicBezTo>
                    <a:pt x="5738" y="7097"/>
                    <a:pt x="6703" y="7986"/>
                    <a:pt x="7597" y="8944"/>
                  </a:cubicBezTo>
                  <a:cubicBezTo>
                    <a:pt x="7897" y="9269"/>
                    <a:pt x="8179" y="9609"/>
                    <a:pt x="8451" y="9956"/>
                  </a:cubicBezTo>
                  <a:cubicBezTo>
                    <a:pt x="9020" y="10687"/>
                    <a:pt x="9621" y="11421"/>
                    <a:pt x="10036" y="12261"/>
                  </a:cubicBezTo>
                  <a:cubicBezTo>
                    <a:pt x="10222" y="12637"/>
                    <a:pt x="10351" y="13033"/>
                    <a:pt x="10485" y="13431"/>
                  </a:cubicBezTo>
                  <a:cubicBezTo>
                    <a:pt x="10618" y="13830"/>
                    <a:pt x="10756" y="14230"/>
                    <a:pt x="10901" y="14626"/>
                  </a:cubicBezTo>
                  <a:cubicBezTo>
                    <a:pt x="11192" y="15427"/>
                    <a:pt x="11520" y="16212"/>
                    <a:pt x="11907" y="16970"/>
                  </a:cubicBezTo>
                  <a:cubicBezTo>
                    <a:pt x="11922" y="16998"/>
                    <a:pt x="11944" y="17010"/>
                    <a:pt x="11968" y="17010"/>
                  </a:cubicBezTo>
                  <a:cubicBezTo>
                    <a:pt x="12023" y="17010"/>
                    <a:pt x="12082" y="16944"/>
                    <a:pt x="12049" y="16877"/>
                  </a:cubicBezTo>
                  <a:cubicBezTo>
                    <a:pt x="11695" y="16188"/>
                    <a:pt x="11393" y="15473"/>
                    <a:pt x="11124" y="14747"/>
                  </a:cubicBezTo>
                  <a:cubicBezTo>
                    <a:pt x="10860" y="14040"/>
                    <a:pt x="10659" y="13308"/>
                    <a:pt x="10374" y="12608"/>
                  </a:cubicBezTo>
                  <a:cubicBezTo>
                    <a:pt x="10118" y="11977"/>
                    <a:pt x="9754" y="11400"/>
                    <a:pt x="9352" y="10854"/>
                  </a:cubicBezTo>
                  <a:cubicBezTo>
                    <a:pt x="9074" y="10473"/>
                    <a:pt x="8777" y="10107"/>
                    <a:pt x="8489" y="9733"/>
                  </a:cubicBezTo>
                  <a:cubicBezTo>
                    <a:pt x="8344" y="9547"/>
                    <a:pt x="8198" y="9363"/>
                    <a:pt x="8042" y="9188"/>
                  </a:cubicBezTo>
                  <a:cubicBezTo>
                    <a:pt x="6325" y="7264"/>
                    <a:pt x="4286" y="5652"/>
                    <a:pt x="2584" y="3714"/>
                  </a:cubicBezTo>
                  <a:cubicBezTo>
                    <a:pt x="1616" y="2615"/>
                    <a:pt x="766" y="1404"/>
                    <a:pt x="184" y="53"/>
                  </a:cubicBezTo>
                  <a:cubicBezTo>
                    <a:pt x="169" y="16"/>
                    <a:pt x="13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2696950" y="1304550"/>
              <a:ext cx="83050" cy="111650"/>
            </a:xfrm>
            <a:custGeom>
              <a:avLst/>
              <a:gdLst/>
              <a:ahLst/>
              <a:cxnLst/>
              <a:rect l="l" t="t" r="r" b="b"/>
              <a:pathLst>
                <a:path w="3322" h="4466" extrusionOk="0">
                  <a:moveTo>
                    <a:pt x="99" y="1"/>
                  </a:moveTo>
                  <a:cubicBezTo>
                    <a:pt x="47" y="1"/>
                    <a:pt x="1" y="63"/>
                    <a:pt x="21" y="112"/>
                  </a:cubicBezTo>
                  <a:cubicBezTo>
                    <a:pt x="616" y="1495"/>
                    <a:pt x="1070" y="2933"/>
                    <a:pt x="1369" y="4409"/>
                  </a:cubicBezTo>
                  <a:cubicBezTo>
                    <a:pt x="1378" y="4448"/>
                    <a:pt x="1405" y="4465"/>
                    <a:pt x="1436" y="4465"/>
                  </a:cubicBezTo>
                  <a:cubicBezTo>
                    <a:pt x="1485" y="4465"/>
                    <a:pt x="1541" y="4420"/>
                    <a:pt x="1527" y="4357"/>
                  </a:cubicBezTo>
                  <a:cubicBezTo>
                    <a:pt x="1236" y="2939"/>
                    <a:pt x="809" y="1555"/>
                    <a:pt x="248" y="222"/>
                  </a:cubicBezTo>
                  <a:lnTo>
                    <a:pt x="248" y="222"/>
                  </a:lnTo>
                  <a:cubicBezTo>
                    <a:pt x="1231" y="538"/>
                    <a:pt x="2213" y="854"/>
                    <a:pt x="3195" y="1172"/>
                  </a:cubicBezTo>
                  <a:cubicBezTo>
                    <a:pt x="3204" y="1174"/>
                    <a:pt x="3212" y="1176"/>
                    <a:pt x="3220" y="1176"/>
                  </a:cubicBezTo>
                  <a:cubicBezTo>
                    <a:pt x="3304" y="1176"/>
                    <a:pt x="3322" y="1036"/>
                    <a:pt x="3229" y="1007"/>
                  </a:cubicBezTo>
                  <a:cubicBezTo>
                    <a:pt x="2193" y="672"/>
                    <a:pt x="1155" y="339"/>
                    <a:pt x="117" y="3"/>
                  </a:cubicBezTo>
                  <a:cubicBezTo>
                    <a:pt x="111" y="2"/>
                    <a:pt x="10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2751300" y="1358625"/>
              <a:ext cx="81525" cy="118575"/>
            </a:xfrm>
            <a:custGeom>
              <a:avLst/>
              <a:gdLst/>
              <a:ahLst/>
              <a:cxnLst/>
              <a:rect l="l" t="t" r="r" b="b"/>
              <a:pathLst>
                <a:path w="3261" h="4743" extrusionOk="0">
                  <a:moveTo>
                    <a:pt x="103" y="0"/>
                  </a:moveTo>
                  <a:cubicBezTo>
                    <a:pt x="49" y="0"/>
                    <a:pt x="1" y="56"/>
                    <a:pt x="23" y="110"/>
                  </a:cubicBezTo>
                  <a:cubicBezTo>
                    <a:pt x="614" y="1564"/>
                    <a:pt x="967" y="3101"/>
                    <a:pt x="1063" y="4666"/>
                  </a:cubicBezTo>
                  <a:cubicBezTo>
                    <a:pt x="1066" y="4717"/>
                    <a:pt x="1106" y="4742"/>
                    <a:pt x="1146" y="4742"/>
                  </a:cubicBezTo>
                  <a:cubicBezTo>
                    <a:pt x="1190" y="4742"/>
                    <a:pt x="1233" y="4713"/>
                    <a:pt x="1229" y="4657"/>
                  </a:cubicBezTo>
                  <a:cubicBezTo>
                    <a:pt x="1135" y="3130"/>
                    <a:pt x="800" y="1624"/>
                    <a:pt x="238" y="200"/>
                  </a:cubicBezTo>
                  <a:lnTo>
                    <a:pt x="238" y="200"/>
                  </a:lnTo>
                  <a:cubicBezTo>
                    <a:pt x="1261" y="448"/>
                    <a:pt x="2234" y="876"/>
                    <a:pt x="3111" y="1462"/>
                  </a:cubicBezTo>
                  <a:cubicBezTo>
                    <a:pt x="3126" y="1472"/>
                    <a:pt x="3140" y="1477"/>
                    <a:pt x="3153" y="1477"/>
                  </a:cubicBezTo>
                  <a:cubicBezTo>
                    <a:pt x="3221" y="1477"/>
                    <a:pt x="3260" y="1363"/>
                    <a:pt x="3186" y="1313"/>
                  </a:cubicBezTo>
                  <a:cubicBezTo>
                    <a:pt x="2254" y="691"/>
                    <a:pt x="1213" y="246"/>
                    <a:pt x="119" y="2"/>
                  </a:cubicBezTo>
                  <a:cubicBezTo>
                    <a:pt x="113" y="1"/>
                    <a:pt x="108"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2807525" y="1431050"/>
              <a:ext cx="65175" cy="99100"/>
            </a:xfrm>
            <a:custGeom>
              <a:avLst/>
              <a:gdLst/>
              <a:ahLst/>
              <a:cxnLst/>
              <a:rect l="l" t="t" r="r" b="b"/>
              <a:pathLst>
                <a:path w="2607" h="3964" extrusionOk="0">
                  <a:moveTo>
                    <a:pt x="86" y="0"/>
                  </a:moveTo>
                  <a:cubicBezTo>
                    <a:pt x="38" y="0"/>
                    <a:pt x="0" y="42"/>
                    <a:pt x="7" y="90"/>
                  </a:cubicBezTo>
                  <a:cubicBezTo>
                    <a:pt x="153" y="1342"/>
                    <a:pt x="179" y="2607"/>
                    <a:pt x="78" y="3865"/>
                  </a:cubicBezTo>
                  <a:cubicBezTo>
                    <a:pt x="72" y="3926"/>
                    <a:pt x="126" y="3964"/>
                    <a:pt x="173" y="3964"/>
                  </a:cubicBezTo>
                  <a:cubicBezTo>
                    <a:pt x="206" y="3964"/>
                    <a:pt x="237" y="3944"/>
                    <a:pt x="240" y="3900"/>
                  </a:cubicBezTo>
                  <a:cubicBezTo>
                    <a:pt x="338" y="2666"/>
                    <a:pt x="323" y="1425"/>
                    <a:pt x="186" y="196"/>
                  </a:cubicBezTo>
                  <a:lnTo>
                    <a:pt x="186" y="196"/>
                  </a:lnTo>
                  <a:cubicBezTo>
                    <a:pt x="629" y="306"/>
                    <a:pt x="1096" y="409"/>
                    <a:pt x="1461" y="693"/>
                  </a:cubicBezTo>
                  <a:cubicBezTo>
                    <a:pt x="1889" y="1024"/>
                    <a:pt x="2221" y="1472"/>
                    <a:pt x="2423" y="1975"/>
                  </a:cubicBezTo>
                  <a:cubicBezTo>
                    <a:pt x="2437" y="2010"/>
                    <a:pt x="2468" y="2025"/>
                    <a:pt x="2499" y="2025"/>
                  </a:cubicBezTo>
                  <a:cubicBezTo>
                    <a:pt x="2552" y="2025"/>
                    <a:pt x="2606" y="1981"/>
                    <a:pt x="2580" y="1918"/>
                  </a:cubicBezTo>
                  <a:cubicBezTo>
                    <a:pt x="2368" y="1390"/>
                    <a:pt x="2023" y="914"/>
                    <a:pt x="1570" y="565"/>
                  </a:cubicBezTo>
                  <a:cubicBezTo>
                    <a:pt x="1150" y="239"/>
                    <a:pt x="609" y="132"/>
                    <a:pt x="106" y="3"/>
                  </a:cubicBezTo>
                  <a:cubicBezTo>
                    <a:pt x="99" y="1"/>
                    <a:pt x="92"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2639525" y="1169525"/>
              <a:ext cx="289950" cy="121700"/>
            </a:xfrm>
            <a:custGeom>
              <a:avLst/>
              <a:gdLst/>
              <a:ahLst/>
              <a:cxnLst/>
              <a:rect l="l" t="t" r="r" b="b"/>
              <a:pathLst>
                <a:path w="11598" h="4868" extrusionOk="0">
                  <a:moveTo>
                    <a:pt x="5990" y="0"/>
                  </a:moveTo>
                  <a:cubicBezTo>
                    <a:pt x="5450" y="0"/>
                    <a:pt x="4919" y="60"/>
                    <a:pt x="4415" y="190"/>
                  </a:cubicBezTo>
                  <a:cubicBezTo>
                    <a:pt x="3591" y="401"/>
                    <a:pt x="2837" y="800"/>
                    <a:pt x="2088" y="1195"/>
                  </a:cubicBezTo>
                  <a:cubicBezTo>
                    <a:pt x="1406" y="1557"/>
                    <a:pt x="735" y="1966"/>
                    <a:pt x="1" y="2191"/>
                  </a:cubicBezTo>
                  <a:cubicBezTo>
                    <a:pt x="6" y="2189"/>
                    <a:pt x="11" y="2189"/>
                    <a:pt x="16" y="2189"/>
                  </a:cubicBezTo>
                  <a:cubicBezTo>
                    <a:pt x="151" y="2189"/>
                    <a:pt x="476" y="2621"/>
                    <a:pt x="549" y="2700"/>
                  </a:cubicBezTo>
                  <a:cubicBezTo>
                    <a:pt x="752" y="2919"/>
                    <a:pt x="948" y="3146"/>
                    <a:pt x="1157" y="3359"/>
                  </a:cubicBezTo>
                  <a:cubicBezTo>
                    <a:pt x="1572" y="3776"/>
                    <a:pt x="2029" y="4162"/>
                    <a:pt x="2541" y="4456"/>
                  </a:cubicBezTo>
                  <a:cubicBezTo>
                    <a:pt x="3069" y="4762"/>
                    <a:pt x="3769" y="4867"/>
                    <a:pt x="4466" y="4867"/>
                  </a:cubicBezTo>
                  <a:cubicBezTo>
                    <a:pt x="5005" y="4867"/>
                    <a:pt x="5541" y="4804"/>
                    <a:pt x="5993" y="4721"/>
                  </a:cubicBezTo>
                  <a:cubicBezTo>
                    <a:pt x="8063" y="4340"/>
                    <a:pt x="9882" y="3156"/>
                    <a:pt x="11598" y="1934"/>
                  </a:cubicBezTo>
                  <a:cubicBezTo>
                    <a:pt x="10108" y="812"/>
                    <a:pt x="7980" y="0"/>
                    <a:pt x="5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2608725" y="1212175"/>
              <a:ext cx="252450" cy="36100"/>
            </a:xfrm>
            <a:custGeom>
              <a:avLst/>
              <a:gdLst/>
              <a:ahLst/>
              <a:cxnLst/>
              <a:rect l="l" t="t" r="r" b="b"/>
              <a:pathLst>
                <a:path w="10098" h="1444" extrusionOk="0">
                  <a:moveTo>
                    <a:pt x="130" y="1"/>
                  </a:moveTo>
                  <a:cubicBezTo>
                    <a:pt x="51" y="1"/>
                    <a:pt x="1" y="122"/>
                    <a:pt x="89" y="158"/>
                  </a:cubicBezTo>
                  <a:cubicBezTo>
                    <a:pt x="1272" y="638"/>
                    <a:pt x="2498" y="1030"/>
                    <a:pt x="3760" y="1242"/>
                  </a:cubicBezTo>
                  <a:cubicBezTo>
                    <a:pt x="4410" y="1350"/>
                    <a:pt x="5075" y="1421"/>
                    <a:pt x="5731" y="1440"/>
                  </a:cubicBezTo>
                  <a:cubicBezTo>
                    <a:pt x="5813" y="1443"/>
                    <a:pt x="5895" y="1444"/>
                    <a:pt x="5978" y="1444"/>
                  </a:cubicBezTo>
                  <a:cubicBezTo>
                    <a:pt x="6558" y="1444"/>
                    <a:pt x="7135" y="1384"/>
                    <a:pt x="7711" y="1307"/>
                  </a:cubicBezTo>
                  <a:cubicBezTo>
                    <a:pt x="8472" y="1203"/>
                    <a:pt x="9231" y="1068"/>
                    <a:pt x="9994" y="986"/>
                  </a:cubicBezTo>
                  <a:cubicBezTo>
                    <a:pt x="10098" y="976"/>
                    <a:pt x="10093" y="819"/>
                    <a:pt x="9994" y="819"/>
                  </a:cubicBezTo>
                  <a:cubicBezTo>
                    <a:pt x="9992" y="819"/>
                    <a:pt x="9988" y="819"/>
                    <a:pt x="9985" y="819"/>
                  </a:cubicBezTo>
                  <a:cubicBezTo>
                    <a:pt x="8662" y="960"/>
                    <a:pt x="7352" y="1271"/>
                    <a:pt x="6017" y="1278"/>
                  </a:cubicBezTo>
                  <a:cubicBezTo>
                    <a:pt x="6003" y="1278"/>
                    <a:pt x="5990" y="1278"/>
                    <a:pt x="5976" y="1278"/>
                  </a:cubicBezTo>
                  <a:cubicBezTo>
                    <a:pt x="5345" y="1278"/>
                    <a:pt x="4704" y="1214"/>
                    <a:pt x="4080" y="1123"/>
                  </a:cubicBezTo>
                  <a:cubicBezTo>
                    <a:pt x="3445" y="1032"/>
                    <a:pt x="2815" y="891"/>
                    <a:pt x="2197" y="716"/>
                  </a:cubicBezTo>
                  <a:cubicBezTo>
                    <a:pt x="1504" y="521"/>
                    <a:pt x="827" y="279"/>
                    <a:pt x="162" y="7"/>
                  </a:cubicBezTo>
                  <a:cubicBezTo>
                    <a:pt x="151" y="3"/>
                    <a:pt x="140"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2795000" y="1200475"/>
              <a:ext cx="63025" cy="55375"/>
            </a:xfrm>
            <a:custGeom>
              <a:avLst/>
              <a:gdLst/>
              <a:ahLst/>
              <a:cxnLst/>
              <a:rect l="l" t="t" r="r" b="b"/>
              <a:pathLst>
                <a:path w="2521" h="2215" extrusionOk="0">
                  <a:moveTo>
                    <a:pt x="2391" y="0"/>
                  </a:moveTo>
                  <a:cubicBezTo>
                    <a:pt x="2371" y="0"/>
                    <a:pt x="2351" y="7"/>
                    <a:pt x="2333" y="23"/>
                  </a:cubicBezTo>
                  <a:cubicBezTo>
                    <a:pt x="1637" y="653"/>
                    <a:pt x="877" y="1206"/>
                    <a:pt x="67" y="1681"/>
                  </a:cubicBezTo>
                  <a:cubicBezTo>
                    <a:pt x="1" y="1719"/>
                    <a:pt x="34" y="1814"/>
                    <a:pt x="96" y="1830"/>
                  </a:cubicBezTo>
                  <a:cubicBezTo>
                    <a:pt x="770" y="2017"/>
                    <a:pt x="1457" y="2146"/>
                    <a:pt x="2152" y="2214"/>
                  </a:cubicBezTo>
                  <a:cubicBezTo>
                    <a:pt x="2156" y="2214"/>
                    <a:pt x="2160" y="2214"/>
                    <a:pt x="2164" y="2214"/>
                  </a:cubicBezTo>
                  <a:cubicBezTo>
                    <a:pt x="2262" y="2214"/>
                    <a:pt x="2290" y="2064"/>
                    <a:pt x="2187" y="2053"/>
                  </a:cubicBezTo>
                  <a:cubicBezTo>
                    <a:pt x="1559" y="1990"/>
                    <a:pt x="937" y="1879"/>
                    <a:pt x="326" y="1721"/>
                  </a:cubicBezTo>
                  <a:lnTo>
                    <a:pt x="326" y="1721"/>
                  </a:lnTo>
                  <a:cubicBezTo>
                    <a:pt x="1087" y="1262"/>
                    <a:pt x="1799" y="729"/>
                    <a:pt x="2459" y="133"/>
                  </a:cubicBezTo>
                  <a:cubicBezTo>
                    <a:pt x="2520" y="78"/>
                    <a:pt x="2459" y="0"/>
                    <a:pt x="2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2740025" y="1199000"/>
              <a:ext cx="62275" cy="74700"/>
            </a:xfrm>
            <a:custGeom>
              <a:avLst/>
              <a:gdLst/>
              <a:ahLst/>
              <a:cxnLst/>
              <a:rect l="l" t="t" r="r" b="b"/>
              <a:pathLst>
                <a:path w="2491" h="2988" extrusionOk="0">
                  <a:moveTo>
                    <a:pt x="2373" y="1"/>
                  </a:moveTo>
                  <a:cubicBezTo>
                    <a:pt x="2353" y="1"/>
                    <a:pt x="2332" y="10"/>
                    <a:pt x="2314" y="32"/>
                  </a:cubicBezTo>
                  <a:cubicBezTo>
                    <a:pt x="1712" y="777"/>
                    <a:pt x="949" y="1385"/>
                    <a:pt x="83" y="1801"/>
                  </a:cubicBezTo>
                  <a:cubicBezTo>
                    <a:pt x="28" y="1828"/>
                    <a:pt x="1" y="1898"/>
                    <a:pt x="54" y="1943"/>
                  </a:cubicBezTo>
                  <a:cubicBezTo>
                    <a:pt x="594" y="2414"/>
                    <a:pt x="1224" y="2768"/>
                    <a:pt x="1909" y="2983"/>
                  </a:cubicBezTo>
                  <a:cubicBezTo>
                    <a:pt x="1918" y="2986"/>
                    <a:pt x="1926" y="2987"/>
                    <a:pt x="1934" y="2987"/>
                  </a:cubicBezTo>
                  <a:cubicBezTo>
                    <a:pt x="2016" y="2987"/>
                    <a:pt x="2036" y="2848"/>
                    <a:pt x="1942" y="2820"/>
                  </a:cubicBezTo>
                  <a:cubicBezTo>
                    <a:pt x="1326" y="2624"/>
                    <a:pt x="754" y="2310"/>
                    <a:pt x="257" y="1897"/>
                  </a:cubicBezTo>
                  <a:lnTo>
                    <a:pt x="257" y="1897"/>
                  </a:lnTo>
                  <a:cubicBezTo>
                    <a:pt x="1101" y="1472"/>
                    <a:pt x="1844" y="876"/>
                    <a:pt x="2437" y="142"/>
                  </a:cubicBezTo>
                  <a:cubicBezTo>
                    <a:pt x="2490" y="78"/>
                    <a:pt x="2434" y="1"/>
                    <a:pt x="2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2672675" y="1189225"/>
              <a:ext cx="90950" cy="91775"/>
            </a:xfrm>
            <a:custGeom>
              <a:avLst/>
              <a:gdLst/>
              <a:ahLst/>
              <a:cxnLst/>
              <a:rect l="l" t="t" r="r" b="b"/>
              <a:pathLst>
                <a:path w="3638" h="3671" extrusionOk="0">
                  <a:moveTo>
                    <a:pt x="3516" y="0"/>
                  </a:moveTo>
                  <a:cubicBezTo>
                    <a:pt x="3496" y="0"/>
                    <a:pt x="3475" y="8"/>
                    <a:pt x="3458" y="27"/>
                  </a:cubicBezTo>
                  <a:cubicBezTo>
                    <a:pt x="3005" y="524"/>
                    <a:pt x="2456" y="899"/>
                    <a:pt x="1844" y="1167"/>
                  </a:cubicBezTo>
                  <a:cubicBezTo>
                    <a:pt x="1325" y="1393"/>
                    <a:pt x="776" y="1631"/>
                    <a:pt x="201" y="1631"/>
                  </a:cubicBezTo>
                  <a:cubicBezTo>
                    <a:pt x="166" y="1631"/>
                    <a:pt x="130" y="1630"/>
                    <a:pt x="95" y="1629"/>
                  </a:cubicBezTo>
                  <a:cubicBezTo>
                    <a:pt x="94" y="1628"/>
                    <a:pt x="93" y="1628"/>
                    <a:pt x="92" y="1628"/>
                  </a:cubicBezTo>
                  <a:cubicBezTo>
                    <a:pt x="15" y="1628"/>
                    <a:pt x="0" y="1729"/>
                    <a:pt x="44" y="1776"/>
                  </a:cubicBezTo>
                  <a:cubicBezTo>
                    <a:pt x="473" y="2219"/>
                    <a:pt x="955" y="2640"/>
                    <a:pt x="1449" y="3011"/>
                  </a:cubicBezTo>
                  <a:cubicBezTo>
                    <a:pt x="1880" y="3334"/>
                    <a:pt x="2375" y="3558"/>
                    <a:pt x="2902" y="3668"/>
                  </a:cubicBezTo>
                  <a:cubicBezTo>
                    <a:pt x="2909" y="3670"/>
                    <a:pt x="2915" y="3670"/>
                    <a:pt x="2921" y="3670"/>
                  </a:cubicBezTo>
                  <a:cubicBezTo>
                    <a:pt x="3010" y="3670"/>
                    <a:pt x="3034" y="3529"/>
                    <a:pt x="2940" y="3506"/>
                  </a:cubicBezTo>
                  <a:cubicBezTo>
                    <a:pt x="2488" y="3395"/>
                    <a:pt x="2041" y="3260"/>
                    <a:pt x="1673" y="2975"/>
                  </a:cubicBezTo>
                  <a:cubicBezTo>
                    <a:pt x="1200" y="2610"/>
                    <a:pt x="729" y="2222"/>
                    <a:pt x="301" y="1798"/>
                  </a:cubicBezTo>
                  <a:lnTo>
                    <a:pt x="301" y="1798"/>
                  </a:lnTo>
                  <a:cubicBezTo>
                    <a:pt x="872" y="1774"/>
                    <a:pt x="1420" y="1535"/>
                    <a:pt x="1935" y="1307"/>
                  </a:cubicBezTo>
                  <a:cubicBezTo>
                    <a:pt x="2560" y="1032"/>
                    <a:pt x="3121" y="643"/>
                    <a:pt x="3582" y="137"/>
                  </a:cubicBezTo>
                  <a:cubicBezTo>
                    <a:pt x="3637" y="78"/>
                    <a:pt x="3579" y="0"/>
                    <a:pt x="3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2637400" y="1304800"/>
              <a:ext cx="52600" cy="46800"/>
            </a:xfrm>
            <a:custGeom>
              <a:avLst/>
              <a:gdLst/>
              <a:ahLst/>
              <a:cxnLst/>
              <a:rect l="l" t="t" r="r" b="b"/>
              <a:pathLst>
                <a:path w="2104" h="1872" extrusionOk="0">
                  <a:moveTo>
                    <a:pt x="1053" y="1"/>
                  </a:moveTo>
                  <a:cubicBezTo>
                    <a:pt x="954" y="1"/>
                    <a:pt x="854" y="17"/>
                    <a:pt x="755" y="50"/>
                  </a:cubicBezTo>
                  <a:cubicBezTo>
                    <a:pt x="265" y="215"/>
                    <a:pt x="0" y="743"/>
                    <a:pt x="165" y="1234"/>
                  </a:cubicBezTo>
                  <a:cubicBezTo>
                    <a:pt x="295" y="1624"/>
                    <a:pt x="661" y="1872"/>
                    <a:pt x="1052" y="1872"/>
                  </a:cubicBezTo>
                  <a:cubicBezTo>
                    <a:pt x="1150" y="1872"/>
                    <a:pt x="1250" y="1856"/>
                    <a:pt x="1348" y="1823"/>
                  </a:cubicBezTo>
                  <a:cubicBezTo>
                    <a:pt x="1839" y="1658"/>
                    <a:pt x="2104" y="1130"/>
                    <a:pt x="1939"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2651625" y="1236175"/>
              <a:ext cx="52575" cy="46825"/>
            </a:xfrm>
            <a:custGeom>
              <a:avLst/>
              <a:gdLst/>
              <a:ahLst/>
              <a:cxnLst/>
              <a:rect l="l" t="t" r="r" b="b"/>
              <a:pathLst>
                <a:path w="2103" h="1873" extrusionOk="0">
                  <a:moveTo>
                    <a:pt x="1053" y="1"/>
                  </a:moveTo>
                  <a:cubicBezTo>
                    <a:pt x="955" y="1"/>
                    <a:pt x="854" y="17"/>
                    <a:pt x="755" y="50"/>
                  </a:cubicBezTo>
                  <a:cubicBezTo>
                    <a:pt x="264" y="215"/>
                    <a:pt x="0" y="744"/>
                    <a:pt x="164" y="1233"/>
                  </a:cubicBezTo>
                  <a:cubicBezTo>
                    <a:pt x="296" y="1625"/>
                    <a:pt x="660" y="1873"/>
                    <a:pt x="1051" y="1873"/>
                  </a:cubicBezTo>
                  <a:cubicBezTo>
                    <a:pt x="1149" y="1873"/>
                    <a:pt x="1249" y="1857"/>
                    <a:pt x="1348" y="1824"/>
                  </a:cubicBezTo>
                  <a:cubicBezTo>
                    <a:pt x="1839" y="1659"/>
                    <a:pt x="2102" y="1130"/>
                    <a:pt x="1937"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569025" y="1288475"/>
              <a:ext cx="52625" cy="46825"/>
            </a:xfrm>
            <a:custGeom>
              <a:avLst/>
              <a:gdLst/>
              <a:ahLst/>
              <a:cxnLst/>
              <a:rect l="l" t="t" r="r" b="b"/>
              <a:pathLst>
                <a:path w="2105" h="1873" extrusionOk="0">
                  <a:moveTo>
                    <a:pt x="1054" y="1"/>
                  </a:moveTo>
                  <a:cubicBezTo>
                    <a:pt x="955" y="1"/>
                    <a:pt x="855" y="17"/>
                    <a:pt x="756" y="50"/>
                  </a:cubicBezTo>
                  <a:cubicBezTo>
                    <a:pt x="266" y="215"/>
                    <a:pt x="1" y="743"/>
                    <a:pt x="166" y="1233"/>
                  </a:cubicBezTo>
                  <a:cubicBezTo>
                    <a:pt x="298" y="1625"/>
                    <a:pt x="662" y="1872"/>
                    <a:pt x="1053" y="1872"/>
                  </a:cubicBezTo>
                  <a:cubicBezTo>
                    <a:pt x="1151" y="1872"/>
                    <a:pt x="1251" y="1857"/>
                    <a:pt x="1350" y="1823"/>
                  </a:cubicBezTo>
                  <a:cubicBezTo>
                    <a:pt x="1839" y="1658"/>
                    <a:pt x="2104" y="1130"/>
                    <a:pt x="1939" y="639"/>
                  </a:cubicBezTo>
                  <a:cubicBezTo>
                    <a:pt x="1807" y="249"/>
                    <a:pt x="1444"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581300" y="1210950"/>
              <a:ext cx="52600" cy="46800"/>
            </a:xfrm>
            <a:custGeom>
              <a:avLst/>
              <a:gdLst/>
              <a:ahLst/>
              <a:cxnLst/>
              <a:rect l="l" t="t" r="r" b="b"/>
              <a:pathLst>
                <a:path w="2104" h="1872" extrusionOk="0">
                  <a:moveTo>
                    <a:pt x="1052" y="0"/>
                  </a:moveTo>
                  <a:cubicBezTo>
                    <a:pt x="954" y="0"/>
                    <a:pt x="853" y="16"/>
                    <a:pt x="755" y="49"/>
                  </a:cubicBezTo>
                  <a:cubicBezTo>
                    <a:pt x="265" y="214"/>
                    <a:pt x="1" y="742"/>
                    <a:pt x="166" y="1233"/>
                  </a:cubicBezTo>
                  <a:cubicBezTo>
                    <a:pt x="297" y="1624"/>
                    <a:pt x="662" y="1871"/>
                    <a:pt x="1051" y="1871"/>
                  </a:cubicBezTo>
                  <a:cubicBezTo>
                    <a:pt x="1150" y="1871"/>
                    <a:pt x="1250" y="1855"/>
                    <a:pt x="1348" y="1822"/>
                  </a:cubicBezTo>
                  <a:cubicBezTo>
                    <a:pt x="1839" y="1657"/>
                    <a:pt x="2104" y="1129"/>
                    <a:pt x="1939" y="639"/>
                  </a:cubicBezTo>
                  <a:cubicBezTo>
                    <a:pt x="1807" y="247"/>
                    <a:pt x="1443"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9"/>
          <p:cNvSpPr/>
          <p:nvPr/>
        </p:nvSpPr>
        <p:spPr>
          <a:xfrm rot="763639">
            <a:off x="-57954" y="4461392"/>
            <a:ext cx="787961" cy="1269408"/>
          </a:xfrm>
          <a:custGeom>
            <a:avLst/>
            <a:gdLst/>
            <a:ahLst/>
            <a:cxnLst/>
            <a:rect l="l" t="t" r="r" b="b"/>
            <a:pathLst>
              <a:path w="12522" h="20173" extrusionOk="0">
                <a:moveTo>
                  <a:pt x="11487" y="413"/>
                </a:moveTo>
                <a:lnTo>
                  <a:pt x="11487" y="413"/>
                </a:lnTo>
                <a:cubicBezTo>
                  <a:pt x="11452" y="699"/>
                  <a:pt x="11442" y="986"/>
                  <a:pt x="11432" y="1267"/>
                </a:cubicBezTo>
                <a:cubicBezTo>
                  <a:pt x="11423" y="1535"/>
                  <a:pt x="11413" y="1811"/>
                  <a:pt x="11381" y="2079"/>
                </a:cubicBezTo>
                <a:cubicBezTo>
                  <a:pt x="11256" y="3175"/>
                  <a:pt x="10921" y="3980"/>
                  <a:pt x="10321" y="4612"/>
                </a:cubicBezTo>
                <a:cubicBezTo>
                  <a:pt x="10244" y="4692"/>
                  <a:pt x="10168" y="4770"/>
                  <a:pt x="10088" y="4848"/>
                </a:cubicBezTo>
                <a:cubicBezTo>
                  <a:pt x="10075" y="4861"/>
                  <a:pt x="10061" y="4876"/>
                  <a:pt x="10048" y="4890"/>
                </a:cubicBezTo>
                <a:cubicBezTo>
                  <a:pt x="10353" y="4381"/>
                  <a:pt x="10588" y="3877"/>
                  <a:pt x="10740" y="3386"/>
                </a:cubicBezTo>
                <a:cubicBezTo>
                  <a:pt x="10815" y="3141"/>
                  <a:pt x="10837" y="2888"/>
                  <a:pt x="10858" y="2642"/>
                </a:cubicBezTo>
                <a:cubicBezTo>
                  <a:pt x="10892" y="2263"/>
                  <a:pt x="10922" y="1902"/>
                  <a:pt x="11135" y="1578"/>
                </a:cubicBezTo>
                <a:cubicBezTo>
                  <a:pt x="11159" y="1543"/>
                  <a:pt x="11148" y="1497"/>
                  <a:pt x="11113" y="1475"/>
                </a:cubicBezTo>
                <a:cubicBezTo>
                  <a:pt x="11101" y="1467"/>
                  <a:pt x="11087" y="1463"/>
                  <a:pt x="11073" y="1463"/>
                </a:cubicBezTo>
                <a:cubicBezTo>
                  <a:pt x="11049" y="1463"/>
                  <a:pt x="11024" y="1475"/>
                  <a:pt x="11010" y="1497"/>
                </a:cubicBezTo>
                <a:cubicBezTo>
                  <a:pt x="10777" y="1852"/>
                  <a:pt x="10742" y="2248"/>
                  <a:pt x="10708" y="2629"/>
                </a:cubicBezTo>
                <a:cubicBezTo>
                  <a:pt x="10689" y="2868"/>
                  <a:pt x="10666" y="3114"/>
                  <a:pt x="10596" y="3343"/>
                </a:cubicBezTo>
                <a:cubicBezTo>
                  <a:pt x="10441" y="3838"/>
                  <a:pt x="10201" y="4347"/>
                  <a:pt x="9888" y="4861"/>
                </a:cubicBezTo>
                <a:cubicBezTo>
                  <a:pt x="9993" y="4528"/>
                  <a:pt x="10100" y="4185"/>
                  <a:pt x="10143" y="3815"/>
                </a:cubicBezTo>
                <a:cubicBezTo>
                  <a:pt x="10169" y="3609"/>
                  <a:pt x="10172" y="3398"/>
                  <a:pt x="10176" y="3192"/>
                </a:cubicBezTo>
                <a:cubicBezTo>
                  <a:pt x="10179" y="2950"/>
                  <a:pt x="10185" y="2700"/>
                  <a:pt x="10226" y="2460"/>
                </a:cubicBezTo>
                <a:cubicBezTo>
                  <a:pt x="10265" y="2221"/>
                  <a:pt x="10336" y="2005"/>
                  <a:pt x="10440" y="1801"/>
                </a:cubicBezTo>
                <a:cubicBezTo>
                  <a:pt x="10589" y="1511"/>
                  <a:pt x="10784" y="1219"/>
                  <a:pt x="11038" y="906"/>
                </a:cubicBezTo>
                <a:cubicBezTo>
                  <a:pt x="11142" y="776"/>
                  <a:pt x="11261" y="643"/>
                  <a:pt x="11398" y="494"/>
                </a:cubicBezTo>
                <a:cubicBezTo>
                  <a:pt x="11416" y="475"/>
                  <a:pt x="11449" y="447"/>
                  <a:pt x="11485" y="414"/>
                </a:cubicBezTo>
                <a:cubicBezTo>
                  <a:pt x="11486" y="414"/>
                  <a:pt x="11486" y="413"/>
                  <a:pt x="11487" y="413"/>
                </a:cubicBezTo>
                <a:close/>
                <a:moveTo>
                  <a:pt x="12089" y="5419"/>
                </a:moveTo>
                <a:lnTo>
                  <a:pt x="12089" y="5419"/>
                </a:lnTo>
                <a:cubicBezTo>
                  <a:pt x="12015" y="5516"/>
                  <a:pt x="11943" y="5615"/>
                  <a:pt x="11870" y="5714"/>
                </a:cubicBezTo>
                <a:cubicBezTo>
                  <a:pt x="11669" y="5986"/>
                  <a:pt x="11479" y="6247"/>
                  <a:pt x="11232" y="6455"/>
                </a:cubicBezTo>
                <a:cubicBezTo>
                  <a:pt x="10741" y="6868"/>
                  <a:pt x="10175" y="6968"/>
                  <a:pt x="9576" y="7072"/>
                </a:cubicBezTo>
                <a:cubicBezTo>
                  <a:pt x="9263" y="7127"/>
                  <a:pt x="8939" y="7185"/>
                  <a:pt x="8626" y="7289"/>
                </a:cubicBezTo>
                <a:cubicBezTo>
                  <a:pt x="8607" y="7295"/>
                  <a:pt x="8585" y="7302"/>
                  <a:pt x="8562" y="7308"/>
                </a:cubicBezTo>
                <a:cubicBezTo>
                  <a:pt x="8765" y="7173"/>
                  <a:pt x="8998" y="7076"/>
                  <a:pt x="9228" y="6982"/>
                </a:cubicBezTo>
                <a:lnTo>
                  <a:pt x="9306" y="6949"/>
                </a:lnTo>
                <a:cubicBezTo>
                  <a:pt x="9948" y="6681"/>
                  <a:pt x="10576" y="6367"/>
                  <a:pt x="11174" y="6011"/>
                </a:cubicBezTo>
                <a:cubicBezTo>
                  <a:pt x="11210" y="5989"/>
                  <a:pt x="11220" y="5943"/>
                  <a:pt x="11198" y="5906"/>
                </a:cubicBezTo>
                <a:cubicBezTo>
                  <a:pt x="11184" y="5883"/>
                  <a:pt x="11161" y="5870"/>
                  <a:pt x="11136" y="5870"/>
                </a:cubicBezTo>
                <a:cubicBezTo>
                  <a:pt x="11122" y="5870"/>
                  <a:pt x="11108" y="5874"/>
                  <a:pt x="11096" y="5882"/>
                </a:cubicBezTo>
                <a:cubicBezTo>
                  <a:pt x="10504" y="6235"/>
                  <a:pt x="9883" y="6548"/>
                  <a:pt x="9246" y="6811"/>
                </a:cubicBezTo>
                <a:lnTo>
                  <a:pt x="9169" y="6844"/>
                </a:lnTo>
                <a:cubicBezTo>
                  <a:pt x="8991" y="6918"/>
                  <a:pt x="8810" y="6992"/>
                  <a:pt x="8642" y="7085"/>
                </a:cubicBezTo>
                <a:cubicBezTo>
                  <a:pt x="8720" y="6989"/>
                  <a:pt x="8792" y="6894"/>
                  <a:pt x="8861" y="6800"/>
                </a:cubicBezTo>
                <a:cubicBezTo>
                  <a:pt x="8920" y="6737"/>
                  <a:pt x="8976" y="6677"/>
                  <a:pt x="9039" y="6616"/>
                </a:cubicBezTo>
                <a:cubicBezTo>
                  <a:pt x="9332" y="6325"/>
                  <a:pt x="9583" y="6086"/>
                  <a:pt x="9872" y="5892"/>
                </a:cubicBezTo>
                <a:cubicBezTo>
                  <a:pt x="10105" y="5736"/>
                  <a:pt x="10339" y="5628"/>
                  <a:pt x="10585" y="5565"/>
                </a:cubicBezTo>
                <a:cubicBezTo>
                  <a:pt x="10838" y="5500"/>
                  <a:pt x="11083" y="5497"/>
                  <a:pt x="11342" y="5492"/>
                </a:cubicBezTo>
                <a:cubicBezTo>
                  <a:pt x="11453" y="5491"/>
                  <a:pt x="11566" y="5490"/>
                  <a:pt x="11682" y="5481"/>
                </a:cubicBezTo>
                <a:cubicBezTo>
                  <a:pt x="11721" y="5479"/>
                  <a:pt x="11905" y="5458"/>
                  <a:pt x="12089" y="5419"/>
                </a:cubicBezTo>
                <a:close/>
                <a:moveTo>
                  <a:pt x="8015" y="3097"/>
                </a:moveTo>
                <a:cubicBezTo>
                  <a:pt x="8047" y="3399"/>
                  <a:pt x="8115" y="3694"/>
                  <a:pt x="8180" y="3984"/>
                </a:cubicBezTo>
                <a:cubicBezTo>
                  <a:pt x="8245" y="4266"/>
                  <a:pt x="8310" y="4557"/>
                  <a:pt x="8341" y="4847"/>
                </a:cubicBezTo>
                <a:cubicBezTo>
                  <a:pt x="8391" y="5326"/>
                  <a:pt x="8351" y="5840"/>
                  <a:pt x="8215" y="6416"/>
                </a:cubicBezTo>
                <a:cubicBezTo>
                  <a:pt x="8135" y="6752"/>
                  <a:pt x="8004" y="7082"/>
                  <a:pt x="7866" y="7402"/>
                </a:cubicBezTo>
                <a:cubicBezTo>
                  <a:pt x="7970" y="6724"/>
                  <a:pt x="7979" y="6155"/>
                  <a:pt x="7898" y="5576"/>
                </a:cubicBezTo>
                <a:cubicBezTo>
                  <a:pt x="7824" y="5048"/>
                  <a:pt x="7773" y="4537"/>
                  <a:pt x="7990" y="4101"/>
                </a:cubicBezTo>
                <a:cubicBezTo>
                  <a:pt x="8008" y="4065"/>
                  <a:pt x="7993" y="4020"/>
                  <a:pt x="7956" y="4001"/>
                </a:cubicBezTo>
                <a:cubicBezTo>
                  <a:pt x="7945" y="3996"/>
                  <a:pt x="7935" y="3994"/>
                  <a:pt x="7924" y="3994"/>
                </a:cubicBezTo>
                <a:cubicBezTo>
                  <a:pt x="7896" y="3994"/>
                  <a:pt x="7869" y="4009"/>
                  <a:pt x="7856" y="4036"/>
                </a:cubicBezTo>
                <a:cubicBezTo>
                  <a:pt x="7621" y="4509"/>
                  <a:pt x="7675" y="5067"/>
                  <a:pt x="7752" y="5598"/>
                </a:cubicBezTo>
                <a:cubicBezTo>
                  <a:pt x="7820" y="6084"/>
                  <a:pt x="7823" y="6568"/>
                  <a:pt x="7755" y="7118"/>
                </a:cubicBezTo>
                <a:cubicBezTo>
                  <a:pt x="7711" y="6975"/>
                  <a:pt x="7660" y="6833"/>
                  <a:pt x="7608" y="6688"/>
                </a:cubicBezTo>
                <a:cubicBezTo>
                  <a:pt x="7571" y="6584"/>
                  <a:pt x="7530" y="6475"/>
                  <a:pt x="7494" y="6362"/>
                </a:cubicBezTo>
                <a:cubicBezTo>
                  <a:pt x="7325" y="5849"/>
                  <a:pt x="7274" y="5313"/>
                  <a:pt x="7348" y="4816"/>
                </a:cubicBezTo>
                <a:cubicBezTo>
                  <a:pt x="7439" y="4205"/>
                  <a:pt x="7724" y="3625"/>
                  <a:pt x="8015" y="3097"/>
                </a:cubicBezTo>
                <a:close/>
                <a:moveTo>
                  <a:pt x="4920" y="5161"/>
                </a:moveTo>
                <a:lnTo>
                  <a:pt x="5479" y="6441"/>
                </a:lnTo>
                <a:cubicBezTo>
                  <a:pt x="5645" y="6820"/>
                  <a:pt x="5818" y="7214"/>
                  <a:pt x="5922" y="7620"/>
                </a:cubicBezTo>
                <a:cubicBezTo>
                  <a:pt x="6074" y="8214"/>
                  <a:pt x="6082" y="8845"/>
                  <a:pt x="5948" y="9450"/>
                </a:cubicBezTo>
                <a:lnTo>
                  <a:pt x="5930" y="9524"/>
                </a:lnTo>
                <a:cubicBezTo>
                  <a:pt x="5920" y="9575"/>
                  <a:pt x="5906" y="9646"/>
                  <a:pt x="5887" y="9704"/>
                </a:cubicBezTo>
                <a:cubicBezTo>
                  <a:pt x="5854" y="9537"/>
                  <a:pt x="5825" y="9371"/>
                  <a:pt x="5797" y="9206"/>
                </a:cubicBezTo>
                <a:cubicBezTo>
                  <a:pt x="5747" y="8894"/>
                  <a:pt x="5696" y="8570"/>
                  <a:pt x="5593" y="8257"/>
                </a:cubicBezTo>
                <a:lnTo>
                  <a:pt x="5529" y="8066"/>
                </a:lnTo>
                <a:cubicBezTo>
                  <a:pt x="5388" y="7651"/>
                  <a:pt x="5243" y="7222"/>
                  <a:pt x="5279" y="6784"/>
                </a:cubicBezTo>
                <a:cubicBezTo>
                  <a:pt x="5283" y="6743"/>
                  <a:pt x="5253" y="6707"/>
                  <a:pt x="5211" y="6703"/>
                </a:cubicBezTo>
                <a:cubicBezTo>
                  <a:pt x="5209" y="6703"/>
                  <a:pt x="5207" y="6702"/>
                  <a:pt x="5205" y="6702"/>
                </a:cubicBezTo>
                <a:cubicBezTo>
                  <a:pt x="5166" y="6702"/>
                  <a:pt x="5133" y="6732"/>
                  <a:pt x="5130" y="6772"/>
                </a:cubicBezTo>
                <a:cubicBezTo>
                  <a:pt x="5091" y="7240"/>
                  <a:pt x="5241" y="7684"/>
                  <a:pt x="5386" y="8113"/>
                </a:cubicBezTo>
                <a:lnTo>
                  <a:pt x="5450" y="8302"/>
                </a:lnTo>
                <a:cubicBezTo>
                  <a:pt x="5550" y="8605"/>
                  <a:pt x="5600" y="8922"/>
                  <a:pt x="5648" y="9227"/>
                </a:cubicBezTo>
                <a:cubicBezTo>
                  <a:pt x="5677" y="9405"/>
                  <a:pt x="5709" y="9586"/>
                  <a:pt x="5748" y="9767"/>
                </a:cubicBezTo>
                <a:cubicBezTo>
                  <a:pt x="5731" y="9753"/>
                  <a:pt x="5712" y="9735"/>
                  <a:pt x="5689" y="9712"/>
                </a:cubicBezTo>
                <a:cubicBezTo>
                  <a:pt x="5479" y="9504"/>
                  <a:pt x="5321" y="9243"/>
                  <a:pt x="5184" y="8991"/>
                </a:cubicBezTo>
                <a:cubicBezTo>
                  <a:pt x="5000" y="8660"/>
                  <a:pt x="4778" y="8217"/>
                  <a:pt x="4699" y="7743"/>
                </a:cubicBezTo>
                <a:cubicBezTo>
                  <a:pt x="4639" y="7382"/>
                  <a:pt x="4657" y="7014"/>
                  <a:pt x="4706" y="6572"/>
                </a:cubicBezTo>
                <a:cubicBezTo>
                  <a:pt x="4756" y="6102"/>
                  <a:pt x="4829" y="5628"/>
                  <a:pt x="4920" y="5161"/>
                </a:cubicBezTo>
                <a:close/>
                <a:moveTo>
                  <a:pt x="10381" y="9045"/>
                </a:moveTo>
                <a:cubicBezTo>
                  <a:pt x="10136" y="9418"/>
                  <a:pt x="9677" y="9641"/>
                  <a:pt x="9221" y="9838"/>
                </a:cubicBezTo>
                <a:cubicBezTo>
                  <a:pt x="8563" y="10122"/>
                  <a:pt x="7919" y="10373"/>
                  <a:pt x="7283" y="10373"/>
                </a:cubicBezTo>
                <a:cubicBezTo>
                  <a:pt x="7129" y="10373"/>
                  <a:pt x="6976" y="10358"/>
                  <a:pt x="6824" y="10326"/>
                </a:cubicBezTo>
                <a:cubicBezTo>
                  <a:pt x="6596" y="10278"/>
                  <a:pt x="6371" y="10210"/>
                  <a:pt x="6152" y="10145"/>
                </a:cubicBezTo>
                <a:cubicBezTo>
                  <a:pt x="6088" y="10126"/>
                  <a:pt x="6027" y="10106"/>
                  <a:pt x="5964" y="10089"/>
                </a:cubicBezTo>
                <a:cubicBezTo>
                  <a:pt x="6181" y="9947"/>
                  <a:pt x="6456" y="9918"/>
                  <a:pt x="6702" y="9906"/>
                </a:cubicBezTo>
                <a:cubicBezTo>
                  <a:pt x="6900" y="9895"/>
                  <a:pt x="7103" y="9892"/>
                  <a:pt x="7304" y="9887"/>
                </a:cubicBezTo>
                <a:cubicBezTo>
                  <a:pt x="7988" y="9874"/>
                  <a:pt x="8694" y="9860"/>
                  <a:pt x="9332" y="9591"/>
                </a:cubicBezTo>
                <a:cubicBezTo>
                  <a:pt x="9370" y="9575"/>
                  <a:pt x="9389" y="9531"/>
                  <a:pt x="9373" y="9494"/>
                </a:cubicBezTo>
                <a:cubicBezTo>
                  <a:pt x="9360" y="9464"/>
                  <a:pt x="9333" y="9447"/>
                  <a:pt x="9304" y="9447"/>
                </a:cubicBezTo>
                <a:cubicBezTo>
                  <a:pt x="9294" y="9447"/>
                  <a:pt x="9284" y="9449"/>
                  <a:pt x="9275" y="9453"/>
                </a:cubicBezTo>
                <a:cubicBezTo>
                  <a:pt x="8661" y="9714"/>
                  <a:pt x="7970" y="9727"/>
                  <a:pt x="7300" y="9740"/>
                </a:cubicBezTo>
                <a:cubicBezTo>
                  <a:pt x="7097" y="9743"/>
                  <a:pt x="6893" y="9747"/>
                  <a:pt x="6693" y="9757"/>
                </a:cubicBezTo>
                <a:cubicBezTo>
                  <a:pt x="6527" y="9766"/>
                  <a:pt x="6358" y="9785"/>
                  <a:pt x="6198" y="9827"/>
                </a:cubicBezTo>
                <a:cubicBezTo>
                  <a:pt x="6291" y="9734"/>
                  <a:pt x="6385" y="9649"/>
                  <a:pt x="6494" y="9581"/>
                </a:cubicBezTo>
                <a:cubicBezTo>
                  <a:pt x="6908" y="9317"/>
                  <a:pt x="7439" y="9172"/>
                  <a:pt x="8114" y="9139"/>
                </a:cubicBezTo>
                <a:cubicBezTo>
                  <a:pt x="8313" y="9129"/>
                  <a:pt x="8516" y="9127"/>
                  <a:pt x="8716" y="9127"/>
                </a:cubicBezTo>
                <a:cubicBezTo>
                  <a:pt x="8783" y="9127"/>
                  <a:pt x="8849" y="9127"/>
                  <a:pt x="8916" y="9127"/>
                </a:cubicBezTo>
                <a:cubicBezTo>
                  <a:pt x="9008" y="9128"/>
                  <a:pt x="9102" y="9129"/>
                  <a:pt x="9196" y="9129"/>
                </a:cubicBezTo>
                <a:cubicBezTo>
                  <a:pt x="9589" y="9129"/>
                  <a:pt x="9989" y="9116"/>
                  <a:pt x="10381" y="9045"/>
                </a:cubicBezTo>
                <a:close/>
                <a:moveTo>
                  <a:pt x="3187" y="7948"/>
                </a:moveTo>
                <a:cubicBezTo>
                  <a:pt x="3407" y="8131"/>
                  <a:pt x="3523" y="8434"/>
                  <a:pt x="3622" y="8734"/>
                </a:cubicBezTo>
                <a:cubicBezTo>
                  <a:pt x="3813" y="9300"/>
                  <a:pt x="4002" y="9906"/>
                  <a:pt x="4059" y="10533"/>
                </a:cubicBezTo>
                <a:cubicBezTo>
                  <a:pt x="4114" y="11169"/>
                  <a:pt x="3936" y="11759"/>
                  <a:pt x="3747" y="12383"/>
                </a:cubicBezTo>
                <a:cubicBezTo>
                  <a:pt x="3743" y="12398"/>
                  <a:pt x="3737" y="12411"/>
                  <a:pt x="3734" y="12425"/>
                </a:cubicBezTo>
                <a:cubicBezTo>
                  <a:pt x="3562" y="11496"/>
                  <a:pt x="3459" y="10550"/>
                  <a:pt x="3438" y="9607"/>
                </a:cubicBezTo>
                <a:cubicBezTo>
                  <a:pt x="3438" y="9567"/>
                  <a:pt x="3404" y="9534"/>
                  <a:pt x="3364" y="9534"/>
                </a:cubicBezTo>
                <a:cubicBezTo>
                  <a:pt x="3363" y="9534"/>
                  <a:pt x="3362" y="9534"/>
                  <a:pt x="3361" y="9534"/>
                </a:cubicBezTo>
                <a:cubicBezTo>
                  <a:pt x="3319" y="9537"/>
                  <a:pt x="3287" y="9569"/>
                  <a:pt x="3289" y="9611"/>
                </a:cubicBezTo>
                <a:cubicBezTo>
                  <a:pt x="3310" y="10558"/>
                  <a:pt x="3414" y="11506"/>
                  <a:pt x="3585" y="12437"/>
                </a:cubicBezTo>
                <a:cubicBezTo>
                  <a:pt x="3105" y="11787"/>
                  <a:pt x="2694" y="11137"/>
                  <a:pt x="2647" y="10270"/>
                </a:cubicBezTo>
                <a:cubicBezTo>
                  <a:pt x="2608" y="9573"/>
                  <a:pt x="2786" y="8813"/>
                  <a:pt x="3187" y="7948"/>
                </a:cubicBezTo>
                <a:close/>
                <a:moveTo>
                  <a:pt x="7380" y="11380"/>
                </a:moveTo>
                <a:cubicBezTo>
                  <a:pt x="7929" y="11380"/>
                  <a:pt x="8471" y="11440"/>
                  <a:pt x="8975" y="11509"/>
                </a:cubicBezTo>
                <a:cubicBezTo>
                  <a:pt x="8923" y="11557"/>
                  <a:pt x="8858" y="11616"/>
                  <a:pt x="8778" y="11693"/>
                </a:cubicBezTo>
                <a:cubicBezTo>
                  <a:pt x="8716" y="11752"/>
                  <a:pt x="8651" y="11811"/>
                  <a:pt x="8629" y="11827"/>
                </a:cubicBezTo>
                <a:cubicBezTo>
                  <a:pt x="8441" y="11965"/>
                  <a:pt x="8239" y="12091"/>
                  <a:pt x="8032" y="12201"/>
                </a:cubicBezTo>
                <a:cubicBezTo>
                  <a:pt x="7607" y="12427"/>
                  <a:pt x="7151" y="12595"/>
                  <a:pt x="6675" y="12700"/>
                </a:cubicBezTo>
                <a:cubicBezTo>
                  <a:pt x="6299" y="12782"/>
                  <a:pt x="5919" y="12824"/>
                  <a:pt x="5541" y="12824"/>
                </a:cubicBezTo>
                <a:cubicBezTo>
                  <a:pt x="5439" y="12824"/>
                  <a:pt x="5336" y="12821"/>
                  <a:pt x="5234" y="12815"/>
                </a:cubicBezTo>
                <a:cubicBezTo>
                  <a:pt x="5118" y="12807"/>
                  <a:pt x="5010" y="12797"/>
                  <a:pt x="4906" y="12787"/>
                </a:cubicBezTo>
                <a:cubicBezTo>
                  <a:pt x="4744" y="12772"/>
                  <a:pt x="4586" y="12758"/>
                  <a:pt x="4426" y="12758"/>
                </a:cubicBezTo>
                <a:cubicBezTo>
                  <a:pt x="4361" y="12758"/>
                  <a:pt x="4295" y="12760"/>
                  <a:pt x="4228" y="12765"/>
                </a:cubicBezTo>
                <a:cubicBezTo>
                  <a:pt x="5143" y="12356"/>
                  <a:pt x="6145" y="12117"/>
                  <a:pt x="7145" y="12078"/>
                </a:cubicBezTo>
                <a:cubicBezTo>
                  <a:pt x="7187" y="12076"/>
                  <a:pt x="7219" y="12042"/>
                  <a:pt x="7217" y="12000"/>
                </a:cubicBezTo>
                <a:cubicBezTo>
                  <a:pt x="7216" y="11958"/>
                  <a:pt x="7183" y="11927"/>
                  <a:pt x="7142" y="11927"/>
                </a:cubicBezTo>
                <a:cubicBezTo>
                  <a:pt x="7141" y="11927"/>
                  <a:pt x="7140" y="11927"/>
                  <a:pt x="7139" y="11927"/>
                </a:cubicBezTo>
                <a:cubicBezTo>
                  <a:pt x="6151" y="11968"/>
                  <a:pt x="5159" y="12196"/>
                  <a:pt x="4248" y="12592"/>
                </a:cubicBezTo>
                <a:cubicBezTo>
                  <a:pt x="4480" y="12346"/>
                  <a:pt x="4722" y="12102"/>
                  <a:pt x="5004" y="11940"/>
                </a:cubicBezTo>
                <a:cubicBezTo>
                  <a:pt x="5415" y="11703"/>
                  <a:pt x="5886" y="11541"/>
                  <a:pt x="6398" y="11455"/>
                </a:cubicBezTo>
                <a:cubicBezTo>
                  <a:pt x="6723" y="11402"/>
                  <a:pt x="7053" y="11380"/>
                  <a:pt x="7380" y="11380"/>
                </a:cubicBezTo>
                <a:close/>
                <a:moveTo>
                  <a:pt x="2791" y="12098"/>
                </a:moveTo>
                <a:cubicBezTo>
                  <a:pt x="2881" y="12098"/>
                  <a:pt x="2970" y="12109"/>
                  <a:pt x="3057" y="12134"/>
                </a:cubicBezTo>
                <a:cubicBezTo>
                  <a:pt x="3092" y="12143"/>
                  <a:pt x="3105" y="12153"/>
                  <a:pt x="3106" y="12156"/>
                </a:cubicBezTo>
                <a:cubicBezTo>
                  <a:pt x="3119" y="12194"/>
                  <a:pt x="3150" y="12217"/>
                  <a:pt x="3187" y="12224"/>
                </a:cubicBezTo>
                <a:cubicBezTo>
                  <a:pt x="3273" y="12348"/>
                  <a:pt x="3364" y="12471"/>
                  <a:pt x="3455" y="12597"/>
                </a:cubicBezTo>
                <a:cubicBezTo>
                  <a:pt x="3267" y="12574"/>
                  <a:pt x="3079" y="12562"/>
                  <a:pt x="2890" y="12562"/>
                </a:cubicBezTo>
                <a:cubicBezTo>
                  <a:pt x="2416" y="12562"/>
                  <a:pt x="1943" y="12637"/>
                  <a:pt x="1492" y="12787"/>
                </a:cubicBezTo>
                <a:cubicBezTo>
                  <a:pt x="1453" y="12800"/>
                  <a:pt x="1433" y="12844"/>
                  <a:pt x="1446" y="12881"/>
                </a:cubicBezTo>
                <a:cubicBezTo>
                  <a:pt x="1453" y="12903"/>
                  <a:pt x="1469" y="12919"/>
                  <a:pt x="1489" y="12926"/>
                </a:cubicBezTo>
                <a:cubicBezTo>
                  <a:pt x="1498" y="12930"/>
                  <a:pt x="1506" y="12932"/>
                  <a:pt x="1516" y="12932"/>
                </a:cubicBezTo>
                <a:cubicBezTo>
                  <a:pt x="1524" y="12932"/>
                  <a:pt x="1532" y="12930"/>
                  <a:pt x="1541" y="12927"/>
                </a:cubicBezTo>
                <a:cubicBezTo>
                  <a:pt x="1981" y="12782"/>
                  <a:pt x="2441" y="12709"/>
                  <a:pt x="2902" y="12709"/>
                </a:cubicBezTo>
                <a:cubicBezTo>
                  <a:pt x="3110" y="12709"/>
                  <a:pt x="3319" y="12724"/>
                  <a:pt x="3526" y="12754"/>
                </a:cubicBezTo>
                <a:cubicBezTo>
                  <a:pt x="3289" y="12956"/>
                  <a:pt x="3045" y="13159"/>
                  <a:pt x="2759" y="13273"/>
                </a:cubicBezTo>
                <a:cubicBezTo>
                  <a:pt x="2548" y="13357"/>
                  <a:pt x="2300" y="13397"/>
                  <a:pt x="1987" y="13397"/>
                </a:cubicBezTo>
                <a:cubicBezTo>
                  <a:pt x="1951" y="13397"/>
                  <a:pt x="1915" y="13396"/>
                  <a:pt x="1877" y="13395"/>
                </a:cubicBezTo>
                <a:cubicBezTo>
                  <a:pt x="1366" y="13381"/>
                  <a:pt x="852" y="13282"/>
                  <a:pt x="353" y="13178"/>
                </a:cubicBezTo>
                <a:cubicBezTo>
                  <a:pt x="891" y="12789"/>
                  <a:pt x="1479" y="12477"/>
                  <a:pt x="2106" y="12249"/>
                </a:cubicBezTo>
                <a:cubicBezTo>
                  <a:pt x="2320" y="12170"/>
                  <a:pt x="2558" y="12098"/>
                  <a:pt x="2791" y="12098"/>
                </a:cubicBezTo>
                <a:close/>
                <a:moveTo>
                  <a:pt x="3219" y="14442"/>
                </a:moveTo>
                <a:cubicBezTo>
                  <a:pt x="3653" y="14484"/>
                  <a:pt x="4083" y="14599"/>
                  <a:pt x="4558" y="14809"/>
                </a:cubicBezTo>
                <a:cubicBezTo>
                  <a:pt x="5043" y="15024"/>
                  <a:pt x="5466" y="15352"/>
                  <a:pt x="5784" y="15758"/>
                </a:cubicBezTo>
                <a:cubicBezTo>
                  <a:pt x="5929" y="15944"/>
                  <a:pt x="6239" y="16406"/>
                  <a:pt x="6148" y="16865"/>
                </a:cubicBezTo>
                <a:cubicBezTo>
                  <a:pt x="5875" y="16739"/>
                  <a:pt x="5060" y="16308"/>
                  <a:pt x="4950" y="16240"/>
                </a:cubicBezTo>
                <a:cubicBezTo>
                  <a:pt x="4523" y="15970"/>
                  <a:pt x="4119" y="15658"/>
                  <a:pt x="3752" y="15316"/>
                </a:cubicBezTo>
                <a:cubicBezTo>
                  <a:pt x="3506" y="15087"/>
                  <a:pt x="3317" y="14828"/>
                  <a:pt x="3164" y="14582"/>
                </a:cubicBezTo>
                <a:lnTo>
                  <a:pt x="3164" y="14582"/>
                </a:lnTo>
                <a:cubicBezTo>
                  <a:pt x="3813" y="14835"/>
                  <a:pt x="4355" y="15310"/>
                  <a:pt x="4880" y="15774"/>
                </a:cubicBezTo>
                <a:cubicBezTo>
                  <a:pt x="5162" y="16024"/>
                  <a:pt x="5453" y="16280"/>
                  <a:pt x="5761" y="16505"/>
                </a:cubicBezTo>
                <a:cubicBezTo>
                  <a:pt x="5767" y="16509"/>
                  <a:pt x="5771" y="16512"/>
                  <a:pt x="5777" y="16515"/>
                </a:cubicBezTo>
                <a:cubicBezTo>
                  <a:pt x="5786" y="16518"/>
                  <a:pt x="5795" y="16520"/>
                  <a:pt x="5805" y="16520"/>
                </a:cubicBezTo>
                <a:cubicBezTo>
                  <a:pt x="5828" y="16520"/>
                  <a:pt x="5852" y="16509"/>
                  <a:pt x="5865" y="16489"/>
                </a:cubicBezTo>
                <a:cubicBezTo>
                  <a:pt x="5890" y="16457"/>
                  <a:pt x="5883" y="16409"/>
                  <a:pt x="5849" y="16384"/>
                </a:cubicBezTo>
                <a:cubicBezTo>
                  <a:pt x="5547" y="16164"/>
                  <a:pt x="5257" y="15910"/>
                  <a:pt x="4979" y="15662"/>
                </a:cubicBezTo>
                <a:cubicBezTo>
                  <a:pt x="4445" y="15190"/>
                  <a:pt x="3892" y="14705"/>
                  <a:pt x="3219" y="14442"/>
                </a:cubicBezTo>
                <a:close/>
                <a:moveTo>
                  <a:pt x="11630" y="1"/>
                </a:moveTo>
                <a:cubicBezTo>
                  <a:pt x="11584" y="1"/>
                  <a:pt x="11543" y="33"/>
                  <a:pt x="11533" y="78"/>
                </a:cubicBezTo>
                <a:cubicBezTo>
                  <a:pt x="11518" y="116"/>
                  <a:pt x="11403" y="216"/>
                  <a:pt x="11348" y="265"/>
                </a:cubicBezTo>
                <a:cubicBezTo>
                  <a:pt x="11304" y="303"/>
                  <a:pt x="11265" y="336"/>
                  <a:pt x="11243" y="359"/>
                </a:cubicBezTo>
                <a:cubicBezTo>
                  <a:pt x="11104" y="510"/>
                  <a:pt x="10983" y="649"/>
                  <a:pt x="10877" y="780"/>
                </a:cubicBezTo>
                <a:cubicBezTo>
                  <a:pt x="10617" y="1103"/>
                  <a:pt x="10414" y="1407"/>
                  <a:pt x="10257" y="1708"/>
                </a:cubicBezTo>
                <a:cubicBezTo>
                  <a:pt x="10143" y="1931"/>
                  <a:pt x="10066" y="2167"/>
                  <a:pt x="10023" y="2425"/>
                </a:cubicBezTo>
                <a:cubicBezTo>
                  <a:pt x="9978" y="2678"/>
                  <a:pt x="9975" y="2937"/>
                  <a:pt x="9972" y="3188"/>
                </a:cubicBezTo>
                <a:cubicBezTo>
                  <a:pt x="9968" y="3386"/>
                  <a:pt x="9965" y="3593"/>
                  <a:pt x="9940" y="3790"/>
                </a:cubicBezTo>
                <a:cubicBezTo>
                  <a:pt x="9896" y="4162"/>
                  <a:pt x="9788" y="4498"/>
                  <a:pt x="9677" y="4854"/>
                </a:cubicBezTo>
                <a:cubicBezTo>
                  <a:pt x="9625" y="5019"/>
                  <a:pt x="9574" y="5188"/>
                  <a:pt x="9526" y="5362"/>
                </a:cubicBezTo>
                <a:cubicBezTo>
                  <a:pt x="9438" y="5505"/>
                  <a:pt x="9351" y="5646"/>
                  <a:pt x="9270" y="5786"/>
                </a:cubicBezTo>
                <a:cubicBezTo>
                  <a:pt x="9091" y="6083"/>
                  <a:pt x="8917" y="6370"/>
                  <a:pt x="8713" y="6656"/>
                </a:cubicBezTo>
                <a:cubicBezTo>
                  <a:pt x="8506" y="6869"/>
                  <a:pt x="8305" y="7091"/>
                  <a:pt x="8115" y="7318"/>
                </a:cubicBezTo>
                <a:cubicBezTo>
                  <a:pt x="8231" y="7040"/>
                  <a:pt x="8338" y="6753"/>
                  <a:pt x="8409" y="6459"/>
                </a:cubicBezTo>
                <a:cubicBezTo>
                  <a:pt x="8549" y="5862"/>
                  <a:pt x="8591" y="5326"/>
                  <a:pt x="8539" y="4824"/>
                </a:cubicBezTo>
                <a:cubicBezTo>
                  <a:pt x="8506" y="4522"/>
                  <a:pt x="8439" y="4224"/>
                  <a:pt x="8373" y="3936"/>
                </a:cubicBezTo>
                <a:cubicBezTo>
                  <a:pt x="8283" y="3547"/>
                  <a:pt x="8192" y="3144"/>
                  <a:pt x="8193" y="2743"/>
                </a:cubicBezTo>
                <a:cubicBezTo>
                  <a:pt x="8193" y="2698"/>
                  <a:pt x="8163" y="2656"/>
                  <a:pt x="8119" y="2646"/>
                </a:cubicBezTo>
                <a:cubicBezTo>
                  <a:pt x="8111" y="2644"/>
                  <a:pt x="8102" y="2643"/>
                  <a:pt x="8093" y="2643"/>
                </a:cubicBezTo>
                <a:cubicBezTo>
                  <a:pt x="8058" y="2643"/>
                  <a:pt x="8024" y="2661"/>
                  <a:pt x="8006" y="2693"/>
                </a:cubicBezTo>
                <a:cubicBezTo>
                  <a:pt x="7658" y="3314"/>
                  <a:pt x="7261" y="4016"/>
                  <a:pt x="7147" y="4782"/>
                </a:cubicBezTo>
                <a:cubicBezTo>
                  <a:pt x="7067" y="5310"/>
                  <a:pt x="7122" y="5877"/>
                  <a:pt x="7301" y="6420"/>
                </a:cubicBezTo>
                <a:cubicBezTo>
                  <a:pt x="7339" y="6535"/>
                  <a:pt x="7378" y="6648"/>
                  <a:pt x="7419" y="6756"/>
                </a:cubicBezTo>
                <a:cubicBezTo>
                  <a:pt x="7549" y="7111"/>
                  <a:pt x="7671" y="7447"/>
                  <a:pt x="7660" y="7845"/>
                </a:cubicBezTo>
                <a:cubicBezTo>
                  <a:pt x="7145" y="8392"/>
                  <a:pt x="6631" y="8954"/>
                  <a:pt x="6129" y="9536"/>
                </a:cubicBezTo>
                <a:lnTo>
                  <a:pt x="6138" y="9489"/>
                </a:lnTo>
                <a:cubicBezTo>
                  <a:pt x="6281" y="8855"/>
                  <a:pt x="6271" y="8189"/>
                  <a:pt x="6110" y="7567"/>
                </a:cubicBezTo>
                <a:cubicBezTo>
                  <a:pt x="6001" y="7144"/>
                  <a:pt x="5826" y="6745"/>
                  <a:pt x="5655" y="6355"/>
                </a:cubicBezTo>
                <a:lnTo>
                  <a:pt x="4971" y="4790"/>
                </a:lnTo>
                <a:cubicBezTo>
                  <a:pt x="4953" y="4754"/>
                  <a:pt x="4919" y="4730"/>
                  <a:pt x="4879" y="4730"/>
                </a:cubicBezTo>
                <a:cubicBezTo>
                  <a:pt x="4876" y="4730"/>
                  <a:pt x="4873" y="4731"/>
                  <a:pt x="4869" y="4731"/>
                </a:cubicBezTo>
                <a:cubicBezTo>
                  <a:pt x="4826" y="4734"/>
                  <a:pt x="4791" y="4767"/>
                  <a:pt x="4783" y="4809"/>
                </a:cubicBezTo>
                <a:cubicBezTo>
                  <a:pt x="4659" y="5381"/>
                  <a:pt x="4565" y="5964"/>
                  <a:pt x="4502" y="6548"/>
                </a:cubicBezTo>
                <a:cubicBezTo>
                  <a:pt x="4452" y="7005"/>
                  <a:pt x="4432" y="7387"/>
                  <a:pt x="4496" y="7772"/>
                </a:cubicBezTo>
                <a:cubicBezTo>
                  <a:pt x="4580" y="8276"/>
                  <a:pt x="4811" y="8739"/>
                  <a:pt x="5003" y="9084"/>
                </a:cubicBezTo>
                <a:cubicBezTo>
                  <a:pt x="5147" y="9347"/>
                  <a:pt x="5314" y="9623"/>
                  <a:pt x="5544" y="9851"/>
                </a:cubicBezTo>
                <a:cubicBezTo>
                  <a:pt x="5595" y="9902"/>
                  <a:pt x="5663" y="9964"/>
                  <a:pt x="5738" y="9995"/>
                </a:cubicBezTo>
                <a:cubicBezTo>
                  <a:pt x="5104" y="10753"/>
                  <a:pt x="4497" y="11544"/>
                  <a:pt x="3953" y="12367"/>
                </a:cubicBezTo>
                <a:cubicBezTo>
                  <a:pt x="4133" y="11774"/>
                  <a:pt x="4309" y="11160"/>
                  <a:pt x="4251" y="10510"/>
                </a:cubicBezTo>
                <a:cubicBezTo>
                  <a:pt x="4193" y="9861"/>
                  <a:pt x="4001" y="9243"/>
                  <a:pt x="3805" y="8664"/>
                </a:cubicBezTo>
                <a:cubicBezTo>
                  <a:pt x="3679" y="8292"/>
                  <a:pt x="3530" y="7911"/>
                  <a:pt x="3193" y="7707"/>
                </a:cubicBezTo>
                <a:cubicBezTo>
                  <a:pt x="3178" y="7698"/>
                  <a:pt x="3160" y="7693"/>
                  <a:pt x="3142" y="7693"/>
                </a:cubicBezTo>
                <a:cubicBezTo>
                  <a:pt x="3133" y="7693"/>
                  <a:pt x="3123" y="7695"/>
                  <a:pt x="3113" y="7697"/>
                </a:cubicBezTo>
                <a:cubicBezTo>
                  <a:pt x="3086" y="7704"/>
                  <a:pt x="3064" y="7723"/>
                  <a:pt x="3053" y="7749"/>
                </a:cubicBezTo>
                <a:cubicBezTo>
                  <a:pt x="2599" y="8690"/>
                  <a:pt x="2401" y="9517"/>
                  <a:pt x="2440" y="10275"/>
                </a:cubicBezTo>
                <a:cubicBezTo>
                  <a:pt x="2475" y="10911"/>
                  <a:pt x="2688" y="11429"/>
                  <a:pt x="2980" y="11910"/>
                </a:cubicBezTo>
                <a:cubicBezTo>
                  <a:pt x="2916" y="11899"/>
                  <a:pt x="2851" y="11895"/>
                  <a:pt x="2787" y="11895"/>
                </a:cubicBezTo>
                <a:cubicBezTo>
                  <a:pt x="2523" y="11895"/>
                  <a:pt x="2262" y="11974"/>
                  <a:pt x="2029" y="12057"/>
                </a:cubicBezTo>
                <a:cubicBezTo>
                  <a:pt x="1317" y="12318"/>
                  <a:pt x="649" y="12684"/>
                  <a:pt x="46" y="13145"/>
                </a:cubicBezTo>
                <a:cubicBezTo>
                  <a:pt x="15" y="13169"/>
                  <a:pt x="1" y="13208"/>
                  <a:pt x="10" y="13246"/>
                </a:cubicBezTo>
                <a:cubicBezTo>
                  <a:pt x="17" y="13279"/>
                  <a:pt x="39" y="13304"/>
                  <a:pt x="70" y="13317"/>
                </a:cubicBezTo>
                <a:lnTo>
                  <a:pt x="86" y="13323"/>
                </a:lnTo>
                <a:cubicBezTo>
                  <a:pt x="664" y="13446"/>
                  <a:pt x="1259" y="13572"/>
                  <a:pt x="1863" y="13589"/>
                </a:cubicBezTo>
                <a:cubicBezTo>
                  <a:pt x="1900" y="13590"/>
                  <a:pt x="1936" y="13590"/>
                  <a:pt x="1972" y="13590"/>
                </a:cubicBezTo>
                <a:cubicBezTo>
                  <a:pt x="2315" y="13590"/>
                  <a:pt x="2586" y="13546"/>
                  <a:pt x="2824" y="13453"/>
                </a:cubicBezTo>
                <a:cubicBezTo>
                  <a:pt x="3105" y="13343"/>
                  <a:pt x="3346" y="13152"/>
                  <a:pt x="3564" y="12969"/>
                </a:cubicBezTo>
                <a:lnTo>
                  <a:pt x="3564" y="12969"/>
                </a:lnTo>
                <a:cubicBezTo>
                  <a:pt x="2259" y="15096"/>
                  <a:pt x="1381" y="17447"/>
                  <a:pt x="1420" y="20076"/>
                </a:cubicBezTo>
                <a:cubicBezTo>
                  <a:pt x="1420" y="20118"/>
                  <a:pt x="1446" y="20151"/>
                  <a:pt x="1482" y="20166"/>
                </a:cubicBezTo>
                <a:cubicBezTo>
                  <a:pt x="1493" y="20171"/>
                  <a:pt x="1506" y="20173"/>
                  <a:pt x="1521" y="20173"/>
                </a:cubicBezTo>
                <a:cubicBezTo>
                  <a:pt x="1576" y="20173"/>
                  <a:pt x="1621" y="20128"/>
                  <a:pt x="1619" y="20072"/>
                </a:cubicBezTo>
                <a:cubicBezTo>
                  <a:pt x="1588" y="18085"/>
                  <a:pt x="2094" y="16257"/>
                  <a:pt x="2916" y="14563"/>
                </a:cubicBezTo>
                <a:cubicBezTo>
                  <a:pt x="3090" y="14853"/>
                  <a:pt x="3303" y="15170"/>
                  <a:pt x="3607" y="15454"/>
                </a:cubicBezTo>
                <a:cubicBezTo>
                  <a:pt x="3983" y="15805"/>
                  <a:pt x="4396" y="16124"/>
                  <a:pt x="4835" y="16400"/>
                </a:cubicBezTo>
                <a:cubicBezTo>
                  <a:pt x="4843" y="16406"/>
                  <a:pt x="5673" y="16877"/>
                  <a:pt x="6058" y="17034"/>
                </a:cubicBezTo>
                <a:cubicBezTo>
                  <a:pt x="6138" y="17067"/>
                  <a:pt x="6199" y="17087"/>
                  <a:pt x="6230" y="17087"/>
                </a:cubicBezTo>
                <a:cubicBezTo>
                  <a:pt x="6234" y="17087"/>
                  <a:pt x="6238" y="17086"/>
                  <a:pt x="6242" y="17085"/>
                </a:cubicBezTo>
                <a:cubicBezTo>
                  <a:pt x="6271" y="17074"/>
                  <a:pt x="6295" y="17050"/>
                  <a:pt x="6304" y="17021"/>
                </a:cubicBezTo>
                <a:cubicBezTo>
                  <a:pt x="6488" y="16460"/>
                  <a:pt x="6151" y="15908"/>
                  <a:pt x="5933" y="15630"/>
                </a:cubicBezTo>
                <a:cubicBezTo>
                  <a:pt x="5595" y="15197"/>
                  <a:pt x="5144" y="14848"/>
                  <a:pt x="4631" y="14620"/>
                </a:cubicBezTo>
                <a:cubicBezTo>
                  <a:pt x="4085" y="14379"/>
                  <a:pt x="3590" y="14255"/>
                  <a:pt x="3084" y="14226"/>
                </a:cubicBezTo>
                <a:cubicBezTo>
                  <a:pt x="3289" y="13828"/>
                  <a:pt x="3511" y="13434"/>
                  <a:pt x="3747" y="13051"/>
                </a:cubicBezTo>
                <a:cubicBezTo>
                  <a:pt x="3753" y="13052"/>
                  <a:pt x="3759" y="13052"/>
                  <a:pt x="3765" y="13052"/>
                </a:cubicBezTo>
                <a:cubicBezTo>
                  <a:pt x="3774" y="13052"/>
                  <a:pt x="3782" y="13051"/>
                  <a:pt x="3791" y="13048"/>
                </a:cubicBezTo>
                <a:cubicBezTo>
                  <a:pt x="4010" y="12972"/>
                  <a:pt x="4208" y="12949"/>
                  <a:pt x="4404" y="12949"/>
                </a:cubicBezTo>
                <a:cubicBezTo>
                  <a:pt x="4559" y="12949"/>
                  <a:pt x="4714" y="12963"/>
                  <a:pt x="4878" y="12978"/>
                </a:cubicBezTo>
                <a:cubicBezTo>
                  <a:pt x="4985" y="12990"/>
                  <a:pt x="5097" y="12998"/>
                  <a:pt x="5212" y="13006"/>
                </a:cubicBezTo>
                <a:cubicBezTo>
                  <a:pt x="5321" y="13012"/>
                  <a:pt x="5430" y="13016"/>
                  <a:pt x="5539" y="13016"/>
                </a:cubicBezTo>
                <a:cubicBezTo>
                  <a:pt x="5929" y="13016"/>
                  <a:pt x="6321" y="12973"/>
                  <a:pt x="6709" y="12887"/>
                </a:cubicBezTo>
                <a:cubicBezTo>
                  <a:pt x="7203" y="12778"/>
                  <a:pt x="7675" y="12605"/>
                  <a:pt x="8116" y="12369"/>
                </a:cubicBezTo>
                <a:cubicBezTo>
                  <a:pt x="8332" y="12253"/>
                  <a:pt x="8542" y="12123"/>
                  <a:pt x="8737" y="11982"/>
                </a:cubicBezTo>
                <a:cubicBezTo>
                  <a:pt x="8768" y="11960"/>
                  <a:pt x="8819" y="11913"/>
                  <a:pt x="8905" y="11830"/>
                </a:cubicBezTo>
                <a:cubicBezTo>
                  <a:pt x="8997" y="11745"/>
                  <a:pt x="9183" y="11570"/>
                  <a:pt x="9241" y="11536"/>
                </a:cubicBezTo>
                <a:cubicBezTo>
                  <a:pt x="9285" y="11531"/>
                  <a:pt x="9321" y="11497"/>
                  <a:pt x="9328" y="11451"/>
                </a:cubicBezTo>
                <a:cubicBezTo>
                  <a:pt x="9335" y="11397"/>
                  <a:pt x="9296" y="11347"/>
                  <a:pt x="9243" y="11339"/>
                </a:cubicBezTo>
                <a:cubicBezTo>
                  <a:pt x="8664" y="11255"/>
                  <a:pt x="8025" y="11173"/>
                  <a:pt x="7375" y="11173"/>
                </a:cubicBezTo>
                <a:cubicBezTo>
                  <a:pt x="7036" y="11173"/>
                  <a:pt x="6694" y="11195"/>
                  <a:pt x="6356" y="11251"/>
                </a:cubicBezTo>
                <a:cubicBezTo>
                  <a:pt x="5819" y="11339"/>
                  <a:pt x="5327" y="11509"/>
                  <a:pt x="4894" y="11759"/>
                </a:cubicBezTo>
                <a:cubicBezTo>
                  <a:pt x="4641" y="11905"/>
                  <a:pt x="4423" y="12105"/>
                  <a:pt x="4219" y="12317"/>
                </a:cubicBezTo>
                <a:cubicBezTo>
                  <a:pt x="4703" y="11600"/>
                  <a:pt x="5231" y="10911"/>
                  <a:pt x="5783" y="10242"/>
                </a:cubicBezTo>
                <a:cubicBezTo>
                  <a:pt x="5884" y="10271"/>
                  <a:pt x="5984" y="10300"/>
                  <a:pt x="6082" y="10329"/>
                </a:cubicBezTo>
                <a:cubicBezTo>
                  <a:pt x="6305" y="10397"/>
                  <a:pt x="6537" y="10465"/>
                  <a:pt x="6770" y="10514"/>
                </a:cubicBezTo>
                <a:cubicBezTo>
                  <a:pt x="6939" y="10550"/>
                  <a:pt x="7107" y="10566"/>
                  <a:pt x="7274" y="10566"/>
                </a:cubicBezTo>
                <a:cubicBezTo>
                  <a:pt x="7946" y="10566"/>
                  <a:pt x="8611" y="10307"/>
                  <a:pt x="9289" y="10015"/>
                </a:cubicBezTo>
                <a:cubicBezTo>
                  <a:pt x="9852" y="9772"/>
                  <a:pt x="10421" y="9489"/>
                  <a:pt x="10650" y="8935"/>
                </a:cubicBezTo>
                <a:cubicBezTo>
                  <a:pt x="10664" y="8900"/>
                  <a:pt x="10657" y="8860"/>
                  <a:pt x="10634" y="8831"/>
                </a:cubicBezTo>
                <a:cubicBezTo>
                  <a:pt x="10616" y="8808"/>
                  <a:pt x="10587" y="8796"/>
                  <a:pt x="10558" y="8796"/>
                </a:cubicBezTo>
                <a:cubicBezTo>
                  <a:pt x="10550" y="8796"/>
                  <a:pt x="10542" y="8797"/>
                  <a:pt x="10534" y="8799"/>
                </a:cubicBezTo>
                <a:cubicBezTo>
                  <a:pt x="10075" y="8911"/>
                  <a:pt x="9588" y="8922"/>
                  <a:pt x="9112" y="8922"/>
                </a:cubicBezTo>
                <a:cubicBezTo>
                  <a:pt x="9043" y="8922"/>
                  <a:pt x="8974" y="8922"/>
                  <a:pt x="8905" y="8922"/>
                </a:cubicBezTo>
                <a:cubicBezTo>
                  <a:pt x="8809" y="8921"/>
                  <a:pt x="8710" y="8921"/>
                  <a:pt x="8611" y="8921"/>
                </a:cubicBezTo>
                <a:cubicBezTo>
                  <a:pt x="8439" y="8921"/>
                  <a:pt x="8264" y="8923"/>
                  <a:pt x="8093" y="8932"/>
                </a:cubicBezTo>
                <a:cubicBezTo>
                  <a:pt x="7501" y="8964"/>
                  <a:pt x="7016" y="9075"/>
                  <a:pt x="6614" y="9275"/>
                </a:cubicBezTo>
                <a:cubicBezTo>
                  <a:pt x="7002" y="8835"/>
                  <a:pt x="7398" y="8404"/>
                  <a:pt x="7795" y="7984"/>
                </a:cubicBezTo>
                <a:cubicBezTo>
                  <a:pt x="7818" y="7974"/>
                  <a:pt x="7838" y="7958"/>
                  <a:pt x="7847" y="7932"/>
                </a:cubicBezTo>
                <a:cubicBezTo>
                  <a:pt x="7849" y="7930"/>
                  <a:pt x="7849" y="7926"/>
                  <a:pt x="7852" y="7924"/>
                </a:cubicBezTo>
                <a:cubicBezTo>
                  <a:pt x="7938" y="7832"/>
                  <a:pt x="8022" y="7742"/>
                  <a:pt x="8109" y="7651"/>
                </a:cubicBezTo>
                <a:cubicBezTo>
                  <a:pt x="8206" y="7597"/>
                  <a:pt x="8403" y="7545"/>
                  <a:pt x="8519" y="7516"/>
                </a:cubicBezTo>
                <a:cubicBezTo>
                  <a:pt x="8584" y="7499"/>
                  <a:pt x="8640" y="7483"/>
                  <a:pt x="8680" y="7470"/>
                </a:cubicBezTo>
                <a:cubicBezTo>
                  <a:pt x="8981" y="7369"/>
                  <a:pt x="9295" y="7315"/>
                  <a:pt x="9600" y="7260"/>
                </a:cubicBezTo>
                <a:cubicBezTo>
                  <a:pt x="10200" y="7156"/>
                  <a:pt x="10816" y="7047"/>
                  <a:pt x="11350" y="6598"/>
                </a:cubicBezTo>
                <a:cubicBezTo>
                  <a:pt x="11617" y="6375"/>
                  <a:pt x="11822" y="6093"/>
                  <a:pt x="12022" y="5822"/>
                </a:cubicBezTo>
                <a:cubicBezTo>
                  <a:pt x="12163" y="5628"/>
                  <a:pt x="12310" y="5429"/>
                  <a:pt x="12477" y="5255"/>
                </a:cubicBezTo>
                <a:lnTo>
                  <a:pt x="12480" y="5252"/>
                </a:lnTo>
                <a:cubicBezTo>
                  <a:pt x="12522" y="5222"/>
                  <a:pt x="12520" y="5159"/>
                  <a:pt x="12480" y="5123"/>
                </a:cubicBezTo>
                <a:cubicBezTo>
                  <a:pt x="12461" y="5105"/>
                  <a:pt x="12436" y="5096"/>
                  <a:pt x="12412" y="5096"/>
                </a:cubicBezTo>
                <a:cubicBezTo>
                  <a:pt x="12385" y="5096"/>
                  <a:pt x="12359" y="5107"/>
                  <a:pt x="12339" y="5128"/>
                </a:cubicBezTo>
                <a:cubicBezTo>
                  <a:pt x="12278" y="5186"/>
                  <a:pt x="11859" y="5272"/>
                  <a:pt x="11670" y="5282"/>
                </a:cubicBezTo>
                <a:cubicBezTo>
                  <a:pt x="11559" y="5290"/>
                  <a:pt x="11449" y="5290"/>
                  <a:pt x="11340" y="5291"/>
                </a:cubicBezTo>
                <a:cubicBezTo>
                  <a:pt x="11081" y="5296"/>
                  <a:pt x="10813" y="5298"/>
                  <a:pt x="10537" y="5371"/>
                </a:cubicBezTo>
                <a:cubicBezTo>
                  <a:pt x="10269" y="5440"/>
                  <a:pt x="10016" y="5556"/>
                  <a:pt x="9762" y="5725"/>
                </a:cubicBezTo>
                <a:cubicBezTo>
                  <a:pt x="9618" y="5822"/>
                  <a:pt x="9483" y="5928"/>
                  <a:pt x="9351" y="6047"/>
                </a:cubicBezTo>
                <a:cubicBezTo>
                  <a:pt x="9382" y="5996"/>
                  <a:pt x="9412" y="5943"/>
                  <a:pt x="9444" y="5892"/>
                </a:cubicBezTo>
                <a:cubicBezTo>
                  <a:pt x="9474" y="5840"/>
                  <a:pt x="9508" y="5786"/>
                  <a:pt x="9541" y="5731"/>
                </a:cubicBezTo>
                <a:cubicBezTo>
                  <a:pt x="9549" y="5733"/>
                  <a:pt x="9557" y="5734"/>
                  <a:pt x="9565" y="5734"/>
                </a:cubicBezTo>
                <a:cubicBezTo>
                  <a:pt x="9600" y="5734"/>
                  <a:pt x="9633" y="5715"/>
                  <a:pt x="9651" y="5682"/>
                </a:cubicBezTo>
                <a:cubicBezTo>
                  <a:pt x="9791" y="5421"/>
                  <a:pt x="10003" y="5214"/>
                  <a:pt x="10226" y="4994"/>
                </a:cubicBezTo>
                <a:cubicBezTo>
                  <a:pt x="10305" y="4915"/>
                  <a:pt x="10386" y="4835"/>
                  <a:pt x="10462" y="4754"/>
                </a:cubicBezTo>
                <a:cubicBezTo>
                  <a:pt x="11091" y="4087"/>
                  <a:pt x="11445" y="3246"/>
                  <a:pt x="11575" y="2105"/>
                </a:cubicBezTo>
                <a:cubicBezTo>
                  <a:pt x="11605" y="1828"/>
                  <a:pt x="11617" y="1548"/>
                  <a:pt x="11626" y="1277"/>
                </a:cubicBezTo>
                <a:cubicBezTo>
                  <a:pt x="11640" y="895"/>
                  <a:pt x="11653" y="500"/>
                  <a:pt x="11728" y="122"/>
                </a:cubicBezTo>
                <a:cubicBezTo>
                  <a:pt x="11740" y="68"/>
                  <a:pt x="11705" y="15"/>
                  <a:pt x="11652" y="3"/>
                </a:cubicBezTo>
                <a:cubicBezTo>
                  <a:pt x="11644" y="1"/>
                  <a:pt x="11637" y="1"/>
                  <a:pt x="11630" y="1"/>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23" name="Google Shape;423;p9"/>
          <p:cNvSpPr/>
          <p:nvPr/>
        </p:nvSpPr>
        <p:spPr>
          <a:xfrm>
            <a:off x="465257" y="3975773"/>
            <a:ext cx="329044" cy="414435"/>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424" name="Google Shape;424;p9"/>
          <p:cNvGrpSpPr/>
          <p:nvPr/>
        </p:nvGrpSpPr>
        <p:grpSpPr>
          <a:xfrm>
            <a:off x="9878549" y="1549754"/>
            <a:ext cx="281227" cy="261341"/>
            <a:chOff x="2294687" y="652640"/>
            <a:chExt cx="210920" cy="196006"/>
          </a:xfrm>
        </p:grpSpPr>
        <p:sp>
          <p:nvSpPr>
            <p:cNvPr id="425" name="Google Shape;425;p9"/>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9"/>
          <p:cNvSpPr/>
          <p:nvPr/>
        </p:nvSpPr>
        <p:spPr>
          <a:xfrm>
            <a:off x="11551862" y="650726"/>
            <a:ext cx="249567" cy="363087"/>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rot="1332635">
            <a:off x="10483420" y="-63437"/>
            <a:ext cx="885616" cy="1624301"/>
            <a:chOff x="2229225" y="1230375"/>
            <a:chExt cx="351850" cy="645325"/>
          </a:xfrm>
        </p:grpSpPr>
        <p:sp>
          <p:nvSpPr>
            <p:cNvPr id="430" name="Google Shape;430;p9"/>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9"/>
          <p:cNvSpPr/>
          <p:nvPr/>
        </p:nvSpPr>
        <p:spPr>
          <a:xfrm>
            <a:off x="9719028" y="720015"/>
            <a:ext cx="317528" cy="358933"/>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46" name="Google Shape;446;p9"/>
          <p:cNvSpPr txBox="1">
            <a:spLocks noGrp="1"/>
          </p:cNvSpPr>
          <p:nvPr>
            <p:ph type="title"/>
          </p:nvPr>
        </p:nvSpPr>
        <p:spPr>
          <a:xfrm flipH="1">
            <a:off x="960000" y="720000"/>
            <a:ext cx="7381200" cy="15588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7" name="Google Shape;447;p9"/>
          <p:cNvSpPr txBox="1">
            <a:spLocks noGrp="1"/>
          </p:cNvSpPr>
          <p:nvPr>
            <p:ph type="subTitle" idx="1"/>
          </p:nvPr>
        </p:nvSpPr>
        <p:spPr>
          <a:xfrm flipH="1">
            <a:off x="960000" y="2040500"/>
            <a:ext cx="6501600" cy="1603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79219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430"/>
        <p:cNvGrpSpPr/>
        <p:nvPr/>
      </p:nvGrpSpPr>
      <p:grpSpPr>
        <a:xfrm>
          <a:off x="0" y="0"/>
          <a:ext cx="0" cy="0"/>
          <a:chOff x="0" y="0"/>
          <a:chExt cx="0" cy="0"/>
        </a:xfrm>
      </p:grpSpPr>
      <p:sp>
        <p:nvSpPr>
          <p:cNvPr id="1431" name="Google Shape;1431;p30"/>
          <p:cNvSpPr txBox="1">
            <a:spLocks noGrp="1"/>
          </p:cNvSpPr>
          <p:nvPr>
            <p:ph type="subTitle" idx="1"/>
          </p:nvPr>
        </p:nvSpPr>
        <p:spPr>
          <a:xfrm>
            <a:off x="960000" y="4607084"/>
            <a:ext cx="29668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30"/>
          <p:cNvSpPr txBox="1">
            <a:spLocks noGrp="1"/>
          </p:cNvSpPr>
          <p:nvPr>
            <p:ph type="title" hasCustomPrompt="1"/>
          </p:nvPr>
        </p:nvSpPr>
        <p:spPr>
          <a:xfrm>
            <a:off x="960000" y="3206387"/>
            <a:ext cx="2966800" cy="16092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6200"/>
              <a:buNone/>
              <a:defRPr sz="8300">
                <a:solidFill>
                  <a:schemeClr val="accen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33" name="Google Shape;1433;p30"/>
          <p:cNvSpPr txBox="1">
            <a:spLocks noGrp="1"/>
          </p:cNvSpPr>
          <p:nvPr>
            <p:ph type="subTitle" idx="2"/>
          </p:nvPr>
        </p:nvSpPr>
        <p:spPr>
          <a:xfrm>
            <a:off x="8265200" y="4607084"/>
            <a:ext cx="29668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4" name="Google Shape;1434;p30"/>
          <p:cNvSpPr txBox="1">
            <a:spLocks noGrp="1"/>
          </p:cNvSpPr>
          <p:nvPr>
            <p:ph type="title" idx="3" hasCustomPrompt="1"/>
          </p:nvPr>
        </p:nvSpPr>
        <p:spPr>
          <a:xfrm>
            <a:off x="8265200" y="3206387"/>
            <a:ext cx="2966800" cy="16092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6200"/>
              <a:buNone/>
              <a:defRPr sz="8300">
                <a:solidFill>
                  <a:schemeClr val="accent6"/>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35" name="Google Shape;1435;p30"/>
          <p:cNvSpPr txBox="1">
            <a:spLocks noGrp="1"/>
          </p:cNvSpPr>
          <p:nvPr>
            <p:ph type="title" idx="4"/>
          </p:nvPr>
        </p:nvSpPr>
        <p:spPr>
          <a:xfrm>
            <a:off x="960000" y="2728451"/>
            <a:ext cx="2966800" cy="7036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6" name="Google Shape;1436;p30"/>
          <p:cNvSpPr txBox="1">
            <a:spLocks noGrp="1"/>
          </p:cNvSpPr>
          <p:nvPr>
            <p:ph type="title" idx="5"/>
          </p:nvPr>
        </p:nvSpPr>
        <p:spPr>
          <a:xfrm>
            <a:off x="8265200" y="2728451"/>
            <a:ext cx="2966800" cy="7036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2400"/>
              <a:buNone/>
              <a:defRPr sz="27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7" name="Google Shape;1437;p30"/>
          <p:cNvSpPr txBox="1">
            <a:spLocks noGrp="1"/>
          </p:cNvSpPr>
          <p:nvPr>
            <p:ph type="title" idx="6"/>
          </p:nvPr>
        </p:nvSpPr>
        <p:spPr>
          <a:xfrm>
            <a:off x="960000" y="720000"/>
            <a:ext cx="10272000" cy="846000"/>
          </a:xfrm>
          <a:prstGeom prst="rect">
            <a:avLst/>
          </a:prstGeom>
        </p:spPr>
        <p:txBody>
          <a:bodyPr spcFirstLastPara="1" wrap="square" lIns="121897" tIns="121897" rIns="121897" bIns="121897"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438" name="Google Shape;1438;p30"/>
          <p:cNvGrpSpPr/>
          <p:nvPr/>
        </p:nvGrpSpPr>
        <p:grpSpPr>
          <a:xfrm>
            <a:off x="-515641" y="-215106"/>
            <a:ext cx="12757680" cy="7372147"/>
            <a:chOff x="-386731" y="-161329"/>
            <a:chExt cx="9568260" cy="5529110"/>
          </a:xfrm>
        </p:grpSpPr>
        <p:sp>
          <p:nvSpPr>
            <p:cNvPr id="1439" name="Google Shape;1439;p30"/>
            <p:cNvSpPr/>
            <p:nvPr/>
          </p:nvSpPr>
          <p:spPr>
            <a:xfrm flipH="1">
              <a:off x="40" y="0"/>
              <a:ext cx="2945056" cy="697000"/>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flipH="1">
              <a:off x="5121214"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0"/>
            <p:cNvGrpSpPr/>
            <p:nvPr/>
          </p:nvGrpSpPr>
          <p:grpSpPr>
            <a:xfrm rot="9221652">
              <a:off x="-213589" y="-52346"/>
              <a:ext cx="713399" cy="948099"/>
              <a:chOff x="438175" y="2779500"/>
              <a:chExt cx="377900" cy="502225"/>
            </a:xfrm>
          </p:grpSpPr>
          <p:sp>
            <p:nvSpPr>
              <p:cNvPr id="1442" name="Google Shape;1442;p30"/>
              <p:cNvSpPr/>
              <p:nvPr/>
            </p:nvSpPr>
            <p:spPr>
              <a:xfrm>
                <a:off x="438175" y="2779500"/>
                <a:ext cx="377900" cy="502200"/>
              </a:xfrm>
              <a:custGeom>
                <a:avLst/>
                <a:gdLst/>
                <a:ahLst/>
                <a:cxnLst/>
                <a:rect l="l" t="t" r="r" b="b"/>
                <a:pathLst>
                  <a:path w="15116" h="20088" extrusionOk="0">
                    <a:moveTo>
                      <a:pt x="6470" y="0"/>
                    </a:moveTo>
                    <a:cubicBezTo>
                      <a:pt x="6459" y="0"/>
                      <a:pt x="6447" y="1"/>
                      <a:pt x="6435" y="3"/>
                    </a:cubicBezTo>
                    <a:cubicBezTo>
                      <a:pt x="6335" y="17"/>
                      <a:pt x="6254" y="88"/>
                      <a:pt x="6185" y="160"/>
                    </a:cubicBezTo>
                    <a:cubicBezTo>
                      <a:pt x="5626" y="754"/>
                      <a:pt x="5518" y="1635"/>
                      <a:pt x="5520" y="2449"/>
                    </a:cubicBezTo>
                    <a:cubicBezTo>
                      <a:pt x="5525" y="3412"/>
                      <a:pt x="5643" y="4374"/>
                      <a:pt x="5875" y="5308"/>
                    </a:cubicBezTo>
                    <a:cubicBezTo>
                      <a:pt x="4826" y="3614"/>
                      <a:pt x="4019" y="1814"/>
                      <a:pt x="2492" y="464"/>
                    </a:cubicBezTo>
                    <a:cubicBezTo>
                      <a:pt x="2241" y="242"/>
                      <a:pt x="1918" y="27"/>
                      <a:pt x="1601" y="27"/>
                    </a:cubicBezTo>
                    <a:cubicBezTo>
                      <a:pt x="1513" y="27"/>
                      <a:pt x="1426" y="43"/>
                      <a:pt x="1341" y="81"/>
                    </a:cubicBezTo>
                    <a:cubicBezTo>
                      <a:pt x="1101" y="188"/>
                      <a:pt x="950" y="445"/>
                      <a:pt x="913" y="709"/>
                    </a:cubicBezTo>
                    <a:cubicBezTo>
                      <a:pt x="876" y="972"/>
                      <a:pt x="930" y="1239"/>
                      <a:pt x="1001" y="1494"/>
                    </a:cubicBezTo>
                    <a:cubicBezTo>
                      <a:pt x="1581" y="3590"/>
                      <a:pt x="3100" y="5272"/>
                      <a:pt x="4571" y="6872"/>
                    </a:cubicBezTo>
                    <a:cubicBezTo>
                      <a:pt x="3730" y="6039"/>
                      <a:pt x="2679" y="5418"/>
                      <a:pt x="1542" y="5082"/>
                    </a:cubicBezTo>
                    <a:cubicBezTo>
                      <a:pt x="1351" y="5026"/>
                      <a:pt x="1141" y="4982"/>
                      <a:pt x="941" y="4982"/>
                    </a:cubicBezTo>
                    <a:cubicBezTo>
                      <a:pt x="723" y="4982"/>
                      <a:pt x="517" y="5034"/>
                      <a:pt x="358" y="5179"/>
                    </a:cubicBezTo>
                    <a:cubicBezTo>
                      <a:pt x="1" y="5508"/>
                      <a:pt x="103" y="6096"/>
                      <a:pt x="302" y="6537"/>
                    </a:cubicBezTo>
                    <a:cubicBezTo>
                      <a:pt x="721" y="7469"/>
                      <a:pt x="1434" y="8244"/>
                      <a:pt x="2239" y="8871"/>
                    </a:cubicBezTo>
                    <a:cubicBezTo>
                      <a:pt x="3042" y="9499"/>
                      <a:pt x="3941" y="9993"/>
                      <a:pt x="4836" y="10483"/>
                    </a:cubicBezTo>
                    <a:cubicBezTo>
                      <a:pt x="4066" y="10221"/>
                      <a:pt x="3279" y="9952"/>
                      <a:pt x="2462" y="9891"/>
                    </a:cubicBezTo>
                    <a:cubicBezTo>
                      <a:pt x="2260" y="9876"/>
                      <a:pt x="1993" y="9842"/>
                      <a:pt x="1728" y="9842"/>
                    </a:cubicBezTo>
                    <a:cubicBezTo>
                      <a:pt x="1348" y="9842"/>
                      <a:pt x="971" y="9913"/>
                      <a:pt x="794" y="10213"/>
                    </a:cubicBezTo>
                    <a:cubicBezTo>
                      <a:pt x="299" y="11052"/>
                      <a:pt x="1618" y="12163"/>
                      <a:pt x="2211" y="12545"/>
                    </a:cubicBezTo>
                    <a:cubicBezTo>
                      <a:pt x="2857" y="12960"/>
                      <a:pt x="3565" y="13269"/>
                      <a:pt x="4207" y="13670"/>
                    </a:cubicBezTo>
                    <a:cubicBezTo>
                      <a:pt x="4606" y="13919"/>
                      <a:pt x="5046" y="14117"/>
                      <a:pt x="5460" y="14340"/>
                    </a:cubicBezTo>
                    <a:cubicBezTo>
                      <a:pt x="5690" y="14463"/>
                      <a:pt x="6428" y="14702"/>
                      <a:pt x="6547" y="14920"/>
                    </a:cubicBezTo>
                    <a:cubicBezTo>
                      <a:pt x="6235" y="14856"/>
                      <a:pt x="5917" y="14790"/>
                      <a:pt x="5601" y="14790"/>
                    </a:cubicBezTo>
                    <a:cubicBezTo>
                      <a:pt x="5501" y="14790"/>
                      <a:pt x="5401" y="14797"/>
                      <a:pt x="5302" y="14812"/>
                    </a:cubicBezTo>
                    <a:cubicBezTo>
                      <a:pt x="4620" y="14918"/>
                      <a:pt x="4684" y="15569"/>
                      <a:pt x="4966" y="16055"/>
                    </a:cubicBezTo>
                    <a:cubicBezTo>
                      <a:pt x="5235" y="16519"/>
                      <a:pt x="5837" y="16778"/>
                      <a:pt x="6302" y="16992"/>
                    </a:cubicBezTo>
                    <a:cubicBezTo>
                      <a:pt x="8507" y="18008"/>
                      <a:pt x="10754" y="18951"/>
                      <a:pt x="12942" y="20029"/>
                    </a:cubicBezTo>
                    <a:cubicBezTo>
                      <a:pt x="12983" y="20049"/>
                      <a:pt x="13022" y="20067"/>
                      <a:pt x="13061" y="20087"/>
                    </a:cubicBezTo>
                    <a:cubicBezTo>
                      <a:pt x="13063" y="20086"/>
                      <a:pt x="13071" y="20061"/>
                      <a:pt x="13084" y="20018"/>
                    </a:cubicBezTo>
                    <a:cubicBezTo>
                      <a:pt x="13207" y="19634"/>
                      <a:pt x="13756" y="17716"/>
                      <a:pt x="13799" y="17517"/>
                    </a:cubicBezTo>
                    <a:cubicBezTo>
                      <a:pt x="13999" y="16620"/>
                      <a:pt x="14140" y="15708"/>
                      <a:pt x="14224" y="14792"/>
                    </a:cubicBezTo>
                    <a:cubicBezTo>
                      <a:pt x="14321" y="13717"/>
                      <a:pt x="15115" y="10608"/>
                      <a:pt x="13613" y="10178"/>
                    </a:cubicBezTo>
                    <a:cubicBezTo>
                      <a:pt x="13530" y="10154"/>
                      <a:pt x="13447" y="10143"/>
                      <a:pt x="13364" y="10143"/>
                    </a:cubicBezTo>
                    <a:cubicBezTo>
                      <a:pt x="12957" y="10143"/>
                      <a:pt x="12557" y="10411"/>
                      <a:pt x="12327" y="10760"/>
                    </a:cubicBezTo>
                    <a:cubicBezTo>
                      <a:pt x="12049" y="11181"/>
                      <a:pt x="11967" y="11698"/>
                      <a:pt x="11889" y="12195"/>
                    </a:cubicBezTo>
                    <a:cubicBezTo>
                      <a:pt x="11958" y="11750"/>
                      <a:pt x="11767" y="11126"/>
                      <a:pt x="11731" y="10672"/>
                    </a:cubicBezTo>
                    <a:cubicBezTo>
                      <a:pt x="11684" y="10103"/>
                      <a:pt x="11648" y="9535"/>
                      <a:pt x="11605" y="8965"/>
                    </a:cubicBezTo>
                    <a:cubicBezTo>
                      <a:pt x="11521" y="7869"/>
                      <a:pt x="11420" y="6770"/>
                      <a:pt x="11178" y="5695"/>
                    </a:cubicBezTo>
                    <a:cubicBezTo>
                      <a:pt x="11058" y="5163"/>
                      <a:pt x="10904" y="4127"/>
                      <a:pt x="10479" y="3556"/>
                    </a:cubicBezTo>
                    <a:cubicBezTo>
                      <a:pt x="10341" y="3374"/>
                      <a:pt x="10177" y="3239"/>
                      <a:pt x="9976" y="3187"/>
                    </a:cubicBezTo>
                    <a:cubicBezTo>
                      <a:pt x="9908" y="3169"/>
                      <a:pt x="9843" y="3160"/>
                      <a:pt x="9781" y="3160"/>
                    </a:cubicBezTo>
                    <a:cubicBezTo>
                      <a:pt x="9163" y="3160"/>
                      <a:pt x="8863" y="4018"/>
                      <a:pt x="8705" y="4523"/>
                    </a:cubicBezTo>
                    <a:cubicBezTo>
                      <a:pt x="8488" y="5223"/>
                      <a:pt x="8507" y="5844"/>
                      <a:pt x="8543" y="6507"/>
                    </a:cubicBezTo>
                    <a:cubicBezTo>
                      <a:pt x="8469" y="5328"/>
                      <a:pt x="8300" y="4157"/>
                      <a:pt x="8042" y="3006"/>
                    </a:cubicBezTo>
                    <a:cubicBezTo>
                      <a:pt x="7818" y="2005"/>
                      <a:pt x="7507" y="980"/>
                      <a:pt x="6822" y="212"/>
                    </a:cubicBezTo>
                    <a:cubicBezTo>
                      <a:pt x="6728" y="107"/>
                      <a:pt x="6608" y="0"/>
                      <a:pt x="6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472100" y="2824875"/>
                <a:ext cx="295950" cy="456850"/>
              </a:xfrm>
              <a:custGeom>
                <a:avLst/>
                <a:gdLst/>
                <a:ahLst/>
                <a:cxnLst/>
                <a:rect l="l" t="t" r="r" b="b"/>
                <a:pathLst>
                  <a:path w="11838" h="18274" extrusionOk="0">
                    <a:moveTo>
                      <a:pt x="5347" y="1"/>
                    </a:moveTo>
                    <a:cubicBezTo>
                      <a:pt x="5315" y="1"/>
                      <a:pt x="5288" y="24"/>
                      <a:pt x="5282" y="56"/>
                    </a:cubicBezTo>
                    <a:cubicBezTo>
                      <a:pt x="4842" y="2850"/>
                      <a:pt x="6118" y="7254"/>
                      <a:pt x="6659" y="8942"/>
                    </a:cubicBezTo>
                    <a:cubicBezTo>
                      <a:pt x="6514" y="8677"/>
                      <a:pt x="6371" y="8415"/>
                      <a:pt x="6231" y="8152"/>
                    </a:cubicBezTo>
                    <a:cubicBezTo>
                      <a:pt x="4900" y="5666"/>
                      <a:pt x="3256" y="2777"/>
                      <a:pt x="1128" y="168"/>
                    </a:cubicBezTo>
                    <a:cubicBezTo>
                      <a:pt x="1114" y="152"/>
                      <a:pt x="1095" y="144"/>
                      <a:pt x="1075" y="144"/>
                    </a:cubicBezTo>
                    <a:cubicBezTo>
                      <a:pt x="1061" y="144"/>
                      <a:pt x="1046" y="148"/>
                      <a:pt x="1034" y="158"/>
                    </a:cubicBezTo>
                    <a:cubicBezTo>
                      <a:pt x="1006" y="182"/>
                      <a:pt x="1000" y="226"/>
                      <a:pt x="1025" y="252"/>
                    </a:cubicBezTo>
                    <a:cubicBezTo>
                      <a:pt x="3146" y="2853"/>
                      <a:pt x="4786" y="5737"/>
                      <a:pt x="6113" y="8214"/>
                    </a:cubicBezTo>
                    <a:cubicBezTo>
                      <a:pt x="6302" y="8564"/>
                      <a:pt x="6491" y="8912"/>
                      <a:pt x="6685" y="9259"/>
                    </a:cubicBezTo>
                    <a:cubicBezTo>
                      <a:pt x="4714" y="7394"/>
                      <a:pt x="2503" y="5806"/>
                      <a:pt x="107" y="4530"/>
                    </a:cubicBezTo>
                    <a:cubicBezTo>
                      <a:pt x="97" y="4524"/>
                      <a:pt x="87" y="4522"/>
                      <a:pt x="76" y="4522"/>
                    </a:cubicBezTo>
                    <a:cubicBezTo>
                      <a:pt x="52" y="4522"/>
                      <a:pt x="29" y="4535"/>
                      <a:pt x="16" y="4559"/>
                    </a:cubicBezTo>
                    <a:cubicBezTo>
                      <a:pt x="0" y="4590"/>
                      <a:pt x="12" y="4630"/>
                      <a:pt x="43" y="4648"/>
                    </a:cubicBezTo>
                    <a:cubicBezTo>
                      <a:pt x="2557" y="5984"/>
                      <a:pt x="4866" y="7670"/>
                      <a:pt x="6905" y="9653"/>
                    </a:cubicBezTo>
                    <a:cubicBezTo>
                      <a:pt x="7269" y="10301"/>
                      <a:pt x="7636" y="10940"/>
                      <a:pt x="7998" y="11569"/>
                    </a:cubicBezTo>
                    <a:cubicBezTo>
                      <a:pt x="7209" y="10956"/>
                      <a:pt x="6215" y="10605"/>
                      <a:pt x="5177" y="10280"/>
                    </a:cubicBezTo>
                    <a:cubicBezTo>
                      <a:pt x="3929" y="9889"/>
                      <a:pt x="2701" y="9527"/>
                      <a:pt x="1426" y="9411"/>
                    </a:cubicBezTo>
                    <a:cubicBezTo>
                      <a:pt x="1423" y="9411"/>
                      <a:pt x="1421" y="9411"/>
                      <a:pt x="1418" y="9411"/>
                    </a:cubicBezTo>
                    <a:cubicBezTo>
                      <a:pt x="1385" y="9411"/>
                      <a:pt x="1358" y="9437"/>
                      <a:pt x="1354" y="9470"/>
                    </a:cubicBezTo>
                    <a:cubicBezTo>
                      <a:pt x="1351" y="9507"/>
                      <a:pt x="1377" y="9541"/>
                      <a:pt x="1413" y="9543"/>
                    </a:cubicBezTo>
                    <a:cubicBezTo>
                      <a:pt x="2677" y="9657"/>
                      <a:pt x="3894" y="10015"/>
                      <a:pt x="5138" y="10406"/>
                    </a:cubicBezTo>
                    <a:cubicBezTo>
                      <a:pt x="6290" y="10769"/>
                      <a:pt x="7390" y="11158"/>
                      <a:pt x="8199" y="11913"/>
                    </a:cubicBezTo>
                    <a:cubicBezTo>
                      <a:pt x="8994" y="13286"/>
                      <a:pt x="9806" y="14704"/>
                      <a:pt x="10545" y="16143"/>
                    </a:cubicBezTo>
                    <a:cubicBezTo>
                      <a:pt x="8861" y="15002"/>
                      <a:pt x="6921" y="14214"/>
                      <a:pt x="4921" y="13860"/>
                    </a:cubicBezTo>
                    <a:cubicBezTo>
                      <a:pt x="4916" y="13859"/>
                      <a:pt x="4912" y="13858"/>
                      <a:pt x="4908" y="13858"/>
                    </a:cubicBezTo>
                    <a:cubicBezTo>
                      <a:pt x="4876" y="13858"/>
                      <a:pt x="4849" y="13883"/>
                      <a:pt x="4842" y="13915"/>
                    </a:cubicBezTo>
                    <a:cubicBezTo>
                      <a:pt x="4835" y="13951"/>
                      <a:pt x="4858" y="13987"/>
                      <a:pt x="4897" y="13993"/>
                    </a:cubicBezTo>
                    <a:cubicBezTo>
                      <a:pt x="6946" y="14355"/>
                      <a:pt x="8931" y="15174"/>
                      <a:pt x="10637" y="16364"/>
                    </a:cubicBezTo>
                    <a:cubicBezTo>
                      <a:pt x="10645" y="16370"/>
                      <a:pt x="10653" y="16374"/>
                      <a:pt x="10663" y="16374"/>
                    </a:cubicBezTo>
                    <a:cubicBezTo>
                      <a:pt x="10973" y="16984"/>
                      <a:pt x="11283" y="17599"/>
                      <a:pt x="11583" y="18216"/>
                    </a:cubicBezTo>
                    <a:cubicBezTo>
                      <a:pt x="11625" y="18236"/>
                      <a:pt x="11662" y="18253"/>
                      <a:pt x="11703" y="18273"/>
                    </a:cubicBezTo>
                    <a:cubicBezTo>
                      <a:pt x="11704" y="18272"/>
                      <a:pt x="11713" y="18249"/>
                      <a:pt x="11726" y="18205"/>
                    </a:cubicBezTo>
                    <a:cubicBezTo>
                      <a:pt x="11407" y="17550"/>
                      <a:pt x="11080" y="16895"/>
                      <a:pt x="10749" y="16247"/>
                    </a:cubicBezTo>
                    <a:cubicBezTo>
                      <a:pt x="10967" y="14126"/>
                      <a:pt x="11332" y="11999"/>
                      <a:pt x="11832" y="9929"/>
                    </a:cubicBezTo>
                    <a:cubicBezTo>
                      <a:pt x="11837" y="9892"/>
                      <a:pt x="11819" y="9857"/>
                      <a:pt x="11782" y="9848"/>
                    </a:cubicBezTo>
                    <a:cubicBezTo>
                      <a:pt x="11777" y="9847"/>
                      <a:pt x="11771" y="9846"/>
                      <a:pt x="11766" y="9846"/>
                    </a:cubicBezTo>
                    <a:cubicBezTo>
                      <a:pt x="11735" y="9846"/>
                      <a:pt x="11709" y="9867"/>
                      <a:pt x="11701" y="9897"/>
                    </a:cubicBezTo>
                    <a:cubicBezTo>
                      <a:pt x="11216" y="11910"/>
                      <a:pt x="10860" y="13971"/>
                      <a:pt x="10639" y="16030"/>
                    </a:cubicBezTo>
                    <a:cubicBezTo>
                      <a:pt x="9935" y="14662"/>
                      <a:pt x="9164" y="13314"/>
                      <a:pt x="8408" y="12004"/>
                    </a:cubicBezTo>
                    <a:cubicBezTo>
                      <a:pt x="8415" y="11991"/>
                      <a:pt x="8419" y="11978"/>
                      <a:pt x="8419" y="11963"/>
                    </a:cubicBezTo>
                    <a:cubicBezTo>
                      <a:pt x="8354" y="9329"/>
                      <a:pt x="8288" y="6604"/>
                      <a:pt x="9055" y="4036"/>
                    </a:cubicBezTo>
                    <a:cubicBezTo>
                      <a:pt x="9067" y="4001"/>
                      <a:pt x="9046" y="3964"/>
                      <a:pt x="9010" y="3953"/>
                    </a:cubicBezTo>
                    <a:cubicBezTo>
                      <a:pt x="9003" y="3951"/>
                      <a:pt x="8996" y="3950"/>
                      <a:pt x="8989" y="3950"/>
                    </a:cubicBezTo>
                    <a:cubicBezTo>
                      <a:pt x="8961" y="3950"/>
                      <a:pt x="8935" y="3969"/>
                      <a:pt x="8926" y="3998"/>
                    </a:cubicBezTo>
                    <a:cubicBezTo>
                      <a:pt x="8169" y="6532"/>
                      <a:pt x="8215" y="9201"/>
                      <a:pt x="8279" y="11790"/>
                    </a:cubicBezTo>
                    <a:cubicBezTo>
                      <a:pt x="8259" y="11752"/>
                      <a:pt x="8237" y="11717"/>
                      <a:pt x="8217" y="11681"/>
                    </a:cubicBezTo>
                    <a:cubicBezTo>
                      <a:pt x="7816" y="10989"/>
                      <a:pt x="7410" y="10284"/>
                      <a:pt x="7012" y="9573"/>
                    </a:cubicBezTo>
                    <a:cubicBezTo>
                      <a:pt x="6911" y="9291"/>
                      <a:pt x="4880" y="3471"/>
                      <a:pt x="5414" y="78"/>
                    </a:cubicBezTo>
                    <a:cubicBezTo>
                      <a:pt x="5421" y="42"/>
                      <a:pt x="5397" y="6"/>
                      <a:pt x="5358" y="1"/>
                    </a:cubicBezTo>
                    <a:cubicBezTo>
                      <a:pt x="5354" y="1"/>
                      <a:pt x="5351" y="1"/>
                      <a:pt x="5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4" name="Google Shape;1444;p30"/>
            <p:cNvSpPr/>
            <p:nvPr/>
          </p:nvSpPr>
          <p:spPr>
            <a:xfrm>
              <a:off x="135326" y="4086348"/>
              <a:ext cx="419564" cy="428908"/>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8634307" y="4274124"/>
              <a:ext cx="189582" cy="295535"/>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30"/>
            <p:cNvGrpSpPr/>
            <p:nvPr/>
          </p:nvGrpSpPr>
          <p:grpSpPr>
            <a:xfrm>
              <a:off x="7845246" y="4218913"/>
              <a:ext cx="632791" cy="1148868"/>
              <a:chOff x="965300" y="2855200"/>
              <a:chExt cx="335200" cy="608575"/>
            </a:xfrm>
          </p:grpSpPr>
          <p:sp>
            <p:nvSpPr>
              <p:cNvPr id="1447" name="Google Shape;1447;p30"/>
              <p:cNvSpPr/>
              <p:nvPr/>
            </p:nvSpPr>
            <p:spPr>
              <a:xfrm>
                <a:off x="965300" y="2855200"/>
                <a:ext cx="335200" cy="549500"/>
              </a:xfrm>
              <a:custGeom>
                <a:avLst/>
                <a:gdLst/>
                <a:ahLst/>
                <a:cxnLst/>
                <a:rect l="l" t="t" r="r" b="b"/>
                <a:pathLst>
                  <a:path w="13408" h="21980" extrusionOk="0">
                    <a:moveTo>
                      <a:pt x="435" y="15461"/>
                    </a:moveTo>
                    <a:lnTo>
                      <a:pt x="435" y="15461"/>
                    </a:lnTo>
                    <a:cubicBezTo>
                      <a:pt x="435" y="15461"/>
                      <a:pt x="435" y="15461"/>
                      <a:pt x="435" y="15461"/>
                    </a:cubicBezTo>
                    <a:lnTo>
                      <a:pt x="435" y="15461"/>
                    </a:lnTo>
                    <a:cubicBezTo>
                      <a:pt x="435" y="15461"/>
                      <a:pt x="435" y="15461"/>
                      <a:pt x="435" y="15461"/>
                    </a:cubicBezTo>
                    <a:close/>
                    <a:moveTo>
                      <a:pt x="10473" y="0"/>
                    </a:moveTo>
                    <a:cubicBezTo>
                      <a:pt x="10163" y="0"/>
                      <a:pt x="9821" y="308"/>
                      <a:pt x="9594" y="456"/>
                    </a:cubicBezTo>
                    <a:cubicBezTo>
                      <a:pt x="8185" y="1367"/>
                      <a:pt x="6800" y="2296"/>
                      <a:pt x="5614" y="3495"/>
                    </a:cubicBezTo>
                    <a:cubicBezTo>
                      <a:pt x="5548" y="3561"/>
                      <a:pt x="5478" y="3635"/>
                      <a:pt x="5465" y="3729"/>
                    </a:cubicBezTo>
                    <a:cubicBezTo>
                      <a:pt x="5448" y="3831"/>
                      <a:pt x="5503" y="3930"/>
                      <a:pt x="5555" y="4019"/>
                    </a:cubicBezTo>
                    <a:cubicBezTo>
                      <a:pt x="5881" y="4580"/>
                      <a:pt x="6169" y="5197"/>
                      <a:pt x="6606" y="5675"/>
                    </a:cubicBezTo>
                    <a:cubicBezTo>
                      <a:pt x="6758" y="5841"/>
                      <a:pt x="6909" y="5960"/>
                      <a:pt x="6904" y="6221"/>
                    </a:cubicBezTo>
                    <a:cubicBezTo>
                      <a:pt x="6902" y="6423"/>
                      <a:pt x="6825" y="6527"/>
                      <a:pt x="6714" y="6527"/>
                    </a:cubicBezTo>
                    <a:cubicBezTo>
                      <a:pt x="6639" y="6527"/>
                      <a:pt x="6548" y="6478"/>
                      <a:pt x="6454" y="6378"/>
                    </a:cubicBezTo>
                    <a:cubicBezTo>
                      <a:pt x="5982" y="5872"/>
                      <a:pt x="5570" y="5167"/>
                      <a:pt x="5011" y="4761"/>
                    </a:cubicBezTo>
                    <a:cubicBezTo>
                      <a:pt x="4941" y="4710"/>
                      <a:pt x="4861" y="4667"/>
                      <a:pt x="4778" y="4667"/>
                    </a:cubicBezTo>
                    <a:cubicBezTo>
                      <a:pt x="4771" y="4667"/>
                      <a:pt x="4765" y="4667"/>
                      <a:pt x="4759" y="4667"/>
                    </a:cubicBezTo>
                    <a:cubicBezTo>
                      <a:pt x="4642" y="4677"/>
                      <a:pt x="4555" y="4777"/>
                      <a:pt x="4482" y="4870"/>
                    </a:cubicBezTo>
                    <a:cubicBezTo>
                      <a:pt x="3966" y="5529"/>
                      <a:pt x="3486" y="6218"/>
                      <a:pt x="3051" y="6933"/>
                    </a:cubicBezTo>
                    <a:cubicBezTo>
                      <a:pt x="2978" y="7050"/>
                      <a:pt x="2906" y="7180"/>
                      <a:pt x="2920" y="7318"/>
                    </a:cubicBezTo>
                    <a:cubicBezTo>
                      <a:pt x="2938" y="7493"/>
                      <a:pt x="3093" y="7620"/>
                      <a:pt x="3226" y="7733"/>
                    </a:cubicBezTo>
                    <a:cubicBezTo>
                      <a:pt x="3831" y="8246"/>
                      <a:pt x="4417" y="8912"/>
                      <a:pt x="4766" y="9627"/>
                    </a:cubicBezTo>
                    <a:cubicBezTo>
                      <a:pt x="4853" y="9805"/>
                      <a:pt x="4925" y="10009"/>
                      <a:pt x="4866" y="10197"/>
                    </a:cubicBezTo>
                    <a:cubicBezTo>
                      <a:pt x="4844" y="10264"/>
                      <a:pt x="4804" y="10328"/>
                      <a:pt x="4746" y="10364"/>
                    </a:cubicBezTo>
                    <a:cubicBezTo>
                      <a:pt x="4704" y="10390"/>
                      <a:pt x="4658" y="10400"/>
                      <a:pt x="4609" y="10400"/>
                    </a:cubicBezTo>
                    <a:cubicBezTo>
                      <a:pt x="4526" y="10400"/>
                      <a:pt x="4438" y="10369"/>
                      <a:pt x="4361" y="10330"/>
                    </a:cubicBezTo>
                    <a:cubicBezTo>
                      <a:pt x="3764" y="10039"/>
                      <a:pt x="3379" y="9452"/>
                      <a:pt x="2932" y="8961"/>
                    </a:cubicBezTo>
                    <a:cubicBezTo>
                      <a:pt x="2831" y="8849"/>
                      <a:pt x="2712" y="8735"/>
                      <a:pt x="2561" y="8713"/>
                    </a:cubicBezTo>
                    <a:cubicBezTo>
                      <a:pt x="2544" y="8711"/>
                      <a:pt x="2527" y="8710"/>
                      <a:pt x="2510" y="8710"/>
                    </a:cubicBezTo>
                    <a:cubicBezTo>
                      <a:pt x="2192" y="8710"/>
                      <a:pt x="1796" y="9131"/>
                      <a:pt x="1610" y="9346"/>
                    </a:cubicBezTo>
                    <a:cubicBezTo>
                      <a:pt x="1235" y="9776"/>
                      <a:pt x="921" y="10280"/>
                      <a:pt x="732" y="10814"/>
                    </a:cubicBezTo>
                    <a:cubicBezTo>
                      <a:pt x="454" y="11596"/>
                      <a:pt x="105" y="12526"/>
                      <a:pt x="51" y="13362"/>
                    </a:cubicBezTo>
                    <a:cubicBezTo>
                      <a:pt x="0" y="14144"/>
                      <a:pt x="697" y="14434"/>
                      <a:pt x="1300" y="14698"/>
                    </a:cubicBezTo>
                    <a:cubicBezTo>
                      <a:pt x="1600" y="14828"/>
                      <a:pt x="2298" y="15212"/>
                      <a:pt x="2430" y="15542"/>
                    </a:cubicBezTo>
                    <a:cubicBezTo>
                      <a:pt x="2552" y="15847"/>
                      <a:pt x="2212" y="15971"/>
                      <a:pt x="1919" y="15971"/>
                    </a:cubicBezTo>
                    <a:cubicBezTo>
                      <a:pt x="1864" y="15971"/>
                      <a:pt x="1812" y="15967"/>
                      <a:pt x="1764" y="15959"/>
                    </a:cubicBezTo>
                    <a:cubicBezTo>
                      <a:pt x="1589" y="15930"/>
                      <a:pt x="447" y="15671"/>
                      <a:pt x="435" y="15461"/>
                    </a:cubicBezTo>
                    <a:lnTo>
                      <a:pt x="435" y="15461"/>
                    </a:lnTo>
                    <a:cubicBezTo>
                      <a:pt x="545" y="17508"/>
                      <a:pt x="1102" y="19514"/>
                      <a:pt x="2034" y="21332"/>
                    </a:cubicBezTo>
                    <a:cubicBezTo>
                      <a:pt x="2279" y="21813"/>
                      <a:pt x="2569" y="21980"/>
                      <a:pt x="2937" y="21980"/>
                    </a:cubicBezTo>
                    <a:cubicBezTo>
                      <a:pt x="3128" y="21980"/>
                      <a:pt x="3341" y="21934"/>
                      <a:pt x="3579" y="21864"/>
                    </a:cubicBezTo>
                    <a:cubicBezTo>
                      <a:pt x="4384" y="21622"/>
                      <a:pt x="5164" y="21340"/>
                      <a:pt x="5882" y="20895"/>
                    </a:cubicBezTo>
                    <a:cubicBezTo>
                      <a:pt x="6812" y="20318"/>
                      <a:pt x="7695" y="19666"/>
                      <a:pt x="8515" y="18947"/>
                    </a:cubicBezTo>
                    <a:cubicBezTo>
                      <a:pt x="9009" y="18512"/>
                      <a:pt x="12970" y="14388"/>
                      <a:pt x="12174" y="13941"/>
                    </a:cubicBezTo>
                    <a:cubicBezTo>
                      <a:pt x="12107" y="13903"/>
                      <a:pt x="12033" y="13889"/>
                      <a:pt x="11956" y="13889"/>
                    </a:cubicBezTo>
                    <a:cubicBezTo>
                      <a:pt x="11861" y="13889"/>
                      <a:pt x="11763" y="13909"/>
                      <a:pt x="11670" y="13928"/>
                    </a:cubicBezTo>
                    <a:cubicBezTo>
                      <a:pt x="11298" y="14005"/>
                      <a:pt x="10921" y="14051"/>
                      <a:pt x="10544" y="14070"/>
                    </a:cubicBezTo>
                    <a:cubicBezTo>
                      <a:pt x="10507" y="14072"/>
                      <a:pt x="10470" y="14073"/>
                      <a:pt x="10434" y="14073"/>
                    </a:cubicBezTo>
                    <a:cubicBezTo>
                      <a:pt x="10343" y="14073"/>
                      <a:pt x="10254" y="14064"/>
                      <a:pt x="10172" y="14028"/>
                    </a:cubicBezTo>
                    <a:cubicBezTo>
                      <a:pt x="10056" y="13977"/>
                      <a:pt x="9957" y="13861"/>
                      <a:pt x="9972" y="13737"/>
                    </a:cubicBezTo>
                    <a:cubicBezTo>
                      <a:pt x="9983" y="13635"/>
                      <a:pt x="10059" y="13554"/>
                      <a:pt x="10138" y="13489"/>
                    </a:cubicBezTo>
                    <a:cubicBezTo>
                      <a:pt x="10762" y="12990"/>
                      <a:pt x="11758" y="13107"/>
                      <a:pt x="12300" y="12521"/>
                    </a:cubicBezTo>
                    <a:cubicBezTo>
                      <a:pt x="12483" y="12319"/>
                      <a:pt x="12591" y="12059"/>
                      <a:pt x="12676" y="11800"/>
                    </a:cubicBezTo>
                    <a:cubicBezTo>
                      <a:pt x="13000" y="10833"/>
                      <a:pt x="13110" y="9808"/>
                      <a:pt x="13219" y="8793"/>
                    </a:cubicBezTo>
                    <a:lnTo>
                      <a:pt x="13393" y="7170"/>
                    </a:lnTo>
                    <a:cubicBezTo>
                      <a:pt x="13400" y="7105"/>
                      <a:pt x="13407" y="7037"/>
                      <a:pt x="13391" y="6975"/>
                    </a:cubicBezTo>
                    <a:cubicBezTo>
                      <a:pt x="13352" y="6812"/>
                      <a:pt x="13173" y="6717"/>
                      <a:pt x="13003" y="6717"/>
                    </a:cubicBezTo>
                    <a:cubicBezTo>
                      <a:pt x="12989" y="6717"/>
                      <a:pt x="12975" y="6717"/>
                      <a:pt x="12961" y="6719"/>
                    </a:cubicBezTo>
                    <a:cubicBezTo>
                      <a:pt x="12780" y="6736"/>
                      <a:pt x="12621" y="6837"/>
                      <a:pt x="12468" y="6934"/>
                    </a:cubicBezTo>
                    <a:cubicBezTo>
                      <a:pt x="12039" y="7209"/>
                      <a:pt x="11611" y="7484"/>
                      <a:pt x="11181" y="7761"/>
                    </a:cubicBezTo>
                    <a:cubicBezTo>
                      <a:pt x="11047" y="7846"/>
                      <a:pt x="10908" y="7935"/>
                      <a:pt x="10751" y="7948"/>
                    </a:cubicBezTo>
                    <a:cubicBezTo>
                      <a:pt x="10741" y="7948"/>
                      <a:pt x="10731" y="7949"/>
                      <a:pt x="10721" y="7949"/>
                    </a:cubicBezTo>
                    <a:cubicBezTo>
                      <a:pt x="10571" y="7949"/>
                      <a:pt x="10415" y="7858"/>
                      <a:pt x="10389" y="7713"/>
                    </a:cubicBezTo>
                    <a:cubicBezTo>
                      <a:pt x="10373" y="7615"/>
                      <a:pt x="10416" y="7516"/>
                      <a:pt x="10467" y="7432"/>
                    </a:cubicBezTo>
                    <a:cubicBezTo>
                      <a:pt x="11149" y="6274"/>
                      <a:pt x="12698" y="5740"/>
                      <a:pt x="12721" y="4229"/>
                    </a:cubicBezTo>
                    <a:cubicBezTo>
                      <a:pt x="12732" y="3596"/>
                      <a:pt x="12476" y="2989"/>
                      <a:pt x="12191" y="2425"/>
                    </a:cubicBezTo>
                    <a:cubicBezTo>
                      <a:pt x="11955" y="1963"/>
                      <a:pt x="11695" y="1517"/>
                      <a:pt x="11418" y="1080"/>
                    </a:cubicBezTo>
                    <a:cubicBezTo>
                      <a:pt x="11234" y="790"/>
                      <a:pt x="10961" y="151"/>
                      <a:pt x="10615" y="25"/>
                    </a:cubicBezTo>
                    <a:cubicBezTo>
                      <a:pt x="10568" y="8"/>
                      <a:pt x="10521" y="0"/>
                      <a:pt x="10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967575" y="2910550"/>
                <a:ext cx="292525" cy="553225"/>
              </a:xfrm>
              <a:custGeom>
                <a:avLst/>
                <a:gdLst/>
                <a:ahLst/>
                <a:cxnLst/>
                <a:rect l="l" t="t" r="r" b="b"/>
                <a:pathLst>
                  <a:path w="11701" h="22129" extrusionOk="0">
                    <a:moveTo>
                      <a:pt x="9880" y="1"/>
                    </a:moveTo>
                    <a:cubicBezTo>
                      <a:pt x="9827" y="1"/>
                      <a:pt x="9777" y="31"/>
                      <a:pt x="9764" y="102"/>
                    </a:cubicBezTo>
                    <a:cubicBezTo>
                      <a:pt x="9541" y="1356"/>
                      <a:pt x="9293" y="2605"/>
                      <a:pt x="9009" y="3844"/>
                    </a:cubicBezTo>
                    <a:cubicBezTo>
                      <a:pt x="8672" y="3126"/>
                      <a:pt x="8352" y="2401"/>
                      <a:pt x="8054" y="1666"/>
                    </a:cubicBezTo>
                    <a:cubicBezTo>
                      <a:pt x="8031" y="1610"/>
                      <a:pt x="7989" y="1588"/>
                      <a:pt x="7946" y="1588"/>
                    </a:cubicBezTo>
                    <a:cubicBezTo>
                      <a:pt x="7855" y="1588"/>
                      <a:pt x="7757" y="1685"/>
                      <a:pt x="7803" y="1797"/>
                    </a:cubicBezTo>
                    <a:cubicBezTo>
                      <a:pt x="8145" y="2641"/>
                      <a:pt x="8513" y="3474"/>
                      <a:pt x="8905" y="4295"/>
                    </a:cubicBezTo>
                    <a:cubicBezTo>
                      <a:pt x="8828" y="4622"/>
                      <a:pt x="8750" y="4950"/>
                      <a:pt x="8666" y="5276"/>
                    </a:cubicBezTo>
                    <a:cubicBezTo>
                      <a:pt x="8413" y="6272"/>
                      <a:pt x="8131" y="7262"/>
                      <a:pt x="7819" y="8244"/>
                    </a:cubicBezTo>
                    <a:cubicBezTo>
                      <a:pt x="7586" y="7268"/>
                      <a:pt x="7440" y="6272"/>
                      <a:pt x="7391" y="5270"/>
                    </a:cubicBezTo>
                    <a:cubicBezTo>
                      <a:pt x="7386" y="5177"/>
                      <a:pt x="7310" y="5129"/>
                      <a:pt x="7237" y="5129"/>
                    </a:cubicBezTo>
                    <a:cubicBezTo>
                      <a:pt x="7168" y="5129"/>
                      <a:pt x="7103" y="5172"/>
                      <a:pt x="7107" y="5262"/>
                    </a:cubicBezTo>
                    <a:cubicBezTo>
                      <a:pt x="7165" y="6442"/>
                      <a:pt x="7347" y="7611"/>
                      <a:pt x="7657" y="8753"/>
                    </a:cubicBezTo>
                    <a:cubicBezTo>
                      <a:pt x="7352" y="9684"/>
                      <a:pt x="7013" y="10605"/>
                      <a:pt x="6645" y="11513"/>
                    </a:cubicBezTo>
                    <a:cubicBezTo>
                      <a:pt x="6215" y="10543"/>
                      <a:pt x="5865" y="9539"/>
                      <a:pt x="5603" y="8509"/>
                    </a:cubicBezTo>
                    <a:cubicBezTo>
                      <a:pt x="5585" y="8435"/>
                      <a:pt x="5527" y="8403"/>
                      <a:pt x="5468" y="8403"/>
                    </a:cubicBezTo>
                    <a:cubicBezTo>
                      <a:pt x="5385" y="8403"/>
                      <a:pt x="5300" y="8469"/>
                      <a:pt x="5327" y="8572"/>
                    </a:cubicBezTo>
                    <a:cubicBezTo>
                      <a:pt x="5618" y="9709"/>
                      <a:pt x="6011" y="10815"/>
                      <a:pt x="6501" y="11879"/>
                    </a:cubicBezTo>
                    <a:cubicBezTo>
                      <a:pt x="6188" y="12632"/>
                      <a:pt x="5853" y="13373"/>
                      <a:pt x="5492" y="14104"/>
                    </a:cubicBezTo>
                    <a:cubicBezTo>
                      <a:pt x="5340" y="14408"/>
                      <a:pt x="5183" y="14710"/>
                      <a:pt x="5024" y="15012"/>
                    </a:cubicBezTo>
                    <a:cubicBezTo>
                      <a:pt x="5021" y="14993"/>
                      <a:pt x="5017" y="14975"/>
                      <a:pt x="5014" y="14962"/>
                    </a:cubicBezTo>
                    <a:cubicBezTo>
                      <a:pt x="4532" y="13141"/>
                      <a:pt x="4131" y="11300"/>
                      <a:pt x="3805" y="9442"/>
                    </a:cubicBezTo>
                    <a:cubicBezTo>
                      <a:pt x="3793" y="9367"/>
                      <a:pt x="3738" y="9334"/>
                      <a:pt x="3680" y="9334"/>
                    </a:cubicBezTo>
                    <a:cubicBezTo>
                      <a:pt x="3598" y="9334"/>
                      <a:pt x="3510" y="9401"/>
                      <a:pt x="3529" y="9506"/>
                    </a:cubicBezTo>
                    <a:cubicBezTo>
                      <a:pt x="3685" y="10404"/>
                      <a:pt x="3862" y="11300"/>
                      <a:pt x="4054" y="12190"/>
                    </a:cubicBezTo>
                    <a:cubicBezTo>
                      <a:pt x="4226" y="12978"/>
                      <a:pt x="4412" y="13761"/>
                      <a:pt x="4611" y="14541"/>
                    </a:cubicBezTo>
                    <a:cubicBezTo>
                      <a:pt x="4665" y="14747"/>
                      <a:pt x="4719" y="14951"/>
                      <a:pt x="4774" y="15158"/>
                    </a:cubicBezTo>
                    <a:cubicBezTo>
                      <a:pt x="4791" y="15224"/>
                      <a:pt x="4807" y="15298"/>
                      <a:pt x="4836" y="15363"/>
                    </a:cubicBezTo>
                    <a:cubicBezTo>
                      <a:pt x="4470" y="16035"/>
                      <a:pt x="4080" y="16695"/>
                      <a:pt x="3668" y="17339"/>
                    </a:cubicBezTo>
                    <a:cubicBezTo>
                      <a:pt x="3656" y="17322"/>
                      <a:pt x="3644" y="17303"/>
                      <a:pt x="3633" y="17281"/>
                    </a:cubicBezTo>
                    <a:cubicBezTo>
                      <a:pt x="3190" y="16474"/>
                      <a:pt x="2850" y="15612"/>
                      <a:pt x="2609" y="14722"/>
                    </a:cubicBezTo>
                    <a:cubicBezTo>
                      <a:pt x="2590" y="14648"/>
                      <a:pt x="2531" y="14616"/>
                      <a:pt x="2472" y="14616"/>
                    </a:cubicBezTo>
                    <a:cubicBezTo>
                      <a:pt x="2388" y="14616"/>
                      <a:pt x="2304" y="14681"/>
                      <a:pt x="2331" y="14784"/>
                    </a:cubicBezTo>
                    <a:cubicBezTo>
                      <a:pt x="2472" y="15301"/>
                      <a:pt x="2643" y="15808"/>
                      <a:pt x="2848" y="16301"/>
                    </a:cubicBezTo>
                    <a:cubicBezTo>
                      <a:pt x="2947" y="16542"/>
                      <a:pt x="3055" y="16779"/>
                      <a:pt x="3171" y="17012"/>
                    </a:cubicBezTo>
                    <a:cubicBezTo>
                      <a:pt x="3265" y="17206"/>
                      <a:pt x="3358" y="17436"/>
                      <a:pt x="3495" y="17606"/>
                    </a:cubicBezTo>
                    <a:cubicBezTo>
                      <a:pt x="2498" y="19132"/>
                      <a:pt x="1369" y="20568"/>
                      <a:pt x="99" y="21878"/>
                    </a:cubicBezTo>
                    <a:cubicBezTo>
                      <a:pt x="0" y="21981"/>
                      <a:pt x="95" y="22128"/>
                      <a:pt x="202" y="22128"/>
                    </a:cubicBezTo>
                    <a:cubicBezTo>
                      <a:pt x="233" y="22128"/>
                      <a:pt x="266" y="22116"/>
                      <a:pt x="295" y="22086"/>
                    </a:cubicBezTo>
                    <a:cubicBezTo>
                      <a:pt x="1538" y="20805"/>
                      <a:pt x="2653" y="19402"/>
                      <a:pt x="3637" y="17915"/>
                    </a:cubicBezTo>
                    <a:cubicBezTo>
                      <a:pt x="3669" y="17866"/>
                      <a:pt x="3699" y="17816"/>
                      <a:pt x="3733" y="17766"/>
                    </a:cubicBezTo>
                    <a:cubicBezTo>
                      <a:pt x="3769" y="17775"/>
                      <a:pt x="3807" y="17778"/>
                      <a:pt x="3847" y="17778"/>
                    </a:cubicBezTo>
                    <a:cubicBezTo>
                      <a:pt x="3896" y="17778"/>
                      <a:pt x="3947" y="17773"/>
                      <a:pt x="3999" y="17765"/>
                    </a:cubicBezTo>
                    <a:cubicBezTo>
                      <a:pt x="4284" y="17720"/>
                      <a:pt x="4571" y="17664"/>
                      <a:pt x="4855" y="17613"/>
                    </a:cubicBezTo>
                    <a:cubicBezTo>
                      <a:pt x="5439" y="17510"/>
                      <a:pt x="6026" y="17404"/>
                      <a:pt x="6609" y="17302"/>
                    </a:cubicBezTo>
                    <a:cubicBezTo>
                      <a:pt x="6783" y="17273"/>
                      <a:pt x="6732" y="17022"/>
                      <a:pt x="6576" y="17022"/>
                    </a:cubicBezTo>
                    <a:cubicBezTo>
                      <a:pt x="6567" y="17022"/>
                      <a:pt x="6557" y="17023"/>
                      <a:pt x="6547" y="17025"/>
                    </a:cubicBezTo>
                    <a:lnTo>
                      <a:pt x="5015" y="17296"/>
                    </a:lnTo>
                    <a:cubicBezTo>
                      <a:pt x="4775" y="17338"/>
                      <a:pt x="4536" y="17381"/>
                      <a:pt x="4296" y="17423"/>
                    </a:cubicBezTo>
                    <a:cubicBezTo>
                      <a:pt x="4180" y="17444"/>
                      <a:pt x="4053" y="17483"/>
                      <a:pt x="3935" y="17487"/>
                    </a:cubicBezTo>
                    <a:cubicBezTo>
                      <a:pt x="3932" y="17487"/>
                      <a:pt x="3930" y="17488"/>
                      <a:pt x="3927" y="17488"/>
                    </a:cubicBezTo>
                    <a:cubicBezTo>
                      <a:pt x="3923" y="17488"/>
                      <a:pt x="3918" y="17487"/>
                      <a:pt x="3914" y="17487"/>
                    </a:cubicBezTo>
                    <a:cubicBezTo>
                      <a:pt x="4319" y="16850"/>
                      <a:pt x="4703" y="16200"/>
                      <a:pt x="5065" y="15537"/>
                    </a:cubicBezTo>
                    <a:cubicBezTo>
                      <a:pt x="5114" y="15537"/>
                      <a:pt x="5166" y="15525"/>
                      <a:pt x="5218" y="15508"/>
                    </a:cubicBezTo>
                    <a:cubicBezTo>
                      <a:pt x="5400" y="15453"/>
                      <a:pt x="5584" y="15388"/>
                      <a:pt x="5767" y="15324"/>
                    </a:cubicBezTo>
                    <a:cubicBezTo>
                      <a:pt x="7237" y="14813"/>
                      <a:pt x="8672" y="14201"/>
                      <a:pt x="10060" y="13493"/>
                    </a:cubicBezTo>
                    <a:cubicBezTo>
                      <a:pt x="10201" y="13422"/>
                      <a:pt x="10121" y="13225"/>
                      <a:pt x="9992" y="13225"/>
                    </a:cubicBezTo>
                    <a:cubicBezTo>
                      <a:pt x="9971" y="13225"/>
                      <a:pt x="9949" y="13230"/>
                      <a:pt x="9927" y="13241"/>
                    </a:cubicBezTo>
                    <a:cubicBezTo>
                      <a:pt x="9105" y="13661"/>
                      <a:pt x="8270" y="14047"/>
                      <a:pt x="7417" y="14398"/>
                    </a:cubicBezTo>
                    <a:cubicBezTo>
                      <a:pt x="6962" y="14584"/>
                      <a:pt x="6501" y="14761"/>
                      <a:pt x="6037" y="14928"/>
                    </a:cubicBezTo>
                    <a:cubicBezTo>
                      <a:pt x="5840" y="14997"/>
                      <a:pt x="5645" y="15065"/>
                      <a:pt x="5448" y="15133"/>
                    </a:cubicBezTo>
                    <a:cubicBezTo>
                      <a:pt x="5419" y="15143"/>
                      <a:pt x="5319" y="15188"/>
                      <a:pt x="5234" y="15220"/>
                    </a:cubicBezTo>
                    <a:cubicBezTo>
                      <a:pt x="5755" y="14243"/>
                      <a:pt x="6230" y="13241"/>
                      <a:pt x="6663" y="12222"/>
                    </a:cubicBezTo>
                    <a:cubicBezTo>
                      <a:pt x="6688" y="12265"/>
                      <a:pt x="6733" y="12285"/>
                      <a:pt x="6780" y="12285"/>
                    </a:cubicBezTo>
                    <a:cubicBezTo>
                      <a:pt x="6802" y="12285"/>
                      <a:pt x="6825" y="12281"/>
                      <a:pt x="6847" y="12271"/>
                    </a:cubicBezTo>
                    <a:cubicBezTo>
                      <a:pt x="7795" y="11859"/>
                      <a:pt x="8744" y="11445"/>
                      <a:pt x="9693" y="11031"/>
                    </a:cubicBezTo>
                    <a:cubicBezTo>
                      <a:pt x="9841" y="10967"/>
                      <a:pt x="9755" y="10766"/>
                      <a:pt x="9619" y="10766"/>
                    </a:cubicBezTo>
                    <a:cubicBezTo>
                      <a:pt x="9600" y="10766"/>
                      <a:pt x="9580" y="10770"/>
                      <a:pt x="9559" y="10779"/>
                    </a:cubicBezTo>
                    <a:cubicBezTo>
                      <a:pt x="8655" y="11171"/>
                      <a:pt x="7751" y="11566"/>
                      <a:pt x="6848" y="11960"/>
                    </a:cubicBezTo>
                    <a:cubicBezTo>
                      <a:pt x="6834" y="11931"/>
                      <a:pt x="6822" y="11901"/>
                      <a:pt x="6807" y="11872"/>
                    </a:cubicBezTo>
                    <a:cubicBezTo>
                      <a:pt x="7151" y="11039"/>
                      <a:pt x="7469" y="10194"/>
                      <a:pt x="7760" y="9343"/>
                    </a:cubicBezTo>
                    <a:cubicBezTo>
                      <a:pt x="7801" y="9224"/>
                      <a:pt x="7837" y="9105"/>
                      <a:pt x="7876" y="8986"/>
                    </a:cubicBezTo>
                    <a:cubicBezTo>
                      <a:pt x="7883" y="8985"/>
                      <a:pt x="7889" y="8985"/>
                      <a:pt x="7896" y="8982"/>
                    </a:cubicBezTo>
                    <a:cubicBezTo>
                      <a:pt x="8928" y="8383"/>
                      <a:pt x="9907" y="7697"/>
                      <a:pt x="10825" y="6934"/>
                    </a:cubicBezTo>
                    <a:cubicBezTo>
                      <a:pt x="10936" y="6840"/>
                      <a:pt x="10837" y="6690"/>
                      <a:pt x="10721" y="6690"/>
                    </a:cubicBezTo>
                    <a:cubicBezTo>
                      <a:pt x="10690" y="6690"/>
                      <a:pt x="10659" y="6701"/>
                      <a:pt x="10629" y="6725"/>
                    </a:cubicBezTo>
                    <a:cubicBezTo>
                      <a:pt x="9806" y="7411"/>
                      <a:pt x="8930" y="8028"/>
                      <a:pt x="8010" y="8580"/>
                    </a:cubicBezTo>
                    <a:cubicBezTo>
                      <a:pt x="8455" y="7202"/>
                      <a:pt x="8837" y="5802"/>
                      <a:pt x="9171" y="4393"/>
                    </a:cubicBezTo>
                    <a:cubicBezTo>
                      <a:pt x="9601" y="4271"/>
                      <a:pt x="9946" y="3952"/>
                      <a:pt x="10291" y="3681"/>
                    </a:cubicBezTo>
                    <a:cubicBezTo>
                      <a:pt x="10720" y="3344"/>
                      <a:pt x="11153" y="3005"/>
                      <a:pt x="11585" y="2666"/>
                    </a:cubicBezTo>
                    <a:cubicBezTo>
                      <a:pt x="11700" y="2575"/>
                      <a:pt x="11597" y="2426"/>
                      <a:pt x="11479" y="2426"/>
                    </a:cubicBezTo>
                    <a:cubicBezTo>
                      <a:pt x="11449" y="2426"/>
                      <a:pt x="11418" y="2435"/>
                      <a:pt x="11389" y="2458"/>
                    </a:cubicBezTo>
                    <a:cubicBezTo>
                      <a:pt x="10988" y="2772"/>
                      <a:pt x="10589" y="3086"/>
                      <a:pt x="10189" y="3399"/>
                    </a:cubicBezTo>
                    <a:cubicBezTo>
                      <a:pt x="9900" y="3627"/>
                      <a:pt x="9599" y="3915"/>
                      <a:pt x="9250" y="4063"/>
                    </a:cubicBezTo>
                    <a:cubicBezTo>
                      <a:pt x="9546" y="2776"/>
                      <a:pt x="9807" y="1480"/>
                      <a:pt x="10037" y="182"/>
                    </a:cubicBezTo>
                    <a:cubicBezTo>
                      <a:pt x="10057" y="74"/>
                      <a:pt x="9964" y="1"/>
                      <a:pt x="9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9" name="Google Shape;1449;p30"/>
            <p:cNvSpPr/>
            <p:nvPr/>
          </p:nvSpPr>
          <p:spPr>
            <a:xfrm>
              <a:off x="287925" y="4274118"/>
              <a:ext cx="590976" cy="952065"/>
            </a:xfrm>
            <a:custGeom>
              <a:avLst/>
              <a:gdLst/>
              <a:ahLst/>
              <a:cxnLst/>
              <a:rect l="l" t="t" r="r" b="b"/>
              <a:pathLst>
                <a:path w="12522" h="20173" extrusionOk="0">
                  <a:moveTo>
                    <a:pt x="11487" y="413"/>
                  </a:moveTo>
                  <a:lnTo>
                    <a:pt x="11487" y="413"/>
                  </a:lnTo>
                  <a:cubicBezTo>
                    <a:pt x="11452" y="699"/>
                    <a:pt x="11442" y="986"/>
                    <a:pt x="11432" y="1267"/>
                  </a:cubicBezTo>
                  <a:cubicBezTo>
                    <a:pt x="11423" y="1535"/>
                    <a:pt x="11413" y="1811"/>
                    <a:pt x="11381" y="2079"/>
                  </a:cubicBezTo>
                  <a:cubicBezTo>
                    <a:pt x="11256" y="3175"/>
                    <a:pt x="10921" y="3980"/>
                    <a:pt x="10321" y="4612"/>
                  </a:cubicBezTo>
                  <a:cubicBezTo>
                    <a:pt x="10244" y="4692"/>
                    <a:pt x="10168" y="4770"/>
                    <a:pt x="10088" y="4848"/>
                  </a:cubicBezTo>
                  <a:cubicBezTo>
                    <a:pt x="10075" y="4861"/>
                    <a:pt x="10061" y="4876"/>
                    <a:pt x="10048" y="4890"/>
                  </a:cubicBezTo>
                  <a:cubicBezTo>
                    <a:pt x="10353" y="4381"/>
                    <a:pt x="10588" y="3877"/>
                    <a:pt x="10740" y="3386"/>
                  </a:cubicBezTo>
                  <a:cubicBezTo>
                    <a:pt x="10815" y="3141"/>
                    <a:pt x="10837" y="2888"/>
                    <a:pt x="10858" y="2642"/>
                  </a:cubicBezTo>
                  <a:cubicBezTo>
                    <a:pt x="10892" y="2263"/>
                    <a:pt x="10922" y="1902"/>
                    <a:pt x="11135" y="1578"/>
                  </a:cubicBezTo>
                  <a:cubicBezTo>
                    <a:pt x="11159" y="1543"/>
                    <a:pt x="11148" y="1497"/>
                    <a:pt x="11113" y="1475"/>
                  </a:cubicBezTo>
                  <a:cubicBezTo>
                    <a:pt x="11101" y="1467"/>
                    <a:pt x="11087" y="1463"/>
                    <a:pt x="11073" y="1463"/>
                  </a:cubicBezTo>
                  <a:cubicBezTo>
                    <a:pt x="11049" y="1463"/>
                    <a:pt x="11024" y="1475"/>
                    <a:pt x="11010" y="1497"/>
                  </a:cubicBezTo>
                  <a:cubicBezTo>
                    <a:pt x="10777" y="1852"/>
                    <a:pt x="10742" y="2248"/>
                    <a:pt x="10708" y="2629"/>
                  </a:cubicBezTo>
                  <a:cubicBezTo>
                    <a:pt x="10689" y="2868"/>
                    <a:pt x="10666" y="3114"/>
                    <a:pt x="10596" y="3343"/>
                  </a:cubicBezTo>
                  <a:cubicBezTo>
                    <a:pt x="10441" y="3838"/>
                    <a:pt x="10201" y="4347"/>
                    <a:pt x="9888" y="4861"/>
                  </a:cubicBezTo>
                  <a:cubicBezTo>
                    <a:pt x="9993" y="4528"/>
                    <a:pt x="10100" y="4185"/>
                    <a:pt x="10143" y="3815"/>
                  </a:cubicBezTo>
                  <a:cubicBezTo>
                    <a:pt x="10169" y="3609"/>
                    <a:pt x="10172" y="3398"/>
                    <a:pt x="10176" y="3192"/>
                  </a:cubicBezTo>
                  <a:cubicBezTo>
                    <a:pt x="10179" y="2950"/>
                    <a:pt x="10185" y="2700"/>
                    <a:pt x="10226" y="2460"/>
                  </a:cubicBezTo>
                  <a:cubicBezTo>
                    <a:pt x="10265" y="2221"/>
                    <a:pt x="10336" y="2005"/>
                    <a:pt x="10440" y="1801"/>
                  </a:cubicBezTo>
                  <a:cubicBezTo>
                    <a:pt x="10589" y="1511"/>
                    <a:pt x="10784" y="1219"/>
                    <a:pt x="11038" y="906"/>
                  </a:cubicBezTo>
                  <a:cubicBezTo>
                    <a:pt x="11142" y="776"/>
                    <a:pt x="11261" y="643"/>
                    <a:pt x="11398" y="494"/>
                  </a:cubicBezTo>
                  <a:cubicBezTo>
                    <a:pt x="11416" y="475"/>
                    <a:pt x="11449" y="447"/>
                    <a:pt x="11485" y="414"/>
                  </a:cubicBezTo>
                  <a:cubicBezTo>
                    <a:pt x="11486" y="414"/>
                    <a:pt x="11486" y="413"/>
                    <a:pt x="11487" y="413"/>
                  </a:cubicBezTo>
                  <a:close/>
                  <a:moveTo>
                    <a:pt x="12089" y="5419"/>
                  </a:moveTo>
                  <a:lnTo>
                    <a:pt x="12089" y="5419"/>
                  </a:lnTo>
                  <a:cubicBezTo>
                    <a:pt x="12015" y="5516"/>
                    <a:pt x="11943" y="5615"/>
                    <a:pt x="11870" y="5714"/>
                  </a:cubicBezTo>
                  <a:cubicBezTo>
                    <a:pt x="11669" y="5986"/>
                    <a:pt x="11479" y="6247"/>
                    <a:pt x="11232" y="6455"/>
                  </a:cubicBezTo>
                  <a:cubicBezTo>
                    <a:pt x="10741" y="6868"/>
                    <a:pt x="10175" y="6968"/>
                    <a:pt x="9576" y="7072"/>
                  </a:cubicBezTo>
                  <a:cubicBezTo>
                    <a:pt x="9263" y="7127"/>
                    <a:pt x="8939" y="7185"/>
                    <a:pt x="8626" y="7289"/>
                  </a:cubicBezTo>
                  <a:cubicBezTo>
                    <a:pt x="8607" y="7295"/>
                    <a:pt x="8585" y="7302"/>
                    <a:pt x="8562" y="7308"/>
                  </a:cubicBezTo>
                  <a:cubicBezTo>
                    <a:pt x="8765" y="7173"/>
                    <a:pt x="8998" y="7076"/>
                    <a:pt x="9228" y="6982"/>
                  </a:cubicBezTo>
                  <a:lnTo>
                    <a:pt x="9306" y="6949"/>
                  </a:lnTo>
                  <a:cubicBezTo>
                    <a:pt x="9948" y="6681"/>
                    <a:pt x="10576" y="6367"/>
                    <a:pt x="11174" y="6011"/>
                  </a:cubicBezTo>
                  <a:cubicBezTo>
                    <a:pt x="11210" y="5989"/>
                    <a:pt x="11220" y="5943"/>
                    <a:pt x="11198" y="5906"/>
                  </a:cubicBezTo>
                  <a:cubicBezTo>
                    <a:pt x="11184" y="5883"/>
                    <a:pt x="11161" y="5870"/>
                    <a:pt x="11136" y="5870"/>
                  </a:cubicBezTo>
                  <a:cubicBezTo>
                    <a:pt x="11122" y="5870"/>
                    <a:pt x="11108" y="5874"/>
                    <a:pt x="11096" y="5882"/>
                  </a:cubicBezTo>
                  <a:cubicBezTo>
                    <a:pt x="10504" y="6235"/>
                    <a:pt x="9883" y="6548"/>
                    <a:pt x="9246" y="6811"/>
                  </a:cubicBezTo>
                  <a:lnTo>
                    <a:pt x="9169" y="6844"/>
                  </a:lnTo>
                  <a:cubicBezTo>
                    <a:pt x="8991" y="6918"/>
                    <a:pt x="8810" y="6992"/>
                    <a:pt x="8642" y="7085"/>
                  </a:cubicBezTo>
                  <a:cubicBezTo>
                    <a:pt x="8720" y="6989"/>
                    <a:pt x="8792" y="6894"/>
                    <a:pt x="8861" y="6800"/>
                  </a:cubicBezTo>
                  <a:cubicBezTo>
                    <a:pt x="8920" y="6737"/>
                    <a:pt x="8976" y="6677"/>
                    <a:pt x="9039" y="6616"/>
                  </a:cubicBezTo>
                  <a:cubicBezTo>
                    <a:pt x="9332" y="6325"/>
                    <a:pt x="9583" y="6086"/>
                    <a:pt x="9872" y="5892"/>
                  </a:cubicBezTo>
                  <a:cubicBezTo>
                    <a:pt x="10105" y="5736"/>
                    <a:pt x="10339" y="5628"/>
                    <a:pt x="10585" y="5565"/>
                  </a:cubicBezTo>
                  <a:cubicBezTo>
                    <a:pt x="10838" y="5500"/>
                    <a:pt x="11083" y="5497"/>
                    <a:pt x="11342" y="5492"/>
                  </a:cubicBezTo>
                  <a:cubicBezTo>
                    <a:pt x="11453" y="5491"/>
                    <a:pt x="11566" y="5490"/>
                    <a:pt x="11682" y="5481"/>
                  </a:cubicBezTo>
                  <a:cubicBezTo>
                    <a:pt x="11721" y="5479"/>
                    <a:pt x="11905" y="5458"/>
                    <a:pt x="12089" y="5419"/>
                  </a:cubicBezTo>
                  <a:close/>
                  <a:moveTo>
                    <a:pt x="8015" y="3097"/>
                  </a:moveTo>
                  <a:cubicBezTo>
                    <a:pt x="8047" y="3399"/>
                    <a:pt x="8115" y="3694"/>
                    <a:pt x="8180" y="3984"/>
                  </a:cubicBezTo>
                  <a:cubicBezTo>
                    <a:pt x="8245" y="4266"/>
                    <a:pt x="8310" y="4557"/>
                    <a:pt x="8341" y="4847"/>
                  </a:cubicBezTo>
                  <a:cubicBezTo>
                    <a:pt x="8391" y="5326"/>
                    <a:pt x="8351" y="5840"/>
                    <a:pt x="8215" y="6416"/>
                  </a:cubicBezTo>
                  <a:cubicBezTo>
                    <a:pt x="8135" y="6752"/>
                    <a:pt x="8004" y="7082"/>
                    <a:pt x="7866" y="7402"/>
                  </a:cubicBezTo>
                  <a:cubicBezTo>
                    <a:pt x="7970" y="6724"/>
                    <a:pt x="7979" y="6155"/>
                    <a:pt x="7898" y="5576"/>
                  </a:cubicBezTo>
                  <a:cubicBezTo>
                    <a:pt x="7824" y="5048"/>
                    <a:pt x="7773" y="4537"/>
                    <a:pt x="7990" y="4101"/>
                  </a:cubicBezTo>
                  <a:cubicBezTo>
                    <a:pt x="8008" y="4065"/>
                    <a:pt x="7993" y="4020"/>
                    <a:pt x="7956" y="4001"/>
                  </a:cubicBezTo>
                  <a:cubicBezTo>
                    <a:pt x="7945" y="3996"/>
                    <a:pt x="7935" y="3994"/>
                    <a:pt x="7924" y="3994"/>
                  </a:cubicBezTo>
                  <a:cubicBezTo>
                    <a:pt x="7896" y="3994"/>
                    <a:pt x="7869" y="4009"/>
                    <a:pt x="7856" y="4036"/>
                  </a:cubicBezTo>
                  <a:cubicBezTo>
                    <a:pt x="7621" y="4509"/>
                    <a:pt x="7675" y="5067"/>
                    <a:pt x="7752" y="5598"/>
                  </a:cubicBezTo>
                  <a:cubicBezTo>
                    <a:pt x="7820" y="6084"/>
                    <a:pt x="7823" y="6568"/>
                    <a:pt x="7755" y="7118"/>
                  </a:cubicBezTo>
                  <a:cubicBezTo>
                    <a:pt x="7711" y="6975"/>
                    <a:pt x="7660" y="6833"/>
                    <a:pt x="7608" y="6688"/>
                  </a:cubicBezTo>
                  <a:cubicBezTo>
                    <a:pt x="7571" y="6584"/>
                    <a:pt x="7530" y="6475"/>
                    <a:pt x="7494" y="6362"/>
                  </a:cubicBezTo>
                  <a:cubicBezTo>
                    <a:pt x="7325" y="5849"/>
                    <a:pt x="7274" y="5313"/>
                    <a:pt x="7348" y="4816"/>
                  </a:cubicBezTo>
                  <a:cubicBezTo>
                    <a:pt x="7439" y="4205"/>
                    <a:pt x="7724" y="3625"/>
                    <a:pt x="8015" y="3097"/>
                  </a:cubicBezTo>
                  <a:close/>
                  <a:moveTo>
                    <a:pt x="4920" y="5161"/>
                  </a:moveTo>
                  <a:lnTo>
                    <a:pt x="5479" y="6441"/>
                  </a:lnTo>
                  <a:cubicBezTo>
                    <a:pt x="5645" y="6820"/>
                    <a:pt x="5818" y="7214"/>
                    <a:pt x="5922" y="7620"/>
                  </a:cubicBezTo>
                  <a:cubicBezTo>
                    <a:pt x="6074" y="8214"/>
                    <a:pt x="6082" y="8845"/>
                    <a:pt x="5948" y="9450"/>
                  </a:cubicBezTo>
                  <a:lnTo>
                    <a:pt x="5930" y="9524"/>
                  </a:lnTo>
                  <a:cubicBezTo>
                    <a:pt x="5920" y="9575"/>
                    <a:pt x="5906" y="9646"/>
                    <a:pt x="5887" y="9704"/>
                  </a:cubicBezTo>
                  <a:cubicBezTo>
                    <a:pt x="5854" y="9537"/>
                    <a:pt x="5825" y="9371"/>
                    <a:pt x="5797" y="9206"/>
                  </a:cubicBezTo>
                  <a:cubicBezTo>
                    <a:pt x="5747" y="8894"/>
                    <a:pt x="5696" y="8570"/>
                    <a:pt x="5593" y="8257"/>
                  </a:cubicBezTo>
                  <a:lnTo>
                    <a:pt x="5529" y="8066"/>
                  </a:lnTo>
                  <a:cubicBezTo>
                    <a:pt x="5388" y="7651"/>
                    <a:pt x="5243" y="7222"/>
                    <a:pt x="5279" y="6784"/>
                  </a:cubicBezTo>
                  <a:cubicBezTo>
                    <a:pt x="5283" y="6743"/>
                    <a:pt x="5253" y="6707"/>
                    <a:pt x="5211" y="6703"/>
                  </a:cubicBezTo>
                  <a:cubicBezTo>
                    <a:pt x="5209" y="6703"/>
                    <a:pt x="5207" y="6702"/>
                    <a:pt x="5205" y="6702"/>
                  </a:cubicBezTo>
                  <a:cubicBezTo>
                    <a:pt x="5166" y="6702"/>
                    <a:pt x="5133" y="6732"/>
                    <a:pt x="5130" y="6772"/>
                  </a:cubicBezTo>
                  <a:cubicBezTo>
                    <a:pt x="5091" y="7240"/>
                    <a:pt x="5241" y="7684"/>
                    <a:pt x="5386" y="8113"/>
                  </a:cubicBezTo>
                  <a:lnTo>
                    <a:pt x="5450" y="8302"/>
                  </a:lnTo>
                  <a:cubicBezTo>
                    <a:pt x="5550" y="8605"/>
                    <a:pt x="5600" y="8922"/>
                    <a:pt x="5648" y="9227"/>
                  </a:cubicBezTo>
                  <a:cubicBezTo>
                    <a:pt x="5677" y="9405"/>
                    <a:pt x="5709" y="9586"/>
                    <a:pt x="5748" y="9767"/>
                  </a:cubicBezTo>
                  <a:cubicBezTo>
                    <a:pt x="5731" y="9753"/>
                    <a:pt x="5712" y="9735"/>
                    <a:pt x="5689" y="9712"/>
                  </a:cubicBezTo>
                  <a:cubicBezTo>
                    <a:pt x="5479" y="9504"/>
                    <a:pt x="5321" y="9243"/>
                    <a:pt x="5184" y="8991"/>
                  </a:cubicBezTo>
                  <a:cubicBezTo>
                    <a:pt x="5000" y="8660"/>
                    <a:pt x="4778" y="8217"/>
                    <a:pt x="4699" y="7743"/>
                  </a:cubicBezTo>
                  <a:cubicBezTo>
                    <a:pt x="4639" y="7382"/>
                    <a:pt x="4657" y="7014"/>
                    <a:pt x="4706" y="6572"/>
                  </a:cubicBezTo>
                  <a:cubicBezTo>
                    <a:pt x="4756" y="6102"/>
                    <a:pt x="4829" y="5628"/>
                    <a:pt x="4920" y="5161"/>
                  </a:cubicBezTo>
                  <a:close/>
                  <a:moveTo>
                    <a:pt x="10381" y="9045"/>
                  </a:moveTo>
                  <a:cubicBezTo>
                    <a:pt x="10136" y="9418"/>
                    <a:pt x="9677" y="9641"/>
                    <a:pt x="9221" y="9838"/>
                  </a:cubicBezTo>
                  <a:cubicBezTo>
                    <a:pt x="8563" y="10122"/>
                    <a:pt x="7919" y="10373"/>
                    <a:pt x="7283" y="10373"/>
                  </a:cubicBezTo>
                  <a:cubicBezTo>
                    <a:pt x="7129" y="10373"/>
                    <a:pt x="6976" y="10358"/>
                    <a:pt x="6824" y="10326"/>
                  </a:cubicBezTo>
                  <a:cubicBezTo>
                    <a:pt x="6596" y="10278"/>
                    <a:pt x="6371" y="10210"/>
                    <a:pt x="6152" y="10145"/>
                  </a:cubicBezTo>
                  <a:cubicBezTo>
                    <a:pt x="6088" y="10126"/>
                    <a:pt x="6027" y="10106"/>
                    <a:pt x="5964" y="10089"/>
                  </a:cubicBezTo>
                  <a:cubicBezTo>
                    <a:pt x="6181" y="9947"/>
                    <a:pt x="6456" y="9918"/>
                    <a:pt x="6702" y="9906"/>
                  </a:cubicBezTo>
                  <a:cubicBezTo>
                    <a:pt x="6900" y="9895"/>
                    <a:pt x="7103" y="9892"/>
                    <a:pt x="7304" y="9887"/>
                  </a:cubicBezTo>
                  <a:cubicBezTo>
                    <a:pt x="7988" y="9874"/>
                    <a:pt x="8694" y="9860"/>
                    <a:pt x="9332" y="9591"/>
                  </a:cubicBezTo>
                  <a:cubicBezTo>
                    <a:pt x="9370" y="9575"/>
                    <a:pt x="9389" y="9531"/>
                    <a:pt x="9373" y="9494"/>
                  </a:cubicBezTo>
                  <a:cubicBezTo>
                    <a:pt x="9360" y="9464"/>
                    <a:pt x="9333" y="9447"/>
                    <a:pt x="9304" y="9447"/>
                  </a:cubicBezTo>
                  <a:cubicBezTo>
                    <a:pt x="9294" y="9447"/>
                    <a:pt x="9284" y="9449"/>
                    <a:pt x="9275" y="9453"/>
                  </a:cubicBezTo>
                  <a:cubicBezTo>
                    <a:pt x="8661" y="9714"/>
                    <a:pt x="7970" y="9727"/>
                    <a:pt x="7300" y="9740"/>
                  </a:cubicBezTo>
                  <a:cubicBezTo>
                    <a:pt x="7097" y="9743"/>
                    <a:pt x="6893" y="9747"/>
                    <a:pt x="6693" y="9757"/>
                  </a:cubicBezTo>
                  <a:cubicBezTo>
                    <a:pt x="6527" y="9766"/>
                    <a:pt x="6358" y="9785"/>
                    <a:pt x="6198" y="9827"/>
                  </a:cubicBezTo>
                  <a:cubicBezTo>
                    <a:pt x="6291" y="9734"/>
                    <a:pt x="6385" y="9649"/>
                    <a:pt x="6494" y="9581"/>
                  </a:cubicBezTo>
                  <a:cubicBezTo>
                    <a:pt x="6908" y="9317"/>
                    <a:pt x="7439" y="9172"/>
                    <a:pt x="8114" y="9139"/>
                  </a:cubicBezTo>
                  <a:cubicBezTo>
                    <a:pt x="8313" y="9129"/>
                    <a:pt x="8516" y="9127"/>
                    <a:pt x="8716" y="9127"/>
                  </a:cubicBezTo>
                  <a:cubicBezTo>
                    <a:pt x="8783" y="9127"/>
                    <a:pt x="8849" y="9127"/>
                    <a:pt x="8916" y="9127"/>
                  </a:cubicBezTo>
                  <a:cubicBezTo>
                    <a:pt x="9008" y="9128"/>
                    <a:pt x="9102" y="9129"/>
                    <a:pt x="9196" y="9129"/>
                  </a:cubicBezTo>
                  <a:cubicBezTo>
                    <a:pt x="9589" y="9129"/>
                    <a:pt x="9989" y="9116"/>
                    <a:pt x="10381" y="9045"/>
                  </a:cubicBezTo>
                  <a:close/>
                  <a:moveTo>
                    <a:pt x="3187" y="7948"/>
                  </a:moveTo>
                  <a:cubicBezTo>
                    <a:pt x="3407" y="8131"/>
                    <a:pt x="3523" y="8434"/>
                    <a:pt x="3622" y="8734"/>
                  </a:cubicBezTo>
                  <a:cubicBezTo>
                    <a:pt x="3813" y="9300"/>
                    <a:pt x="4002" y="9906"/>
                    <a:pt x="4059" y="10533"/>
                  </a:cubicBezTo>
                  <a:cubicBezTo>
                    <a:pt x="4114" y="11169"/>
                    <a:pt x="3936" y="11759"/>
                    <a:pt x="3747" y="12383"/>
                  </a:cubicBezTo>
                  <a:cubicBezTo>
                    <a:pt x="3743" y="12398"/>
                    <a:pt x="3737" y="12411"/>
                    <a:pt x="3734" y="12425"/>
                  </a:cubicBezTo>
                  <a:cubicBezTo>
                    <a:pt x="3562" y="11496"/>
                    <a:pt x="3459" y="10550"/>
                    <a:pt x="3438" y="9607"/>
                  </a:cubicBezTo>
                  <a:cubicBezTo>
                    <a:pt x="3438" y="9567"/>
                    <a:pt x="3404" y="9534"/>
                    <a:pt x="3364" y="9534"/>
                  </a:cubicBezTo>
                  <a:cubicBezTo>
                    <a:pt x="3363" y="9534"/>
                    <a:pt x="3362" y="9534"/>
                    <a:pt x="3361" y="9534"/>
                  </a:cubicBezTo>
                  <a:cubicBezTo>
                    <a:pt x="3319" y="9537"/>
                    <a:pt x="3287" y="9569"/>
                    <a:pt x="3289" y="9611"/>
                  </a:cubicBezTo>
                  <a:cubicBezTo>
                    <a:pt x="3310" y="10558"/>
                    <a:pt x="3414" y="11506"/>
                    <a:pt x="3585" y="12437"/>
                  </a:cubicBezTo>
                  <a:cubicBezTo>
                    <a:pt x="3105" y="11787"/>
                    <a:pt x="2694" y="11137"/>
                    <a:pt x="2647" y="10270"/>
                  </a:cubicBezTo>
                  <a:cubicBezTo>
                    <a:pt x="2608" y="9573"/>
                    <a:pt x="2786" y="8813"/>
                    <a:pt x="3187" y="7948"/>
                  </a:cubicBezTo>
                  <a:close/>
                  <a:moveTo>
                    <a:pt x="7380" y="11380"/>
                  </a:moveTo>
                  <a:cubicBezTo>
                    <a:pt x="7929" y="11380"/>
                    <a:pt x="8471" y="11440"/>
                    <a:pt x="8975" y="11509"/>
                  </a:cubicBezTo>
                  <a:cubicBezTo>
                    <a:pt x="8923" y="11557"/>
                    <a:pt x="8858" y="11616"/>
                    <a:pt x="8778" y="11693"/>
                  </a:cubicBezTo>
                  <a:cubicBezTo>
                    <a:pt x="8716" y="11752"/>
                    <a:pt x="8651" y="11811"/>
                    <a:pt x="8629" y="11827"/>
                  </a:cubicBezTo>
                  <a:cubicBezTo>
                    <a:pt x="8441" y="11965"/>
                    <a:pt x="8239" y="12091"/>
                    <a:pt x="8032" y="12201"/>
                  </a:cubicBezTo>
                  <a:cubicBezTo>
                    <a:pt x="7607" y="12427"/>
                    <a:pt x="7151" y="12595"/>
                    <a:pt x="6675" y="12700"/>
                  </a:cubicBezTo>
                  <a:cubicBezTo>
                    <a:pt x="6299" y="12782"/>
                    <a:pt x="5919" y="12824"/>
                    <a:pt x="5541" y="12824"/>
                  </a:cubicBezTo>
                  <a:cubicBezTo>
                    <a:pt x="5439" y="12824"/>
                    <a:pt x="5336" y="12821"/>
                    <a:pt x="5234" y="12815"/>
                  </a:cubicBezTo>
                  <a:cubicBezTo>
                    <a:pt x="5118" y="12807"/>
                    <a:pt x="5010" y="12797"/>
                    <a:pt x="4906" y="12787"/>
                  </a:cubicBezTo>
                  <a:cubicBezTo>
                    <a:pt x="4744" y="12772"/>
                    <a:pt x="4586" y="12758"/>
                    <a:pt x="4426" y="12758"/>
                  </a:cubicBezTo>
                  <a:cubicBezTo>
                    <a:pt x="4361" y="12758"/>
                    <a:pt x="4295" y="12760"/>
                    <a:pt x="4228" y="12765"/>
                  </a:cubicBezTo>
                  <a:cubicBezTo>
                    <a:pt x="5143" y="12356"/>
                    <a:pt x="6145" y="12117"/>
                    <a:pt x="7145" y="12078"/>
                  </a:cubicBezTo>
                  <a:cubicBezTo>
                    <a:pt x="7187" y="12076"/>
                    <a:pt x="7219" y="12042"/>
                    <a:pt x="7217" y="12000"/>
                  </a:cubicBezTo>
                  <a:cubicBezTo>
                    <a:pt x="7216" y="11958"/>
                    <a:pt x="7183" y="11927"/>
                    <a:pt x="7142" y="11927"/>
                  </a:cubicBezTo>
                  <a:cubicBezTo>
                    <a:pt x="7141" y="11927"/>
                    <a:pt x="7140" y="11927"/>
                    <a:pt x="7139" y="11927"/>
                  </a:cubicBezTo>
                  <a:cubicBezTo>
                    <a:pt x="6151" y="11968"/>
                    <a:pt x="5159" y="12196"/>
                    <a:pt x="4248" y="12592"/>
                  </a:cubicBezTo>
                  <a:cubicBezTo>
                    <a:pt x="4480" y="12346"/>
                    <a:pt x="4722" y="12102"/>
                    <a:pt x="5004" y="11940"/>
                  </a:cubicBezTo>
                  <a:cubicBezTo>
                    <a:pt x="5415" y="11703"/>
                    <a:pt x="5886" y="11541"/>
                    <a:pt x="6398" y="11455"/>
                  </a:cubicBezTo>
                  <a:cubicBezTo>
                    <a:pt x="6723" y="11402"/>
                    <a:pt x="7053" y="11380"/>
                    <a:pt x="7380" y="11380"/>
                  </a:cubicBezTo>
                  <a:close/>
                  <a:moveTo>
                    <a:pt x="2791" y="12098"/>
                  </a:moveTo>
                  <a:cubicBezTo>
                    <a:pt x="2881" y="12098"/>
                    <a:pt x="2970" y="12109"/>
                    <a:pt x="3057" y="12134"/>
                  </a:cubicBezTo>
                  <a:cubicBezTo>
                    <a:pt x="3092" y="12143"/>
                    <a:pt x="3105" y="12153"/>
                    <a:pt x="3106" y="12156"/>
                  </a:cubicBezTo>
                  <a:cubicBezTo>
                    <a:pt x="3119" y="12194"/>
                    <a:pt x="3150" y="12217"/>
                    <a:pt x="3187" y="12224"/>
                  </a:cubicBezTo>
                  <a:cubicBezTo>
                    <a:pt x="3273" y="12348"/>
                    <a:pt x="3364" y="12471"/>
                    <a:pt x="3455" y="12597"/>
                  </a:cubicBezTo>
                  <a:cubicBezTo>
                    <a:pt x="3267" y="12574"/>
                    <a:pt x="3079" y="12562"/>
                    <a:pt x="2890" y="12562"/>
                  </a:cubicBezTo>
                  <a:cubicBezTo>
                    <a:pt x="2416" y="12562"/>
                    <a:pt x="1943" y="12637"/>
                    <a:pt x="1492" y="12787"/>
                  </a:cubicBezTo>
                  <a:cubicBezTo>
                    <a:pt x="1453" y="12800"/>
                    <a:pt x="1433" y="12844"/>
                    <a:pt x="1446" y="12881"/>
                  </a:cubicBezTo>
                  <a:cubicBezTo>
                    <a:pt x="1453" y="12903"/>
                    <a:pt x="1469" y="12919"/>
                    <a:pt x="1489" y="12926"/>
                  </a:cubicBezTo>
                  <a:cubicBezTo>
                    <a:pt x="1498" y="12930"/>
                    <a:pt x="1506" y="12932"/>
                    <a:pt x="1516" y="12932"/>
                  </a:cubicBezTo>
                  <a:cubicBezTo>
                    <a:pt x="1524" y="12932"/>
                    <a:pt x="1532" y="12930"/>
                    <a:pt x="1541" y="12927"/>
                  </a:cubicBezTo>
                  <a:cubicBezTo>
                    <a:pt x="1981" y="12782"/>
                    <a:pt x="2441" y="12709"/>
                    <a:pt x="2902" y="12709"/>
                  </a:cubicBezTo>
                  <a:cubicBezTo>
                    <a:pt x="3110" y="12709"/>
                    <a:pt x="3319" y="12724"/>
                    <a:pt x="3526" y="12754"/>
                  </a:cubicBezTo>
                  <a:cubicBezTo>
                    <a:pt x="3289" y="12956"/>
                    <a:pt x="3045" y="13159"/>
                    <a:pt x="2759" y="13273"/>
                  </a:cubicBezTo>
                  <a:cubicBezTo>
                    <a:pt x="2548" y="13357"/>
                    <a:pt x="2300" y="13397"/>
                    <a:pt x="1987" y="13397"/>
                  </a:cubicBezTo>
                  <a:cubicBezTo>
                    <a:pt x="1951" y="13397"/>
                    <a:pt x="1915" y="13396"/>
                    <a:pt x="1877" y="13395"/>
                  </a:cubicBezTo>
                  <a:cubicBezTo>
                    <a:pt x="1366" y="13381"/>
                    <a:pt x="852" y="13282"/>
                    <a:pt x="353" y="13178"/>
                  </a:cubicBezTo>
                  <a:cubicBezTo>
                    <a:pt x="891" y="12789"/>
                    <a:pt x="1479" y="12477"/>
                    <a:pt x="2106" y="12249"/>
                  </a:cubicBezTo>
                  <a:cubicBezTo>
                    <a:pt x="2320" y="12170"/>
                    <a:pt x="2558" y="12098"/>
                    <a:pt x="2791" y="12098"/>
                  </a:cubicBezTo>
                  <a:close/>
                  <a:moveTo>
                    <a:pt x="3219" y="14442"/>
                  </a:moveTo>
                  <a:cubicBezTo>
                    <a:pt x="3653" y="14484"/>
                    <a:pt x="4083" y="14599"/>
                    <a:pt x="4558" y="14809"/>
                  </a:cubicBezTo>
                  <a:cubicBezTo>
                    <a:pt x="5043" y="15024"/>
                    <a:pt x="5466" y="15352"/>
                    <a:pt x="5784" y="15758"/>
                  </a:cubicBezTo>
                  <a:cubicBezTo>
                    <a:pt x="5929" y="15944"/>
                    <a:pt x="6239" y="16406"/>
                    <a:pt x="6148" y="16865"/>
                  </a:cubicBezTo>
                  <a:cubicBezTo>
                    <a:pt x="5875" y="16739"/>
                    <a:pt x="5060" y="16308"/>
                    <a:pt x="4950" y="16240"/>
                  </a:cubicBezTo>
                  <a:cubicBezTo>
                    <a:pt x="4523" y="15970"/>
                    <a:pt x="4119" y="15658"/>
                    <a:pt x="3752" y="15316"/>
                  </a:cubicBezTo>
                  <a:cubicBezTo>
                    <a:pt x="3506" y="15087"/>
                    <a:pt x="3317" y="14828"/>
                    <a:pt x="3164" y="14582"/>
                  </a:cubicBezTo>
                  <a:lnTo>
                    <a:pt x="3164" y="14582"/>
                  </a:lnTo>
                  <a:cubicBezTo>
                    <a:pt x="3813" y="14835"/>
                    <a:pt x="4355" y="15310"/>
                    <a:pt x="4880" y="15774"/>
                  </a:cubicBezTo>
                  <a:cubicBezTo>
                    <a:pt x="5162" y="16024"/>
                    <a:pt x="5453" y="16280"/>
                    <a:pt x="5761" y="16505"/>
                  </a:cubicBezTo>
                  <a:cubicBezTo>
                    <a:pt x="5767" y="16509"/>
                    <a:pt x="5771" y="16512"/>
                    <a:pt x="5777" y="16515"/>
                  </a:cubicBezTo>
                  <a:cubicBezTo>
                    <a:pt x="5786" y="16518"/>
                    <a:pt x="5795" y="16520"/>
                    <a:pt x="5805" y="16520"/>
                  </a:cubicBezTo>
                  <a:cubicBezTo>
                    <a:pt x="5828" y="16520"/>
                    <a:pt x="5852" y="16509"/>
                    <a:pt x="5865" y="16489"/>
                  </a:cubicBezTo>
                  <a:cubicBezTo>
                    <a:pt x="5890" y="16457"/>
                    <a:pt x="5883" y="16409"/>
                    <a:pt x="5849" y="16384"/>
                  </a:cubicBezTo>
                  <a:cubicBezTo>
                    <a:pt x="5547" y="16164"/>
                    <a:pt x="5257" y="15910"/>
                    <a:pt x="4979" y="15662"/>
                  </a:cubicBezTo>
                  <a:cubicBezTo>
                    <a:pt x="4445" y="15190"/>
                    <a:pt x="3892" y="14705"/>
                    <a:pt x="3219" y="14442"/>
                  </a:cubicBezTo>
                  <a:close/>
                  <a:moveTo>
                    <a:pt x="11630" y="1"/>
                  </a:moveTo>
                  <a:cubicBezTo>
                    <a:pt x="11584" y="1"/>
                    <a:pt x="11543" y="33"/>
                    <a:pt x="11533" y="78"/>
                  </a:cubicBezTo>
                  <a:cubicBezTo>
                    <a:pt x="11518" y="116"/>
                    <a:pt x="11403" y="216"/>
                    <a:pt x="11348" y="265"/>
                  </a:cubicBezTo>
                  <a:cubicBezTo>
                    <a:pt x="11304" y="303"/>
                    <a:pt x="11265" y="336"/>
                    <a:pt x="11243" y="359"/>
                  </a:cubicBezTo>
                  <a:cubicBezTo>
                    <a:pt x="11104" y="510"/>
                    <a:pt x="10983" y="649"/>
                    <a:pt x="10877" y="780"/>
                  </a:cubicBezTo>
                  <a:cubicBezTo>
                    <a:pt x="10617" y="1103"/>
                    <a:pt x="10414" y="1407"/>
                    <a:pt x="10257" y="1708"/>
                  </a:cubicBezTo>
                  <a:cubicBezTo>
                    <a:pt x="10143" y="1931"/>
                    <a:pt x="10066" y="2167"/>
                    <a:pt x="10023" y="2425"/>
                  </a:cubicBezTo>
                  <a:cubicBezTo>
                    <a:pt x="9978" y="2678"/>
                    <a:pt x="9975" y="2937"/>
                    <a:pt x="9972" y="3188"/>
                  </a:cubicBezTo>
                  <a:cubicBezTo>
                    <a:pt x="9968" y="3386"/>
                    <a:pt x="9965" y="3593"/>
                    <a:pt x="9940" y="3790"/>
                  </a:cubicBezTo>
                  <a:cubicBezTo>
                    <a:pt x="9896" y="4162"/>
                    <a:pt x="9788" y="4498"/>
                    <a:pt x="9677" y="4854"/>
                  </a:cubicBezTo>
                  <a:cubicBezTo>
                    <a:pt x="9625" y="5019"/>
                    <a:pt x="9574" y="5188"/>
                    <a:pt x="9526" y="5362"/>
                  </a:cubicBezTo>
                  <a:cubicBezTo>
                    <a:pt x="9438" y="5505"/>
                    <a:pt x="9351" y="5646"/>
                    <a:pt x="9270" y="5786"/>
                  </a:cubicBezTo>
                  <a:cubicBezTo>
                    <a:pt x="9091" y="6083"/>
                    <a:pt x="8917" y="6370"/>
                    <a:pt x="8713" y="6656"/>
                  </a:cubicBezTo>
                  <a:cubicBezTo>
                    <a:pt x="8506" y="6869"/>
                    <a:pt x="8305" y="7091"/>
                    <a:pt x="8115" y="7318"/>
                  </a:cubicBezTo>
                  <a:cubicBezTo>
                    <a:pt x="8231" y="7040"/>
                    <a:pt x="8338" y="6753"/>
                    <a:pt x="8409" y="6459"/>
                  </a:cubicBezTo>
                  <a:cubicBezTo>
                    <a:pt x="8549" y="5862"/>
                    <a:pt x="8591" y="5326"/>
                    <a:pt x="8539" y="4824"/>
                  </a:cubicBezTo>
                  <a:cubicBezTo>
                    <a:pt x="8506" y="4522"/>
                    <a:pt x="8439" y="4224"/>
                    <a:pt x="8373" y="3936"/>
                  </a:cubicBezTo>
                  <a:cubicBezTo>
                    <a:pt x="8283" y="3547"/>
                    <a:pt x="8192" y="3144"/>
                    <a:pt x="8193" y="2743"/>
                  </a:cubicBezTo>
                  <a:cubicBezTo>
                    <a:pt x="8193" y="2698"/>
                    <a:pt x="8163" y="2656"/>
                    <a:pt x="8119" y="2646"/>
                  </a:cubicBezTo>
                  <a:cubicBezTo>
                    <a:pt x="8111" y="2644"/>
                    <a:pt x="8102" y="2643"/>
                    <a:pt x="8093" y="2643"/>
                  </a:cubicBezTo>
                  <a:cubicBezTo>
                    <a:pt x="8058" y="2643"/>
                    <a:pt x="8024" y="2661"/>
                    <a:pt x="8006" y="2693"/>
                  </a:cubicBezTo>
                  <a:cubicBezTo>
                    <a:pt x="7658" y="3314"/>
                    <a:pt x="7261" y="4016"/>
                    <a:pt x="7147" y="4782"/>
                  </a:cubicBezTo>
                  <a:cubicBezTo>
                    <a:pt x="7067" y="5310"/>
                    <a:pt x="7122" y="5877"/>
                    <a:pt x="7301" y="6420"/>
                  </a:cubicBezTo>
                  <a:cubicBezTo>
                    <a:pt x="7339" y="6535"/>
                    <a:pt x="7378" y="6648"/>
                    <a:pt x="7419" y="6756"/>
                  </a:cubicBezTo>
                  <a:cubicBezTo>
                    <a:pt x="7549" y="7111"/>
                    <a:pt x="7671" y="7447"/>
                    <a:pt x="7660" y="7845"/>
                  </a:cubicBezTo>
                  <a:cubicBezTo>
                    <a:pt x="7145" y="8392"/>
                    <a:pt x="6631" y="8954"/>
                    <a:pt x="6129" y="9536"/>
                  </a:cubicBezTo>
                  <a:lnTo>
                    <a:pt x="6138" y="9489"/>
                  </a:lnTo>
                  <a:cubicBezTo>
                    <a:pt x="6281" y="8855"/>
                    <a:pt x="6271" y="8189"/>
                    <a:pt x="6110" y="7567"/>
                  </a:cubicBezTo>
                  <a:cubicBezTo>
                    <a:pt x="6001" y="7144"/>
                    <a:pt x="5826" y="6745"/>
                    <a:pt x="5655" y="6355"/>
                  </a:cubicBezTo>
                  <a:lnTo>
                    <a:pt x="4971" y="4790"/>
                  </a:lnTo>
                  <a:cubicBezTo>
                    <a:pt x="4953" y="4754"/>
                    <a:pt x="4919" y="4730"/>
                    <a:pt x="4879" y="4730"/>
                  </a:cubicBezTo>
                  <a:cubicBezTo>
                    <a:pt x="4876" y="4730"/>
                    <a:pt x="4873" y="4731"/>
                    <a:pt x="4869" y="4731"/>
                  </a:cubicBezTo>
                  <a:cubicBezTo>
                    <a:pt x="4826" y="4734"/>
                    <a:pt x="4791" y="4767"/>
                    <a:pt x="4783" y="4809"/>
                  </a:cubicBezTo>
                  <a:cubicBezTo>
                    <a:pt x="4659" y="5381"/>
                    <a:pt x="4565" y="5964"/>
                    <a:pt x="4502" y="6548"/>
                  </a:cubicBezTo>
                  <a:cubicBezTo>
                    <a:pt x="4452" y="7005"/>
                    <a:pt x="4432" y="7387"/>
                    <a:pt x="4496" y="7772"/>
                  </a:cubicBezTo>
                  <a:cubicBezTo>
                    <a:pt x="4580" y="8276"/>
                    <a:pt x="4811" y="8739"/>
                    <a:pt x="5003" y="9084"/>
                  </a:cubicBezTo>
                  <a:cubicBezTo>
                    <a:pt x="5147" y="9347"/>
                    <a:pt x="5314" y="9623"/>
                    <a:pt x="5544" y="9851"/>
                  </a:cubicBezTo>
                  <a:cubicBezTo>
                    <a:pt x="5595" y="9902"/>
                    <a:pt x="5663" y="9964"/>
                    <a:pt x="5738" y="9995"/>
                  </a:cubicBezTo>
                  <a:cubicBezTo>
                    <a:pt x="5104" y="10753"/>
                    <a:pt x="4497" y="11544"/>
                    <a:pt x="3953" y="12367"/>
                  </a:cubicBezTo>
                  <a:cubicBezTo>
                    <a:pt x="4133" y="11774"/>
                    <a:pt x="4309" y="11160"/>
                    <a:pt x="4251" y="10510"/>
                  </a:cubicBezTo>
                  <a:cubicBezTo>
                    <a:pt x="4193" y="9861"/>
                    <a:pt x="4001" y="9243"/>
                    <a:pt x="3805" y="8664"/>
                  </a:cubicBezTo>
                  <a:cubicBezTo>
                    <a:pt x="3679" y="8292"/>
                    <a:pt x="3530" y="7911"/>
                    <a:pt x="3193" y="7707"/>
                  </a:cubicBezTo>
                  <a:cubicBezTo>
                    <a:pt x="3178" y="7698"/>
                    <a:pt x="3160" y="7693"/>
                    <a:pt x="3142" y="7693"/>
                  </a:cubicBezTo>
                  <a:cubicBezTo>
                    <a:pt x="3133" y="7693"/>
                    <a:pt x="3123" y="7695"/>
                    <a:pt x="3113" y="7697"/>
                  </a:cubicBezTo>
                  <a:cubicBezTo>
                    <a:pt x="3086" y="7704"/>
                    <a:pt x="3064" y="7723"/>
                    <a:pt x="3053" y="7749"/>
                  </a:cubicBezTo>
                  <a:cubicBezTo>
                    <a:pt x="2599" y="8690"/>
                    <a:pt x="2401" y="9517"/>
                    <a:pt x="2440" y="10275"/>
                  </a:cubicBezTo>
                  <a:cubicBezTo>
                    <a:pt x="2475" y="10911"/>
                    <a:pt x="2688" y="11429"/>
                    <a:pt x="2980" y="11910"/>
                  </a:cubicBezTo>
                  <a:cubicBezTo>
                    <a:pt x="2916" y="11899"/>
                    <a:pt x="2851" y="11895"/>
                    <a:pt x="2787" y="11895"/>
                  </a:cubicBezTo>
                  <a:cubicBezTo>
                    <a:pt x="2523" y="11895"/>
                    <a:pt x="2262" y="11974"/>
                    <a:pt x="2029" y="12057"/>
                  </a:cubicBezTo>
                  <a:cubicBezTo>
                    <a:pt x="1317" y="12318"/>
                    <a:pt x="649" y="12684"/>
                    <a:pt x="46" y="13145"/>
                  </a:cubicBezTo>
                  <a:cubicBezTo>
                    <a:pt x="15" y="13169"/>
                    <a:pt x="1" y="13208"/>
                    <a:pt x="10" y="13246"/>
                  </a:cubicBezTo>
                  <a:cubicBezTo>
                    <a:pt x="17" y="13279"/>
                    <a:pt x="39" y="13304"/>
                    <a:pt x="70" y="13317"/>
                  </a:cubicBezTo>
                  <a:lnTo>
                    <a:pt x="86" y="13323"/>
                  </a:lnTo>
                  <a:cubicBezTo>
                    <a:pt x="664" y="13446"/>
                    <a:pt x="1259" y="13572"/>
                    <a:pt x="1863" y="13589"/>
                  </a:cubicBezTo>
                  <a:cubicBezTo>
                    <a:pt x="1900" y="13590"/>
                    <a:pt x="1936" y="13590"/>
                    <a:pt x="1972" y="13590"/>
                  </a:cubicBezTo>
                  <a:cubicBezTo>
                    <a:pt x="2315" y="13590"/>
                    <a:pt x="2586" y="13546"/>
                    <a:pt x="2824" y="13453"/>
                  </a:cubicBezTo>
                  <a:cubicBezTo>
                    <a:pt x="3105" y="13343"/>
                    <a:pt x="3346" y="13152"/>
                    <a:pt x="3564" y="12969"/>
                  </a:cubicBezTo>
                  <a:lnTo>
                    <a:pt x="3564" y="12969"/>
                  </a:lnTo>
                  <a:cubicBezTo>
                    <a:pt x="2259" y="15096"/>
                    <a:pt x="1381" y="17447"/>
                    <a:pt x="1420" y="20076"/>
                  </a:cubicBezTo>
                  <a:cubicBezTo>
                    <a:pt x="1420" y="20118"/>
                    <a:pt x="1446" y="20151"/>
                    <a:pt x="1482" y="20166"/>
                  </a:cubicBezTo>
                  <a:cubicBezTo>
                    <a:pt x="1493" y="20171"/>
                    <a:pt x="1506" y="20173"/>
                    <a:pt x="1521" y="20173"/>
                  </a:cubicBezTo>
                  <a:cubicBezTo>
                    <a:pt x="1576" y="20173"/>
                    <a:pt x="1621" y="20128"/>
                    <a:pt x="1619" y="20072"/>
                  </a:cubicBezTo>
                  <a:cubicBezTo>
                    <a:pt x="1588" y="18085"/>
                    <a:pt x="2094" y="16257"/>
                    <a:pt x="2916" y="14563"/>
                  </a:cubicBezTo>
                  <a:cubicBezTo>
                    <a:pt x="3090" y="14853"/>
                    <a:pt x="3303" y="15170"/>
                    <a:pt x="3607" y="15454"/>
                  </a:cubicBezTo>
                  <a:cubicBezTo>
                    <a:pt x="3983" y="15805"/>
                    <a:pt x="4396" y="16124"/>
                    <a:pt x="4835" y="16400"/>
                  </a:cubicBezTo>
                  <a:cubicBezTo>
                    <a:pt x="4843" y="16406"/>
                    <a:pt x="5673" y="16877"/>
                    <a:pt x="6058" y="17034"/>
                  </a:cubicBezTo>
                  <a:cubicBezTo>
                    <a:pt x="6138" y="17067"/>
                    <a:pt x="6199" y="17087"/>
                    <a:pt x="6230" y="17087"/>
                  </a:cubicBezTo>
                  <a:cubicBezTo>
                    <a:pt x="6234" y="17087"/>
                    <a:pt x="6238" y="17086"/>
                    <a:pt x="6242" y="17085"/>
                  </a:cubicBezTo>
                  <a:cubicBezTo>
                    <a:pt x="6271" y="17074"/>
                    <a:pt x="6295" y="17050"/>
                    <a:pt x="6304" y="17021"/>
                  </a:cubicBezTo>
                  <a:cubicBezTo>
                    <a:pt x="6488" y="16460"/>
                    <a:pt x="6151" y="15908"/>
                    <a:pt x="5933" y="15630"/>
                  </a:cubicBezTo>
                  <a:cubicBezTo>
                    <a:pt x="5595" y="15197"/>
                    <a:pt x="5144" y="14848"/>
                    <a:pt x="4631" y="14620"/>
                  </a:cubicBezTo>
                  <a:cubicBezTo>
                    <a:pt x="4085" y="14379"/>
                    <a:pt x="3590" y="14255"/>
                    <a:pt x="3084" y="14226"/>
                  </a:cubicBezTo>
                  <a:cubicBezTo>
                    <a:pt x="3289" y="13828"/>
                    <a:pt x="3511" y="13434"/>
                    <a:pt x="3747" y="13051"/>
                  </a:cubicBezTo>
                  <a:cubicBezTo>
                    <a:pt x="3753" y="13052"/>
                    <a:pt x="3759" y="13052"/>
                    <a:pt x="3765" y="13052"/>
                  </a:cubicBezTo>
                  <a:cubicBezTo>
                    <a:pt x="3774" y="13052"/>
                    <a:pt x="3782" y="13051"/>
                    <a:pt x="3791" y="13048"/>
                  </a:cubicBezTo>
                  <a:cubicBezTo>
                    <a:pt x="4010" y="12972"/>
                    <a:pt x="4208" y="12949"/>
                    <a:pt x="4404" y="12949"/>
                  </a:cubicBezTo>
                  <a:cubicBezTo>
                    <a:pt x="4559" y="12949"/>
                    <a:pt x="4714" y="12963"/>
                    <a:pt x="4878" y="12978"/>
                  </a:cubicBezTo>
                  <a:cubicBezTo>
                    <a:pt x="4985" y="12990"/>
                    <a:pt x="5097" y="12998"/>
                    <a:pt x="5212" y="13006"/>
                  </a:cubicBezTo>
                  <a:cubicBezTo>
                    <a:pt x="5321" y="13012"/>
                    <a:pt x="5430" y="13016"/>
                    <a:pt x="5539" y="13016"/>
                  </a:cubicBezTo>
                  <a:cubicBezTo>
                    <a:pt x="5929" y="13016"/>
                    <a:pt x="6321" y="12973"/>
                    <a:pt x="6709" y="12887"/>
                  </a:cubicBezTo>
                  <a:cubicBezTo>
                    <a:pt x="7203" y="12778"/>
                    <a:pt x="7675" y="12605"/>
                    <a:pt x="8116" y="12369"/>
                  </a:cubicBezTo>
                  <a:cubicBezTo>
                    <a:pt x="8332" y="12253"/>
                    <a:pt x="8542" y="12123"/>
                    <a:pt x="8737" y="11982"/>
                  </a:cubicBezTo>
                  <a:cubicBezTo>
                    <a:pt x="8768" y="11960"/>
                    <a:pt x="8819" y="11913"/>
                    <a:pt x="8905" y="11830"/>
                  </a:cubicBezTo>
                  <a:cubicBezTo>
                    <a:pt x="8997" y="11745"/>
                    <a:pt x="9183" y="11570"/>
                    <a:pt x="9241" y="11536"/>
                  </a:cubicBezTo>
                  <a:cubicBezTo>
                    <a:pt x="9285" y="11531"/>
                    <a:pt x="9321" y="11497"/>
                    <a:pt x="9328" y="11451"/>
                  </a:cubicBezTo>
                  <a:cubicBezTo>
                    <a:pt x="9335" y="11397"/>
                    <a:pt x="9296" y="11347"/>
                    <a:pt x="9243" y="11339"/>
                  </a:cubicBezTo>
                  <a:cubicBezTo>
                    <a:pt x="8664" y="11255"/>
                    <a:pt x="8025" y="11173"/>
                    <a:pt x="7375" y="11173"/>
                  </a:cubicBezTo>
                  <a:cubicBezTo>
                    <a:pt x="7036" y="11173"/>
                    <a:pt x="6694" y="11195"/>
                    <a:pt x="6356" y="11251"/>
                  </a:cubicBezTo>
                  <a:cubicBezTo>
                    <a:pt x="5819" y="11339"/>
                    <a:pt x="5327" y="11509"/>
                    <a:pt x="4894" y="11759"/>
                  </a:cubicBezTo>
                  <a:cubicBezTo>
                    <a:pt x="4641" y="11905"/>
                    <a:pt x="4423" y="12105"/>
                    <a:pt x="4219" y="12317"/>
                  </a:cubicBezTo>
                  <a:cubicBezTo>
                    <a:pt x="4703" y="11600"/>
                    <a:pt x="5231" y="10911"/>
                    <a:pt x="5783" y="10242"/>
                  </a:cubicBezTo>
                  <a:cubicBezTo>
                    <a:pt x="5884" y="10271"/>
                    <a:pt x="5984" y="10300"/>
                    <a:pt x="6082" y="10329"/>
                  </a:cubicBezTo>
                  <a:cubicBezTo>
                    <a:pt x="6305" y="10397"/>
                    <a:pt x="6537" y="10465"/>
                    <a:pt x="6770" y="10514"/>
                  </a:cubicBezTo>
                  <a:cubicBezTo>
                    <a:pt x="6939" y="10550"/>
                    <a:pt x="7107" y="10566"/>
                    <a:pt x="7274" y="10566"/>
                  </a:cubicBezTo>
                  <a:cubicBezTo>
                    <a:pt x="7946" y="10566"/>
                    <a:pt x="8611" y="10307"/>
                    <a:pt x="9289" y="10015"/>
                  </a:cubicBezTo>
                  <a:cubicBezTo>
                    <a:pt x="9852" y="9772"/>
                    <a:pt x="10421" y="9489"/>
                    <a:pt x="10650" y="8935"/>
                  </a:cubicBezTo>
                  <a:cubicBezTo>
                    <a:pt x="10664" y="8900"/>
                    <a:pt x="10657" y="8860"/>
                    <a:pt x="10634" y="8831"/>
                  </a:cubicBezTo>
                  <a:cubicBezTo>
                    <a:pt x="10616" y="8808"/>
                    <a:pt x="10587" y="8796"/>
                    <a:pt x="10558" y="8796"/>
                  </a:cubicBezTo>
                  <a:cubicBezTo>
                    <a:pt x="10550" y="8796"/>
                    <a:pt x="10542" y="8797"/>
                    <a:pt x="10534" y="8799"/>
                  </a:cubicBezTo>
                  <a:cubicBezTo>
                    <a:pt x="10075" y="8911"/>
                    <a:pt x="9588" y="8922"/>
                    <a:pt x="9112" y="8922"/>
                  </a:cubicBezTo>
                  <a:cubicBezTo>
                    <a:pt x="9043" y="8922"/>
                    <a:pt x="8974" y="8922"/>
                    <a:pt x="8905" y="8922"/>
                  </a:cubicBezTo>
                  <a:cubicBezTo>
                    <a:pt x="8809" y="8921"/>
                    <a:pt x="8710" y="8921"/>
                    <a:pt x="8611" y="8921"/>
                  </a:cubicBezTo>
                  <a:cubicBezTo>
                    <a:pt x="8439" y="8921"/>
                    <a:pt x="8264" y="8923"/>
                    <a:pt x="8093" y="8932"/>
                  </a:cubicBezTo>
                  <a:cubicBezTo>
                    <a:pt x="7501" y="8964"/>
                    <a:pt x="7016" y="9075"/>
                    <a:pt x="6614" y="9275"/>
                  </a:cubicBezTo>
                  <a:cubicBezTo>
                    <a:pt x="7002" y="8835"/>
                    <a:pt x="7398" y="8404"/>
                    <a:pt x="7795" y="7984"/>
                  </a:cubicBezTo>
                  <a:cubicBezTo>
                    <a:pt x="7818" y="7974"/>
                    <a:pt x="7838" y="7958"/>
                    <a:pt x="7847" y="7932"/>
                  </a:cubicBezTo>
                  <a:cubicBezTo>
                    <a:pt x="7849" y="7930"/>
                    <a:pt x="7849" y="7926"/>
                    <a:pt x="7852" y="7924"/>
                  </a:cubicBezTo>
                  <a:cubicBezTo>
                    <a:pt x="7938" y="7832"/>
                    <a:pt x="8022" y="7742"/>
                    <a:pt x="8109" y="7651"/>
                  </a:cubicBezTo>
                  <a:cubicBezTo>
                    <a:pt x="8206" y="7597"/>
                    <a:pt x="8403" y="7545"/>
                    <a:pt x="8519" y="7516"/>
                  </a:cubicBezTo>
                  <a:cubicBezTo>
                    <a:pt x="8584" y="7499"/>
                    <a:pt x="8640" y="7483"/>
                    <a:pt x="8680" y="7470"/>
                  </a:cubicBezTo>
                  <a:cubicBezTo>
                    <a:pt x="8981" y="7369"/>
                    <a:pt x="9295" y="7315"/>
                    <a:pt x="9600" y="7260"/>
                  </a:cubicBezTo>
                  <a:cubicBezTo>
                    <a:pt x="10200" y="7156"/>
                    <a:pt x="10816" y="7047"/>
                    <a:pt x="11350" y="6598"/>
                  </a:cubicBezTo>
                  <a:cubicBezTo>
                    <a:pt x="11617" y="6375"/>
                    <a:pt x="11822" y="6093"/>
                    <a:pt x="12022" y="5822"/>
                  </a:cubicBezTo>
                  <a:cubicBezTo>
                    <a:pt x="12163" y="5628"/>
                    <a:pt x="12310" y="5429"/>
                    <a:pt x="12477" y="5255"/>
                  </a:cubicBezTo>
                  <a:lnTo>
                    <a:pt x="12480" y="5252"/>
                  </a:lnTo>
                  <a:cubicBezTo>
                    <a:pt x="12522" y="5222"/>
                    <a:pt x="12520" y="5159"/>
                    <a:pt x="12480" y="5123"/>
                  </a:cubicBezTo>
                  <a:cubicBezTo>
                    <a:pt x="12461" y="5105"/>
                    <a:pt x="12436" y="5096"/>
                    <a:pt x="12412" y="5096"/>
                  </a:cubicBezTo>
                  <a:cubicBezTo>
                    <a:pt x="12385" y="5096"/>
                    <a:pt x="12359" y="5107"/>
                    <a:pt x="12339" y="5128"/>
                  </a:cubicBezTo>
                  <a:cubicBezTo>
                    <a:pt x="12278" y="5186"/>
                    <a:pt x="11859" y="5272"/>
                    <a:pt x="11670" y="5282"/>
                  </a:cubicBezTo>
                  <a:cubicBezTo>
                    <a:pt x="11559" y="5290"/>
                    <a:pt x="11449" y="5290"/>
                    <a:pt x="11340" y="5291"/>
                  </a:cubicBezTo>
                  <a:cubicBezTo>
                    <a:pt x="11081" y="5296"/>
                    <a:pt x="10813" y="5298"/>
                    <a:pt x="10537" y="5371"/>
                  </a:cubicBezTo>
                  <a:cubicBezTo>
                    <a:pt x="10269" y="5440"/>
                    <a:pt x="10016" y="5556"/>
                    <a:pt x="9762" y="5725"/>
                  </a:cubicBezTo>
                  <a:cubicBezTo>
                    <a:pt x="9618" y="5822"/>
                    <a:pt x="9483" y="5928"/>
                    <a:pt x="9351" y="6047"/>
                  </a:cubicBezTo>
                  <a:cubicBezTo>
                    <a:pt x="9382" y="5996"/>
                    <a:pt x="9412" y="5943"/>
                    <a:pt x="9444" y="5892"/>
                  </a:cubicBezTo>
                  <a:cubicBezTo>
                    <a:pt x="9474" y="5840"/>
                    <a:pt x="9508" y="5786"/>
                    <a:pt x="9541" y="5731"/>
                  </a:cubicBezTo>
                  <a:cubicBezTo>
                    <a:pt x="9549" y="5733"/>
                    <a:pt x="9557" y="5734"/>
                    <a:pt x="9565" y="5734"/>
                  </a:cubicBezTo>
                  <a:cubicBezTo>
                    <a:pt x="9600" y="5734"/>
                    <a:pt x="9633" y="5715"/>
                    <a:pt x="9651" y="5682"/>
                  </a:cubicBezTo>
                  <a:cubicBezTo>
                    <a:pt x="9791" y="5421"/>
                    <a:pt x="10003" y="5214"/>
                    <a:pt x="10226" y="4994"/>
                  </a:cubicBezTo>
                  <a:cubicBezTo>
                    <a:pt x="10305" y="4915"/>
                    <a:pt x="10386" y="4835"/>
                    <a:pt x="10462" y="4754"/>
                  </a:cubicBezTo>
                  <a:cubicBezTo>
                    <a:pt x="11091" y="4087"/>
                    <a:pt x="11445" y="3246"/>
                    <a:pt x="11575" y="2105"/>
                  </a:cubicBezTo>
                  <a:cubicBezTo>
                    <a:pt x="11605" y="1828"/>
                    <a:pt x="11617" y="1548"/>
                    <a:pt x="11626" y="1277"/>
                  </a:cubicBezTo>
                  <a:cubicBezTo>
                    <a:pt x="11640" y="895"/>
                    <a:pt x="11653" y="500"/>
                    <a:pt x="11728" y="122"/>
                  </a:cubicBezTo>
                  <a:cubicBezTo>
                    <a:pt x="11740" y="68"/>
                    <a:pt x="11705" y="15"/>
                    <a:pt x="11652" y="3"/>
                  </a:cubicBezTo>
                  <a:cubicBezTo>
                    <a:pt x="11644" y="1"/>
                    <a:pt x="11637" y="1"/>
                    <a:pt x="11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672942" y="136955"/>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1" name="Google Shape;1451;p30"/>
            <p:cNvGrpSpPr/>
            <p:nvPr/>
          </p:nvGrpSpPr>
          <p:grpSpPr>
            <a:xfrm rot="10800000">
              <a:off x="8086598" y="-1"/>
              <a:ext cx="785089" cy="1218292"/>
              <a:chOff x="1238225" y="2907350"/>
              <a:chExt cx="415875" cy="645350"/>
            </a:xfrm>
          </p:grpSpPr>
          <p:sp>
            <p:nvSpPr>
              <p:cNvPr id="1452" name="Google Shape;1452;p30"/>
              <p:cNvSpPr/>
              <p:nvPr/>
            </p:nvSpPr>
            <p:spPr>
              <a:xfrm>
                <a:off x="1353625" y="2907350"/>
                <a:ext cx="69250" cy="175425"/>
              </a:xfrm>
              <a:custGeom>
                <a:avLst/>
                <a:gdLst/>
                <a:ahLst/>
                <a:cxnLst/>
                <a:rect l="l" t="t" r="r" b="b"/>
                <a:pathLst>
                  <a:path w="2770" h="7017" extrusionOk="0">
                    <a:moveTo>
                      <a:pt x="345" y="0"/>
                    </a:moveTo>
                    <a:lnTo>
                      <a:pt x="345" y="0"/>
                    </a:lnTo>
                    <a:cubicBezTo>
                      <a:pt x="1" y="1173"/>
                      <a:pt x="96" y="2454"/>
                      <a:pt x="523" y="3600"/>
                    </a:cubicBezTo>
                    <a:cubicBezTo>
                      <a:pt x="769" y="4262"/>
                      <a:pt x="1124" y="4882"/>
                      <a:pt x="1550" y="5443"/>
                    </a:cubicBezTo>
                    <a:cubicBezTo>
                      <a:pt x="1762" y="5728"/>
                      <a:pt x="2022" y="5972"/>
                      <a:pt x="2242" y="6250"/>
                    </a:cubicBezTo>
                    <a:cubicBezTo>
                      <a:pt x="2433" y="6486"/>
                      <a:pt x="2538" y="6769"/>
                      <a:pt x="2725" y="7017"/>
                    </a:cubicBezTo>
                    <a:cubicBezTo>
                      <a:pt x="2731" y="6087"/>
                      <a:pt x="2770" y="5268"/>
                      <a:pt x="2609" y="4344"/>
                    </a:cubicBezTo>
                    <a:cubicBezTo>
                      <a:pt x="2250" y="2741"/>
                      <a:pt x="1289" y="1346"/>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430525" y="3005700"/>
                <a:ext cx="44725" cy="160400"/>
              </a:xfrm>
              <a:custGeom>
                <a:avLst/>
                <a:gdLst/>
                <a:ahLst/>
                <a:cxnLst/>
                <a:rect l="l" t="t" r="r" b="b"/>
                <a:pathLst>
                  <a:path w="1789" h="6416" extrusionOk="0">
                    <a:moveTo>
                      <a:pt x="1450" y="1"/>
                    </a:moveTo>
                    <a:cubicBezTo>
                      <a:pt x="1479" y="117"/>
                      <a:pt x="699" y="1101"/>
                      <a:pt x="606" y="1292"/>
                    </a:cubicBezTo>
                    <a:cubicBezTo>
                      <a:pt x="367" y="1797"/>
                      <a:pt x="199" y="2337"/>
                      <a:pt x="105" y="2889"/>
                    </a:cubicBezTo>
                    <a:cubicBezTo>
                      <a:pt x="1" y="3510"/>
                      <a:pt x="15" y="4141"/>
                      <a:pt x="85" y="4765"/>
                    </a:cubicBezTo>
                    <a:cubicBezTo>
                      <a:pt x="154" y="5367"/>
                      <a:pt x="392" y="5849"/>
                      <a:pt x="599" y="6415"/>
                    </a:cubicBezTo>
                    <a:cubicBezTo>
                      <a:pt x="561" y="5621"/>
                      <a:pt x="887" y="4863"/>
                      <a:pt x="1169" y="4121"/>
                    </a:cubicBezTo>
                    <a:cubicBezTo>
                      <a:pt x="1181" y="4090"/>
                      <a:pt x="1192" y="4057"/>
                      <a:pt x="1204" y="4027"/>
                    </a:cubicBezTo>
                    <a:cubicBezTo>
                      <a:pt x="1687" y="2714"/>
                      <a:pt x="1789" y="1360"/>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1332125" y="3036325"/>
                <a:ext cx="117950" cy="133975"/>
              </a:xfrm>
              <a:custGeom>
                <a:avLst/>
                <a:gdLst/>
                <a:ahLst/>
                <a:cxnLst/>
                <a:rect l="l" t="t" r="r" b="b"/>
                <a:pathLst>
                  <a:path w="4718" h="5359" extrusionOk="0">
                    <a:moveTo>
                      <a:pt x="1" y="1"/>
                    </a:moveTo>
                    <a:lnTo>
                      <a:pt x="1" y="1"/>
                    </a:lnTo>
                    <a:cubicBezTo>
                      <a:pt x="431" y="1557"/>
                      <a:pt x="1421" y="3019"/>
                      <a:pt x="2882" y="3705"/>
                    </a:cubicBezTo>
                    <a:cubicBezTo>
                      <a:pt x="3704" y="4090"/>
                      <a:pt x="4302" y="4510"/>
                      <a:pt x="4717" y="5358"/>
                    </a:cubicBezTo>
                    <a:cubicBezTo>
                      <a:pt x="4284" y="4178"/>
                      <a:pt x="3482" y="3019"/>
                      <a:pt x="2531" y="2188"/>
                    </a:cubicBezTo>
                    <a:cubicBezTo>
                      <a:pt x="1689" y="1450"/>
                      <a:pt x="612" y="9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1362975" y="3123300"/>
                <a:ext cx="135375" cy="159900"/>
              </a:xfrm>
              <a:custGeom>
                <a:avLst/>
                <a:gdLst/>
                <a:ahLst/>
                <a:cxnLst/>
                <a:rect l="l" t="t" r="r" b="b"/>
                <a:pathLst>
                  <a:path w="5415" h="6396" extrusionOk="0">
                    <a:moveTo>
                      <a:pt x="0" y="0"/>
                    </a:moveTo>
                    <a:cubicBezTo>
                      <a:pt x="36" y="378"/>
                      <a:pt x="284" y="828"/>
                      <a:pt x="429" y="1180"/>
                    </a:cubicBezTo>
                    <a:cubicBezTo>
                      <a:pt x="601" y="1595"/>
                      <a:pt x="688" y="2059"/>
                      <a:pt x="960" y="2429"/>
                    </a:cubicBezTo>
                    <a:cubicBezTo>
                      <a:pt x="1265" y="2848"/>
                      <a:pt x="1758" y="3078"/>
                      <a:pt x="2211" y="3325"/>
                    </a:cubicBezTo>
                    <a:cubicBezTo>
                      <a:pt x="3397" y="3977"/>
                      <a:pt x="4641" y="4795"/>
                      <a:pt x="5264" y="6052"/>
                    </a:cubicBezTo>
                    <a:lnTo>
                      <a:pt x="5264" y="6052"/>
                    </a:lnTo>
                    <a:cubicBezTo>
                      <a:pt x="4136" y="3573"/>
                      <a:pt x="2240" y="1538"/>
                      <a:pt x="0" y="0"/>
                    </a:cubicBezTo>
                    <a:close/>
                    <a:moveTo>
                      <a:pt x="5264" y="6052"/>
                    </a:moveTo>
                    <a:cubicBezTo>
                      <a:pt x="5316" y="6165"/>
                      <a:pt x="5366" y="6280"/>
                      <a:pt x="5414" y="6396"/>
                    </a:cubicBezTo>
                    <a:cubicBezTo>
                      <a:pt x="5369" y="6278"/>
                      <a:pt x="5319" y="6163"/>
                      <a:pt x="5264" y="6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1449650" y="3219925"/>
                <a:ext cx="25" cy="25"/>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489900" y="3131150"/>
                <a:ext cx="40075" cy="163775"/>
              </a:xfrm>
              <a:custGeom>
                <a:avLst/>
                <a:gdLst/>
                <a:ahLst/>
                <a:cxnLst/>
                <a:rect l="l" t="t" r="r" b="b"/>
                <a:pathLst>
                  <a:path w="1603" h="6551" extrusionOk="0">
                    <a:moveTo>
                      <a:pt x="915" y="0"/>
                    </a:moveTo>
                    <a:cubicBezTo>
                      <a:pt x="915" y="1"/>
                      <a:pt x="915" y="1"/>
                      <a:pt x="915" y="1"/>
                    </a:cubicBezTo>
                    <a:lnTo>
                      <a:pt x="915" y="1"/>
                    </a:lnTo>
                    <a:cubicBezTo>
                      <a:pt x="915" y="1"/>
                      <a:pt x="915" y="1"/>
                      <a:pt x="915" y="0"/>
                    </a:cubicBezTo>
                    <a:close/>
                    <a:moveTo>
                      <a:pt x="915" y="1"/>
                    </a:moveTo>
                    <a:lnTo>
                      <a:pt x="915" y="1"/>
                    </a:lnTo>
                    <a:cubicBezTo>
                      <a:pt x="1013" y="200"/>
                      <a:pt x="479" y="1295"/>
                      <a:pt x="408" y="1542"/>
                    </a:cubicBezTo>
                    <a:cubicBezTo>
                      <a:pt x="264" y="2043"/>
                      <a:pt x="142" y="2547"/>
                      <a:pt x="98" y="3064"/>
                    </a:cubicBezTo>
                    <a:cubicBezTo>
                      <a:pt x="0" y="4240"/>
                      <a:pt x="110" y="5422"/>
                      <a:pt x="463" y="6551"/>
                    </a:cubicBezTo>
                    <a:cubicBezTo>
                      <a:pt x="421" y="6392"/>
                      <a:pt x="714" y="5904"/>
                      <a:pt x="777" y="5742"/>
                    </a:cubicBezTo>
                    <a:cubicBezTo>
                      <a:pt x="880" y="5478"/>
                      <a:pt x="1010" y="5210"/>
                      <a:pt x="1067" y="4931"/>
                    </a:cubicBezTo>
                    <a:cubicBezTo>
                      <a:pt x="1165" y="4450"/>
                      <a:pt x="1293" y="3971"/>
                      <a:pt x="1384" y="3486"/>
                    </a:cubicBezTo>
                    <a:cubicBezTo>
                      <a:pt x="1603" y="2315"/>
                      <a:pt x="1451" y="1069"/>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302300" y="3147175"/>
                <a:ext cx="90650" cy="119500"/>
              </a:xfrm>
              <a:custGeom>
                <a:avLst/>
                <a:gdLst/>
                <a:ahLst/>
                <a:cxnLst/>
                <a:rect l="l" t="t" r="r" b="b"/>
                <a:pathLst>
                  <a:path w="3626" h="4780" extrusionOk="0">
                    <a:moveTo>
                      <a:pt x="1" y="1"/>
                    </a:moveTo>
                    <a:lnTo>
                      <a:pt x="1" y="1"/>
                    </a:lnTo>
                    <a:cubicBezTo>
                      <a:pt x="202" y="755"/>
                      <a:pt x="237" y="1552"/>
                      <a:pt x="516" y="2282"/>
                    </a:cubicBezTo>
                    <a:cubicBezTo>
                      <a:pt x="758" y="2912"/>
                      <a:pt x="1187" y="3465"/>
                      <a:pt x="1725" y="3873"/>
                    </a:cubicBezTo>
                    <a:cubicBezTo>
                      <a:pt x="1997" y="4077"/>
                      <a:pt x="2220" y="4142"/>
                      <a:pt x="2531" y="4235"/>
                    </a:cubicBezTo>
                    <a:cubicBezTo>
                      <a:pt x="2929" y="4352"/>
                      <a:pt x="3265" y="4585"/>
                      <a:pt x="3626" y="4779"/>
                    </a:cubicBezTo>
                    <a:cubicBezTo>
                      <a:pt x="2641" y="3045"/>
                      <a:pt x="1087" y="16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1413575" y="3064425"/>
                <a:ext cx="127775" cy="488275"/>
              </a:xfrm>
              <a:custGeom>
                <a:avLst/>
                <a:gdLst/>
                <a:ahLst/>
                <a:cxnLst/>
                <a:rect l="l" t="t" r="r" b="b"/>
                <a:pathLst>
                  <a:path w="5111" h="19531" extrusionOk="0">
                    <a:moveTo>
                      <a:pt x="147" y="1"/>
                    </a:moveTo>
                    <a:cubicBezTo>
                      <a:pt x="78" y="1"/>
                      <a:pt x="0" y="67"/>
                      <a:pt x="23" y="158"/>
                    </a:cubicBezTo>
                    <a:cubicBezTo>
                      <a:pt x="346" y="1459"/>
                      <a:pt x="672" y="2769"/>
                      <a:pt x="1230" y="3992"/>
                    </a:cubicBezTo>
                    <a:cubicBezTo>
                      <a:pt x="1519" y="4619"/>
                      <a:pt x="1865" y="5219"/>
                      <a:pt x="2166" y="5840"/>
                    </a:cubicBezTo>
                    <a:cubicBezTo>
                      <a:pt x="2454" y="6435"/>
                      <a:pt x="2697" y="7053"/>
                      <a:pt x="2913" y="7678"/>
                    </a:cubicBezTo>
                    <a:cubicBezTo>
                      <a:pt x="3354" y="8961"/>
                      <a:pt x="3770" y="10278"/>
                      <a:pt x="3851" y="11639"/>
                    </a:cubicBezTo>
                    <a:cubicBezTo>
                      <a:pt x="3930" y="12968"/>
                      <a:pt x="3796" y="14295"/>
                      <a:pt x="3842" y="15624"/>
                    </a:cubicBezTo>
                    <a:cubicBezTo>
                      <a:pt x="3887" y="16966"/>
                      <a:pt x="4118" y="18340"/>
                      <a:pt x="4865" y="19482"/>
                    </a:cubicBezTo>
                    <a:cubicBezTo>
                      <a:pt x="4888" y="19517"/>
                      <a:pt x="4919" y="19531"/>
                      <a:pt x="4950" y="19531"/>
                    </a:cubicBezTo>
                    <a:cubicBezTo>
                      <a:pt x="5030" y="19531"/>
                      <a:pt x="5111" y="19436"/>
                      <a:pt x="5052" y="19346"/>
                    </a:cubicBezTo>
                    <a:cubicBezTo>
                      <a:pt x="3626" y="17167"/>
                      <a:pt x="4179" y="14408"/>
                      <a:pt x="4097" y="11965"/>
                    </a:cubicBezTo>
                    <a:cubicBezTo>
                      <a:pt x="4072" y="11283"/>
                      <a:pt x="4000" y="10604"/>
                      <a:pt x="3835" y="9942"/>
                    </a:cubicBezTo>
                    <a:cubicBezTo>
                      <a:pt x="3671" y="9292"/>
                      <a:pt x="3474" y="8648"/>
                      <a:pt x="3267" y="8011"/>
                    </a:cubicBezTo>
                    <a:cubicBezTo>
                      <a:pt x="3063" y="7381"/>
                      <a:pt x="2834" y="6759"/>
                      <a:pt x="2565" y="6155"/>
                    </a:cubicBezTo>
                    <a:cubicBezTo>
                      <a:pt x="2292" y="5541"/>
                      <a:pt x="1962" y="4957"/>
                      <a:pt x="1660" y="4356"/>
                    </a:cubicBezTo>
                    <a:cubicBezTo>
                      <a:pt x="980" y="3001"/>
                      <a:pt x="602" y="1540"/>
                      <a:pt x="239" y="77"/>
                    </a:cubicBezTo>
                    <a:cubicBezTo>
                      <a:pt x="225" y="23"/>
                      <a:pt x="188"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1510125" y="3119175"/>
                <a:ext cx="101400" cy="259475"/>
              </a:xfrm>
              <a:custGeom>
                <a:avLst/>
                <a:gdLst/>
                <a:ahLst/>
                <a:cxnLst/>
                <a:rect l="l" t="t" r="r" b="b"/>
                <a:pathLst>
                  <a:path w="4056" h="10379" extrusionOk="0">
                    <a:moveTo>
                      <a:pt x="3925" y="1"/>
                    </a:moveTo>
                    <a:cubicBezTo>
                      <a:pt x="3875" y="1"/>
                      <a:pt x="3824" y="28"/>
                      <a:pt x="3810" y="90"/>
                    </a:cubicBezTo>
                    <a:cubicBezTo>
                      <a:pt x="3467" y="1536"/>
                      <a:pt x="3305" y="3014"/>
                      <a:pt x="2993" y="4466"/>
                    </a:cubicBezTo>
                    <a:cubicBezTo>
                      <a:pt x="2687" y="5885"/>
                      <a:pt x="2238" y="7331"/>
                      <a:pt x="1358" y="8505"/>
                    </a:cubicBezTo>
                    <a:cubicBezTo>
                      <a:pt x="925" y="9083"/>
                      <a:pt x="433" y="9611"/>
                      <a:pt x="52" y="10223"/>
                    </a:cubicBezTo>
                    <a:cubicBezTo>
                      <a:pt x="1" y="10308"/>
                      <a:pt x="78" y="10379"/>
                      <a:pt x="158" y="10379"/>
                    </a:cubicBezTo>
                    <a:cubicBezTo>
                      <a:pt x="197" y="10379"/>
                      <a:pt x="237" y="10361"/>
                      <a:pt x="262" y="10320"/>
                    </a:cubicBezTo>
                    <a:cubicBezTo>
                      <a:pt x="604" y="9770"/>
                      <a:pt x="1045" y="9290"/>
                      <a:pt x="1439" y="8779"/>
                    </a:cubicBezTo>
                    <a:cubicBezTo>
                      <a:pt x="1645" y="8512"/>
                      <a:pt x="1837" y="8237"/>
                      <a:pt x="2008" y="7948"/>
                    </a:cubicBezTo>
                    <a:cubicBezTo>
                      <a:pt x="2195" y="7631"/>
                      <a:pt x="2343" y="7290"/>
                      <a:pt x="2482" y="6952"/>
                    </a:cubicBezTo>
                    <a:cubicBezTo>
                      <a:pt x="3058" y="5561"/>
                      <a:pt x="3323" y="4075"/>
                      <a:pt x="3569" y="2599"/>
                    </a:cubicBezTo>
                    <a:cubicBezTo>
                      <a:pt x="3706" y="1774"/>
                      <a:pt x="3844" y="947"/>
                      <a:pt x="4036" y="130"/>
                    </a:cubicBezTo>
                    <a:cubicBezTo>
                      <a:pt x="4056" y="48"/>
                      <a:pt x="3991" y="1"/>
                      <a:pt x="3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1361375" y="3232250"/>
                <a:ext cx="153300" cy="199300"/>
              </a:xfrm>
              <a:custGeom>
                <a:avLst/>
                <a:gdLst/>
                <a:ahLst/>
                <a:cxnLst/>
                <a:rect l="l" t="t" r="r" b="b"/>
                <a:pathLst>
                  <a:path w="6132" h="7972" extrusionOk="0">
                    <a:moveTo>
                      <a:pt x="150" y="1"/>
                    </a:moveTo>
                    <a:cubicBezTo>
                      <a:pt x="74" y="1"/>
                      <a:pt x="1" y="64"/>
                      <a:pt x="45" y="149"/>
                    </a:cubicBezTo>
                    <a:cubicBezTo>
                      <a:pt x="332" y="684"/>
                      <a:pt x="692" y="1172"/>
                      <a:pt x="1124" y="1599"/>
                    </a:cubicBezTo>
                    <a:cubicBezTo>
                      <a:pt x="1594" y="2064"/>
                      <a:pt x="2156" y="2411"/>
                      <a:pt x="2668" y="2827"/>
                    </a:cubicBezTo>
                    <a:cubicBezTo>
                      <a:pt x="3177" y="3242"/>
                      <a:pt x="3628" y="3721"/>
                      <a:pt x="4060" y="4214"/>
                    </a:cubicBezTo>
                    <a:cubicBezTo>
                      <a:pt x="4491" y="4702"/>
                      <a:pt x="4963" y="5191"/>
                      <a:pt x="5267" y="5773"/>
                    </a:cubicBezTo>
                    <a:cubicBezTo>
                      <a:pt x="5607" y="6427"/>
                      <a:pt x="5749" y="7160"/>
                      <a:pt x="5887" y="7878"/>
                    </a:cubicBezTo>
                    <a:cubicBezTo>
                      <a:pt x="5900" y="7941"/>
                      <a:pt x="5955" y="7971"/>
                      <a:pt x="6008" y="7971"/>
                    </a:cubicBezTo>
                    <a:cubicBezTo>
                      <a:pt x="6071" y="7971"/>
                      <a:pt x="6131" y="7929"/>
                      <a:pt x="6115" y="7850"/>
                    </a:cubicBezTo>
                    <a:cubicBezTo>
                      <a:pt x="5995" y="7216"/>
                      <a:pt x="5869" y="6572"/>
                      <a:pt x="5616" y="5974"/>
                    </a:cubicBezTo>
                    <a:cubicBezTo>
                      <a:pt x="5358" y="5363"/>
                      <a:pt x="4938" y="4868"/>
                      <a:pt x="4507" y="4373"/>
                    </a:cubicBezTo>
                    <a:cubicBezTo>
                      <a:pt x="4080" y="3881"/>
                      <a:pt x="3647" y="3390"/>
                      <a:pt x="3166" y="2950"/>
                    </a:cubicBezTo>
                    <a:cubicBezTo>
                      <a:pt x="2666" y="2492"/>
                      <a:pt x="2088" y="2138"/>
                      <a:pt x="1574" y="1698"/>
                    </a:cubicBezTo>
                    <a:cubicBezTo>
                      <a:pt x="1040" y="1240"/>
                      <a:pt x="593" y="684"/>
                      <a:pt x="260" y="66"/>
                    </a:cubicBezTo>
                    <a:cubicBezTo>
                      <a:pt x="235" y="20"/>
                      <a:pt x="19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1352800" y="3288800"/>
                <a:ext cx="112975" cy="48975"/>
              </a:xfrm>
              <a:custGeom>
                <a:avLst/>
                <a:gdLst/>
                <a:ahLst/>
                <a:cxnLst/>
                <a:rect l="l" t="t" r="r" b="b"/>
                <a:pathLst>
                  <a:path w="4519" h="1959" extrusionOk="0">
                    <a:moveTo>
                      <a:pt x="0" y="0"/>
                    </a:moveTo>
                    <a:cubicBezTo>
                      <a:pt x="255" y="290"/>
                      <a:pt x="513" y="579"/>
                      <a:pt x="768" y="872"/>
                    </a:cubicBezTo>
                    <a:cubicBezTo>
                      <a:pt x="1083" y="1229"/>
                      <a:pt x="1425" y="1603"/>
                      <a:pt x="1884" y="1733"/>
                    </a:cubicBezTo>
                    <a:cubicBezTo>
                      <a:pt x="2066" y="1784"/>
                      <a:pt x="2254" y="1793"/>
                      <a:pt x="2442" y="1793"/>
                    </a:cubicBezTo>
                    <a:cubicBezTo>
                      <a:pt x="2459" y="1793"/>
                      <a:pt x="2475" y="1793"/>
                      <a:pt x="2492" y="1792"/>
                    </a:cubicBezTo>
                    <a:cubicBezTo>
                      <a:pt x="2807" y="1788"/>
                      <a:pt x="3132" y="1698"/>
                      <a:pt x="3436" y="1697"/>
                    </a:cubicBezTo>
                    <a:cubicBezTo>
                      <a:pt x="3438" y="1697"/>
                      <a:pt x="3441" y="1697"/>
                      <a:pt x="3444" y="1697"/>
                    </a:cubicBezTo>
                    <a:cubicBezTo>
                      <a:pt x="3791" y="1697"/>
                      <a:pt x="4185" y="1871"/>
                      <a:pt x="4518" y="1959"/>
                    </a:cubicBezTo>
                    <a:lnTo>
                      <a:pt x="4518" y="1959"/>
                    </a:lnTo>
                    <a:cubicBezTo>
                      <a:pt x="4187" y="1871"/>
                      <a:pt x="3889" y="1202"/>
                      <a:pt x="3618" y="990"/>
                    </a:cubicBezTo>
                    <a:cubicBezTo>
                      <a:pt x="3379" y="804"/>
                      <a:pt x="3069" y="746"/>
                      <a:pt x="2789" y="642"/>
                    </a:cubicBezTo>
                    <a:cubicBezTo>
                      <a:pt x="1884" y="296"/>
                      <a:pt x="969" y="57"/>
                      <a:pt x="0" y="0"/>
                    </a:cubicBezTo>
                    <a:close/>
                    <a:moveTo>
                      <a:pt x="4518" y="1959"/>
                    </a:moveTo>
                    <a:lnTo>
                      <a:pt x="4518" y="1959"/>
                    </a:lnTo>
                    <a:cubicBezTo>
                      <a:pt x="4518" y="1959"/>
                      <a:pt x="4518" y="1959"/>
                      <a:pt x="4518" y="1959"/>
                    </a:cubicBezTo>
                    <a:cubicBezTo>
                      <a:pt x="4518" y="1959"/>
                      <a:pt x="4518" y="1959"/>
                      <a:pt x="4518" y="19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1429200" y="3238125"/>
                <a:ext cx="56950" cy="122100"/>
              </a:xfrm>
              <a:custGeom>
                <a:avLst/>
                <a:gdLst/>
                <a:ahLst/>
                <a:cxnLst/>
                <a:rect l="l" t="t" r="r" b="b"/>
                <a:pathLst>
                  <a:path w="2278" h="4884" extrusionOk="0">
                    <a:moveTo>
                      <a:pt x="0" y="1"/>
                    </a:moveTo>
                    <a:lnTo>
                      <a:pt x="0" y="1"/>
                    </a:lnTo>
                    <a:cubicBezTo>
                      <a:pt x="47" y="50"/>
                      <a:pt x="6" y="506"/>
                      <a:pt x="13" y="601"/>
                    </a:cubicBezTo>
                    <a:cubicBezTo>
                      <a:pt x="32" y="843"/>
                      <a:pt x="54" y="1067"/>
                      <a:pt x="135" y="1296"/>
                    </a:cubicBezTo>
                    <a:cubicBezTo>
                      <a:pt x="304" y="1770"/>
                      <a:pt x="634" y="2171"/>
                      <a:pt x="927" y="2570"/>
                    </a:cubicBezTo>
                    <a:cubicBezTo>
                      <a:pt x="1455" y="3291"/>
                      <a:pt x="1908" y="4067"/>
                      <a:pt x="2272" y="4883"/>
                    </a:cubicBezTo>
                    <a:cubicBezTo>
                      <a:pt x="2104" y="4506"/>
                      <a:pt x="2277" y="3850"/>
                      <a:pt x="2207" y="3436"/>
                    </a:cubicBezTo>
                    <a:cubicBezTo>
                      <a:pt x="2127" y="2958"/>
                      <a:pt x="1824" y="2479"/>
                      <a:pt x="1577" y="2066"/>
                    </a:cubicBezTo>
                    <a:cubicBezTo>
                      <a:pt x="1129" y="1324"/>
                      <a:pt x="601" y="62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1583225" y="3032350"/>
                <a:ext cx="40125" cy="140225"/>
              </a:xfrm>
              <a:custGeom>
                <a:avLst/>
                <a:gdLst/>
                <a:ahLst/>
                <a:cxnLst/>
                <a:rect l="l" t="t" r="r" b="b"/>
                <a:pathLst>
                  <a:path w="1605" h="5609" extrusionOk="0">
                    <a:moveTo>
                      <a:pt x="1473" y="0"/>
                    </a:moveTo>
                    <a:lnTo>
                      <a:pt x="1473" y="0"/>
                    </a:lnTo>
                    <a:cubicBezTo>
                      <a:pt x="1121" y="461"/>
                      <a:pt x="765" y="928"/>
                      <a:pt x="556" y="1470"/>
                    </a:cubicBezTo>
                    <a:cubicBezTo>
                      <a:pt x="1" y="2907"/>
                      <a:pt x="656" y="4185"/>
                      <a:pt x="758" y="5608"/>
                    </a:cubicBezTo>
                    <a:cubicBezTo>
                      <a:pt x="917" y="4669"/>
                      <a:pt x="1302" y="3816"/>
                      <a:pt x="1473" y="2883"/>
                    </a:cubicBezTo>
                    <a:cubicBezTo>
                      <a:pt x="1561" y="2396"/>
                      <a:pt x="1604" y="1901"/>
                      <a:pt x="1603" y="1404"/>
                    </a:cubicBezTo>
                    <a:cubicBezTo>
                      <a:pt x="1603" y="1180"/>
                      <a:pt x="1370" y="135"/>
                      <a:pt x="1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1544650" y="3105625"/>
                <a:ext cx="42325" cy="143675"/>
              </a:xfrm>
              <a:custGeom>
                <a:avLst/>
                <a:gdLst/>
                <a:ahLst/>
                <a:cxnLst/>
                <a:rect l="l" t="t" r="r" b="b"/>
                <a:pathLst>
                  <a:path w="1693" h="5747" extrusionOk="0">
                    <a:moveTo>
                      <a:pt x="355" y="1"/>
                    </a:moveTo>
                    <a:cubicBezTo>
                      <a:pt x="422" y="189"/>
                      <a:pt x="257" y="421"/>
                      <a:pt x="203" y="583"/>
                    </a:cubicBezTo>
                    <a:cubicBezTo>
                      <a:pt x="125" y="826"/>
                      <a:pt x="92" y="1079"/>
                      <a:pt x="65" y="1337"/>
                    </a:cubicBezTo>
                    <a:cubicBezTo>
                      <a:pt x="5" y="1910"/>
                      <a:pt x="0" y="2491"/>
                      <a:pt x="105" y="3061"/>
                    </a:cubicBezTo>
                    <a:cubicBezTo>
                      <a:pt x="194" y="3566"/>
                      <a:pt x="372" y="4200"/>
                      <a:pt x="731" y="4584"/>
                    </a:cubicBezTo>
                    <a:cubicBezTo>
                      <a:pt x="1099" y="4978"/>
                      <a:pt x="1383" y="5215"/>
                      <a:pt x="1610" y="5746"/>
                    </a:cubicBezTo>
                    <a:cubicBezTo>
                      <a:pt x="1693" y="3776"/>
                      <a:pt x="1019" y="1860"/>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1568250" y="3184175"/>
                <a:ext cx="85850" cy="112750"/>
              </a:xfrm>
              <a:custGeom>
                <a:avLst/>
                <a:gdLst/>
                <a:ahLst/>
                <a:cxnLst/>
                <a:rect l="l" t="t" r="r" b="b"/>
                <a:pathLst>
                  <a:path w="3434" h="4510" extrusionOk="0">
                    <a:moveTo>
                      <a:pt x="3434" y="0"/>
                    </a:moveTo>
                    <a:lnTo>
                      <a:pt x="3434" y="0"/>
                    </a:lnTo>
                    <a:cubicBezTo>
                      <a:pt x="2979" y="178"/>
                      <a:pt x="2618" y="527"/>
                      <a:pt x="2269" y="870"/>
                    </a:cubicBezTo>
                    <a:cubicBezTo>
                      <a:pt x="1210" y="1910"/>
                      <a:pt x="432" y="3089"/>
                      <a:pt x="0" y="4510"/>
                    </a:cubicBezTo>
                    <a:cubicBezTo>
                      <a:pt x="16" y="4459"/>
                      <a:pt x="282" y="4352"/>
                      <a:pt x="335" y="4320"/>
                    </a:cubicBezTo>
                    <a:cubicBezTo>
                      <a:pt x="453" y="4245"/>
                      <a:pt x="575" y="4169"/>
                      <a:pt x="689" y="4088"/>
                    </a:cubicBezTo>
                    <a:cubicBezTo>
                      <a:pt x="863" y="3964"/>
                      <a:pt x="961" y="3796"/>
                      <a:pt x="1116" y="3654"/>
                    </a:cubicBezTo>
                    <a:cubicBezTo>
                      <a:pt x="1477" y="3320"/>
                      <a:pt x="1821" y="2984"/>
                      <a:pt x="2125" y="2597"/>
                    </a:cubicBezTo>
                    <a:cubicBezTo>
                      <a:pt x="2726" y="1828"/>
                      <a:pt x="3179" y="943"/>
                      <a:pt x="3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1238225" y="3280175"/>
                <a:ext cx="27025" cy="26850"/>
              </a:xfrm>
              <a:custGeom>
                <a:avLst/>
                <a:gdLst/>
                <a:ahLst/>
                <a:cxnLst/>
                <a:rect l="l" t="t" r="r" b="b"/>
                <a:pathLst>
                  <a:path w="1081" h="1074" extrusionOk="0">
                    <a:moveTo>
                      <a:pt x="534" y="1"/>
                    </a:moveTo>
                    <a:cubicBezTo>
                      <a:pt x="395" y="1"/>
                      <a:pt x="267" y="55"/>
                      <a:pt x="162" y="154"/>
                    </a:cubicBezTo>
                    <a:cubicBezTo>
                      <a:pt x="61" y="255"/>
                      <a:pt x="3" y="389"/>
                      <a:pt x="2" y="532"/>
                    </a:cubicBezTo>
                    <a:cubicBezTo>
                      <a:pt x="0" y="829"/>
                      <a:pt x="239" y="1072"/>
                      <a:pt x="536" y="1073"/>
                    </a:cubicBezTo>
                    <a:cubicBezTo>
                      <a:pt x="538" y="1073"/>
                      <a:pt x="540" y="1073"/>
                      <a:pt x="541" y="1073"/>
                    </a:cubicBezTo>
                    <a:cubicBezTo>
                      <a:pt x="677" y="1073"/>
                      <a:pt x="805" y="1023"/>
                      <a:pt x="905" y="930"/>
                    </a:cubicBezTo>
                    <a:cubicBezTo>
                      <a:pt x="908" y="927"/>
                      <a:pt x="914" y="923"/>
                      <a:pt x="918" y="917"/>
                    </a:cubicBezTo>
                    <a:cubicBezTo>
                      <a:pt x="1019" y="816"/>
                      <a:pt x="1077" y="683"/>
                      <a:pt x="1079" y="539"/>
                    </a:cubicBezTo>
                    <a:cubicBezTo>
                      <a:pt x="1080" y="396"/>
                      <a:pt x="1024" y="261"/>
                      <a:pt x="922" y="157"/>
                    </a:cubicBezTo>
                    <a:cubicBezTo>
                      <a:pt x="822" y="59"/>
                      <a:pt x="688" y="2"/>
                      <a:pt x="544" y="1"/>
                    </a:cubicBezTo>
                    <a:cubicBezTo>
                      <a:pt x="541" y="1"/>
                      <a:pt x="5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1281975" y="3243200"/>
                <a:ext cx="27025" cy="26850"/>
              </a:xfrm>
              <a:custGeom>
                <a:avLst/>
                <a:gdLst/>
                <a:ahLst/>
                <a:cxnLst/>
                <a:rect l="l" t="t" r="r" b="b"/>
                <a:pathLst>
                  <a:path w="1081" h="1074" extrusionOk="0">
                    <a:moveTo>
                      <a:pt x="539" y="0"/>
                    </a:moveTo>
                    <a:cubicBezTo>
                      <a:pt x="398" y="0"/>
                      <a:pt x="265" y="55"/>
                      <a:pt x="162" y="155"/>
                    </a:cubicBezTo>
                    <a:cubicBezTo>
                      <a:pt x="61" y="256"/>
                      <a:pt x="3" y="390"/>
                      <a:pt x="2" y="533"/>
                    </a:cubicBezTo>
                    <a:cubicBezTo>
                      <a:pt x="0" y="830"/>
                      <a:pt x="239" y="1071"/>
                      <a:pt x="536" y="1073"/>
                    </a:cubicBezTo>
                    <a:cubicBezTo>
                      <a:pt x="540" y="1073"/>
                      <a:pt x="543" y="1073"/>
                      <a:pt x="547" y="1073"/>
                    </a:cubicBezTo>
                    <a:cubicBezTo>
                      <a:pt x="681" y="1073"/>
                      <a:pt x="807" y="1023"/>
                      <a:pt x="905" y="931"/>
                    </a:cubicBezTo>
                    <a:cubicBezTo>
                      <a:pt x="908" y="927"/>
                      <a:pt x="914" y="924"/>
                      <a:pt x="917" y="918"/>
                    </a:cubicBezTo>
                    <a:cubicBezTo>
                      <a:pt x="1018" y="817"/>
                      <a:pt x="1076" y="683"/>
                      <a:pt x="1079" y="540"/>
                    </a:cubicBezTo>
                    <a:cubicBezTo>
                      <a:pt x="1080" y="397"/>
                      <a:pt x="1024" y="261"/>
                      <a:pt x="922" y="158"/>
                    </a:cubicBezTo>
                    <a:cubicBezTo>
                      <a:pt x="823" y="58"/>
                      <a:pt x="688" y="3"/>
                      <a:pt x="545" y="0"/>
                    </a:cubicBezTo>
                    <a:cubicBezTo>
                      <a:pt x="543" y="0"/>
                      <a:pt x="541"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1290700" y="3298675"/>
                <a:ext cx="26975" cy="26875"/>
              </a:xfrm>
              <a:custGeom>
                <a:avLst/>
                <a:gdLst/>
                <a:ahLst/>
                <a:cxnLst/>
                <a:rect l="l" t="t" r="r" b="b"/>
                <a:pathLst>
                  <a:path w="1079" h="1075" extrusionOk="0">
                    <a:moveTo>
                      <a:pt x="545" y="0"/>
                    </a:moveTo>
                    <a:cubicBezTo>
                      <a:pt x="398" y="0"/>
                      <a:pt x="268" y="57"/>
                      <a:pt x="161" y="155"/>
                    </a:cubicBezTo>
                    <a:cubicBezTo>
                      <a:pt x="60" y="257"/>
                      <a:pt x="2" y="391"/>
                      <a:pt x="2" y="533"/>
                    </a:cubicBezTo>
                    <a:cubicBezTo>
                      <a:pt x="0" y="830"/>
                      <a:pt x="239" y="1073"/>
                      <a:pt x="536" y="1075"/>
                    </a:cubicBezTo>
                    <a:cubicBezTo>
                      <a:pt x="538" y="1075"/>
                      <a:pt x="540" y="1075"/>
                      <a:pt x="542" y="1075"/>
                    </a:cubicBezTo>
                    <a:cubicBezTo>
                      <a:pt x="677" y="1075"/>
                      <a:pt x="805" y="1024"/>
                      <a:pt x="905" y="931"/>
                    </a:cubicBezTo>
                    <a:cubicBezTo>
                      <a:pt x="908" y="928"/>
                      <a:pt x="914" y="925"/>
                      <a:pt x="917" y="920"/>
                    </a:cubicBezTo>
                    <a:cubicBezTo>
                      <a:pt x="1018" y="818"/>
                      <a:pt x="1076" y="684"/>
                      <a:pt x="1076" y="542"/>
                    </a:cubicBezTo>
                    <a:cubicBezTo>
                      <a:pt x="1079" y="399"/>
                      <a:pt x="1022" y="262"/>
                      <a:pt x="922" y="160"/>
                    </a:cubicBezTo>
                    <a:cubicBezTo>
                      <a:pt x="821" y="58"/>
                      <a:pt x="688"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7878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3"/>
        <p:cNvGrpSpPr/>
        <p:nvPr/>
      </p:nvGrpSpPr>
      <p:grpSpPr>
        <a:xfrm>
          <a:off x="0" y="0"/>
          <a:ext cx="0" cy="0"/>
          <a:chOff x="0" y="0"/>
          <a:chExt cx="0" cy="0"/>
        </a:xfrm>
      </p:grpSpPr>
      <p:sp>
        <p:nvSpPr>
          <p:cNvPr id="944" name="Google Shape;944;p20"/>
          <p:cNvSpPr txBox="1">
            <a:spLocks noGrp="1"/>
          </p:cNvSpPr>
          <p:nvPr>
            <p:ph type="subTitle" idx="1"/>
          </p:nvPr>
        </p:nvSpPr>
        <p:spPr>
          <a:xfrm rot="210">
            <a:off x="4686400" y="4536851"/>
            <a:ext cx="6545600" cy="927600"/>
          </a:xfrm>
          <a:prstGeom prst="rect">
            <a:avLst/>
          </a:prstGeom>
          <a:noFill/>
          <a:ln>
            <a:noFill/>
          </a:ln>
        </p:spPr>
        <p:txBody>
          <a:bodyPr spcFirstLastPara="1" wrap="square" lIns="121897" tIns="121897" rIns="121897" bIns="121897" anchor="t" anchorCtr="0">
            <a:noAutofit/>
          </a:bodyPr>
          <a:lstStyle>
            <a:lvl1pPr lvl="0" algn="r"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5" name="Google Shape;945;p20"/>
          <p:cNvSpPr txBox="1">
            <a:spLocks noGrp="1"/>
          </p:cNvSpPr>
          <p:nvPr>
            <p:ph type="title"/>
          </p:nvPr>
        </p:nvSpPr>
        <p:spPr>
          <a:xfrm>
            <a:off x="1979733" y="1393367"/>
            <a:ext cx="9252400" cy="31276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4800"/>
              <a:buNone/>
              <a:defRPr sz="20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grpSp>
        <p:nvGrpSpPr>
          <p:cNvPr id="946" name="Google Shape;946;p20"/>
          <p:cNvGrpSpPr/>
          <p:nvPr/>
        </p:nvGrpSpPr>
        <p:grpSpPr>
          <a:xfrm>
            <a:off x="-408872" y="-154574"/>
            <a:ext cx="12663464" cy="7442571"/>
            <a:chOff x="-306654" y="-115930"/>
            <a:chExt cx="9497598" cy="5581928"/>
          </a:xfrm>
        </p:grpSpPr>
        <p:sp>
          <p:nvSpPr>
            <p:cNvPr id="947" name="Google Shape;947;p20"/>
            <p:cNvSpPr/>
            <p:nvPr/>
          </p:nvSpPr>
          <p:spPr>
            <a:xfrm>
              <a:off x="4670494" y="-1"/>
              <a:ext cx="4511035" cy="125193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1"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9" name="Google Shape;949;p20"/>
            <p:cNvGrpSpPr/>
            <p:nvPr/>
          </p:nvGrpSpPr>
          <p:grpSpPr>
            <a:xfrm rot="-10196315">
              <a:off x="2203416" y="4620417"/>
              <a:ext cx="210916" cy="196002"/>
              <a:chOff x="2294687" y="652640"/>
              <a:chExt cx="210920" cy="196006"/>
            </a:xfrm>
          </p:grpSpPr>
          <p:sp>
            <p:nvSpPr>
              <p:cNvPr id="950" name="Google Shape;950;p20"/>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0"/>
            <p:cNvSpPr/>
            <p:nvPr/>
          </p:nvSpPr>
          <p:spPr>
            <a:xfrm>
              <a:off x="1415144" y="3714120"/>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rot="-10196156">
              <a:off x="7990652" y="299504"/>
              <a:ext cx="187180" cy="272322"/>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 name="Google Shape;955;p20"/>
            <p:cNvGrpSpPr/>
            <p:nvPr/>
          </p:nvGrpSpPr>
          <p:grpSpPr>
            <a:xfrm rot="-10196156">
              <a:off x="446484" y="3977506"/>
              <a:ext cx="812624" cy="1251974"/>
              <a:chOff x="1411275" y="1061050"/>
              <a:chExt cx="430450" cy="663175"/>
            </a:xfrm>
          </p:grpSpPr>
          <p:sp>
            <p:nvSpPr>
              <p:cNvPr id="956" name="Google Shape;956;p20"/>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20"/>
            <p:cNvSpPr/>
            <p:nvPr/>
          </p:nvSpPr>
          <p:spPr>
            <a:xfrm>
              <a:off x="476183" y="2"/>
              <a:ext cx="539250" cy="1004357"/>
            </a:xfrm>
            <a:custGeom>
              <a:avLst/>
              <a:gdLst/>
              <a:ahLst/>
              <a:cxnLst/>
              <a:rect l="l" t="t" r="r" b="b"/>
              <a:pathLst>
                <a:path w="11426" h="21281" extrusionOk="0">
                  <a:moveTo>
                    <a:pt x="6547" y="3862"/>
                  </a:moveTo>
                  <a:lnTo>
                    <a:pt x="6547" y="3862"/>
                  </a:lnTo>
                  <a:cubicBezTo>
                    <a:pt x="6580" y="4331"/>
                    <a:pt x="6214" y="4751"/>
                    <a:pt x="6047" y="4917"/>
                  </a:cubicBezTo>
                  <a:cubicBezTo>
                    <a:pt x="5684" y="5281"/>
                    <a:pt x="5222" y="5554"/>
                    <a:pt x="4714" y="5706"/>
                  </a:cubicBezTo>
                  <a:cubicBezTo>
                    <a:pt x="4262" y="5842"/>
                    <a:pt x="3853" y="5905"/>
                    <a:pt x="3455" y="5905"/>
                  </a:cubicBezTo>
                  <a:cubicBezTo>
                    <a:pt x="3416" y="5905"/>
                    <a:pt x="3378" y="5904"/>
                    <a:pt x="3340" y="5903"/>
                  </a:cubicBezTo>
                  <a:cubicBezTo>
                    <a:pt x="4040" y="5727"/>
                    <a:pt x="4649" y="5314"/>
                    <a:pt x="5240" y="4912"/>
                  </a:cubicBezTo>
                  <a:cubicBezTo>
                    <a:pt x="5547" y="4702"/>
                    <a:pt x="5865" y="4483"/>
                    <a:pt x="6192" y="4304"/>
                  </a:cubicBezTo>
                  <a:cubicBezTo>
                    <a:pt x="6228" y="4285"/>
                    <a:pt x="6241" y="4238"/>
                    <a:pt x="6221" y="4202"/>
                  </a:cubicBezTo>
                  <a:cubicBezTo>
                    <a:pt x="6208" y="4178"/>
                    <a:pt x="6182" y="4164"/>
                    <a:pt x="6156" y="4164"/>
                  </a:cubicBezTo>
                  <a:cubicBezTo>
                    <a:pt x="6150" y="4164"/>
                    <a:pt x="6143" y="4164"/>
                    <a:pt x="6137" y="4166"/>
                  </a:cubicBezTo>
                  <a:cubicBezTo>
                    <a:pt x="6131" y="4169"/>
                    <a:pt x="6126" y="4170"/>
                    <a:pt x="6120" y="4173"/>
                  </a:cubicBezTo>
                  <a:cubicBezTo>
                    <a:pt x="5787" y="4357"/>
                    <a:pt x="5466" y="4577"/>
                    <a:pt x="5154" y="4789"/>
                  </a:cubicBezTo>
                  <a:cubicBezTo>
                    <a:pt x="4577" y="5184"/>
                    <a:pt x="3977" y="5589"/>
                    <a:pt x="3303" y="5759"/>
                  </a:cubicBezTo>
                  <a:cubicBezTo>
                    <a:pt x="3487" y="5533"/>
                    <a:pt x="3704" y="5301"/>
                    <a:pt x="3977" y="5103"/>
                  </a:cubicBezTo>
                  <a:cubicBezTo>
                    <a:pt x="4384" y="4807"/>
                    <a:pt x="4823" y="4548"/>
                    <a:pt x="5280" y="4335"/>
                  </a:cubicBezTo>
                  <a:cubicBezTo>
                    <a:pt x="5398" y="4279"/>
                    <a:pt x="6259" y="3953"/>
                    <a:pt x="6547" y="3862"/>
                  </a:cubicBezTo>
                  <a:close/>
                  <a:moveTo>
                    <a:pt x="1334" y="6753"/>
                  </a:moveTo>
                  <a:cubicBezTo>
                    <a:pt x="1516" y="6753"/>
                    <a:pt x="1698" y="6760"/>
                    <a:pt x="1878" y="6778"/>
                  </a:cubicBezTo>
                  <a:cubicBezTo>
                    <a:pt x="2243" y="6814"/>
                    <a:pt x="2515" y="6886"/>
                    <a:pt x="2738" y="7008"/>
                  </a:cubicBezTo>
                  <a:cubicBezTo>
                    <a:pt x="3007" y="7154"/>
                    <a:pt x="3225" y="7387"/>
                    <a:pt x="3435" y="7617"/>
                  </a:cubicBezTo>
                  <a:cubicBezTo>
                    <a:pt x="3404" y="7618"/>
                    <a:pt x="3373" y="7618"/>
                    <a:pt x="3342" y="7618"/>
                  </a:cubicBezTo>
                  <a:cubicBezTo>
                    <a:pt x="2703" y="7618"/>
                    <a:pt x="2066" y="7475"/>
                    <a:pt x="1486" y="7197"/>
                  </a:cubicBezTo>
                  <a:cubicBezTo>
                    <a:pt x="1475" y="7193"/>
                    <a:pt x="1463" y="7190"/>
                    <a:pt x="1451" y="7190"/>
                  </a:cubicBezTo>
                  <a:cubicBezTo>
                    <a:pt x="1445" y="7190"/>
                    <a:pt x="1439" y="7191"/>
                    <a:pt x="1434" y="7192"/>
                  </a:cubicBezTo>
                  <a:cubicBezTo>
                    <a:pt x="1414" y="7197"/>
                    <a:pt x="1396" y="7212"/>
                    <a:pt x="1386" y="7232"/>
                  </a:cubicBezTo>
                  <a:cubicBezTo>
                    <a:pt x="1369" y="7270"/>
                    <a:pt x="1385" y="7313"/>
                    <a:pt x="1421" y="7332"/>
                  </a:cubicBezTo>
                  <a:cubicBezTo>
                    <a:pt x="2022" y="7619"/>
                    <a:pt x="2682" y="7766"/>
                    <a:pt x="3346" y="7766"/>
                  </a:cubicBezTo>
                  <a:cubicBezTo>
                    <a:pt x="3239" y="7876"/>
                    <a:pt x="3135" y="7988"/>
                    <a:pt x="3035" y="8102"/>
                  </a:cubicBezTo>
                  <a:cubicBezTo>
                    <a:pt x="2999" y="8102"/>
                    <a:pt x="2963" y="8124"/>
                    <a:pt x="2947" y="8160"/>
                  </a:cubicBezTo>
                  <a:cubicBezTo>
                    <a:pt x="2942" y="8162"/>
                    <a:pt x="2931" y="8170"/>
                    <a:pt x="2895" y="8176"/>
                  </a:cubicBezTo>
                  <a:cubicBezTo>
                    <a:pt x="2849" y="8183"/>
                    <a:pt x="2803" y="8187"/>
                    <a:pt x="2757" y="8187"/>
                  </a:cubicBezTo>
                  <a:cubicBezTo>
                    <a:pt x="2480" y="8187"/>
                    <a:pt x="2204" y="8066"/>
                    <a:pt x="1964" y="7943"/>
                  </a:cubicBezTo>
                  <a:cubicBezTo>
                    <a:pt x="1372" y="7639"/>
                    <a:pt x="826" y="7257"/>
                    <a:pt x="339" y="6804"/>
                  </a:cubicBezTo>
                  <a:cubicBezTo>
                    <a:pt x="668" y="6777"/>
                    <a:pt x="1002" y="6753"/>
                    <a:pt x="1334" y="6753"/>
                  </a:cubicBezTo>
                  <a:close/>
                  <a:moveTo>
                    <a:pt x="4135" y="7691"/>
                  </a:moveTo>
                  <a:lnTo>
                    <a:pt x="4135" y="7691"/>
                  </a:lnTo>
                  <a:cubicBezTo>
                    <a:pt x="4364" y="7739"/>
                    <a:pt x="4582" y="7748"/>
                    <a:pt x="4810" y="7755"/>
                  </a:cubicBezTo>
                  <a:cubicBezTo>
                    <a:pt x="4915" y="7759"/>
                    <a:pt x="5025" y="7762"/>
                    <a:pt x="5140" y="7769"/>
                  </a:cubicBezTo>
                  <a:cubicBezTo>
                    <a:pt x="5618" y="7800"/>
                    <a:pt x="6094" y="7898"/>
                    <a:pt x="6554" y="8063"/>
                  </a:cubicBezTo>
                  <a:cubicBezTo>
                    <a:pt x="7015" y="8225"/>
                    <a:pt x="7444" y="8450"/>
                    <a:pt x="7840" y="8726"/>
                  </a:cubicBezTo>
                  <a:cubicBezTo>
                    <a:pt x="8031" y="8862"/>
                    <a:pt x="8216" y="9013"/>
                    <a:pt x="8385" y="9172"/>
                  </a:cubicBezTo>
                  <a:cubicBezTo>
                    <a:pt x="8404" y="9189"/>
                    <a:pt x="8462" y="9259"/>
                    <a:pt x="8516" y="9324"/>
                  </a:cubicBezTo>
                  <a:cubicBezTo>
                    <a:pt x="8587" y="9409"/>
                    <a:pt x="8643" y="9476"/>
                    <a:pt x="8689" y="9530"/>
                  </a:cubicBezTo>
                  <a:cubicBezTo>
                    <a:pt x="8595" y="9531"/>
                    <a:pt x="8499" y="9532"/>
                    <a:pt x="8402" y="9532"/>
                  </a:cubicBezTo>
                  <a:cubicBezTo>
                    <a:pt x="7665" y="9532"/>
                    <a:pt x="6869" y="9485"/>
                    <a:pt x="6126" y="9265"/>
                  </a:cubicBezTo>
                  <a:cubicBezTo>
                    <a:pt x="5626" y="9116"/>
                    <a:pt x="5182" y="8897"/>
                    <a:pt x="4803" y="8609"/>
                  </a:cubicBezTo>
                  <a:cubicBezTo>
                    <a:pt x="4541" y="8413"/>
                    <a:pt x="4331" y="8143"/>
                    <a:pt x="4132" y="7868"/>
                  </a:cubicBezTo>
                  <a:lnTo>
                    <a:pt x="4132" y="7868"/>
                  </a:lnTo>
                  <a:cubicBezTo>
                    <a:pt x="4986" y="8372"/>
                    <a:pt x="5942" y="8723"/>
                    <a:pt x="6919" y="8885"/>
                  </a:cubicBezTo>
                  <a:cubicBezTo>
                    <a:pt x="6923" y="8886"/>
                    <a:pt x="6928" y="8887"/>
                    <a:pt x="6932" y="8887"/>
                  </a:cubicBezTo>
                  <a:cubicBezTo>
                    <a:pt x="6967" y="8887"/>
                    <a:pt x="6999" y="8862"/>
                    <a:pt x="7006" y="8825"/>
                  </a:cubicBezTo>
                  <a:cubicBezTo>
                    <a:pt x="7013" y="8783"/>
                    <a:pt x="6986" y="8745"/>
                    <a:pt x="6944" y="8738"/>
                  </a:cubicBezTo>
                  <a:cubicBezTo>
                    <a:pt x="5956" y="8573"/>
                    <a:pt x="4994" y="8212"/>
                    <a:pt x="4135" y="7691"/>
                  </a:cubicBezTo>
                  <a:close/>
                  <a:moveTo>
                    <a:pt x="6581" y="10431"/>
                  </a:moveTo>
                  <a:cubicBezTo>
                    <a:pt x="7316" y="10431"/>
                    <a:pt x="8014" y="10804"/>
                    <a:pt x="8723" y="11220"/>
                  </a:cubicBezTo>
                  <a:cubicBezTo>
                    <a:pt x="9150" y="11472"/>
                    <a:pt x="9578" y="11750"/>
                    <a:pt x="9774" y="12151"/>
                  </a:cubicBezTo>
                  <a:cubicBezTo>
                    <a:pt x="9303" y="12004"/>
                    <a:pt x="8810" y="11944"/>
                    <a:pt x="8329" y="11888"/>
                  </a:cubicBezTo>
                  <a:cubicBezTo>
                    <a:pt x="8067" y="11857"/>
                    <a:pt x="7798" y="11824"/>
                    <a:pt x="7536" y="11778"/>
                  </a:cubicBezTo>
                  <a:cubicBezTo>
                    <a:pt x="6871" y="11656"/>
                    <a:pt x="6365" y="11446"/>
                    <a:pt x="5987" y="11135"/>
                  </a:cubicBezTo>
                  <a:cubicBezTo>
                    <a:pt x="5887" y="11054"/>
                    <a:pt x="5806" y="10956"/>
                    <a:pt x="5726" y="10853"/>
                  </a:cubicBezTo>
                  <a:lnTo>
                    <a:pt x="5726" y="10853"/>
                  </a:lnTo>
                  <a:cubicBezTo>
                    <a:pt x="5878" y="10915"/>
                    <a:pt x="6043" y="10954"/>
                    <a:pt x="6207" y="10983"/>
                  </a:cubicBezTo>
                  <a:cubicBezTo>
                    <a:pt x="6407" y="11019"/>
                    <a:pt x="6608" y="11048"/>
                    <a:pt x="6808" y="11077"/>
                  </a:cubicBezTo>
                  <a:cubicBezTo>
                    <a:pt x="7471" y="11173"/>
                    <a:pt x="8157" y="11273"/>
                    <a:pt x="8731" y="11606"/>
                  </a:cubicBezTo>
                  <a:cubicBezTo>
                    <a:pt x="8743" y="11612"/>
                    <a:pt x="8756" y="11615"/>
                    <a:pt x="8769" y="11615"/>
                  </a:cubicBezTo>
                  <a:cubicBezTo>
                    <a:pt x="8795" y="11615"/>
                    <a:pt x="8819" y="11602"/>
                    <a:pt x="8833" y="11578"/>
                  </a:cubicBezTo>
                  <a:cubicBezTo>
                    <a:pt x="8853" y="11542"/>
                    <a:pt x="8841" y="11497"/>
                    <a:pt x="8805" y="11477"/>
                  </a:cubicBezTo>
                  <a:cubicBezTo>
                    <a:pt x="8204" y="11129"/>
                    <a:pt x="7507" y="11028"/>
                    <a:pt x="6829" y="10931"/>
                  </a:cubicBezTo>
                  <a:cubicBezTo>
                    <a:pt x="6631" y="10902"/>
                    <a:pt x="6430" y="10873"/>
                    <a:pt x="6233" y="10838"/>
                  </a:cubicBezTo>
                  <a:cubicBezTo>
                    <a:pt x="5990" y="10795"/>
                    <a:pt x="5720" y="10731"/>
                    <a:pt x="5522" y="10565"/>
                  </a:cubicBezTo>
                  <a:cubicBezTo>
                    <a:pt x="5586" y="10555"/>
                    <a:pt x="5649" y="10546"/>
                    <a:pt x="5715" y="10534"/>
                  </a:cubicBezTo>
                  <a:cubicBezTo>
                    <a:pt x="5940" y="10497"/>
                    <a:pt x="6175" y="10459"/>
                    <a:pt x="6404" y="10439"/>
                  </a:cubicBezTo>
                  <a:cubicBezTo>
                    <a:pt x="6463" y="10434"/>
                    <a:pt x="6522" y="10431"/>
                    <a:pt x="6581" y="10431"/>
                  </a:cubicBezTo>
                  <a:close/>
                  <a:moveTo>
                    <a:pt x="3455" y="7943"/>
                  </a:moveTo>
                  <a:lnTo>
                    <a:pt x="3455" y="7943"/>
                  </a:lnTo>
                  <a:cubicBezTo>
                    <a:pt x="3167" y="8846"/>
                    <a:pt x="2948" y="9774"/>
                    <a:pt x="2809" y="10709"/>
                  </a:cubicBezTo>
                  <a:cubicBezTo>
                    <a:pt x="2803" y="10751"/>
                    <a:pt x="2831" y="10789"/>
                    <a:pt x="2873" y="10795"/>
                  </a:cubicBezTo>
                  <a:cubicBezTo>
                    <a:pt x="2876" y="10795"/>
                    <a:pt x="2880" y="10796"/>
                    <a:pt x="2884" y="10796"/>
                  </a:cubicBezTo>
                  <a:cubicBezTo>
                    <a:pt x="2920" y="10796"/>
                    <a:pt x="2953" y="10769"/>
                    <a:pt x="2957" y="10731"/>
                  </a:cubicBezTo>
                  <a:cubicBezTo>
                    <a:pt x="3097" y="9797"/>
                    <a:pt x="3316" y="8872"/>
                    <a:pt x="3604" y="7972"/>
                  </a:cubicBezTo>
                  <a:cubicBezTo>
                    <a:pt x="3605" y="7986"/>
                    <a:pt x="3608" y="8001"/>
                    <a:pt x="3611" y="8014"/>
                  </a:cubicBezTo>
                  <a:cubicBezTo>
                    <a:pt x="3721" y="8655"/>
                    <a:pt x="3825" y="9265"/>
                    <a:pt x="3691" y="9889"/>
                  </a:cubicBezTo>
                  <a:cubicBezTo>
                    <a:pt x="3556" y="10504"/>
                    <a:pt x="3293" y="11081"/>
                    <a:pt x="3034" y="11620"/>
                  </a:cubicBezTo>
                  <a:cubicBezTo>
                    <a:pt x="2896" y="11904"/>
                    <a:pt x="2744" y="12190"/>
                    <a:pt x="2505" y="12345"/>
                  </a:cubicBezTo>
                  <a:cubicBezTo>
                    <a:pt x="2214" y="11438"/>
                    <a:pt x="2135" y="10660"/>
                    <a:pt x="2258" y="9973"/>
                  </a:cubicBezTo>
                  <a:cubicBezTo>
                    <a:pt x="2410" y="9120"/>
                    <a:pt x="2897" y="8526"/>
                    <a:pt x="3455" y="7943"/>
                  </a:cubicBezTo>
                  <a:close/>
                  <a:moveTo>
                    <a:pt x="5273" y="10854"/>
                  </a:moveTo>
                  <a:lnTo>
                    <a:pt x="5273" y="10854"/>
                  </a:lnTo>
                  <a:cubicBezTo>
                    <a:pt x="5212" y="11028"/>
                    <a:pt x="5157" y="11206"/>
                    <a:pt x="5108" y="11375"/>
                  </a:cubicBezTo>
                  <a:cubicBezTo>
                    <a:pt x="5021" y="11672"/>
                    <a:pt x="4931" y="11982"/>
                    <a:pt x="4795" y="12270"/>
                  </a:cubicBezTo>
                  <a:lnTo>
                    <a:pt x="4708" y="12451"/>
                  </a:lnTo>
                  <a:cubicBezTo>
                    <a:pt x="4512" y="12858"/>
                    <a:pt x="4307" y="13279"/>
                    <a:pt x="4287" y="13748"/>
                  </a:cubicBezTo>
                  <a:cubicBezTo>
                    <a:pt x="4286" y="13790"/>
                    <a:pt x="4318" y="13825"/>
                    <a:pt x="4360" y="13826"/>
                  </a:cubicBezTo>
                  <a:cubicBezTo>
                    <a:pt x="4360" y="13826"/>
                    <a:pt x="4361" y="13826"/>
                    <a:pt x="4362" y="13826"/>
                  </a:cubicBezTo>
                  <a:cubicBezTo>
                    <a:pt x="4403" y="13826"/>
                    <a:pt x="4435" y="13795"/>
                    <a:pt x="4438" y="13754"/>
                  </a:cubicBezTo>
                  <a:cubicBezTo>
                    <a:pt x="4455" y="13315"/>
                    <a:pt x="4652" y="12908"/>
                    <a:pt x="4845" y="12515"/>
                  </a:cubicBezTo>
                  <a:lnTo>
                    <a:pt x="4931" y="12334"/>
                  </a:lnTo>
                  <a:cubicBezTo>
                    <a:pt x="5072" y="12034"/>
                    <a:pt x="5164" y="11721"/>
                    <a:pt x="5253" y="11417"/>
                  </a:cubicBezTo>
                  <a:cubicBezTo>
                    <a:pt x="5301" y="11258"/>
                    <a:pt x="5350" y="11097"/>
                    <a:pt x="5405" y="10937"/>
                  </a:cubicBezTo>
                  <a:cubicBezTo>
                    <a:pt x="5415" y="10996"/>
                    <a:pt x="5422" y="11067"/>
                    <a:pt x="5425" y="11119"/>
                  </a:cubicBezTo>
                  <a:lnTo>
                    <a:pt x="5432" y="11194"/>
                  </a:lnTo>
                  <a:cubicBezTo>
                    <a:pt x="5493" y="11813"/>
                    <a:pt x="5405" y="12438"/>
                    <a:pt x="5179" y="13008"/>
                  </a:cubicBezTo>
                  <a:cubicBezTo>
                    <a:pt x="5025" y="13398"/>
                    <a:pt x="4805" y="13767"/>
                    <a:pt x="4593" y="14123"/>
                  </a:cubicBezTo>
                  <a:lnTo>
                    <a:pt x="3877" y="15323"/>
                  </a:lnTo>
                  <a:cubicBezTo>
                    <a:pt x="3846" y="14848"/>
                    <a:pt x="3833" y="14369"/>
                    <a:pt x="3841" y="13894"/>
                  </a:cubicBezTo>
                  <a:cubicBezTo>
                    <a:pt x="3849" y="13451"/>
                    <a:pt x="3876" y="13084"/>
                    <a:pt x="3982" y="12733"/>
                  </a:cubicBezTo>
                  <a:cubicBezTo>
                    <a:pt x="4119" y="12273"/>
                    <a:pt x="4394" y="11863"/>
                    <a:pt x="4616" y="11555"/>
                  </a:cubicBezTo>
                  <a:cubicBezTo>
                    <a:pt x="4781" y="11325"/>
                    <a:pt x="4969" y="11084"/>
                    <a:pt x="5206" y="10902"/>
                  </a:cubicBezTo>
                  <a:cubicBezTo>
                    <a:pt x="5234" y="10882"/>
                    <a:pt x="5253" y="10867"/>
                    <a:pt x="5273" y="10854"/>
                  </a:cubicBezTo>
                  <a:close/>
                  <a:moveTo>
                    <a:pt x="7756" y="13648"/>
                  </a:moveTo>
                  <a:lnTo>
                    <a:pt x="7756" y="13648"/>
                  </a:lnTo>
                  <a:cubicBezTo>
                    <a:pt x="7780" y="13658"/>
                    <a:pt x="7799" y="13667"/>
                    <a:pt x="7817" y="13676"/>
                  </a:cubicBezTo>
                  <a:cubicBezTo>
                    <a:pt x="8115" y="13819"/>
                    <a:pt x="8427" y="13916"/>
                    <a:pt x="8731" y="14010"/>
                  </a:cubicBezTo>
                  <a:cubicBezTo>
                    <a:pt x="9312" y="14190"/>
                    <a:pt x="9861" y="14357"/>
                    <a:pt x="10296" y="14828"/>
                  </a:cubicBezTo>
                  <a:cubicBezTo>
                    <a:pt x="10516" y="15065"/>
                    <a:pt x="10673" y="15346"/>
                    <a:pt x="10838" y="15643"/>
                  </a:cubicBezTo>
                  <a:cubicBezTo>
                    <a:pt x="10900" y="15747"/>
                    <a:pt x="10959" y="15854"/>
                    <a:pt x="11023" y="15961"/>
                  </a:cubicBezTo>
                  <a:cubicBezTo>
                    <a:pt x="10845" y="15898"/>
                    <a:pt x="10665" y="15856"/>
                    <a:pt x="10626" y="15849"/>
                  </a:cubicBezTo>
                  <a:cubicBezTo>
                    <a:pt x="10512" y="15827"/>
                    <a:pt x="10401" y="15812"/>
                    <a:pt x="10289" y="15796"/>
                  </a:cubicBezTo>
                  <a:cubicBezTo>
                    <a:pt x="10034" y="15760"/>
                    <a:pt x="9793" y="15726"/>
                    <a:pt x="9548" y="15630"/>
                  </a:cubicBezTo>
                  <a:cubicBezTo>
                    <a:pt x="9310" y="15536"/>
                    <a:pt x="9093" y="15403"/>
                    <a:pt x="8881" y="15217"/>
                  </a:cubicBezTo>
                  <a:cubicBezTo>
                    <a:pt x="8617" y="14990"/>
                    <a:pt x="8400" y="14721"/>
                    <a:pt x="8144" y="14395"/>
                  </a:cubicBezTo>
                  <a:cubicBezTo>
                    <a:pt x="8092" y="14329"/>
                    <a:pt x="8042" y="14260"/>
                    <a:pt x="7992" y="14194"/>
                  </a:cubicBezTo>
                  <a:cubicBezTo>
                    <a:pt x="7935" y="14090"/>
                    <a:pt x="7876" y="13987"/>
                    <a:pt x="7811" y="13883"/>
                  </a:cubicBezTo>
                  <a:lnTo>
                    <a:pt x="7811" y="13883"/>
                  </a:lnTo>
                  <a:cubicBezTo>
                    <a:pt x="7969" y="13994"/>
                    <a:pt x="8136" y="14090"/>
                    <a:pt x="8304" y="14187"/>
                  </a:cubicBezTo>
                  <a:lnTo>
                    <a:pt x="8377" y="14227"/>
                  </a:lnTo>
                  <a:cubicBezTo>
                    <a:pt x="8976" y="14570"/>
                    <a:pt x="9554" y="14957"/>
                    <a:pt x="10097" y="15381"/>
                  </a:cubicBezTo>
                  <a:cubicBezTo>
                    <a:pt x="10110" y="15391"/>
                    <a:pt x="10126" y="15396"/>
                    <a:pt x="10142" y="15396"/>
                  </a:cubicBezTo>
                  <a:cubicBezTo>
                    <a:pt x="10164" y="15396"/>
                    <a:pt x="10186" y="15387"/>
                    <a:pt x="10201" y="15368"/>
                  </a:cubicBezTo>
                  <a:cubicBezTo>
                    <a:pt x="10227" y="15335"/>
                    <a:pt x="10221" y="15288"/>
                    <a:pt x="10188" y="15262"/>
                  </a:cubicBezTo>
                  <a:cubicBezTo>
                    <a:pt x="9641" y="14835"/>
                    <a:pt x="9056" y="14443"/>
                    <a:pt x="8451" y="14097"/>
                  </a:cubicBezTo>
                  <a:lnTo>
                    <a:pt x="8377" y="14056"/>
                  </a:lnTo>
                  <a:cubicBezTo>
                    <a:pt x="8161" y="13933"/>
                    <a:pt x="7941" y="13807"/>
                    <a:pt x="7756" y="13648"/>
                  </a:cubicBezTo>
                  <a:close/>
                  <a:moveTo>
                    <a:pt x="7081" y="13466"/>
                  </a:moveTo>
                  <a:cubicBezTo>
                    <a:pt x="7177" y="13800"/>
                    <a:pt x="7268" y="14142"/>
                    <a:pt x="7304" y="14488"/>
                  </a:cubicBezTo>
                  <a:cubicBezTo>
                    <a:pt x="7368" y="15076"/>
                    <a:pt x="7343" y="15589"/>
                    <a:pt x="7233" y="16060"/>
                  </a:cubicBezTo>
                  <a:cubicBezTo>
                    <a:pt x="7167" y="16342"/>
                    <a:pt x="7065" y="16624"/>
                    <a:pt x="6965" y="16897"/>
                  </a:cubicBezTo>
                  <a:cubicBezTo>
                    <a:pt x="6864" y="17175"/>
                    <a:pt x="6758" y="17461"/>
                    <a:pt x="6690" y="17757"/>
                  </a:cubicBezTo>
                  <a:cubicBezTo>
                    <a:pt x="6467" y="17196"/>
                    <a:pt x="6256" y="16585"/>
                    <a:pt x="6241" y="15969"/>
                  </a:cubicBezTo>
                  <a:cubicBezTo>
                    <a:pt x="6228" y="15465"/>
                    <a:pt x="6346" y="14941"/>
                    <a:pt x="6577" y="14450"/>
                  </a:cubicBezTo>
                  <a:cubicBezTo>
                    <a:pt x="6629" y="14346"/>
                    <a:pt x="6683" y="14242"/>
                    <a:pt x="6735" y="14140"/>
                  </a:cubicBezTo>
                  <a:cubicBezTo>
                    <a:pt x="6806" y="14006"/>
                    <a:pt x="6873" y="13871"/>
                    <a:pt x="6935" y="13734"/>
                  </a:cubicBezTo>
                  <a:lnTo>
                    <a:pt x="6935" y="13734"/>
                  </a:lnTo>
                  <a:cubicBezTo>
                    <a:pt x="6933" y="14287"/>
                    <a:pt x="6871" y="14767"/>
                    <a:pt x="6742" y="15243"/>
                  </a:cubicBezTo>
                  <a:cubicBezTo>
                    <a:pt x="6602" y="15760"/>
                    <a:pt x="6480" y="16307"/>
                    <a:pt x="6654" y="16807"/>
                  </a:cubicBezTo>
                  <a:cubicBezTo>
                    <a:pt x="6665" y="16837"/>
                    <a:pt x="6694" y="16856"/>
                    <a:pt x="6724" y="16856"/>
                  </a:cubicBezTo>
                  <a:cubicBezTo>
                    <a:pt x="6733" y="16856"/>
                    <a:pt x="6741" y="16855"/>
                    <a:pt x="6750" y="16852"/>
                  </a:cubicBezTo>
                  <a:cubicBezTo>
                    <a:pt x="6790" y="16839"/>
                    <a:pt x="6810" y="16795"/>
                    <a:pt x="6796" y="16756"/>
                  </a:cubicBezTo>
                  <a:cubicBezTo>
                    <a:pt x="6635" y="16296"/>
                    <a:pt x="6748" y="15795"/>
                    <a:pt x="6887" y="15281"/>
                  </a:cubicBezTo>
                  <a:cubicBezTo>
                    <a:pt x="7042" y="14718"/>
                    <a:pt x="7101" y="14150"/>
                    <a:pt x="7081" y="13466"/>
                  </a:cubicBezTo>
                  <a:close/>
                  <a:moveTo>
                    <a:pt x="8928" y="16232"/>
                  </a:moveTo>
                  <a:cubicBezTo>
                    <a:pt x="8940" y="16247"/>
                    <a:pt x="8953" y="16263"/>
                    <a:pt x="8963" y="16277"/>
                  </a:cubicBezTo>
                  <a:cubicBezTo>
                    <a:pt x="9033" y="16365"/>
                    <a:pt x="9101" y="16451"/>
                    <a:pt x="9164" y="16541"/>
                  </a:cubicBezTo>
                  <a:cubicBezTo>
                    <a:pt x="9678" y="17244"/>
                    <a:pt x="9913" y="18085"/>
                    <a:pt x="9901" y="19185"/>
                  </a:cubicBezTo>
                  <a:cubicBezTo>
                    <a:pt x="9897" y="19455"/>
                    <a:pt x="9874" y="19733"/>
                    <a:pt x="9850" y="19999"/>
                  </a:cubicBezTo>
                  <a:cubicBezTo>
                    <a:pt x="9824" y="20278"/>
                    <a:pt x="9798" y="20565"/>
                    <a:pt x="9797" y="20852"/>
                  </a:cubicBezTo>
                  <a:lnTo>
                    <a:pt x="9795" y="20850"/>
                  </a:lnTo>
                  <a:cubicBezTo>
                    <a:pt x="9762" y="20814"/>
                    <a:pt x="9733" y="20784"/>
                    <a:pt x="9720" y="20762"/>
                  </a:cubicBezTo>
                  <a:cubicBezTo>
                    <a:pt x="9601" y="20598"/>
                    <a:pt x="9503" y="20451"/>
                    <a:pt x="9413" y="20307"/>
                  </a:cubicBezTo>
                  <a:cubicBezTo>
                    <a:pt x="9202" y="19967"/>
                    <a:pt x="9044" y="19654"/>
                    <a:pt x="8933" y="19346"/>
                  </a:cubicBezTo>
                  <a:cubicBezTo>
                    <a:pt x="8853" y="19132"/>
                    <a:pt x="8811" y="18909"/>
                    <a:pt x="8801" y="18666"/>
                  </a:cubicBezTo>
                  <a:cubicBezTo>
                    <a:pt x="8789" y="18424"/>
                    <a:pt x="8817" y="18175"/>
                    <a:pt x="8844" y="17933"/>
                  </a:cubicBezTo>
                  <a:cubicBezTo>
                    <a:pt x="8868" y="17728"/>
                    <a:pt x="8889" y="17518"/>
                    <a:pt x="8891" y="17309"/>
                  </a:cubicBezTo>
                  <a:cubicBezTo>
                    <a:pt x="8892" y="16934"/>
                    <a:pt x="8831" y="16583"/>
                    <a:pt x="8768" y="16239"/>
                  </a:cubicBezTo>
                  <a:lnTo>
                    <a:pt x="8768" y="16239"/>
                  </a:lnTo>
                  <a:cubicBezTo>
                    <a:pt x="9014" y="16788"/>
                    <a:pt x="9189" y="17324"/>
                    <a:pt x="9282" y="17836"/>
                  </a:cubicBezTo>
                  <a:cubicBezTo>
                    <a:pt x="9324" y="18071"/>
                    <a:pt x="9315" y="18317"/>
                    <a:pt x="9305" y="18557"/>
                  </a:cubicBezTo>
                  <a:cubicBezTo>
                    <a:pt x="9290" y="18941"/>
                    <a:pt x="9274" y="19337"/>
                    <a:pt x="9462" y="19720"/>
                  </a:cubicBezTo>
                  <a:cubicBezTo>
                    <a:pt x="9476" y="19747"/>
                    <a:pt x="9503" y="19762"/>
                    <a:pt x="9530" y="19762"/>
                  </a:cubicBezTo>
                  <a:cubicBezTo>
                    <a:pt x="9541" y="19762"/>
                    <a:pt x="9552" y="19759"/>
                    <a:pt x="9562" y="19754"/>
                  </a:cubicBezTo>
                  <a:cubicBezTo>
                    <a:pt x="9600" y="19735"/>
                    <a:pt x="9614" y="19691"/>
                    <a:pt x="9597" y="19654"/>
                  </a:cubicBezTo>
                  <a:cubicBezTo>
                    <a:pt x="9425" y="19307"/>
                    <a:pt x="9439" y="18945"/>
                    <a:pt x="9454" y="18563"/>
                  </a:cubicBezTo>
                  <a:cubicBezTo>
                    <a:pt x="9462" y="18317"/>
                    <a:pt x="9474" y="18061"/>
                    <a:pt x="9428" y="17810"/>
                  </a:cubicBezTo>
                  <a:cubicBezTo>
                    <a:pt x="9338" y="17303"/>
                    <a:pt x="9167" y="16774"/>
                    <a:pt x="8928" y="16232"/>
                  </a:cubicBezTo>
                  <a:close/>
                  <a:moveTo>
                    <a:pt x="2356" y="0"/>
                  </a:moveTo>
                  <a:cubicBezTo>
                    <a:pt x="2348" y="0"/>
                    <a:pt x="2340" y="1"/>
                    <a:pt x="2333" y="3"/>
                  </a:cubicBezTo>
                  <a:cubicBezTo>
                    <a:pt x="2295" y="14"/>
                    <a:pt x="2266" y="45"/>
                    <a:pt x="2260" y="87"/>
                  </a:cubicBezTo>
                  <a:cubicBezTo>
                    <a:pt x="1893" y="2690"/>
                    <a:pt x="2475" y="5130"/>
                    <a:pt x="3505" y="7403"/>
                  </a:cubicBezTo>
                  <a:cubicBezTo>
                    <a:pt x="3311" y="7196"/>
                    <a:pt x="3097" y="6979"/>
                    <a:pt x="2831" y="6831"/>
                  </a:cubicBezTo>
                  <a:cubicBezTo>
                    <a:pt x="2585" y="6697"/>
                    <a:pt x="2288" y="6617"/>
                    <a:pt x="1896" y="6578"/>
                  </a:cubicBezTo>
                  <a:cubicBezTo>
                    <a:pt x="1706" y="6560"/>
                    <a:pt x="1515" y="6552"/>
                    <a:pt x="1325" y="6552"/>
                  </a:cubicBezTo>
                  <a:cubicBezTo>
                    <a:pt x="913" y="6552"/>
                    <a:pt x="501" y="6587"/>
                    <a:pt x="98" y="6623"/>
                  </a:cubicBezTo>
                  <a:cubicBezTo>
                    <a:pt x="93" y="6623"/>
                    <a:pt x="86" y="6624"/>
                    <a:pt x="80" y="6626"/>
                  </a:cubicBezTo>
                  <a:cubicBezTo>
                    <a:pt x="50" y="6634"/>
                    <a:pt x="24" y="6656"/>
                    <a:pt x="14" y="6688"/>
                  </a:cubicBezTo>
                  <a:cubicBezTo>
                    <a:pt x="1" y="6724"/>
                    <a:pt x="9" y="6765"/>
                    <a:pt x="37" y="6792"/>
                  </a:cubicBezTo>
                  <a:cubicBezTo>
                    <a:pt x="578" y="7326"/>
                    <a:pt x="1194" y="7771"/>
                    <a:pt x="1870" y="8118"/>
                  </a:cubicBezTo>
                  <a:cubicBezTo>
                    <a:pt x="2131" y="8254"/>
                    <a:pt x="2435" y="8384"/>
                    <a:pt x="2750" y="8384"/>
                  </a:cubicBezTo>
                  <a:cubicBezTo>
                    <a:pt x="2765" y="8384"/>
                    <a:pt x="2780" y="8384"/>
                    <a:pt x="2795" y="8383"/>
                  </a:cubicBezTo>
                  <a:lnTo>
                    <a:pt x="2795" y="8383"/>
                  </a:lnTo>
                  <a:cubicBezTo>
                    <a:pt x="2446" y="8822"/>
                    <a:pt x="2168" y="9311"/>
                    <a:pt x="2056" y="9936"/>
                  </a:cubicBezTo>
                  <a:cubicBezTo>
                    <a:pt x="1922" y="10686"/>
                    <a:pt x="2016" y="11532"/>
                    <a:pt x="2347" y="12519"/>
                  </a:cubicBezTo>
                  <a:cubicBezTo>
                    <a:pt x="2356" y="12546"/>
                    <a:pt x="2376" y="12568"/>
                    <a:pt x="2402" y="12578"/>
                  </a:cubicBezTo>
                  <a:cubicBezTo>
                    <a:pt x="2415" y="12584"/>
                    <a:pt x="2428" y="12587"/>
                    <a:pt x="2442" y="12587"/>
                  </a:cubicBezTo>
                  <a:cubicBezTo>
                    <a:pt x="2456" y="12587"/>
                    <a:pt x="2470" y="12584"/>
                    <a:pt x="2483" y="12578"/>
                  </a:cubicBezTo>
                  <a:cubicBezTo>
                    <a:pt x="2841" y="12418"/>
                    <a:pt x="3039" y="12060"/>
                    <a:pt x="3209" y="11705"/>
                  </a:cubicBezTo>
                  <a:cubicBezTo>
                    <a:pt x="3474" y="11155"/>
                    <a:pt x="3743" y="10565"/>
                    <a:pt x="3880" y="9929"/>
                  </a:cubicBezTo>
                  <a:cubicBezTo>
                    <a:pt x="4018" y="9292"/>
                    <a:pt x="3918" y="8661"/>
                    <a:pt x="3814" y="8052"/>
                  </a:cubicBezTo>
                  <a:lnTo>
                    <a:pt x="3814" y="8052"/>
                  </a:lnTo>
                  <a:cubicBezTo>
                    <a:pt x="4252" y="8936"/>
                    <a:pt x="4755" y="9796"/>
                    <a:pt x="5290" y="10627"/>
                  </a:cubicBezTo>
                  <a:cubicBezTo>
                    <a:pt x="5212" y="10649"/>
                    <a:pt x="5138" y="10699"/>
                    <a:pt x="5080" y="10744"/>
                  </a:cubicBezTo>
                  <a:cubicBezTo>
                    <a:pt x="4824" y="10943"/>
                    <a:pt x="4624" y="11194"/>
                    <a:pt x="4448" y="11438"/>
                  </a:cubicBezTo>
                  <a:cubicBezTo>
                    <a:pt x="4215" y="11758"/>
                    <a:pt x="3930" y="12187"/>
                    <a:pt x="3782" y="12677"/>
                  </a:cubicBezTo>
                  <a:cubicBezTo>
                    <a:pt x="3672" y="13049"/>
                    <a:pt x="3643" y="13434"/>
                    <a:pt x="3636" y="13893"/>
                  </a:cubicBezTo>
                  <a:cubicBezTo>
                    <a:pt x="3626" y="14478"/>
                    <a:pt x="3647" y="15068"/>
                    <a:pt x="3698" y="15653"/>
                  </a:cubicBezTo>
                  <a:cubicBezTo>
                    <a:pt x="3701" y="15697"/>
                    <a:pt x="3731" y="15733"/>
                    <a:pt x="3775" y="15743"/>
                  </a:cubicBezTo>
                  <a:cubicBezTo>
                    <a:pt x="3782" y="15744"/>
                    <a:pt x="3788" y="15745"/>
                    <a:pt x="3795" y="15745"/>
                  </a:cubicBezTo>
                  <a:cubicBezTo>
                    <a:pt x="3830" y="15745"/>
                    <a:pt x="3864" y="15727"/>
                    <a:pt x="3883" y="15697"/>
                  </a:cubicBezTo>
                  <a:lnTo>
                    <a:pt x="4759" y="14227"/>
                  </a:lnTo>
                  <a:cubicBezTo>
                    <a:pt x="4976" y="13864"/>
                    <a:pt x="5199" y="13487"/>
                    <a:pt x="5360" y="13084"/>
                  </a:cubicBezTo>
                  <a:cubicBezTo>
                    <a:pt x="5597" y="12486"/>
                    <a:pt x="5690" y="11827"/>
                    <a:pt x="5626" y="11178"/>
                  </a:cubicBezTo>
                  <a:lnTo>
                    <a:pt x="5623" y="11134"/>
                  </a:lnTo>
                  <a:lnTo>
                    <a:pt x="5623" y="11134"/>
                  </a:lnTo>
                  <a:cubicBezTo>
                    <a:pt x="6047" y="11772"/>
                    <a:pt x="6489" y="12394"/>
                    <a:pt x="6933" y="13001"/>
                  </a:cubicBezTo>
                  <a:cubicBezTo>
                    <a:pt x="6891" y="13398"/>
                    <a:pt x="6731" y="13716"/>
                    <a:pt x="6557" y="14051"/>
                  </a:cubicBezTo>
                  <a:cubicBezTo>
                    <a:pt x="6504" y="14153"/>
                    <a:pt x="6450" y="14259"/>
                    <a:pt x="6398" y="14368"/>
                  </a:cubicBezTo>
                  <a:cubicBezTo>
                    <a:pt x="6152" y="14884"/>
                    <a:pt x="6029" y="15440"/>
                    <a:pt x="6040" y="15976"/>
                  </a:cubicBezTo>
                  <a:cubicBezTo>
                    <a:pt x="6059" y="16748"/>
                    <a:pt x="6365" y="17496"/>
                    <a:pt x="6634" y="18155"/>
                  </a:cubicBezTo>
                  <a:cubicBezTo>
                    <a:pt x="6649" y="18193"/>
                    <a:pt x="6688" y="18216"/>
                    <a:pt x="6727" y="18216"/>
                  </a:cubicBezTo>
                  <a:cubicBezTo>
                    <a:pt x="6731" y="18216"/>
                    <a:pt x="6735" y="18216"/>
                    <a:pt x="6739" y="18215"/>
                  </a:cubicBezTo>
                  <a:cubicBezTo>
                    <a:pt x="6783" y="18211"/>
                    <a:pt x="6819" y="18175"/>
                    <a:pt x="6825" y="18129"/>
                  </a:cubicBezTo>
                  <a:cubicBezTo>
                    <a:pt x="6871" y="17733"/>
                    <a:pt x="7013" y="17344"/>
                    <a:pt x="7151" y="16968"/>
                  </a:cubicBezTo>
                  <a:cubicBezTo>
                    <a:pt x="7252" y="16691"/>
                    <a:pt x="7356" y="16403"/>
                    <a:pt x="7426" y="16108"/>
                  </a:cubicBezTo>
                  <a:cubicBezTo>
                    <a:pt x="7541" y="15615"/>
                    <a:pt x="7565" y="15078"/>
                    <a:pt x="7499" y="14469"/>
                  </a:cubicBezTo>
                  <a:cubicBezTo>
                    <a:pt x="7466" y="14166"/>
                    <a:pt x="7397" y="13870"/>
                    <a:pt x="7317" y="13579"/>
                  </a:cubicBezTo>
                  <a:lnTo>
                    <a:pt x="7317" y="13579"/>
                  </a:lnTo>
                  <a:cubicBezTo>
                    <a:pt x="7478" y="13828"/>
                    <a:pt x="7647" y="14072"/>
                    <a:pt x="7827" y="14310"/>
                  </a:cubicBezTo>
                  <a:cubicBezTo>
                    <a:pt x="7995" y="14618"/>
                    <a:pt x="8132" y="14926"/>
                    <a:pt x="8273" y="15243"/>
                  </a:cubicBezTo>
                  <a:cubicBezTo>
                    <a:pt x="8338" y="15390"/>
                    <a:pt x="8404" y="15542"/>
                    <a:pt x="8475" y="15695"/>
                  </a:cubicBezTo>
                  <a:cubicBezTo>
                    <a:pt x="8500" y="15873"/>
                    <a:pt x="8529" y="16048"/>
                    <a:pt x="8559" y="16218"/>
                  </a:cubicBezTo>
                  <a:cubicBezTo>
                    <a:pt x="8629" y="16585"/>
                    <a:pt x="8692" y="16931"/>
                    <a:pt x="8689" y="17308"/>
                  </a:cubicBezTo>
                  <a:cubicBezTo>
                    <a:pt x="8688" y="17506"/>
                    <a:pt x="8666" y="17712"/>
                    <a:pt x="8645" y="17910"/>
                  </a:cubicBezTo>
                  <a:cubicBezTo>
                    <a:pt x="8617" y="18158"/>
                    <a:pt x="8591" y="18415"/>
                    <a:pt x="8601" y="18671"/>
                  </a:cubicBezTo>
                  <a:cubicBezTo>
                    <a:pt x="8613" y="18935"/>
                    <a:pt x="8659" y="19177"/>
                    <a:pt x="8744" y="19413"/>
                  </a:cubicBezTo>
                  <a:cubicBezTo>
                    <a:pt x="8860" y="19733"/>
                    <a:pt x="9025" y="20058"/>
                    <a:pt x="9244" y="20409"/>
                  </a:cubicBezTo>
                  <a:cubicBezTo>
                    <a:pt x="9334" y="20553"/>
                    <a:pt x="9438" y="20705"/>
                    <a:pt x="9557" y="20875"/>
                  </a:cubicBezTo>
                  <a:cubicBezTo>
                    <a:pt x="9575" y="20899"/>
                    <a:pt x="9609" y="20937"/>
                    <a:pt x="9648" y="20980"/>
                  </a:cubicBezTo>
                  <a:cubicBezTo>
                    <a:pt x="9696" y="21035"/>
                    <a:pt x="9800" y="21150"/>
                    <a:pt x="9808" y="21189"/>
                  </a:cubicBezTo>
                  <a:cubicBezTo>
                    <a:pt x="9811" y="21242"/>
                    <a:pt x="9856" y="21280"/>
                    <a:pt x="9910" y="21280"/>
                  </a:cubicBezTo>
                  <a:cubicBezTo>
                    <a:pt x="9912" y="21280"/>
                    <a:pt x="9914" y="21280"/>
                    <a:pt x="9916" y="21280"/>
                  </a:cubicBezTo>
                  <a:cubicBezTo>
                    <a:pt x="9971" y="21274"/>
                    <a:pt x="10011" y="21225"/>
                    <a:pt x="10007" y="21172"/>
                  </a:cubicBezTo>
                  <a:cubicBezTo>
                    <a:pt x="9981" y="20788"/>
                    <a:pt x="10014" y="20393"/>
                    <a:pt x="10049" y="20013"/>
                  </a:cubicBezTo>
                  <a:cubicBezTo>
                    <a:pt x="10072" y="19741"/>
                    <a:pt x="10098" y="19463"/>
                    <a:pt x="10101" y="19184"/>
                  </a:cubicBezTo>
                  <a:cubicBezTo>
                    <a:pt x="10114" y="18037"/>
                    <a:pt x="9868" y="17159"/>
                    <a:pt x="9325" y="16417"/>
                  </a:cubicBezTo>
                  <a:cubicBezTo>
                    <a:pt x="9258" y="16326"/>
                    <a:pt x="9189" y="16238"/>
                    <a:pt x="9119" y="16150"/>
                  </a:cubicBezTo>
                  <a:cubicBezTo>
                    <a:pt x="8924" y="15904"/>
                    <a:pt x="8740" y="15672"/>
                    <a:pt x="8634" y="15395"/>
                  </a:cubicBezTo>
                  <a:cubicBezTo>
                    <a:pt x="8619" y="15357"/>
                    <a:pt x="8581" y="15332"/>
                    <a:pt x="8542" y="15332"/>
                  </a:cubicBezTo>
                  <a:cubicBezTo>
                    <a:pt x="8538" y="15332"/>
                    <a:pt x="8534" y="15333"/>
                    <a:pt x="8530" y="15333"/>
                  </a:cubicBezTo>
                  <a:cubicBezTo>
                    <a:pt x="8506" y="15275"/>
                    <a:pt x="8478" y="15217"/>
                    <a:pt x="8453" y="15161"/>
                  </a:cubicBezTo>
                  <a:cubicBezTo>
                    <a:pt x="8429" y="15106"/>
                    <a:pt x="8404" y="15051"/>
                    <a:pt x="8381" y="14997"/>
                  </a:cubicBezTo>
                  <a:lnTo>
                    <a:pt x="8381" y="14997"/>
                  </a:lnTo>
                  <a:cubicBezTo>
                    <a:pt x="8498" y="15129"/>
                    <a:pt x="8617" y="15252"/>
                    <a:pt x="8747" y="15366"/>
                  </a:cubicBezTo>
                  <a:cubicBezTo>
                    <a:pt x="8978" y="15565"/>
                    <a:pt x="9215" y="15711"/>
                    <a:pt x="9474" y="15812"/>
                  </a:cubicBezTo>
                  <a:cubicBezTo>
                    <a:pt x="9739" y="15918"/>
                    <a:pt x="10004" y="15956"/>
                    <a:pt x="10260" y="15992"/>
                  </a:cubicBezTo>
                  <a:cubicBezTo>
                    <a:pt x="10369" y="16006"/>
                    <a:pt x="10477" y="16022"/>
                    <a:pt x="10589" y="16043"/>
                  </a:cubicBezTo>
                  <a:cubicBezTo>
                    <a:pt x="10773" y="16077"/>
                    <a:pt x="11178" y="16215"/>
                    <a:pt x="11230" y="16280"/>
                  </a:cubicBezTo>
                  <a:cubicBezTo>
                    <a:pt x="11250" y="16306"/>
                    <a:pt x="11281" y="16320"/>
                    <a:pt x="11313" y="16320"/>
                  </a:cubicBezTo>
                  <a:cubicBezTo>
                    <a:pt x="11333" y="16320"/>
                    <a:pt x="11353" y="16314"/>
                    <a:pt x="11370" y="16302"/>
                  </a:cubicBezTo>
                  <a:cubicBezTo>
                    <a:pt x="11415" y="16271"/>
                    <a:pt x="11425" y="16210"/>
                    <a:pt x="11397" y="16167"/>
                  </a:cubicBezTo>
                  <a:cubicBezTo>
                    <a:pt x="11395" y="16166"/>
                    <a:pt x="11395" y="16164"/>
                    <a:pt x="11394" y="16164"/>
                  </a:cubicBezTo>
                  <a:cubicBezTo>
                    <a:pt x="11250" y="15972"/>
                    <a:pt x="11132" y="15754"/>
                    <a:pt x="11013" y="15545"/>
                  </a:cubicBezTo>
                  <a:cubicBezTo>
                    <a:pt x="10849" y="15251"/>
                    <a:pt x="10680" y="14947"/>
                    <a:pt x="10444" y="14690"/>
                  </a:cubicBezTo>
                  <a:cubicBezTo>
                    <a:pt x="9971" y="14181"/>
                    <a:pt x="9370" y="13996"/>
                    <a:pt x="8789" y="13818"/>
                  </a:cubicBezTo>
                  <a:cubicBezTo>
                    <a:pt x="8493" y="13725"/>
                    <a:pt x="8187" y="13631"/>
                    <a:pt x="7900" y="13493"/>
                  </a:cubicBezTo>
                  <a:cubicBezTo>
                    <a:pt x="7863" y="13474"/>
                    <a:pt x="7809" y="13453"/>
                    <a:pt x="7747" y="13428"/>
                  </a:cubicBezTo>
                  <a:cubicBezTo>
                    <a:pt x="7637" y="13385"/>
                    <a:pt x="7447" y="13308"/>
                    <a:pt x="7358" y="13241"/>
                  </a:cubicBezTo>
                  <a:cubicBezTo>
                    <a:pt x="7284" y="13140"/>
                    <a:pt x="7210" y="13040"/>
                    <a:pt x="7136" y="12939"/>
                  </a:cubicBezTo>
                  <a:cubicBezTo>
                    <a:pt x="7136" y="12937"/>
                    <a:pt x="7133" y="12934"/>
                    <a:pt x="7133" y="12932"/>
                  </a:cubicBezTo>
                  <a:cubicBezTo>
                    <a:pt x="7126" y="12907"/>
                    <a:pt x="7110" y="12887"/>
                    <a:pt x="7087" y="12872"/>
                  </a:cubicBezTo>
                  <a:cubicBezTo>
                    <a:pt x="6747" y="12408"/>
                    <a:pt x="6407" y="11931"/>
                    <a:pt x="6075" y="11445"/>
                  </a:cubicBezTo>
                  <a:lnTo>
                    <a:pt x="6075" y="11445"/>
                  </a:lnTo>
                  <a:cubicBezTo>
                    <a:pt x="6450" y="11692"/>
                    <a:pt x="6919" y="11865"/>
                    <a:pt x="7501" y="11967"/>
                  </a:cubicBezTo>
                  <a:cubicBezTo>
                    <a:pt x="7769" y="12015"/>
                    <a:pt x="8042" y="12047"/>
                    <a:pt x="8306" y="12079"/>
                  </a:cubicBezTo>
                  <a:cubicBezTo>
                    <a:pt x="8844" y="12143"/>
                    <a:pt x="9402" y="12209"/>
                    <a:pt x="9908" y="12403"/>
                  </a:cubicBezTo>
                  <a:cubicBezTo>
                    <a:pt x="9920" y="12408"/>
                    <a:pt x="9932" y="12410"/>
                    <a:pt x="9944" y="12410"/>
                  </a:cubicBezTo>
                  <a:cubicBezTo>
                    <a:pt x="9968" y="12410"/>
                    <a:pt x="9992" y="12401"/>
                    <a:pt x="10011" y="12384"/>
                  </a:cubicBezTo>
                  <a:cubicBezTo>
                    <a:pt x="10039" y="12358"/>
                    <a:pt x="10050" y="12321"/>
                    <a:pt x="10040" y="12284"/>
                  </a:cubicBezTo>
                  <a:cubicBezTo>
                    <a:pt x="9881" y="11705"/>
                    <a:pt x="9352" y="11354"/>
                    <a:pt x="8824" y="11042"/>
                  </a:cubicBezTo>
                  <a:cubicBezTo>
                    <a:pt x="8091" y="10612"/>
                    <a:pt x="7367" y="10226"/>
                    <a:pt x="6584" y="10226"/>
                  </a:cubicBezTo>
                  <a:cubicBezTo>
                    <a:pt x="6518" y="10226"/>
                    <a:pt x="6453" y="10229"/>
                    <a:pt x="6386" y="10235"/>
                  </a:cubicBezTo>
                  <a:cubicBezTo>
                    <a:pt x="6149" y="10253"/>
                    <a:pt x="5910" y="10294"/>
                    <a:pt x="5681" y="10332"/>
                  </a:cubicBezTo>
                  <a:cubicBezTo>
                    <a:pt x="5577" y="10348"/>
                    <a:pt x="5474" y="10366"/>
                    <a:pt x="5371" y="10381"/>
                  </a:cubicBezTo>
                  <a:cubicBezTo>
                    <a:pt x="4907" y="9650"/>
                    <a:pt x="4468" y="8900"/>
                    <a:pt x="4077" y="8130"/>
                  </a:cubicBezTo>
                  <a:lnTo>
                    <a:pt x="4077" y="8130"/>
                  </a:lnTo>
                  <a:cubicBezTo>
                    <a:pt x="4255" y="8364"/>
                    <a:pt x="4445" y="8589"/>
                    <a:pt x="4678" y="8767"/>
                  </a:cubicBezTo>
                  <a:cubicBezTo>
                    <a:pt x="5076" y="9066"/>
                    <a:pt x="5544" y="9298"/>
                    <a:pt x="6065" y="9453"/>
                  </a:cubicBezTo>
                  <a:cubicBezTo>
                    <a:pt x="6838" y="9682"/>
                    <a:pt x="7658" y="9728"/>
                    <a:pt x="8414" y="9728"/>
                  </a:cubicBezTo>
                  <a:cubicBezTo>
                    <a:pt x="8593" y="9728"/>
                    <a:pt x="8769" y="9725"/>
                    <a:pt x="8940" y="9722"/>
                  </a:cubicBezTo>
                  <a:cubicBezTo>
                    <a:pt x="8993" y="9721"/>
                    <a:pt x="9040" y="9674"/>
                    <a:pt x="9037" y="9621"/>
                  </a:cubicBezTo>
                  <a:cubicBezTo>
                    <a:pt x="9037" y="9576"/>
                    <a:pt x="9005" y="9537"/>
                    <a:pt x="8963" y="9527"/>
                  </a:cubicBezTo>
                  <a:cubicBezTo>
                    <a:pt x="8909" y="9489"/>
                    <a:pt x="8746" y="9291"/>
                    <a:pt x="8666" y="9195"/>
                  </a:cubicBezTo>
                  <a:cubicBezTo>
                    <a:pt x="8591" y="9103"/>
                    <a:pt x="8545" y="9049"/>
                    <a:pt x="8519" y="9023"/>
                  </a:cubicBezTo>
                  <a:cubicBezTo>
                    <a:pt x="8341" y="8859"/>
                    <a:pt x="8151" y="8703"/>
                    <a:pt x="7951" y="8563"/>
                  </a:cubicBezTo>
                  <a:cubicBezTo>
                    <a:pt x="7543" y="8275"/>
                    <a:pt x="7094" y="8041"/>
                    <a:pt x="6618" y="7872"/>
                  </a:cubicBezTo>
                  <a:cubicBezTo>
                    <a:pt x="6140" y="7703"/>
                    <a:pt x="5647" y="7601"/>
                    <a:pt x="5149" y="7568"/>
                  </a:cubicBezTo>
                  <a:cubicBezTo>
                    <a:pt x="5031" y="7561"/>
                    <a:pt x="4921" y="7558"/>
                    <a:pt x="4813" y="7554"/>
                  </a:cubicBezTo>
                  <a:cubicBezTo>
                    <a:pt x="4438" y="7543"/>
                    <a:pt x="4113" y="7532"/>
                    <a:pt x="3741" y="7351"/>
                  </a:cubicBezTo>
                  <a:cubicBezTo>
                    <a:pt x="3728" y="7344"/>
                    <a:pt x="3714" y="7342"/>
                    <a:pt x="3699" y="7342"/>
                  </a:cubicBezTo>
                  <a:cubicBezTo>
                    <a:pt x="3513" y="6931"/>
                    <a:pt x="3340" y="6516"/>
                    <a:pt x="3187" y="6096"/>
                  </a:cubicBezTo>
                  <a:lnTo>
                    <a:pt x="3187" y="6096"/>
                  </a:lnTo>
                  <a:cubicBezTo>
                    <a:pt x="3276" y="6102"/>
                    <a:pt x="3366" y="6105"/>
                    <a:pt x="3456" y="6105"/>
                  </a:cubicBezTo>
                  <a:cubicBezTo>
                    <a:pt x="3874" y="6105"/>
                    <a:pt x="4300" y="6038"/>
                    <a:pt x="4769" y="5896"/>
                  </a:cubicBezTo>
                  <a:cubicBezTo>
                    <a:pt x="5308" y="5735"/>
                    <a:pt x="5799" y="5444"/>
                    <a:pt x="6188" y="5056"/>
                  </a:cubicBezTo>
                  <a:cubicBezTo>
                    <a:pt x="6437" y="4807"/>
                    <a:pt x="6841" y="4302"/>
                    <a:pt x="6728" y="3722"/>
                  </a:cubicBezTo>
                  <a:cubicBezTo>
                    <a:pt x="6724" y="3691"/>
                    <a:pt x="6702" y="3664"/>
                    <a:pt x="6674" y="3651"/>
                  </a:cubicBezTo>
                  <a:cubicBezTo>
                    <a:pt x="6669" y="3648"/>
                    <a:pt x="6660" y="3647"/>
                    <a:pt x="6649" y="3647"/>
                  </a:cubicBezTo>
                  <a:cubicBezTo>
                    <a:pt x="6615" y="3647"/>
                    <a:pt x="6557" y="3658"/>
                    <a:pt x="6486" y="3678"/>
                  </a:cubicBezTo>
                  <a:cubicBezTo>
                    <a:pt x="6084" y="3788"/>
                    <a:pt x="5205" y="4150"/>
                    <a:pt x="5193" y="4155"/>
                  </a:cubicBezTo>
                  <a:cubicBezTo>
                    <a:pt x="4726" y="4373"/>
                    <a:pt x="4277" y="4639"/>
                    <a:pt x="3859" y="4941"/>
                  </a:cubicBezTo>
                  <a:cubicBezTo>
                    <a:pt x="3521" y="5185"/>
                    <a:pt x="3268" y="5473"/>
                    <a:pt x="3061" y="5740"/>
                  </a:cubicBezTo>
                  <a:cubicBezTo>
                    <a:pt x="2457" y="3956"/>
                    <a:pt x="2181" y="2080"/>
                    <a:pt x="2457" y="113"/>
                  </a:cubicBezTo>
                  <a:cubicBezTo>
                    <a:pt x="2465" y="59"/>
                    <a:pt x="2427" y="8"/>
                    <a:pt x="2373" y="1"/>
                  </a:cubicBezTo>
                  <a:cubicBezTo>
                    <a:pt x="2367" y="1"/>
                    <a:pt x="2362"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20"/>
            <p:cNvGrpSpPr/>
            <p:nvPr/>
          </p:nvGrpSpPr>
          <p:grpSpPr>
            <a:xfrm rot="-7672435">
              <a:off x="45955" y="3049903"/>
              <a:ext cx="664240" cy="1218277"/>
              <a:chOff x="2229225" y="1230375"/>
              <a:chExt cx="351850" cy="645325"/>
            </a:xfrm>
          </p:grpSpPr>
          <p:sp>
            <p:nvSpPr>
              <p:cNvPr id="964" name="Google Shape;964;p20"/>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20"/>
            <p:cNvGrpSpPr/>
            <p:nvPr/>
          </p:nvGrpSpPr>
          <p:grpSpPr>
            <a:xfrm rot="-775569">
              <a:off x="1118283" y="-76717"/>
              <a:ext cx="460680" cy="971812"/>
              <a:chOff x="1118425" y="996600"/>
              <a:chExt cx="244025" cy="514775"/>
            </a:xfrm>
          </p:grpSpPr>
          <p:sp>
            <p:nvSpPr>
              <p:cNvPr id="980" name="Google Shape;980;p20"/>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0"/>
            <p:cNvGrpSpPr/>
            <p:nvPr/>
          </p:nvGrpSpPr>
          <p:grpSpPr>
            <a:xfrm rot="-10196156">
              <a:off x="1412497" y="4270692"/>
              <a:ext cx="632854" cy="1148850"/>
              <a:chOff x="1981825" y="1045200"/>
              <a:chExt cx="335225" cy="608550"/>
            </a:xfrm>
          </p:grpSpPr>
          <p:sp>
            <p:nvSpPr>
              <p:cNvPr id="983" name="Google Shape;983;p20"/>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20"/>
            <p:cNvGrpSpPr/>
            <p:nvPr/>
          </p:nvGrpSpPr>
          <p:grpSpPr>
            <a:xfrm rot="1584049">
              <a:off x="8375315" y="15249"/>
              <a:ext cx="614333" cy="1049515"/>
              <a:chOff x="916650" y="1440625"/>
              <a:chExt cx="325425" cy="555950"/>
            </a:xfrm>
          </p:grpSpPr>
          <p:sp>
            <p:nvSpPr>
              <p:cNvPr id="986" name="Google Shape;986;p20"/>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8" name="Google Shape;988;p20"/>
            <p:cNvSpPr/>
            <p:nvPr/>
          </p:nvSpPr>
          <p:spPr>
            <a:xfrm rot="-10196156">
              <a:off x="1696421" y="625137"/>
              <a:ext cx="215875" cy="185953"/>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904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0"/>
        <p:cNvGrpSpPr/>
        <p:nvPr/>
      </p:nvGrpSpPr>
      <p:grpSpPr>
        <a:xfrm>
          <a:off x="0" y="0"/>
          <a:ext cx="0" cy="0"/>
          <a:chOff x="0" y="0"/>
          <a:chExt cx="0" cy="0"/>
        </a:xfrm>
      </p:grpSpPr>
      <p:sp>
        <p:nvSpPr>
          <p:cNvPr id="1021" name="Google Shape;1021;p22"/>
          <p:cNvSpPr txBox="1">
            <a:spLocks noGrp="1"/>
          </p:cNvSpPr>
          <p:nvPr>
            <p:ph type="subTitle" idx="1"/>
          </p:nvPr>
        </p:nvSpPr>
        <p:spPr>
          <a:xfrm>
            <a:off x="6761723" y="3739217"/>
            <a:ext cx="3834000" cy="1385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22" name="Google Shape;1022;p22"/>
          <p:cNvSpPr txBox="1">
            <a:spLocks noGrp="1"/>
          </p:cNvSpPr>
          <p:nvPr>
            <p:ph type="title"/>
          </p:nvPr>
        </p:nvSpPr>
        <p:spPr>
          <a:xfrm>
            <a:off x="6761651" y="1733184"/>
            <a:ext cx="3834000" cy="2174800"/>
          </a:xfrm>
          <a:prstGeom prst="rect">
            <a:avLst/>
          </a:prstGeom>
        </p:spPr>
        <p:txBody>
          <a:bodyPr spcFirstLastPara="1" wrap="square" lIns="121897" tIns="121897" rIns="121897" bIns="121897"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023" name="Google Shape;1023;p22"/>
          <p:cNvGrpSpPr/>
          <p:nvPr/>
        </p:nvGrpSpPr>
        <p:grpSpPr>
          <a:xfrm>
            <a:off x="85026" y="-93476"/>
            <a:ext cx="12106988" cy="7164963"/>
            <a:chOff x="63769" y="-70107"/>
            <a:chExt cx="9080241" cy="5373722"/>
          </a:xfrm>
        </p:grpSpPr>
        <p:sp>
          <p:nvSpPr>
            <p:cNvPr id="1024" name="Google Shape;1024;p22"/>
            <p:cNvSpPr/>
            <p:nvPr/>
          </p:nvSpPr>
          <p:spPr>
            <a:xfrm>
              <a:off x="4632975" y="-1"/>
              <a:ext cx="4511035" cy="125193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2"/>
            <p:cNvSpPr/>
            <p:nvPr/>
          </p:nvSpPr>
          <p:spPr>
            <a:xfrm flipH="1">
              <a:off x="5083688"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2"/>
            <p:cNvSpPr/>
            <p:nvPr/>
          </p:nvSpPr>
          <p:spPr>
            <a:xfrm flipH="1">
              <a:off x="7907188" y="279366"/>
              <a:ext cx="231586" cy="333999"/>
            </a:xfrm>
            <a:custGeom>
              <a:avLst/>
              <a:gdLst/>
              <a:ahLst/>
              <a:cxnLst/>
              <a:rect l="l" t="t" r="r" b="b"/>
              <a:pathLst>
                <a:path w="4907" h="7077" extrusionOk="0">
                  <a:moveTo>
                    <a:pt x="2406" y="0"/>
                  </a:moveTo>
                  <a:cubicBezTo>
                    <a:pt x="2200" y="0"/>
                    <a:pt x="2022" y="154"/>
                    <a:pt x="1997" y="362"/>
                  </a:cubicBezTo>
                  <a:cubicBezTo>
                    <a:pt x="1969" y="588"/>
                    <a:pt x="2130" y="792"/>
                    <a:pt x="2356" y="820"/>
                  </a:cubicBezTo>
                  <a:cubicBezTo>
                    <a:pt x="2372" y="821"/>
                    <a:pt x="2387" y="822"/>
                    <a:pt x="2403" y="822"/>
                  </a:cubicBezTo>
                  <a:cubicBezTo>
                    <a:pt x="2449" y="822"/>
                    <a:pt x="2495" y="815"/>
                    <a:pt x="2538" y="799"/>
                  </a:cubicBezTo>
                  <a:cubicBezTo>
                    <a:pt x="2661" y="1051"/>
                    <a:pt x="2726" y="1360"/>
                    <a:pt x="2725" y="1703"/>
                  </a:cubicBezTo>
                  <a:cubicBezTo>
                    <a:pt x="2725" y="1914"/>
                    <a:pt x="2700" y="2128"/>
                    <a:pt x="2670" y="2338"/>
                  </a:cubicBezTo>
                  <a:cubicBezTo>
                    <a:pt x="2320" y="2098"/>
                    <a:pt x="2063" y="1733"/>
                    <a:pt x="1845" y="1377"/>
                  </a:cubicBezTo>
                  <a:cubicBezTo>
                    <a:pt x="1867" y="1334"/>
                    <a:pt x="1882" y="1289"/>
                    <a:pt x="1890" y="1238"/>
                  </a:cubicBezTo>
                  <a:cubicBezTo>
                    <a:pt x="1917" y="1012"/>
                    <a:pt x="1757" y="807"/>
                    <a:pt x="1532" y="781"/>
                  </a:cubicBezTo>
                  <a:cubicBezTo>
                    <a:pt x="1515" y="779"/>
                    <a:pt x="1498" y="778"/>
                    <a:pt x="1482" y="778"/>
                  </a:cubicBezTo>
                  <a:cubicBezTo>
                    <a:pt x="1276" y="778"/>
                    <a:pt x="1099" y="931"/>
                    <a:pt x="1073" y="1138"/>
                  </a:cubicBezTo>
                  <a:cubicBezTo>
                    <a:pt x="1047" y="1364"/>
                    <a:pt x="1208" y="1570"/>
                    <a:pt x="1432" y="1596"/>
                  </a:cubicBezTo>
                  <a:cubicBezTo>
                    <a:pt x="1449" y="1598"/>
                    <a:pt x="1465" y="1599"/>
                    <a:pt x="1482" y="1599"/>
                  </a:cubicBezTo>
                  <a:cubicBezTo>
                    <a:pt x="1583" y="1599"/>
                    <a:pt x="1677" y="1561"/>
                    <a:pt x="1751" y="1497"/>
                  </a:cubicBezTo>
                  <a:cubicBezTo>
                    <a:pt x="1984" y="1871"/>
                    <a:pt x="2257" y="2251"/>
                    <a:pt x="2648" y="2497"/>
                  </a:cubicBezTo>
                  <a:cubicBezTo>
                    <a:pt x="2641" y="2539"/>
                    <a:pt x="2635" y="2580"/>
                    <a:pt x="2628" y="2622"/>
                  </a:cubicBezTo>
                  <a:cubicBezTo>
                    <a:pt x="2605" y="2778"/>
                    <a:pt x="2582" y="2933"/>
                    <a:pt x="2561" y="3091"/>
                  </a:cubicBezTo>
                  <a:cubicBezTo>
                    <a:pt x="2508" y="3550"/>
                    <a:pt x="2525" y="3922"/>
                    <a:pt x="2616" y="4236"/>
                  </a:cubicBezTo>
                  <a:cubicBezTo>
                    <a:pt x="2573" y="4185"/>
                    <a:pt x="2530" y="4133"/>
                    <a:pt x="2488" y="4083"/>
                  </a:cubicBezTo>
                  <a:cubicBezTo>
                    <a:pt x="1953" y="3449"/>
                    <a:pt x="1402" y="2796"/>
                    <a:pt x="800" y="2218"/>
                  </a:cubicBezTo>
                  <a:cubicBezTo>
                    <a:pt x="823" y="2175"/>
                    <a:pt x="839" y="2128"/>
                    <a:pt x="844" y="2078"/>
                  </a:cubicBezTo>
                  <a:cubicBezTo>
                    <a:pt x="872" y="1852"/>
                    <a:pt x="710" y="1646"/>
                    <a:pt x="485" y="1620"/>
                  </a:cubicBezTo>
                  <a:cubicBezTo>
                    <a:pt x="469" y="1618"/>
                    <a:pt x="452" y="1617"/>
                    <a:pt x="435" y="1617"/>
                  </a:cubicBezTo>
                  <a:cubicBezTo>
                    <a:pt x="230" y="1617"/>
                    <a:pt x="53" y="1770"/>
                    <a:pt x="28" y="1978"/>
                  </a:cubicBezTo>
                  <a:cubicBezTo>
                    <a:pt x="1" y="2204"/>
                    <a:pt x="161" y="2409"/>
                    <a:pt x="386" y="2435"/>
                  </a:cubicBezTo>
                  <a:cubicBezTo>
                    <a:pt x="402" y="2437"/>
                    <a:pt x="419" y="2438"/>
                    <a:pt x="435" y="2438"/>
                  </a:cubicBezTo>
                  <a:cubicBezTo>
                    <a:pt x="540" y="2438"/>
                    <a:pt x="635" y="2399"/>
                    <a:pt x="710" y="2332"/>
                  </a:cubicBezTo>
                  <a:cubicBezTo>
                    <a:pt x="1112" y="2718"/>
                    <a:pt x="1484" y="3130"/>
                    <a:pt x="1846" y="3550"/>
                  </a:cubicBezTo>
                  <a:cubicBezTo>
                    <a:pt x="2026" y="3757"/>
                    <a:pt x="2191" y="3996"/>
                    <a:pt x="2386" y="4185"/>
                  </a:cubicBezTo>
                  <a:cubicBezTo>
                    <a:pt x="2556" y="4349"/>
                    <a:pt x="2612" y="4502"/>
                    <a:pt x="2647" y="4737"/>
                  </a:cubicBezTo>
                  <a:cubicBezTo>
                    <a:pt x="2755" y="5474"/>
                    <a:pt x="2864" y="6211"/>
                    <a:pt x="2970" y="6948"/>
                  </a:cubicBezTo>
                  <a:cubicBezTo>
                    <a:pt x="2979" y="7005"/>
                    <a:pt x="3010" y="7076"/>
                    <a:pt x="3061" y="7076"/>
                  </a:cubicBezTo>
                  <a:cubicBezTo>
                    <a:pt x="3066" y="7076"/>
                    <a:pt x="3072" y="7075"/>
                    <a:pt x="3078" y="7073"/>
                  </a:cubicBezTo>
                  <a:cubicBezTo>
                    <a:pt x="3126" y="7059"/>
                    <a:pt x="3133" y="6998"/>
                    <a:pt x="3129" y="6949"/>
                  </a:cubicBezTo>
                  <a:cubicBezTo>
                    <a:pt x="3110" y="6551"/>
                    <a:pt x="3077" y="6154"/>
                    <a:pt x="3032" y="5759"/>
                  </a:cubicBezTo>
                  <a:cubicBezTo>
                    <a:pt x="2987" y="5365"/>
                    <a:pt x="2893" y="4971"/>
                    <a:pt x="2863" y="4581"/>
                  </a:cubicBezTo>
                  <a:lnTo>
                    <a:pt x="2863" y="4581"/>
                  </a:lnTo>
                  <a:cubicBezTo>
                    <a:pt x="2874" y="4582"/>
                    <a:pt x="2896" y="4582"/>
                    <a:pt x="2926" y="4582"/>
                  </a:cubicBezTo>
                  <a:cubicBezTo>
                    <a:pt x="2986" y="4582"/>
                    <a:pt x="3076" y="4581"/>
                    <a:pt x="3172" y="4581"/>
                  </a:cubicBezTo>
                  <a:cubicBezTo>
                    <a:pt x="3374" y="4581"/>
                    <a:pt x="3600" y="4588"/>
                    <a:pt x="3607" y="4633"/>
                  </a:cubicBezTo>
                  <a:cubicBezTo>
                    <a:pt x="3634" y="4809"/>
                    <a:pt x="3776" y="4954"/>
                    <a:pt x="3963" y="4979"/>
                  </a:cubicBezTo>
                  <a:cubicBezTo>
                    <a:pt x="3979" y="4981"/>
                    <a:pt x="3995" y="4981"/>
                    <a:pt x="4011" y="4981"/>
                  </a:cubicBezTo>
                  <a:cubicBezTo>
                    <a:pt x="4217" y="4981"/>
                    <a:pt x="4395" y="4828"/>
                    <a:pt x="4420" y="4620"/>
                  </a:cubicBezTo>
                  <a:cubicBezTo>
                    <a:pt x="4422" y="4610"/>
                    <a:pt x="4420" y="4599"/>
                    <a:pt x="4422" y="4586"/>
                  </a:cubicBezTo>
                  <a:lnTo>
                    <a:pt x="4422" y="4575"/>
                  </a:lnTo>
                  <a:cubicBezTo>
                    <a:pt x="4422" y="4573"/>
                    <a:pt x="4420" y="4570"/>
                    <a:pt x="4420" y="4569"/>
                  </a:cubicBezTo>
                  <a:cubicBezTo>
                    <a:pt x="4420" y="4365"/>
                    <a:pt x="4268" y="4187"/>
                    <a:pt x="4060" y="4162"/>
                  </a:cubicBezTo>
                  <a:cubicBezTo>
                    <a:pt x="4043" y="4160"/>
                    <a:pt x="4026" y="4159"/>
                    <a:pt x="4010" y="4159"/>
                  </a:cubicBezTo>
                  <a:cubicBezTo>
                    <a:pt x="3815" y="4159"/>
                    <a:pt x="3648" y="4297"/>
                    <a:pt x="3609" y="4489"/>
                  </a:cubicBezTo>
                  <a:cubicBezTo>
                    <a:pt x="3343" y="4469"/>
                    <a:pt x="3080" y="4433"/>
                    <a:pt x="2816" y="4381"/>
                  </a:cubicBezTo>
                  <a:cubicBezTo>
                    <a:pt x="2683" y="4062"/>
                    <a:pt x="2645" y="3676"/>
                    <a:pt x="2696" y="3176"/>
                  </a:cubicBezTo>
                  <a:lnTo>
                    <a:pt x="2696" y="3176"/>
                  </a:lnTo>
                  <a:cubicBezTo>
                    <a:pt x="2771" y="3179"/>
                    <a:pt x="2851" y="3208"/>
                    <a:pt x="2928" y="3243"/>
                  </a:cubicBezTo>
                  <a:cubicBezTo>
                    <a:pt x="3010" y="3279"/>
                    <a:pt x="3094" y="3317"/>
                    <a:pt x="3177" y="3357"/>
                  </a:cubicBezTo>
                  <a:cubicBezTo>
                    <a:pt x="3369" y="3446"/>
                    <a:pt x="3568" y="3538"/>
                    <a:pt x="3775" y="3605"/>
                  </a:cubicBezTo>
                  <a:cubicBezTo>
                    <a:pt x="3876" y="3637"/>
                    <a:pt x="3974" y="3663"/>
                    <a:pt x="4071" y="3679"/>
                  </a:cubicBezTo>
                  <a:cubicBezTo>
                    <a:pt x="4107" y="3844"/>
                    <a:pt x="4242" y="3977"/>
                    <a:pt x="4422" y="3999"/>
                  </a:cubicBezTo>
                  <a:cubicBezTo>
                    <a:pt x="4439" y="4001"/>
                    <a:pt x="4455" y="4002"/>
                    <a:pt x="4472" y="4002"/>
                  </a:cubicBezTo>
                  <a:cubicBezTo>
                    <a:pt x="4677" y="4002"/>
                    <a:pt x="4855" y="3849"/>
                    <a:pt x="4879" y="3641"/>
                  </a:cubicBezTo>
                  <a:cubicBezTo>
                    <a:pt x="4907" y="3415"/>
                    <a:pt x="4746" y="3210"/>
                    <a:pt x="4522" y="3184"/>
                  </a:cubicBezTo>
                  <a:cubicBezTo>
                    <a:pt x="4504" y="3182"/>
                    <a:pt x="4487" y="3180"/>
                    <a:pt x="4470" y="3180"/>
                  </a:cubicBezTo>
                  <a:cubicBezTo>
                    <a:pt x="4268" y="3180"/>
                    <a:pt x="4095" y="3328"/>
                    <a:pt x="4065" y="3533"/>
                  </a:cubicBezTo>
                  <a:cubicBezTo>
                    <a:pt x="3986" y="3517"/>
                    <a:pt x="3905" y="3496"/>
                    <a:pt x="3819" y="3469"/>
                  </a:cubicBezTo>
                  <a:cubicBezTo>
                    <a:pt x="3620" y="3404"/>
                    <a:pt x="3427" y="3314"/>
                    <a:pt x="3239" y="3227"/>
                  </a:cubicBezTo>
                  <a:cubicBezTo>
                    <a:pt x="3155" y="3188"/>
                    <a:pt x="3070" y="3149"/>
                    <a:pt x="2987" y="3113"/>
                  </a:cubicBezTo>
                  <a:cubicBezTo>
                    <a:pt x="2923" y="3085"/>
                    <a:pt x="2858" y="3061"/>
                    <a:pt x="2792" y="3046"/>
                  </a:cubicBezTo>
                  <a:cubicBezTo>
                    <a:pt x="2975" y="2810"/>
                    <a:pt x="3198" y="2602"/>
                    <a:pt x="3417" y="2402"/>
                  </a:cubicBezTo>
                  <a:cubicBezTo>
                    <a:pt x="3553" y="2279"/>
                    <a:pt x="3692" y="2150"/>
                    <a:pt x="3822" y="2015"/>
                  </a:cubicBezTo>
                  <a:cubicBezTo>
                    <a:pt x="4107" y="1722"/>
                    <a:pt x="4303" y="1420"/>
                    <a:pt x="4401" y="1124"/>
                  </a:cubicBezTo>
                  <a:cubicBezTo>
                    <a:pt x="4405" y="1124"/>
                    <a:pt x="4409" y="1124"/>
                    <a:pt x="4413" y="1124"/>
                  </a:cubicBezTo>
                  <a:cubicBezTo>
                    <a:pt x="4618" y="1124"/>
                    <a:pt x="4796" y="972"/>
                    <a:pt x="4820" y="763"/>
                  </a:cubicBezTo>
                  <a:cubicBezTo>
                    <a:pt x="4847" y="542"/>
                    <a:pt x="4687" y="336"/>
                    <a:pt x="4462" y="310"/>
                  </a:cubicBezTo>
                  <a:cubicBezTo>
                    <a:pt x="4445" y="308"/>
                    <a:pt x="4428" y="307"/>
                    <a:pt x="4412" y="307"/>
                  </a:cubicBezTo>
                  <a:cubicBezTo>
                    <a:pt x="4205" y="307"/>
                    <a:pt x="4029" y="460"/>
                    <a:pt x="4003" y="668"/>
                  </a:cubicBezTo>
                  <a:cubicBezTo>
                    <a:pt x="3980" y="856"/>
                    <a:pt x="4090" y="1030"/>
                    <a:pt x="4259" y="1099"/>
                  </a:cubicBezTo>
                  <a:cubicBezTo>
                    <a:pt x="4145" y="1425"/>
                    <a:pt x="3921" y="1710"/>
                    <a:pt x="3720" y="1918"/>
                  </a:cubicBezTo>
                  <a:cubicBezTo>
                    <a:pt x="3594" y="2049"/>
                    <a:pt x="3456" y="2176"/>
                    <a:pt x="3321" y="2296"/>
                  </a:cubicBezTo>
                  <a:cubicBezTo>
                    <a:pt x="3120" y="2480"/>
                    <a:pt x="2916" y="2670"/>
                    <a:pt x="2739" y="2883"/>
                  </a:cubicBezTo>
                  <a:cubicBezTo>
                    <a:pt x="2750" y="2804"/>
                    <a:pt x="2761" y="2725"/>
                    <a:pt x="2771" y="2648"/>
                  </a:cubicBezTo>
                  <a:cubicBezTo>
                    <a:pt x="2819" y="2340"/>
                    <a:pt x="2867" y="2023"/>
                    <a:pt x="2870" y="1704"/>
                  </a:cubicBezTo>
                  <a:cubicBezTo>
                    <a:pt x="2871" y="1335"/>
                    <a:pt x="2799" y="1005"/>
                    <a:pt x="2664" y="731"/>
                  </a:cubicBezTo>
                  <a:cubicBezTo>
                    <a:pt x="2744" y="666"/>
                    <a:pt x="2800" y="572"/>
                    <a:pt x="2813" y="462"/>
                  </a:cubicBezTo>
                  <a:cubicBezTo>
                    <a:pt x="2841" y="235"/>
                    <a:pt x="2679" y="31"/>
                    <a:pt x="2454" y="3"/>
                  </a:cubicBezTo>
                  <a:cubicBezTo>
                    <a:pt x="2438" y="1"/>
                    <a:pt x="2422" y="0"/>
                    <a:pt x="2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2"/>
            <p:cNvSpPr/>
            <p:nvPr/>
          </p:nvSpPr>
          <p:spPr>
            <a:xfrm rot="-10469160" flipH="1">
              <a:off x="8187821" y="-49808"/>
              <a:ext cx="472384" cy="104364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22"/>
            <p:cNvGrpSpPr/>
            <p:nvPr/>
          </p:nvGrpSpPr>
          <p:grpSpPr>
            <a:xfrm rot="9206993" flipH="1">
              <a:off x="639198" y="-15088"/>
              <a:ext cx="463921" cy="922888"/>
              <a:chOff x="3193225" y="2750650"/>
              <a:chExt cx="245750" cy="488875"/>
            </a:xfrm>
          </p:grpSpPr>
          <p:sp>
            <p:nvSpPr>
              <p:cNvPr id="1029" name="Google Shape;1029;p22"/>
              <p:cNvSpPr/>
              <p:nvPr/>
            </p:nvSpPr>
            <p:spPr>
              <a:xfrm>
                <a:off x="3193225" y="2750650"/>
                <a:ext cx="245750" cy="435850"/>
              </a:xfrm>
              <a:custGeom>
                <a:avLst/>
                <a:gdLst/>
                <a:ahLst/>
                <a:cxnLst/>
                <a:rect l="l" t="t" r="r" b="b"/>
                <a:pathLst>
                  <a:path w="9830" h="17434" extrusionOk="0">
                    <a:moveTo>
                      <a:pt x="3841" y="0"/>
                    </a:moveTo>
                    <a:cubicBezTo>
                      <a:pt x="3825" y="0"/>
                      <a:pt x="3809" y="2"/>
                      <a:pt x="3793" y="4"/>
                    </a:cubicBezTo>
                    <a:cubicBezTo>
                      <a:pt x="3518" y="49"/>
                      <a:pt x="3223" y="488"/>
                      <a:pt x="3045" y="676"/>
                    </a:cubicBezTo>
                    <a:cubicBezTo>
                      <a:pt x="2777" y="960"/>
                      <a:pt x="2521" y="1256"/>
                      <a:pt x="2280" y="1565"/>
                    </a:cubicBezTo>
                    <a:cubicBezTo>
                      <a:pt x="1985" y="1944"/>
                      <a:pt x="1711" y="2360"/>
                      <a:pt x="1629" y="2831"/>
                    </a:cubicBezTo>
                    <a:cubicBezTo>
                      <a:pt x="1431" y="3961"/>
                      <a:pt x="2508" y="4576"/>
                      <a:pt x="2849" y="5536"/>
                    </a:cubicBezTo>
                    <a:cubicBezTo>
                      <a:pt x="2875" y="5607"/>
                      <a:pt x="2896" y="5685"/>
                      <a:pt x="2868" y="5754"/>
                    </a:cubicBezTo>
                    <a:cubicBezTo>
                      <a:pt x="2835" y="5843"/>
                      <a:pt x="2739" y="5887"/>
                      <a:pt x="2642" y="5887"/>
                    </a:cubicBezTo>
                    <a:cubicBezTo>
                      <a:pt x="2616" y="5887"/>
                      <a:pt x="2590" y="5884"/>
                      <a:pt x="2566" y="5877"/>
                    </a:cubicBezTo>
                    <a:cubicBezTo>
                      <a:pt x="2451" y="5847"/>
                      <a:pt x="2360" y="5761"/>
                      <a:pt x="2273" y="5679"/>
                    </a:cubicBezTo>
                    <a:cubicBezTo>
                      <a:pt x="1992" y="5413"/>
                      <a:pt x="1713" y="5146"/>
                      <a:pt x="1433" y="4880"/>
                    </a:cubicBezTo>
                    <a:cubicBezTo>
                      <a:pt x="1334" y="4784"/>
                      <a:pt x="1228" y="4687"/>
                      <a:pt x="1096" y="4648"/>
                    </a:cubicBezTo>
                    <a:cubicBezTo>
                      <a:pt x="1065" y="4639"/>
                      <a:pt x="1032" y="4634"/>
                      <a:pt x="998" y="4634"/>
                    </a:cubicBezTo>
                    <a:cubicBezTo>
                      <a:pt x="892" y="4634"/>
                      <a:pt x="785" y="4682"/>
                      <a:pt x="741" y="4777"/>
                    </a:cubicBezTo>
                    <a:cubicBezTo>
                      <a:pt x="721" y="4822"/>
                      <a:pt x="717" y="4874"/>
                      <a:pt x="713" y="4922"/>
                    </a:cubicBezTo>
                    <a:cubicBezTo>
                      <a:pt x="678" y="5332"/>
                      <a:pt x="646" y="5743"/>
                      <a:pt x="611" y="6152"/>
                    </a:cubicBezTo>
                    <a:cubicBezTo>
                      <a:pt x="548" y="6921"/>
                      <a:pt x="485" y="7700"/>
                      <a:pt x="588" y="8466"/>
                    </a:cubicBezTo>
                    <a:cubicBezTo>
                      <a:pt x="616" y="8670"/>
                      <a:pt x="656" y="8878"/>
                      <a:pt x="765" y="9053"/>
                    </a:cubicBezTo>
                    <a:cubicBezTo>
                      <a:pt x="1083" y="9567"/>
                      <a:pt x="1842" y="9622"/>
                      <a:pt x="2234" y="10081"/>
                    </a:cubicBezTo>
                    <a:cubicBezTo>
                      <a:pt x="2285" y="10141"/>
                      <a:pt x="2331" y="10211"/>
                      <a:pt x="2324" y="10290"/>
                    </a:cubicBezTo>
                    <a:cubicBezTo>
                      <a:pt x="2314" y="10384"/>
                      <a:pt x="2227" y="10458"/>
                      <a:pt x="2133" y="10478"/>
                    </a:cubicBezTo>
                    <a:cubicBezTo>
                      <a:pt x="2105" y="10484"/>
                      <a:pt x="2077" y="10487"/>
                      <a:pt x="2049" y="10487"/>
                    </a:cubicBezTo>
                    <a:cubicBezTo>
                      <a:pt x="1983" y="10487"/>
                      <a:pt x="1915" y="10472"/>
                      <a:pt x="1850" y="10456"/>
                    </a:cubicBezTo>
                    <a:cubicBezTo>
                      <a:pt x="1572" y="10387"/>
                      <a:pt x="1299" y="10298"/>
                      <a:pt x="1035" y="10190"/>
                    </a:cubicBezTo>
                    <a:cubicBezTo>
                      <a:pt x="944" y="10152"/>
                      <a:pt x="845" y="10112"/>
                      <a:pt x="749" y="10112"/>
                    </a:cubicBezTo>
                    <a:cubicBezTo>
                      <a:pt x="718" y="10112"/>
                      <a:pt x="686" y="10116"/>
                      <a:pt x="656" y="10126"/>
                    </a:cubicBezTo>
                    <a:cubicBezTo>
                      <a:pt x="0" y="10348"/>
                      <a:pt x="2360" y="13977"/>
                      <a:pt x="2665" y="14371"/>
                    </a:cubicBezTo>
                    <a:cubicBezTo>
                      <a:pt x="3174" y="15023"/>
                      <a:pt x="3738" y="15633"/>
                      <a:pt x="4346" y="16195"/>
                    </a:cubicBezTo>
                    <a:cubicBezTo>
                      <a:pt x="4815" y="16629"/>
                      <a:pt x="5357" y="16949"/>
                      <a:pt x="5921" y="17241"/>
                    </a:cubicBezTo>
                    <a:cubicBezTo>
                      <a:pt x="6145" y="17358"/>
                      <a:pt x="6342" y="17434"/>
                      <a:pt x="6526" y="17434"/>
                    </a:cubicBezTo>
                    <a:cubicBezTo>
                      <a:pt x="6741" y="17434"/>
                      <a:pt x="6939" y="17330"/>
                      <a:pt x="7144" y="17066"/>
                    </a:cubicBezTo>
                    <a:cubicBezTo>
                      <a:pt x="8094" y="15844"/>
                      <a:pt x="8795" y="14431"/>
                      <a:pt x="9167" y="12926"/>
                    </a:cubicBezTo>
                    <a:lnTo>
                      <a:pt x="9167" y="12926"/>
                    </a:lnTo>
                    <a:cubicBezTo>
                      <a:pt x="9129" y="13075"/>
                      <a:pt x="8317" y="13107"/>
                      <a:pt x="8129" y="13107"/>
                    </a:cubicBezTo>
                    <a:cubicBezTo>
                      <a:pt x="8120" y="13107"/>
                      <a:pt x="8113" y="13107"/>
                      <a:pt x="8107" y="13107"/>
                    </a:cubicBezTo>
                    <a:cubicBezTo>
                      <a:pt x="7871" y="13104"/>
                      <a:pt x="7511" y="12950"/>
                      <a:pt x="7670" y="12703"/>
                    </a:cubicBezTo>
                    <a:cubicBezTo>
                      <a:pt x="7818" y="12476"/>
                      <a:pt x="8391" y="12289"/>
                      <a:pt x="8631" y="12235"/>
                    </a:cubicBezTo>
                    <a:cubicBezTo>
                      <a:pt x="9118" y="12124"/>
                      <a:pt x="9679" y="12007"/>
                      <a:pt x="9752" y="11419"/>
                    </a:cubicBezTo>
                    <a:cubicBezTo>
                      <a:pt x="9830" y="10791"/>
                      <a:pt x="9702" y="10049"/>
                      <a:pt x="9607" y="9428"/>
                    </a:cubicBezTo>
                    <a:cubicBezTo>
                      <a:pt x="9542" y="9003"/>
                      <a:pt x="9381" y="8583"/>
                      <a:pt x="9164" y="8215"/>
                    </a:cubicBezTo>
                    <a:cubicBezTo>
                      <a:pt x="9051" y="8018"/>
                      <a:pt x="8796" y="7619"/>
                      <a:pt x="8546" y="7609"/>
                    </a:cubicBezTo>
                    <a:cubicBezTo>
                      <a:pt x="8543" y="7609"/>
                      <a:pt x="8541" y="7609"/>
                      <a:pt x="8539" y="7609"/>
                    </a:cubicBezTo>
                    <a:cubicBezTo>
                      <a:pt x="8428" y="7609"/>
                      <a:pt x="8327" y="7674"/>
                      <a:pt x="8237" y="7742"/>
                    </a:cubicBezTo>
                    <a:cubicBezTo>
                      <a:pt x="7833" y="8043"/>
                      <a:pt x="7464" y="8425"/>
                      <a:pt x="6979" y="8557"/>
                    </a:cubicBezTo>
                    <a:cubicBezTo>
                      <a:pt x="6935" y="8569"/>
                      <a:pt x="6887" y="8578"/>
                      <a:pt x="6841" y="8578"/>
                    </a:cubicBezTo>
                    <a:cubicBezTo>
                      <a:pt x="6784" y="8578"/>
                      <a:pt x="6730" y="8565"/>
                      <a:pt x="6688" y="8526"/>
                    </a:cubicBezTo>
                    <a:cubicBezTo>
                      <a:pt x="6649" y="8490"/>
                      <a:pt x="6630" y="8438"/>
                      <a:pt x="6623" y="8386"/>
                    </a:cubicBezTo>
                    <a:cubicBezTo>
                      <a:pt x="6603" y="8237"/>
                      <a:pt x="6686" y="8096"/>
                      <a:pt x="6777" y="7976"/>
                    </a:cubicBezTo>
                    <a:cubicBezTo>
                      <a:pt x="7139" y="7493"/>
                      <a:pt x="7668" y="7083"/>
                      <a:pt x="8191" y="6788"/>
                    </a:cubicBezTo>
                    <a:cubicBezTo>
                      <a:pt x="8307" y="6723"/>
                      <a:pt x="8440" y="6650"/>
                      <a:pt x="8478" y="6521"/>
                    </a:cubicBezTo>
                    <a:cubicBezTo>
                      <a:pt x="8507" y="6420"/>
                      <a:pt x="8470" y="6313"/>
                      <a:pt x="8434" y="6216"/>
                    </a:cubicBezTo>
                    <a:cubicBezTo>
                      <a:pt x="8211" y="5622"/>
                      <a:pt x="7955" y="5042"/>
                      <a:pt x="7663" y="4479"/>
                    </a:cubicBezTo>
                    <a:cubicBezTo>
                      <a:pt x="7622" y="4399"/>
                      <a:pt x="7571" y="4314"/>
                      <a:pt x="7486" y="4289"/>
                    </a:cubicBezTo>
                    <a:cubicBezTo>
                      <a:pt x="7469" y="4284"/>
                      <a:pt x="7452" y="4282"/>
                      <a:pt x="7435" y="4282"/>
                    </a:cubicBezTo>
                    <a:cubicBezTo>
                      <a:pt x="7384" y="4282"/>
                      <a:pt x="7333" y="4301"/>
                      <a:pt x="7285" y="4322"/>
                    </a:cubicBezTo>
                    <a:cubicBezTo>
                      <a:pt x="6813" y="4544"/>
                      <a:pt x="6406" y="5010"/>
                      <a:pt x="5982" y="5320"/>
                    </a:cubicBezTo>
                    <a:cubicBezTo>
                      <a:pt x="5911" y="5372"/>
                      <a:pt x="5847" y="5396"/>
                      <a:pt x="5795" y="5396"/>
                    </a:cubicBezTo>
                    <a:cubicBezTo>
                      <a:pt x="5695" y="5396"/>
                      <a:pt x="5640" y="5305"/>
                      <a:pt x="5669" y="5139"/>
                    </a:cubicBezTo>
                    <a:cubicBezTo>
                      <a:pt x="5704" y="4945"/>
                      <a:pt x="5831" y="4878"/>
                      <a:pt x="5969" y="4776"/>
                    </a:cubicBezTo>
                    <a:cubicBezTo>
                      <a:pt x="6363" y="4482"/>
                      <a:pt x="6664" y="4065"/>
                      <a:pt x="6987" y="3693"/>
                    </a:cubicBezTo>
                    <a:cubicBezTo>
                      <a:pt x="7039" y="3633"/>
                      <a:pt x="7091" y="3568"/>
                      <a:pt x="7095" y="3490"/>
                    </a:cubicBezTo>
                    <a:cubicBezTo>
                      <a:pt x="7098" y="3421"/>
                      <a:pt x="7058" y="3355"/>
                      <a:pt x="7017" y="3295"/>
                    </a:cubicBezTo>
                    <a:cubicBezTo>
                      <a:pt x="6306" y="2235"/>
                      <a:pt x="5407" y="1346"/>
                      <a:pt x="4489" y="469"/>
                    </a:cubicBezTo>
                    <a:cubicBezTo>
                      <a:pt x="4329" y="314"/>
                      <a:pt x="4093" y="0"/>
                      <a:pt x="3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2"/>
              <p:cNvSpPr/>
              <p:nvPr/>
            </p:nvSpPr>
            <p:spPr>
              <a:xfrm>
                <a:off x="3238725" y="2793600"/>
                <a:ext cx="159050" cy="445925"/>
              </a:xfrm>
              <a:custGeom>
                <a:avLst/>
                <a:gdLst/>
                <a:ahLst/>
                <a:cxnLst/>
                <a:rect l="l" t="t" r="r" b="b"/>
                <a:pathLst>
                  <a:path w="6362" h="17837" extrusionOk="0">
                    <a:moveTo>
                      <a:pt x="2117" y="0"/>
                    </a:moveTo>
                    <a:cubicBezTo>
                      <a:pt x="2059" y="0"/>
                      <a:pt x="1996" y="42"/>
                      <a:pt x="1995" y="116"/>
                    </a:cubicBezTo>
                    <a:cubicBezTo>
                      <a:pt x="1980" y="1115"/>
                      <a:pt x="1990" y="2115"/>
                      <a:pt x="2028" y="3114"/>
                    </a:cubicBezTo>
                    <a:cubicBezTo>
                      <a:pt x="1789" y="2955"/>
                      <a:pt x="1607" y="2697"/>
                      <a:pt x="1424" y="2486"/>
                    </a:cubicBezTo>
                    <a:cubicBezTo>
                      <a:pt x="1171" y="2196"/>
                      <a:pt x="918" y="1905"/>
                      <a:pt x="666" y="1616"/>
                    </a:cubicBezTo>
                    <a:cubicBezTo>
                      <a:pt x="642" y="1589"/>
                      <a:pt x="612" y="1577"/>
                      <a:pt x="583" y="1577"/>
                    </a:cubicBezTo>
                    <a:cubicBezTo>
                      <a:pt x="502" y="1577"/>
                      <a:pt x="424" y="1665"/>
                      <a:pt x="491" y="1742"/>
                    </a:cubicBezTo>
                    <a:cubicBezTo>
                      <a:pt x="764" y="2056"/>
                      <a:pt x="1036" y="2369"/>
                      <a:pt x="1309" y="2681"/>
                    </a:cubicBezTo>
                    <a:cubicBezTo>
                      <a:pt x="1526" y="2932"/>
                      <a:pt x="1737" y="3218"/>
                      <a:pt x="2040" y="3369"/>
                    </a:cubicBezTo>
                    <a:cubicBezTo>
                      <a:pt x="2089" y="4466"/>
                      <a:pt x="2173" y="5561"/>
                      <a:pt x="2309" y="6649"/>
                    </a:cubicBezTo>
                    <a:cubicBezTo>
                      <a:pt x="1705" y="6109"/>
                      <a:pt x="1139" y="5526"/>
                      <a:pt x="624" y="4898"/>
                    </a:cubicBezTo>
                    <a:cubicBezTo>
                      <a:pt x="600" y="4869"/>
                      <a:pt x="570" y="4857"/>
                      <a:pt x="541" y="4857"/>
                    </a:cubicBezTo>
                    <a:cubicBezTo>
                      <a:pt x="461" y="4857"/>
                      <a:pt x="385" y="4945"/>
                      <a:pt x="449" y="5025"/>
                    </a:cubicBezTo>
                    <a:cubicBezTo>
                      <a:pt x="1022" y="5723"/>
                      <a:pt x="1655" y="6371"/>
                      <a:pt x="2336" y="6965"/>
                    </a:cubicBezTo>
                    <a:cubicBezTo>
                      <a:pt x="2339" y="6968"/>
                      <a:pt x="2345" y="6968"/>
                      <a:pt x="2351" y="6972"/>
                    </a:cubicBezTo>
                    <a:cubicBezTo>
                      <a:pt x="2364" y="7066"/>
                      <a:pt x="2374" y="7157"/>
                      <a:pt x="2387" y="7251"/>
                    </a:cubicBezTo>
                    <a:cubicBezTo>
                      <a:pt x="2483" y="7927"/>
                      <a:pt x="2599" y="8601"/>
                      <a:pt x="2736" y="9269"/>
                    </a:cubicBezTo>
                    <a:lnTo>
                      <a:pt x="2693" y="9329"/>
                    </a:lnTo>
                    <a:cubicBezTo>
                      <a:pt x="2077" y="8908"/>
                      <a:pt x="1461" y="8486"/>
                      <a:pt x="845" y="8065"/>
                    </a:cubicBezTo>
                    <a:cubicBezTo>
                      <a:pt x="825" y="8051"/>
                      <a:pt x="803" y="8045"/>
                      <a:pt x="783" y="8045"/>
                    </a:cubicBezTo>
                    <a:cubicBezTo>
                      <a:pt x="690" y="8045"/>
                      <a:pt x="616" y="8169"/>
                      <a:pt x="709" y="8233"/>
                    </a:cubicBezTo>
                    <a:cubicBezTo>
                      <a:pt x="1358" y="8676"/>
                      <a:pt x="2004" y="9117"/>
                      <a:pt x="2651" y="9562"/>
                    </a:cubicBezTo>
                    <a:cubicBezTo>
                      <a:pt x="2671" y="9576"/>
                      <a:pt x="2695" y="9583"/>
                      <a:pt x="2719" y="9583"/>
                    </a:cubicBezTo>
                    <a:cubicBezTo>
                      <a:pt x="2747" y="9583"/>
                      <a:pt x="2775" y="9573"/>
                      <a:pt x="2795" y="9550"/>
                    </a:cubicBezTo>
                    <a:cubicBezTo>
                      <a:pt x="2973" y="10370"/>
                      <a:pt x="3183" y="11182"/>
                      <a:pt x="3432" y="11982"/>
                    </a:cubicBezTo>
                    <a:cubicBezTo>
                      <a:pt x="3374" y="11948"/>
                      <a:pt x="3306" y="11898"/>
                      <a:pt x="3286" y="11888"/>
                    </a:cubicBezTo>
                    <a:cubicBezTo>
                      <a:pt x="3149" y="11810"/>
                      <a:pt x="3013" y="11732"/>
                      <a:pt x="2876" y="11651"/>
                    </a:cubicBezTo>
                    <a:cubicBezTo>
                      <a:pt x="2555" y="11461"/>
                      <a:pt x="2238" y="11264"/>
                      <a:pt x="1927" y="11059"/>
                    </a:cubicBezTo>
                    <a:cubicBezTo>
                      <a:pt x="1342" y="10678"/>
                      <a:pt x="776" y="10273"/>
                      <a:pt x="224" y="9843"/>
                    </a:cubicBezTo>
                    <a:cubicBezTo>
                      <a:pt x="204" y="9827"/>
                      <a:pt x="182" y="9820"/>
                      <a:pt x="161" y="9820"/>
                    </a:cubicBezTo>
                    <a:cubicBezTo>
                      <a:pt x="73" y="9820"/>
                      <a:pt x="0" y="9943"/>
                      <a:pt x="88" y="10012"/>
                    </a:cubicBezTo>
                    <a:cubicBezTo>
                      <a:pt x="1021" y="10736"/>
                      <a:pt x="1999" y="11396"/>
                      <a:pt x="3021" y="11984"/>
                    </a:cubicBezTo>
                    <a:cubicBezTo>
                      <a:pt x="3149" y="12056"/>
                      <a:pt x="3275" y="12131"/>
                      <a:pt x="3403" y="12199"/>
                    </a:cubicBezTo>
                    <a:cubicBezTo>
                      <a:pt x="3442" y="12220"/>
                      <a:pt x="3479" y="12236"/>
                      <a:pt x="3515" y="12243"/>
                    </a:cubicBezTo>
                    <a:cubicBezTo>
                      <a:pt x="3690" y="12786"/>
                      <a:pt x="3881" y="13324"/>
                      <a:pt x="4094" y="13856"/>
                    </a:cubicBezTo>
                    <a:cubicBezTo>
                      <a:pt x="4088" y="13853"/>
                      <a:pt x="4082" y="13853"/>
                      <a:pt x="4077" y="13853"/>
                    </a:cubicBezTo>
                    <a:cubicBezTo>
                      <a:pt x="3990" y="13835"/>
                      <a:pt x="3901" y="13786"/>
                      <a:pt x="3819" y="13756"/>
                    </a:cubicBezTo>
                    <a:cubicBezTo>
                      <a:pt x="3647" y="13691"/>
                      <a:pt x="3473" y="13624"/>
                      <a:pt x="3301" y="13559"/>
                    </a:cubicBezTo>
                    <a:cubicBezTo>
                      <a:pt x="2933" y="13420"/>
                      <a:pt x="2568" y="13279"/>
                      <a:pt x="2200" y="13139"/>
                    </a:cubicBezTo>
                    <a:cubicBezTo>
                      <a:pt x="2186" y="13134"/>
                      <a:pt x="2173" y="13131"/>
                      <a:pt x="2160" y="13131"/>
                    </a:cubicBezTo>
                    <a:cubicBezTo>
                      <a:pt x="2055" y="13131"/>
                      <a:pt x="1998" y="13292"/>
                      <a:pt x="2114" y="13336"/>
                    </a:cubicBezTo>
                    <a:cubicBezTo>
                      <a:pt x="2533" y="13497"/>
                      <a:pt x="2955" y="13656"/>
                      <a:pt x="3374" y="13818"/>
                    </a:cubicBezTo>
                    <a:cubicBezTo>
                      <a:pt x="3580" y="13895"/>
                      <a:pt x="3784" y="13979"/>
                      <a:pt x="3990" y="14051"/>
                    </a:cubicBezTo>
                    <a:cubicBezTo>
                      <a:pt x="4052" y="14072"/>
                      <a:pt x="4112" y="14089"/>
                      <a:pt x="4168" y="14089"/>
                    </a:cubicBezTo>
                    <a:cubicBezTo>
                      <a:pt x="4174" y="14089"/>
                      <a:pt x="4180" y="14089"/>
                      <a:pt x="4187" y="14089"/>
                    </a:cubicBezTo>
                    <a:cubicBezTo>
                      <a:pt x="4204" y="14131"/>
                      <a:pt x="4220" y="14173"/>
                      <a:pt x="4237" y="14213"/>
                    </a:cubicBezTo>
                    <a:cubicBezTo>
                      <a:pt x="4758" y="15460"/>
                      <a:pt x="5390" y="16660"/>
                      <a:pt x="6131" y="17790"/>
                    </a:cubicBezTo>
                    <a:cubicBezTo>
                      <a:pt x="6152" y="17823"/>
                      <a:pt x="6181" y="17836"/>
                      <a:pt x="6210" y="17836"/>
                    </a:cubicBezTo>
                    <a:cubicBezTo>
                      <a:pt x="6285" y="17836"/>
                      <a:pt x="6361" y="17748"/>
                      <a:pt x="6306" y="17664"/>
                    </a:cubicBezTo>
                    <a:cubicBezTo>
                      <a:pt x="5549" y="16509"/>
                      <a:pt x="4913" y="15279"/>
                      <a:pt x="4388" y="14005"/>
                    </a:cubicBezTo>
                    <a:cubicBezTo>
                      <a:pt x="4515" y="13899"/>
                      <a:pt x="4617" y="13741"/>
                      <a:pt x="4714" y="13611"/>
                    </a:cubicBezTo>
                    <a:cubicBezTo>
                      <a:pt x="4834" y="13453"/>
                      <a:pt x="4947" y="13292"/>
                      <a:pt x="5055" y="13127"/>
                    </a:cubicBezTo>
                    <a:cubicBezTo>
                      <a:pt x="5278" y="12789"/>
                      <a:pt x="5478" y="12438"/>
                      <a:pt x="5654" y="12075"/>
                    </a:cubicBezTo>
                    <a:cubicBezTo>
                      <a:pt x="5695" y="11993"/>
                      <a:pt x="5624" y="11927"/>
                      <a:pt x="5553" y="11927"/>
                    </a:cubicBezTo>
                    <a:cubicBezTo>
                      <a:pt x="5515" y="11927"/>
                      <a:pt x="5478" y="11945"/>
                      <a:pt x="5458" y="11988"/>
                    </a:cubicBezTo>
                    <a:cubicBezTo>
                      <a:pt x="5152" y="12615"/>
                      <a:pt x="4777" y="13207"/>
                      <a:pt x="4333" y="13747"/>
                    </a:cubicBezTo>
                    <a:cubicBezTo>
                      <a:pt x="4321" y="13761"/>
                      <a:pt x="4308" y="13773"/>
                      <a:pt x="4298" y="13785"/>
                    </a:cubicBezTo>
                    <a:cubicBezTo>
                      <a:pt x="4082" y="13248"/>
                      <a:pt x="3887" y="12700"/>
                      <a:pt x="3710" y="12149"/>
                    </a:cubicBezTo>
                    <a:cubicBezTo>
                      <a:pt x="3741" y="12104"/>
                      <a:pt x="3762" y="12052"/>
                      <a:pt x="3786" y="12004"/>
                    </a:cubicBezTo>
                    <a:cubicBezTo>
                      <a:pt x="3857" y="11859"/>
                      <a:pt x="3925" y="11713"/>
                      <a:pt x="3994" y="11568"/>
                    </a:cubicBezTo>
                    <a:cubicBezTo>
                      <a:pt x="4255" y="11015"/>
                      <a:pt x="4502" y="10461"/>
                      <a:pt x="4742" y="9899"/>
                    </a:cubicBezTo>
                    <a:cubicBezTo>
                      <a:pt x="5015" y="9264"/>
                      <a:pt x="5271" y="8624"/>
                      <a:pt x="5515" y="7978"/>
                    </a:cubicBezTo>
                    <a:cubicBezTo>
                      <a:pt x="5548" y="7894"/>
                      <a:pt x="5475" y="7827"/>
                      <a:pt x="5407" y="7827"/>
                    </a:cubicBezTo>
                    <a:cubicBezTo>
                      <a:pt x="5371" y="7827"/>
                      <a:pt x="5336" y="7846"/>
                      <a:pt x="5319" y="7891"/>
                    </a:cubicBezTo>
                    <a:cubicBezTo>
                      <a:pt x="4813" y="9225"/>
                      <a:pt x="4253" y="10539"/>
                      <a:pt x="3634" y="11825"/>
                    </a:cubicBezTo>
                    <a:cubicBezTo>
                      <a:pt x="3631" y="11833"/>
                      <a:pt x="3625" y="11846"/>
                      <a:pt x="3619" y="11861"/>
                    </a:cubicBezTo>
                    <a:cubicBezTo>
                      <a:pt x="3544" y="11615"/>
                      <a:pt x="3471" y="11369"/>
                      <a:pt x="3402" y="11120"/>
                    </a:cubicBezTo>
                    <a:cubicBezTo>
                      <a:pt x="3237" y="10523"/>
                      <a:pt x="3092" y="9925"/>
                      <a:pt x="2968" y="9320"/>
                    </a:cubicBezTo>
                    <a:cubicBezTo>
                      <a:pt x="3483" y="8599"/>
                      <a:pt x="3933" y="7833"/>
                      <a:pt x="4310" y="7030"/>
                    </a:cubicBezTo>
                    <a:cubicBezTo>
                      <a:pt x="4349" y="6947"/>
                      <a:pt x="4278" y="6881"/>
                      <a:pt x="4207" y="6881"/>
                    </a:cubicBezTo>
                    <a:cubicBezTo>
                      <a:pt x="4170" y="6881"/>
                      <a:pt x="4133" y="6899"/>
                      <a:pt x="4113" y="6943"/>
                    </a:cubicBezTo>
                    <a:cubicBezTo>
                      <a:pt x="3771" y="7671"/>
                      <a:pt x="3369" y="8369"/>
                      <a:pt x="2910" y="9029"/>
                    </a:cubicBezTo>
                    <a:cubicBezTo>
                      <a:pt x="2765" y="8301"/>
                      <a:pt x="2645" y="7568"/>
                      <a:pt x="2549" y="6832"/>
                    </a:cubicBezTo>
                    <a:cubicBezTo>
                      <a:pt x="2943" y="6027"/>
                      <a:pt x="3244" y="5184"/>
                      <a:pt x="3457" y="4314"/>
                    </a:cubicBezTo>
                    <a:cubicBezTo>
                      <a:pt x="3475" y="4238"/>
                      <a:pt x="3415" y="4194"/>
                      <a:pt x="3354" y="4194"/>
                    </a:cubicBezTo>
                    <a:cubicBezTo>
                      <a:pt x="3306" y="4194"/>
                      <a:pt x="3257" y="4220"/>
                      <a:pt x="3243" y="4279"/>
                    </a:cubicBezTo>
                    <a:cubicBezTo>
                      <a:pt x="3063" y="5018"/>
                      <a:pt x="2814" y="5737"/>
                      <a:pt x="2502" y="6429"/>
                    </a:cubicBezTo>
                    <a:cubicBezTo>
                      <a:pt x="2409" y="5655"/>
                      <a:pt x="2339" y="4879"/>
                      <a:pt x="2293" y="4101"/>
                    </a:cubicBezTo>
                    <a:cubicBezTo>
                      <a:pt x="2279" y="3847"/>
                      <a:pt x="2266" y="3593"/>
                      <a:pt x="2255" y="3338"/>
                    </a:cubicBezTo>
                    <a:cubicBezTo>
                      <a:pt x="2664" y="2783"/>
                      <a:pt x="3055" y="2217"/>
                      <a:pt x="3429" y="1639"/>
                    </a:cubicBezTo>
                    <a:cubicBezTo>
                      <a:pt x="3482" y="1550"/>
                      <a:pt x="3408" y="1453"/>
                      <a:pt x="3334" y="1453"/>
                    </a:cubicBezTo>
                    <a:cubicBezTo>
                      <a:pt x="3307" y="1453"/>
                      <a:pt x="3279" y="1466"/>
                      <a:pt x="3259" y="1499"/>
                    </a:cubicBezTo>
                    <a:cubicBezTo>
                      <a:pt x="2933" y="2002"/>
                      <a:pt x="2591" y="2497"/>
                      <a:pt x="2238" y="2984"/>
                    </a:cubicBezTo>
                    <a:cubicBezTo>
                      <a:pt x="2205" y="2021"/>
                      <a:pt x="2198" y="1057"/>
                      <a:pt x="2209" y="94"/>
                    </a:cubicBezTo>
                    <a:cubicBezTo>
                      <a:pt x="2210" y="30"/>
                      <a:pt x="2166" y="0"/>
                      <a:pt x="2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22"/>
            <p:cNvGrpSpPr/>
            <p:nvPr/>
          </p:nvGrpSpPr>
          <p:grpSpPr>
            <a:xfrm flipH="1">
              <a:off x="63769" y="4288403"/>
              <a:ext cx="764181" cy="1015212"/>
              <a:chOff x="3483500" y="3037775"/>
              <a:chExt cx="404800" cy="537775"/>
            </a:xfrm>
          </p:grpSpPr>
          <p:sp>
            <p:nvSpPr>
              <p:cNvPr id="1032" name="Google Shape;1032;p22"/>
              <p:cNvSpPr/>
              <p:nvPr/>
            </p:nvSpPr>
            <p:spPr>
              <a:xfrm>
                <a:off x="3483500" y="3037775"/>
                <a:ext cx="404800" cy="537775"/>
              </a:xfrm>
              <a:custGeom>
                <a:avLst/>
                <a:gdLst/>
                <a:ahLst/>
                <a:cxnLst/>
                <a:rect l="l" t="t" r="r" b="b"/>
                <a:pathLst>
                  <a:path w="16192" h="21511" extrusionOk="0">
                    <a:moveTo>
                      <a:pt x="6927" y="1"/>
                    </a:moveTo>
                    <a:cubicBezTo>
                      <a:pt x="6915" y="1"/>
                      <a:pt x="6903" y="2"/>
                      <a:pt x="6890" y="3"/>
                    </a:cubicBezTo>
                    <a:cubicBezTo>
                      <a:pt x="6784" y="18"/>
                      <a:pt x="6698" y="95"/>
                      <a:pt x="6624" y="173"/>
                    </a:cubicBezTo>
                    <a:cubicBezTo>
                      <a:pt x="6024" y="808"/>
                      <a:pt x="5909" y="1751"/>
                      <a:pt x="5913" y="2624"/>
                    </a:cubicBezTo>
                    <a:cubicBezTo>
                      <a:pt x="5916" y="3654"/>
                      <a:pt x="6045" y="4685"/>
                      <a:pt x="6292" y="5685"/>
                    </a:cubicBezTo>
                    <a:cubicBezTo>
                      <a:pt x="5167" y="3873"/>
                      <a:pt x="4305" y="1942"/>
                      <a:pt x="2667" y="496"/>
                    </a:cubicBezTo>
                    <a:cubicBezTo>
                      <a:pt x="2400" y="258"/>
                      <a:pt x="2054" y="28"/>
                      <a:pt x="1715" y="28"/>
                    </a:cubicBezTo>
                    <a:cubicBezTo>
                      <a:pt x="1620" y="28"/>
                      <a:pt x="1527" y="46"/>
                      <a:pt x="1435" y="86"/>
                    </a:cubicBezTo>
                    <a:cubicBezTo>
                      <a:pt x="1176" y="199"/>
                      <a:pt x="1016" y="478"/>
                      <a:pt x="975" y="759"/>
                    </a:cubicBezTo>
                    <a:cubicBezTo>
                      <a:pt x="936" y="1041"/>
                      <a:pt x="994" y="1326"/>
                      <a:pt x="1069" y="1600"/>
                    </a:cubicBezTo>
                    <a:cubicBezTo>
                      <a:pt x="1692" y="3844"/>
                      <a:pt x="3319" y="5648"/>
                      <a:pt x="4895" y="7362"/>
                    </a:cubicBezTo>
                    <a:cubicBezTo>
                      <a:pt x="3993" y="6470"/>
                      <a:pt x="2869" y="5804"/>
                      <a:pt x="1651" y="5444"/>
                    </a:cubicBezTo>
                    <a:cubicBezTo>
                      <a:pt x="1447" y="5384"/>
                      <a:pt x="1222" y="5336"/>
                      <a:pt x="1008" y="5336"/>
                    </a:cubicBezTo>
                    <a:cubicBezTo>
                      <a:pt x="775" y="5336"/>
                      <a:pt x="555" y="5392"/>
                      <a:pt x="384" y="5548"/>
                    </a:cubicBezTo>
                    <a:cubicBezTo>
                      <a:pt x="1" y="5898"/>
                      <a:pt x="111" y="6528"/>
                      <a:pt x="324" y="7001"/>
                    </a:cubicBezTo>
                    <a:cubicBezTo>
                      <a:pt x="772" y="7997"/>
                      <a:pt x="1535" y="8828"/>
                      <a:pt x="2398" y="9501"/>
                    </a:cubicBezTo>
                    <a:cubicBezTo>
                      <a:pt x="3258" y="10173"/>
                      <a:pt x="4222" y="10704"/>
                      <a:pt x="5179" y="11228"/>
                    </a:cubicBezTo>
                    <a:cubicBezTo>
                      <a:pt x="4354" y="10945"/>
                      <a:pt x="3511" y="10656"/>
                      <a:pt x="2636" y="10593"/>
                    </a:cubicBezTo>
                    <a:cubicBezTo>
                      <a:pt x="2419" y="10577"/>
                      <a:pt x="2134" y="10541"/>
                      <a:pt x="1851" y="10541"/>
                    </a:cubicBezTo>
                    <a:cubicBezTo>
                      <a:pt x="1443" y="10541"/>
                      <a:pt x="1039" y="10616"/>
                      <a:pt x="849" y="10937"/>
                    </a:cubicBezTo>
                    <a:cubicBezTo>
                      <a:pt x="316" y="11836"/>
                      <a:pt x="1731" y="13026"/>
                      <a:pt x="2368" y="13436"/>
                    </a:cubicBezTo>
                    <a:cubicBezTo>
                      <a:pt x="3058" y="13882"/>
                      <a:pt x="3815" y="14213"/>
                      <a:pt x="4504" y="14642"/>
                    </a:cubicBezTo>
                    <a:cubicBezTo>
                      <a:pt x="4931" y="14905"/>
                      <a:pt x="5402" y="15121"/>
                      <a:pt x="5845" y="15358"/>
                    </a:cubicBezTo>
                    <a:cubicBezTo>
                      <a:pt x="6091" y="15489"/>
                      <a:pt x="6881" y="15745"/>
                      <a:pt x="7010" y="15979"/>
                    </a:cubicBezTo>
                    <a:cubicBezTo>
                      <a:pt x="6675" y="15909"/>
                      <a:pt x="6332" y="15838"/>
                      <a:pt x="5993" y="15838"/>
                    </a:cubicBezTo>
                    <a:cubicBezTo>
                      <a:pt x="5887" y="15838"/>
                      <a:pt x="5782" y="15845"/>
                      <a:pt x="5677" y="15861"/>
                    </a:cubicBezTo>
                    <a:cubicBezTo>
                      <a:pt x="4947" y="15974"/>
                      <a:pt x="5014" y="16671"/>
                      <a:pt x="5317" y="17193"/>
                    </a:cubicBezTo>
                    <a:cubicBezTo>
                      <a:pt x="5605" y="17689"/>
                      <a:pt x="6250" y="17967"/>
                      <a:pt x="6748" y="18197"/>
                    </a:cubicBezTo>
                    <a:cubicBezTo>
                      <a:pt x="9109" y="19283"/>
                      <a:pt x="11517" y="20293"/>
                      <a:pt x="13862" y="21449"/>
                    </a:cubicBezTo>
                    <a:cubicBezTo>
                      <a:pt x="13907" y="21469"/>
                      <a:pt x="13949" y="21491"/>
                      <a:pt x="13991" y="21511"/>
                    </a:cubicBezTo>
                    <a:cubicBezTo>
                      <a:pt x="13992" y="21511"/>
                      <a:pt x="14001" y="21485"/>
                      <a:pt x="14015" y="21438"/>
                    </a:cubicBezTo>
                    <a:cubicBezTo>
                      <a:pt x="14146" y="21027"/>
                      <a:pt x="14733" y="18972"/>
                      <a:pt x="14781" y="18759"/>
                    </a:cubicBezTo>
                    <a:cubicBezTo>
                      <a:pt x="14994" y="17796"/>
                      <a:pt x="15146" y="16819"/>
                      <a:pt x="15236" y="15838"/>
                    </a:cubicBezTo>
                    <a:cubicBezTo>
                      <a:pt x="15340" y="14685"/>
                      <a:pt x="16191" y="11356"/>
                      <a:pt x="14581" y="10894"/>
                    </a:cubicBezTo>
                    <a:cubicBezTo>
                      <a:pt x="14494" y="10868"/>
                      <a:pt x="14405" y="10856"/>
                      <a:pt x="14317" y="10856"/>
                    </a:cubicBezTo>
                    <a:cubicBezTo>
                      <a:pt x="13882" y="10856"/>
                      <a:pt x="13451" y="11146"/>
                      <a:pt x="13205" y="11527"/>
                    </a:cubicBezTo>
                    <a:cubicBezTo>
                      <a:pt x="12908" y="11980"/>
                      <a:pt x="12820" y="12531"/>
                      <a:pt x="12736" y="13065"/>
                    </a:cubicBezTo>
                    <a:cubicBezTo>
                      <a:pt x="12808" y="12589"/>
                      <a:pt x="12605" y="11920"/>
                      <a:pt x="12566" y="11432"/>
                    </a:cubicBezTo>
                    <a:cubicBezTo>
                      <a:pt x="12516" y="10824"/>
                      <a:pt x="12475" y="10215"/>
                      <a:pt x="12430" y="9605"/>
                    </a:cubicBezTo>
                    <a:cubicBezTo>
                      <a:pt x="12339" y="8431"/>
                      <a:pt x="12233" y="7253"/>
                      <a:pt x="11973" y="6102"/>
                    </a:cubicBezTo>
                    <a:cubicBezTo>
                      <a:pt x="11845" y="5532"/>
                      <a:pt x="11680" y="4422"/>
                      <a:pt x="11224" y="3811"/>
                    </a:cubicBezTo>
                    <a:cubicBezTo>
                      <a:pt x="11078" y="3615"/>
                      <a:pt x="10902" y="3470"/>
                      <a:pt x="10686" y="3415"/>
                    </a:cubicBezTo>
                    <a:cubicBezTo>
                      <a:pt x="10613" y="3396"/>
                      <a:pt x="10543" y="3387"/>
                      <a:pt x="10477" y="3387"/>
                    </a:cubicBezTo>
                    <a:cubicBezTo>
                      <a:pt x="9813" y="3387"/>
                      <a:pt x="9492" y="4305"/>
                      <a:pt x="9324" y="4846"/>
                    </a:cubicBezTo>
                    <a:cubicBezTo>
                      <a:pt x="9089" y="5598"/>
                      <a:pt x="9108" y="6263"/>
                      <a:pt x="9147" y="6972"/>
                    </a:cubicBezTo>
                    <a:cubicBezTo>
                      <a:pt x="9067" y="5711"/>
                      <a:pt x="8886" y="4458"/>
                      <a:pt x="8610" y="3223"/>
                    </a:cubicBezTo>
                    <a:cubicBezTo>
                      <a:pt x="8371" y="2149"/>
                      <a:pt x="8037" y="1051"/>
                      <a:pt x="7304" y="231"/>
                    </a:cubicBezTo>
                    <a:cubicBezTo>
                      <a:pt x="7204" y="117"/>
                      <a:pt x="7074" y="1"/>
                      <a:pt x="6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519725" y="3086075"/>
                <a:ext cx="317175" cy="489475"/>
              </a:xfrm>
              <a:custGeom>
                <a:avLst/>
                <a:gdLst/>
                <a:ahLst/>
                <a:cxnLst/>
                <a:rect l="l" t="t" r="r" b="b"/>
                <a:pathLst>
                  <a:path w="12687" h="19579" extrusionOk="0">
                    <a:moveTo>
                      <a:pt x="5732" y="0"/>
                    </a:moveTo>
                    <a:cubicBezTo>
                      <a:pt x="5698" y="0"/>
                      <a:pt x="5666" y="26"/>
                      <a:pt x="5661" y="60"/>
                    </a:cubicBezTo>
                    <a:cubicBezTo>
                      <a:pt x="5189" y="3054"/>
                      <a:pt x="6556" y="7769"/>
                      <a:pt x="7136" y="9579"/>
                    </a:cubicBezTo>
                    <a:cubicBezTo>
                      <a:pt x="6983" y="9295"/>
                      <a:pt x="6827" y="9014"/>
                      <a:pt x="6676" y="8732"/>
                    </a:cubicBezTo>
                    <a:cubicBezTo>
                      <a:pt x="5250" y="6070"/>
                      <a:pt x="3490" y="2974"/>
                      <a:pt x="1210" y="178"/>
                    </a:cubicBezTo>
                    <a:cubicBezTo>
                      <a:pt x="1196" y="162"/>
                      <a:pt x="1176" y="153"/>
                      <a:pt x="1155" y="153"/>
                    </a:cubicBezTo>
                    <a:cubicBezTo>
                      <a:pt x="1139" y="153"/>
                      <a:pt x="1122" y="159"/>
                      <a:pt x="1108" y="169"/>
                    </a:cubicBezTo>
                    <a:cubicBezTo>
                      <a:pt x="1079" y="195"/>
                      <a:pt x="1074" y="240"/>
                      <a:pt x="1100" y="270"/>
                    </a:cubicBezTo>
                    <a:cubicBezTo>
                      <a:pt x="3371" y="3056"/>
                      <a:pt x="5130" y="6145"/>
                      <a:pt x="6550" y="8798"/>
                    </a:cubicBezTo>
                    <a:cubicBezTo>
                      <a:pt x="6751" y="9173"/>
                      <a:pt x="6955" y="9544"/>
                      <a:pt x="7161" y="9917"/>
                    </a:cubicBezTo>
                    <a:cubicBezTo>
                      <a:pt x="5050" y="7921"/>
                      <a:pt x="2683" y="6219"/>
                      <a:pt x="115" y="4852"/>
                    </a:cubicBezTo>
                    <a:cubicBezTo>
                      <a:pt x="105" y="4847"/>
                      <a:pt x="94" y="4844"/>
                      <a:pt x="83" y="4844"/>
                    </a:cubicBezTo>
                    <a:cubicBezTo>
                      <a:pt x="58" y="4844"/>
                      <a:pt x="33" y="4857"/>
                      <a:pt x="20" y="4882"/>
                    </a:cubicBezTo>
                    <a:cubicBezTo>
                      <a:pt x="1" y="4917"/>
                      <a:pt x="14" y="4961"/>
                      <a:pt x="49" y="4979"/>
                    </a:cubicBezTo>
                    <a:cubicBezTo>
                      <a:pt x="2743" y="6413"/>
                      <a:pt x="5214" y="8215"/>
                      <a:pt x="7400" y="10340"/>
                    </a:cubicBezTo>
                    <a:cubicBezTo>
                      <a:pt x="7789" y="11033"/>
                      <a:pt x="8184" y="11720"/>
                      <a:pt x="8571" y="12393"/>
                    </a:cubicBezTo>
                    <a:cubicBezTo>
                      <a:pt x="7724" y="11734"/>
                      <a:pt x="6659" y="11359"/>
                      <a:pt x="5547" y="11010"/>
                    </a:cubicBezTo>
                    <a:cubicBezTo>
                      <a:pt x="4208" y="10592"/>
                      <a:pt x="2895" y="10203"/>
                      <a:pt x="1528" y="10079"/>
                    </a:cubicBezTo>
                    <a:cubicBezTo>
                      <a:pt x="1527" y="10079"/>
                      <a:pt x="1526" y="10079"/>
                      <a:pt x="1525" y="10079"/>
                    </a:cubicBezTo>
                    <a:cubicBezTo>
                      <a:pt x="1489" y="10079"/>
                      <a:pt x="1454" y="10107"/>
                      <a:pt x="1450" y="10145"/>
                    </a:cubicBezTo>
                    <a:cubicBezTo>
                      <a:pt x="1449" y="10184"/>
                      <a:pt x="1478" y="10220"/>
                      <a:pt x="1515" y="10223"/>
                    </a:cubicBezTo>
                    <a:cubicBezTo>
                      <a:pt x="2867" y="10344"/>
                      <a:pt x="4172" y="10729"/>
                      <a:pt x="5503" y="11148"/>
                    </a:cubicBezTo>
                    <a:cubicBezTo>
                      <a:pt x="6735" y="11537"/>
                      <a:pt x="7917" y="11953"/>
                      <a:pt x="8782" y="12762"/>
                    </a:cubicBezTo>
                    <a:cubicBezTo>
                      <a:pt x="9634" y="14234"/>
                      <a:pt x="10505" y="15753"/>
                      <a:pt x="11295" y="17293"/>
                    </a:cubicBezTo>
                    <a:cubicBezTo>
                      <a:pt x="9493" y="16071"/>
                      <a:pt x="7414" y="15229"/>
                      <a:pt x="5270" y="14848"/>
                    </a:cubicBezTo>
                    <a:cubicBezTo>
                      <a:pt x="5267" y="14847"/>
                      <a:pt x="5263" y="14847"/>
                      <a:pt x="5259" y="14847"/>
                    </a:cubicBezTo>
                    <a:cubicBezTo>
                      <a:pt x="5223" y="14847"/>
                      <a:pt x="5193" y="14872"/>
                      <a:pt x="5186" y="14907"/>
                    </a:cubicBezTo>
                    <a:cubicBezTo>
                      <a:pt x="5179" y="14946"/>
                      <a:pt x="5207" y="14986"/>
                      <a:pt x="5247" y="14991"/>
                    </a:cubicBezTo>
                    <a:cubicBezTo>
                      <a:pt x="7440" y="15378"/>
                      <a:pt x="9568" y="16257"/>
                      <a:pt x="11395" y="17532"/>
                    </a:cubicBezTo>
                    <a:cubicBezTo>
                      <a:pt x="11403" y="17539"/>
                      <a:pt x="11414" y="17542"/>
                      <a:pt x="11424" y="17542"/>
                    </a:cubicBezTo>
                    <a:cubicBezTo>
                      <a:pt x="11757" y="18196"/>
                      <a:pt x="12089" y="18855"/>
                      <a:pt x="12410" y="19517"/>
                    </a:cubicBezTo>
                    <a:cubicBezTo>
                      <a:pt x="12456" y="19537"/>
                      <a:pt x="12498" y="19559"/>
                      <a:pt x="12539" y="19579"/>
                    </a:cubicBezTo>
                    <a:cubicBezTo>
                      <a:pt x="12540" y="19579"/>
                      <a:pt x="12551" y="19553"/>
                      <a:pt x="12565" y="19506"/>
                    </a:cubicBezTo>
                    <a:cubicBezTo>
                      <a:pt x="12223" y="18804"/>
                      <a:pt x="11872" y="18104"/>
                      <a:pt x="11517" y="17409"/>
                    </a:cubicBezTo>
                    <a:cubicBezTo>
                      <a:pt x="11753" y="15136"/>
                      <a:pt x="12141" y="12860"/>
                      <a:pt x="12676" y="10641"/>
                    </a:cubicBezTo>
                    <a:cubicBezTo>
                      <a:pt x="12687" y="10602"/>
                      <a:pt x="12662" y="10563"/>
                      <a:pt x="12624" y="10554"/>
                    </a:cubicBezTo>
                    <a:cubicBezTo>
                      <a:pt x="12619" y="10553"/>
                      <a:pt x="12613" y="10552"/>
                      <a:pt x="12608" y="10552"/>
                    </a:cubicBezTo>
                    <a:cubicBezTo>
                      <a:pt x="12575" y="10552"/>
                      <a:pt x="12545" y="10574"/>
                      <a:pt x="12537" y="10606"/>
                    </a:cubicBezTo>
                    <a:cubicBezTo>
                      <a:pt x="12018" y="12762"/>
                      <a:pt x="11637" y="14970"/>
                      <a:pt x="11400" y="17176"/>
                    </a:cubicBezTo>
                    <a:cubicBezTo>
                      <a:pt x="10645" y="15709"/>
                      <a:pt x="9820" y="14265"/>
                      <a:pt x="9010" y="12862"/>
                    </a:cubicBezTo>
                    <a:cubicBezTo>
                      <a:pt x="9018" y="12847"/>
                      <a:pt x="9024" y="12834"/>
                      <a:pt x="9024" y="12818"/>
                    </a:cubicBezTo>
                    <a:cubicBezTo>
                      <a:pt x="8953" y="9996"/>
                      <a:pt x="8882" y="7077"/>
                      <a:pt x="9704" y="4324"/>
                    </a:cubicBezTo>
                    <a:cubicBezTo>
                      <a:pt x="9715" y="4287"/>
                      <a:pt x="9694" y="4245"/>
                      <a:pt x="9655" y="4235"/>
                    </a:cubicBezTo>
                    <a:cubicBezTo>
                      <a:pt x="9648" y="4233"/>
                      <a:pt x="9641" y="4232"/>
                      <a:pt x="9634" y="4232"/>
                    </a:cubicBezTo>
                    <a:cubicBezTo>
                      <a:pt x="9604" y="4232"/>
                      <a:pt x="9575" y="4252"/>
                      <a:pt x="9567" y="4285"/>
                    </a:cubicBezTo>
                    <a:cubicBezTo>
                      <a:pt x="8753" y="6999"/>
                      <a:pt x="8807" y="9858"/>
                      <a:pt x="8874" y="12632"/>
                    </a:cubicBezTo>
                    <a:cubicBezTo>
                      <a:pt x="8850" y="12590"/>
                      <a:pt x="8829" y="12552"/>
                      <a:pt x="8807" y="12514"/>
                    </a:cubicBezTo>
                    <a:cubicBezTo>
                      <a:pt x="8377" y="11772"/>
                      <a:pt x="7943" y="11018"/>
                      <a:pt x="7516" y="10256"/>
                    </a:cubicBezTo>
                    <a:cubicBezTo>
                      <a:pt x="7407" y="9954"/>
                      <a:pt x="5233" y="3720"/>
                      <a:pt x="5805" y="84"/>
                    </a:cubicBezTo>
                    <a:cubicBezTo>
                      <a:pt x="5810" y="44"/>
                      <a:pt x="5783" y="7"/>
                      <a:pt x="5742" y="1"/>
                    </a:cubicBezTo>
                    <a:cubicBezTo>
                      <a:pt x="5739" y="0"/>
                      <a:pt x="5736" y="0"/>
                      <a:pt x="5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22"/>
            <p:cNvSpPr/>
            <p:nvPr/>
          </p:nvSpPr>
          <p:spPr>
            <a:xfrm flipH="1">
              <a:off x="321841" y="540006"/>
              <a:ext cx="248057" cy="249614"/>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22"/>
            <p:cNvGrpSpPr/>
            <p:nvPr/>
          </p:nvGrpSpPr>
          <p:grpSpPr>
            <a:xfrm flipH="1">
              <a:off x="8606641" y="3872833"/>
              <a:ext cx="161218" cy="147201"/>
              <a:chOff x="2599225" y="2912400"/>
              <a:chExt cx="85400" cy="77975"/>
            </a:xfrm>
          </p:grpSpPr>
          <p:sp>
            <p:nvSpPr>
              <p:cNvPr id="1036" name="Google Shape;1036;p22"/>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flipH="1">
              <a:off x="160111" y="4042735"/>
              <a:ext cx="194354" cy="219935"/>
              <a:chOff x="3673389" y="240285"/>
              <a:chExt cx="194354" cy="219935"/>
            </a:xfrm>
          </p:grpSpPr>
          <p:sp>
            <p:nvSpPr>
              <p:cNvPr id="1040" name="Google Shape;1040;p22"/>
              <p:cNvSpPr/>
              <p:nvPr/>
            </p:nvSpPr>
            <p:spPr>
              <a:xfrm>
                <a:off x="3774390" y="240285"/>
                <a:ext cx="52386" cy="50735"/>
              </a:xfrm>
              <a:custGeom>
                <a:avLst/>
                <a:gdLst/>
                <a:ahLst/>
                <a:cxnLst/>
                <a:rect l="l" t="t" r="r" b="b"/>
                <a:pathLst>
                  <a:path w="1110" h="1075" extrusionOk="0">
                    <a:moveTo>
                      <a:pt x="553" y="0"/>
                    </a:moveTo>
                    <a:cubicBezTo>
                      <a:pt x="333" y="0"/>
                      <a:pt x="125" y="138"/>
                      <a:pt x="47" y="357"/>
                    </a:cubicBezTo>
                    <a:cubicBezTo>
                      <a:pt x="0" y="488"/>
                      <a:pt x="6" y="627"/>
                      <a:pt x="60" y="753"/>
                    </a:cubicBezTo>
                    <a:cubicBezTo>
                      <a:pt x="61" y="757"/>
                      <a:pt x="65" y="763"/>
                      <a:pt x="67" y="768"/>
                    </a:cubicBezTo>
                    <a:cubicBezTo>
                      <a:pt x="129" y="899"/>
                      <a:pt x="238" y="996"/>
                      <a:pt x="372" y="1044"/>
                    </a:cubicBezTo>
                    <a:cubicBezTo>
                      <a:pt x="431" y="1065"/>
                      <a:pt x="490" y="1075"/>
                      <a:pt x="550" y="1075"/>
                    </a:cubicBezTo>
                    <a:cubicBezTo>
                      <a:pt x="630" y="1075"/>
                      <a:pt x="709" y="1057"/>
                      <a:pt x="783" y="1022"/>
                    </a:cubicBezTo>
                    <a:cubicBezTo>
                      <a:pt x="914" y="960"/>
                      <a:pt x="1012" y="851"/>
                      <a:pt x="1060" y="718"/>
                    </a:cubicBezTo>
                    <a:cubicBezTo>
                      <a:pt x="1109" y="582"/>
                      <a:pt x="1100" y="441"/>
                      <a:pt x="1038" y="307"/>
                    </a:cubicBezTo>
                    <a:cubicBezTo>
                      <a:pt x="977" y="176"/>
                      <a:pt x="869" y="79"/>
                      <a:pt x="733" y="32"/>
                    </a:cubicBezTo>
                    <a:cubicBezTo>
                      <a:pt x="673" y="10"/>
                      <a:pt x="61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815356" y="409438"/>
                <a:ext cx="52386" cy="50782"/>
              </a:xfrm>
              <a:custGeom>
                <a:avLst/>
                <a:gdLst/>
                <a:ahLst/>
                <a:cxnLst/>
                <a:rect l="l" t="t" r="r" b="b"/>
                <a:pathLst>
                  <a:path w="1110" h="1076" extrusionOk="0">
                    <a:moveTo>
                      <a:pt x="554" y="1"/>
                    </a:moveTo>
                    <a:cubicBezTo>
                      <a:pt x="333" y="1"/>
                      <a:pt x="125" y="139"/>
                      <a:pt x="47" y="358"/>
                    </a:cubicBezTo>
                    <a:cubicBezTo>
                      <a:pt x="1" y="488"/>
                      <a:pt x="7" y="628"/>
                      <a:pt x="60" y="753"/>
                    </a:cubicBezTo>
                    <a:cubicBezTo>
                      <a:pt x="62" y="757"/>
                      <a:pt x="66" y="763"/>
                      <a:pt x="67" y="769"/>
                    </a:cubicBezTo>
                    <a:cubicBezTo>
                      <a:pt x="130" y="899"/>
                      <a:pt x="238" y="998"/>
                      <a:pt x="373" y="1044"/>
                    </a:cubicBezTo>
                    <a:cubicBezTo>
                      <a:pt x="432" y="1065"/>
                      <a:pt x="492" y="1076"/>
                      <a:pt x="552" y="1076"/>
                    </a:cubicBezTo>
                    <a:cubicBezTo>
                      <a:pt x="631" y="1076"/>
                      <a:pt x="710" y="1058"/>
                      <a:pt x="784" y="1022"/>
                    </a:cubicBezTo>
                    <a:cubicBezTo>
                      <a:pt x="916" y="963"/>
                      <a:pt x="1014" y="854"/>
                      <a:pt x="1061" y="718"/>
                    </a:cubicBezTo>
                    <a:cubicBezTo>
                      <a:pt x="1110" y="582"/>
                      <a:pt x="1102" y="440"/>
                      <a:pt x="1039" y="307"/>
                    </a:cubicBezTo>
                    <a:cubicBezTo>
                      <a:pt x="978" y="177"/>
                      <a:pt x="869" y="80"/>
                      <a:pt x="733" y="32"/>
                    </a:cubicBezTo>
                    <a:cubicBezTo>
                      <a:pt x="674"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673389" y="331139"/>
                <a:ext cx="52339" cy="50782"/>
              </a:xfrm>
              <a:custGeom>
                <a:avLst/>
                <a:gdLst/>
                <a:ahLst/>
                <a:cxnLst/>
                <a:rect l="l" t="t" r="r" b="b"/>
                <a:pathLst>
                  <a:path w="1109" h="1076" extrusionOk="0">
                    <a:moveTo>
                      <a:pt x="554" y="1"/>
                    </a:moveTo>
                    <a:cubicBezTo>
                      <a:pt x="334" y="1"/>
                      <a:pt x="127" y="138"/>
                      <a:pt x="48" y="358"/>
                    </a:cubicBezTo>
                    <a:cubicBezTo>
                      <a:pt x="1" y="488"/>
                      <a:pt x="6" y="627"/>
                      <a:pt x="61" y="751"/>
                    </a:cubicBezTo>
                    <a:cubicBezTo>
                      <a:pt x="63" y="757"/>
                      <a:pt x="66" y="763"/>
                      <a:pt x="69" y="769"/>
                    </a:cubicBezTo>
                    <a:cubicBezTo>
                      <a:pt x="129" y="899"/>
                      <a:pt x="238" y="996"/>
                      <a:pt x="374" y="1044"/>
                    </a:cubicBezTo>
                    <a:cubicBezTo>
                      <a:pt x="432" y="1065"/>
                      <a:pt x="492" y="1075"/>
                      <a:pt x="552" y="1075"/>
                    </a:cubicBezTo>
                    <a:cubicBezTo>
                      <a:pt x="631" y="1075"/>
                      <a:pt x="711" y="1057"/>
                      <a:pt x="785" y="1022"/>
                    </a:cubicBezTo>
                    <a:cubicBezTo>
                      <a:pt x="916" y="960"/>
                      <a:pt x="1013" y="851"/>
                      <a:pt x="1060" y="715"/>
                    </a:cubicBezTo>
                    <a:cubicBezTo>
                      <a:pt x="1108" y="584"/>
                      <a:pt x="1099" y="442"/>
                      <a:pt x="1040" y="307"/>
                    </a:cubicBezTo>
                    <a:cubicBezTo>
                      <a:pt x="978" y="177"/>
                      <a:pt x="869" y="80"/>
                      <a:pt x="735" y="32"/>
                    </a:cubicBezTo>
                    <a:cubicBezTo>
                      <a:pt x="675"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22"/>
            <p:cNvGrpSpPr/>
            <p:nvPr/>
          </p:nvGrpSpPr>
          <p:grpSpPr>
            <a:xfrm flipH="1">
              <a:off x="8115719" y="3865619"/>
              <a:ext cx="860931" cy="1326274"/>
              <a:chOff x="6143129" y="4365294"/>
              <a:chExt cx="860931" cy="1326274"/>
            </a:xfrm>
          </p:grpSpPr>
          <p:grpSp>
            <p:nvGrpSpPr>
              <p:cNvPr id="1044" name="Google Shape;1044;p22"/>
              <p:cNvGrpSpPr/>
              <p:nvPr/>
            </p:nvGrpSpPr>
            <p:grpSpPr>
              <a:xfrm>
                <a:off x="6143129" y="4365294"/>
                <a:ext cx="860931" cy="1326274"/>
                <a:chOff x="2488625" y="2827850"/>
                <a:chExt cx="456050" cy="702550"/>
              </a:xfrm>
            </p:grpSpPr>
            <p:sp>
              <p:nvSpPr>
                <p:cNvPr id="1045" name="Google Shape;1045;p22"/>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22"/>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3077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3"/>
        <p:cNvGrpSpPr/>
        <p:nvPr/>
      </p:nvGrpSpPr>
      <p:grpSpPr>
        <a:xfrm>
          <a:off x="0" y="0"/>
          <a:ext cx="0" cy="0"/>
          <a:chOff x="0" y="0"/>
          <a:chExt cx="0" cy="0"/>
        </a:xfrm>
      </p:grpSpPr>
      <p:grpSp>
        <p:nvGrpSpPr>
          <p:cNvPr id="134" name="Google Shape;134;p4"/>
          <p:cNvGrpSpPr/>
          <p:nvPr/>
        </p:nvGrpSpPr>
        <p:grpSpPr>
          <a:xfrm>
            <a:off x="1" y="-811773"/>
            <a:ext cx="12192001" cy="7977277"/>
            <a:chOff x="0" y="-608830"/>
            <a:chExt cx="9144001" cy="5982958"/>
          </a:xfrm>
        </p:grpSpPr>
        <p:sp>
          <p:nvSpPr>
            <p:cNvPr id="135" name="Google Shape;135;p4"/>
            <p:cNvSpPr/>
            <p:nvPr/>
          </p:nvSpPr>
          <p:spPr>
            <a:xfrm rot="-5400000">
              <a:off x="-1015613" y="1015744"/>
              <a:ext cx="2811493" cy="78026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5400000">
              <a:off x="6359644" y="2359095"/>
              <a:ext cx="4358976" cy="1209737"/>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flipH="1">
              <a:off x="7696444" y="4330505"/>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4"/>
            <p:cNvGrpSpPr/>
            <p:nvPr/>
          </p:nvGrpSpPr>
          <p:grpSpPr>
            <a:xfrm flipH="1">
              <a:off x="8374050" y="4283776"/>
              <a:ext cx="694946" cy="977031"/>
              <a:chOff x="2087075" y="2900650"/>
              <a:chExt cx="368125" cy="517550"/>
            </a:xfrm>
          </p:grpSpPr>
          <p:sp>
            <p:nvSpPr>
              <p:cNvPr id="139" name="Google Shape;139;p4"/>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4"/>
            <p:cNvGrpSpPr/>
            <p:nvPr/>
          </p:nvGrpSpPr>
          <p:grpSpPr>
            <a:xfrm flipH="1">
              <a:off x="8423991" y="4216358"/>
              <a:ext cx="161218" cy="147201"/>
              <a:chOff x="2599225" y="2912400"/>
              <a:chExt cx="85400" cy="77975"/>
            </a:xfrm>
          </p:grpSpPr>
          <p:sp>
            <p:nvSpPr>
              <p:cNvPr id="154" name="Google Shape;154;p4"/>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4"/>
            <p:cNvGrpSpPr/>
            <p:nvPr/>
          </p:nvGrpSpPr>
          <p:grpSpPr>
            <a:xfrm flipH="1">
              <a:off x="8667972" y="1512065"/>
              <a:ext cx="210920" cy="196006"/>
              <a:chOff x="2294687" y="652640"/>
              <a:chExt cx="210920" cy="196006"/>
            </a:xfrm>
          </p:grpSpPr>
          <p:sp>
            <p:nvSpPr>
              <p:cNvPr id="158" name="Google Shape;158;p4"/>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4"/>
            <p:cNvGrpSpPr/>
            <p:nvPr/>
          </p:nvGrpSpPr>
          <p:grpSpPr>
            <a:xfrm flipH="1">
              <a:off x="7356230" y="-77446"/>
              <a:ext cx="812604" cy="1251942"/>
              <a:chOff x="1411275" y="1061050"/>
              <a:chExt cx="430450" cy="663175"/>
            </a:xfrm>
          </p:grpSpPr>
          <p:sp>
            <p:nvSpPr>
              <p:cNvPr id="162" name="Google Shape;162;p4"/>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4"/>
            <p:cNvGrpSpPr/>
            <p:nvPr/>
          </p:nvGrpSpPr>
          <p:grpSpPr>
            <a:xfrm flipH="1">
              <a:off x="55785" y="-108394"/>
              <a:ext cx="664222" cy="1218245"/>
              <a:chOff x="2229225" y="1230375"/>
              <a:chExt cx="351850" cy="645325"/>
            </a:xfrm>
          </p:grpSpPr>
          <p:sp>
            <p:nvSpPr>
              <p:cNvPr id="169" name="Google Shape;169;p4"/>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4"/>
            <p:cNvGrpSpPr/>
            <p:nvPr/>
          </p:nvGrpSpPr>
          <p:grpSpPr>
            <a:xfrm flipH="1">
              <a:off x="719999" y="-608830"/>
              <a:ext cx="632838" cy="1148821"/>
              <a:chOff x="1981825" y="1045200"/>
              <a:chExt cx="335225" cy="608550"/>
            </a:xfrm>
          </p:grpSpPr>
          <p:sp>
            <p:nvSpPr>
              <p:cNvPr id="185" name="Google Shape;185;p4"/>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flipH="1">
              <a:off x="8332212" y="-24034"/>
              <a:ext cx="614337" cy="1049522"/>
              <a:chOff x="916650" y="1440625"/>
              <a:chExt cx="325425" cy="555950"/>
            </a:xfrm>
          </p:grpSpPr>
          <p:sp>
            <p:nvSpPr>
              <p:cNvPr id="188" name="Google Shape;188;p4"/>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4"/>
            <p:cNvSpPr/>
            <p:nvPr/>
          </p:nvSpPr>
          <p:spPr>
            <a:xfrm flipH="1">
              <a:off x="8033087" y="183211"/>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4"/>
          <p:cNvSpPr txBox="1">
            <a:spLocks noGrp="1"/>
          </p:cNvSpPr>
          <p:nvPr>
            <p:ph type="title"/>
          </p:nvPr>
        </p:nvSpPr>
        <p:spPr>
          <a:xfrm>
            <a:off x="960000" y="720000"/>
            <a:ext cx="10272000" cy="846000"/>
          </a:xfrm>
          <a:prstGeom prst="rect">
            <a:avLst/>
          </a:prstGeom>
        </p:spPr>
        <p:txBody>
          <a:bodyPr spcFirstLastPara="1" wrap="square" lIns="121897" tIns="121897" rIns="121897" bIns="121897"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2" name="Google Shape;192;p4"/>
          <p:cNvSpPr txBox="1">
            <a:spLocks noGrp="1"/>
          </p:cNvSpPr>
          <p:nvPr>
            <p:ph type="body" idx="1"/>
          </p:nvPr>
        </p:nvSpPr>
        <p:spPr>
          <a:xfrm>
            <a:off x="960000" y="1649444"/>
            <a:ext cx="10272000" cy="4488400"/>
          </a:xfrm>
          <a:prstGeom prst="rect">
            <a:avLst/>
          </a:prstGeom>
        </p:spPr>
        <p:txBody>
          <a:bodyPr spcFirstLastPara="1" wrap="square" lIns="121897" tIns="121897" rIns="121897" bIns="121897" anchor="t" anchorCtr="0">
            <a:noAutofit/>
          </a:bodyPr>
          <a:lstStyle>
            <a:lvl1pPr marL="609585" lvl="0" indent="-393690" rtl="0">
              <a:spcBef>
                <a:spcPts val="0"/>
              </a:spcBef>
              <a:spcAft>
                <a:spcPts val="0"/>
              </a:spcAft>
              <a:buClr>
                <a:schemeClr val="accent6"/>
              </a:buClr>
              <a:buSzPts val="1050"/>
              <a:buAutoNum type="arabicPeriod"/>
              <a:defRPr sz="1400"/>
            </a:lvl1pPr>
            <a:lvl2pPr marL="1219170" lvl="1" indent="-393690" rtl="0">
              <a:lnSpc>
                <a:spcPct val="115000"/>
              </a:lnSpc>
              <a:spcBef>
                <a:spcPts val="0"/>
              </a:spcBef>
              <a:spcAft>
                <a:spcPts val="0"/>
              </a:spcAft>
              <a:buSzPts val="1050"/>
              <a:buAutoNum type="alphaLcPeriod"/>
              <a:defRPr sz="1400"/>
            </a:lvl2pPr>
            <a:lvl3pPr marL="1828754" lvl="2" indent="-393690" rtl="0">
              <a:lnSpc>
                <a:spcPct val="115000"/>
              </a:lnSpc>
              <a:spcBef>
                <a:spcPts val="2133"/>
              </a:spcBef>
              <a:spcAft>
                <a:spcPts val="0"/>
              </a:spcAft>
              <a:buSzPts val="1050"/>
              <a:buAutoNum type="romanLcPeriod"/>
              <a:defRPr sz="1400"/>
            </a:lvl3pPr>
            <a:lvl4pPr marL="2438339" lvl="3" indent="-393690" rtl="0">
              <a:lnSpc>
                <a:spcPct val="115000"/>
              </a:lnSpc>
              <a:spcBef>
                <a:spcPts val="2133"/>
              </a:spcBef>
              <a:spcAft>
                <a:spcPts val="0"/>
              </a:spcAft>
              <a:buSzPts val="1050"/>
              <a:buAutoNum type="arabicPeriod"/>
              <a:defRPr sz="1400"/>
            </a:lvl4pPr>
            <a:lvl5pPr marL="3047924" lvl="4" indent="-393690" rtl="0">
              <a:lnSpc>
                <a:spcPct val="115000"/>
              </a:lnSpc>
              <a:spcBef>
                <a:spcPts val="2133"/>
              </a:spcBef>
              <a:spcAft>
                <a:spcPts val="0"/>
              </a:spcAft>
              <a:buSzPts val="1050"/>
              <a:buAutoNum type="alphaLcPeriod"/>
              <a:defRPr sz="1400"/>
            </a:lvl5pPr>
            <a:lvl6pPr marL="3657509" lvl="5" indent="-393690" rtl="0">
              <a:lnSpc>
                <a:spcPct val="115000"/>
              </a:lnSpc>
              <a:spcBef>
                <a:spcPts val="2133"/>
              </a:spcBef>
              <a:spcAft>
                <a:spcPts val="0"/>
              </a:spcAft>
              <a:buSzPts val="1050"/>
              <a:buAutoNum type="romanLcPeriod"/>
              <a:defRPr sz="1400"/>
            </a:lvl6pPr>
            <a:lvl7pPr marL="4267093" lvl="6" indent="-393690" rtl="0">
              <a:lnSpc>
                <a:spcPct val="115000"/>
              </a:lnSpc>
              <a:spcBef>
                <a:spcPts val="2133"/>
              </a:spcBef>
              <a:spcAft>
                <a:spcPts val="0"/>
              </a:spcAft>
              <a:buSzPts val="1050"/>
              <a:buAutoNum type="arabicPeriod"/>
              <a:defRPr sz="1400"/>
            </a:lvl7pPr>
            <a:lvl8pPr marL="4876678" lvl="7" indent="-393690" rtl="0">
              <a:lnSpc>
                <a:spcPct val="115000"/>
              </a:lnSpc>
              <a:spcBef>
                <a:spcPts val="2133"/>
              </a:spcBef>
              <a:spcAft>
                <a:spcPts val="0"/>
              </a:spcAft>
              <a:buSzPts val="1050"/>
              <a:buAutoNum type="alphaLcPeriod"/>
              <a:defRPr sz="1400"/>
            </a:lvl8pPr>
            <a:lvl9pPr marL="5486263" lvl="8" indent="-393690" rtl="0">
              <a:lnSpc>
                <a:spcPct val="115000"/>
              </a:lnSpc>
              <a:spcBef>
                <a:spcPts val="2133"/>
              </a:spcBef>
              <a:spcAft>
                <a:spcPts val="2133"/>
              </a:spcAft>
              <a:buSzPts val="1050"/>
              <a:buAutoNum type="romanLcPeriod"/>
              <a:defRPr sz="1400"/>
            </a:lvl9pPr>
          </a:lstStyle>
          <a:p>
            <a:endParaRPr/>
          </a:p>
        </p:txBody>
      </p:sp>
    </p:spTree>
    <p:extLst>
      <p:ext uri="{BB962C8B-B14F-4D97-AF65-F5344CB8AC3E}">
        <p14:creationId xmlns:p14="http://schemas.microsoft.com/office/powerpoint/2010/main" val="761892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51"/>
        <p:cNvGrpSpPr/>
        <p:nvPr/>
      </p:nvGrpSpPr>
      <p:grpSpPr>
        <a:xfrm>
          <a:off x="0" y="0"/>
          <a:ext cx="0" cy="0"/>
          <a:chOff x="0" y="0"/>
          <a:chExt cx="0" cy="0"/>
        </a:xfrm>
      </p:grpSpPr>
      <p:grpSp>
        <p:nvGrpSpPr>
          <p:cNvPr id="1052" name="Google Shape;1052;p23"/>
          <p:cNvGrpSpPr/>
          <p:nvPr/>
        </p:nvGrpSpPr>
        <p:grpSpPr>
          <a:xfrm>
            <a:off x="1" y="-811773"/>
            <a:ext cx="12192001" cy="7977277"/>
            <a:chOff x="0" y="-608830"/>
            <a:chExt cx="9144001" cy="5982958"/>
          </a:xfrm>
        </p:grpSpPr>
        <p:sp>
          <p:nvSpPr>
            <p:cNvPr id="1053" name="Google Shape;1053;p23"/>
            <p:cNvSpPr/>
            <p:nvPr/>
          </p:nvSpPr>
          <p:spPr>
            <a:xfrm rot="-5400000">
              <a:off x="-1015613" y="1015744"/>
              <a:ext cx="2811493" cy="78026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3"/>
            <p:cNvSpPr/>
            <p:nvPr/>
          </p:nvSpPr>
          <p:spPr>
            <a:xfrm rot="5400000">
              <a:off x="6359644" y="2359095"/>
              <a:ext cx="4358976" cy="1209737"/>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3"/>
            <p:cNvSpPr/>
            <p:nvPr/>
          </p:nvSpPr>
          <p:spPr>
            <a:xfrm flipH="1">
              <a:off x="7696444" y="4330505"/>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23"/>
            <p:cNvGrpSpPr/>
            <p:nvPr/>
          </p:nvGrpSpPr>
          <p:grpSpPr>
            <a:xfrm flipH="1">
              <a:off x="8374050" y="4283776"/>
              <a:ext cx="694946" cy="977031"/>
              <a:chOff x="2087075" y="2900650"/>
              <a:chExt cx="368125" cy="517550"/>
            </a:xfrm>
          </p:grpSpPr>
          <p:sp>
            <p:nvSpPr>
              <p:cNvPr id="1057" name="Google Shape;1057;p23"/>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3"/>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3"/>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3"/>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3"/>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3"/>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3"/>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3"/>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3"/>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3"/>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3"/>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3"/>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3"/>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3"/>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23"/>
            <p:cNvGrpSpPr/>
            <p:nvPr/>
          </p:nvGrpSpPr>
          <p:grpSpPr>
            <a:xfrm flipH="1">
              <a:off x="8423991" y="4216358"/>
              <a:ext cx="161218" cy="147201"/>
              <a:chOff x="2599225" y="2912400"/>
              <a:chExt cx="85400" cy="77975"/>
            </a:xfrm>
          </p:grpSpPr>
          <p:sp>
            <p:nvSpPr>
              <p:cNvPr id="1072" name="Google Shape;1072;p23"/>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3"/>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3"/>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23"/>
            <p:cNvGrpSpPr/>
            <p:nvPr/>
          </p:nvGrpSpPr>
          <p:grpSpPr>
            <a:xfrm flipH="1">
              <a:off x="8667972" y="1512065"/>
              <a:ext cx="210920" cy="196006"/>
              <a:chOff x="2294687" y="652640"/>
              <a:chExt cx="210920" cy="196006"/>
            </a:xfrm>
          </p:grpSpPr>
          <p:sp>
            <p:nvSpPr>
              <p:cNvPr id="1076" name="Google Shape;1076;p23"/>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3"/>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3"/>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3"/>
            <p:cNvGrpSpPr/>
            <p:nvPr/>
          </p:nvGrpSpPr>
          <p:grpSpPr>
            <a:xfrm flipH="1">
              <a:off x="7356230" y="-77446"/>
              <a:ext cx="812604" cy="1251942"/>
              <a:chOff x="1411275" y="1061050"/>
              <a:chExt cx="430450" cy="663175"/>
            </a:xfrm>
          </p:grpSpPr>
          <p:sp>
            <p:nvSpPr>
              <p:cNvPr id="1080" name="Google Shape;1080;p23"/>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3"/>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3"/>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3"/>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3"/>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3"/>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23"/>
            <p:cNvGrpSpPr/>
            <p:nvPr/>
          </p:nvGrpSpPr>
          <p:grpSpPr>
            <a:xfrm flipH="1">
              <a:off x="55785" y="-108394"/>
              <a:ext cx="664222" cy="1218245"/>
              <a:chOff x="2229225" y="1230375"/>
              <a:chExt cx="351850" cy="645325"/>
            </a:xfrm>
          </p:grpSpPr>
          <p:sp>
            <p:nvSpPr>
              <p:cNvPr id="1087" name="Google Shape;1087;p23"/>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3"/>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3"/>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3"/>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3"/>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3"/>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3"/>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3"/>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3"/>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3"/>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3"/>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3"/>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3"/>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3"/>
            <p:cNvGrpSpPr/>
            <p:nvPr/>
          </p:nvGrpSpPr>
          <p:grpSpPr>
            <a:xfrm flipH="1">
              <a:off x="719999" y="-608830"/>
              <a:ext cx="632838" cy="1148821"/>
              <a:chOff x="1981825" y="1045200"/>
              <a:chExt cx="335225" cy="608550"/>
            </a:xfrm>
          </p:grpSpPr>
          <p:sp>
            <p:nvSpPr>
              <p:cNvPr id="1103" name="Google Shape;1103;p23"/>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23"/>
            <p:cNvGrpSpPr/>
            <p:nvPr/>
          </p:nvGrpSpPr>
          <p:grpSpPr>
            <a:xfrm flipH="1">
              <a:off x="8332212" y="-24034"/>
              <a:ext cx="614337" cy="1049522"/>
              <a:chOff x="916650" y="1440625"/>
              <a:chExt cx="325425" cy="555950"/>
            </a:xfrm>
          </p:grpSpPr>
          <p:sp>
            <p:nvSpPr>
              <p:cNvPr id="1106" name="Google Shape;1106;p23"/>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23"/>
            <p:cNvSpPr/>
            <p:nvPr/>
          </p:nvSpPr>
          <p:spPr>
            <a:xfrm flipH="1">
              <a:off x="8033087" y="183211"/>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23"/>
          <p:cNvSpPr txBox="1">
            <a:spLocks noGrp="1"/>
          </p:cNvSpPr>
          <p:nvPr>
            <p:ph type="body" idx="1"/>
          </p:nvPr>
        </p:nvSpPr>
        <p:spPr>
          <a:xfrm>
            <a:off x="960000" y="1649433"/>
            <a:ext cx="5048800" cy="4488400"/>
          </a:xfrm>
          <a:prstGeom prst="rect">
            <a:avLst/>
          </a:prstGeom>
        </p:spPr>
        <p:txBody>
          <a:bodyPr spcFirstLastPara="1" wrap="square" lIns="121897" tIns="121897" rIns="121897" bIns="121897" anchor="t" anchorCtr="0">
            <a:noAutofit/>
          </a:bodyPr>
          <a:lstStyle>
            <a:lvl1pPr marL="609585" lvl="0" indent="-406390" rtl="0">
              <a:lnSpc>
                <a:spcPct val="115000"/>
              </a:lnSpc>
              <a:spcBef>
                <a:spcPts val="0"/>
              </a:spcBef>
              <a:spcAft>
                <a:spcPts val="0"/>
              </a:spcAft>
              <a:buClr>
                <a:schemeClr val="accent5"/>
              </a:buClr>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1110" name="Google Shape;1110;p23"/>
          <p:cNvSpPr txBox="1">
            <a:spLocks noGrp="1"/>
          </p:cNvSpPr>
          <p:nvPr>
            <p:ph type="body" idx="2"/>
          </p:nvPr>
        </p:nvSpPr>
        <p:spPr>
          <a:xfrm>
            <a:off x="6183200" y="2764867"/>
            <a:ext cx="5048800" cy="3373200"/>
          </a:xfrm>
          <a:prstGeom prst="rect">
            <a:avLst/>
          </a:prstGeom>
        </p:spPr>
        <p:txBody>
          <a:bodyPr spcFirstLastPara="1" wrap="square" lIns="121897" tIns="121897" rIns="121897" bIns="121897" anchor="t" anchorCtr="0">
            <a:noAutofit/>
          </a:bodyPr>
          <a:lstStyle>
            <a:lvl1pPr marL="609585" lvl="0" indent="-406390" rtl="0">
              <a:lnSpc>
                <a:spcPct val="115000"/>
              </a:lnSpc>
              <a:spcBef>
                <a:spcPts val="0"/>
              </a:spcBef>
              <a:spcAft>
                <a:spcPts val="0"/>
              </a:spcAft>
              <a:buClr>
                <a:schemeClr val="accent5"/>
              </a:buClr>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1111" name="Google Shape;1111;p23"/>
          <p:cNvSpPr txBox="1">
            <a:spLocks noGrp="1"/>
          </p:cNvSpPr>
          <p:nvPr>
            <p:ph type="title"/>
          </p:nvPr>
        </p:nvSpPr>
        <p:spPr>
          <a:xfrm>
            <a:off x="960000" y="720000"/>
            <a:ext cx="10272000" cy="846000"/>
          </a:xfrm>
          <a:prstGeom prst="rect">
            <a:avLst/>
          </a:prstGeom>
        </p:spPr>
        <p:txBody>
          <a:bodyPr spcFirstLastPara="1" wrap="square" lIns="121897" tIns="121897" rIns="121897" bIns="121897"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2043031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85"/>
        <p:cNvGrpSpPr/>
        <p:nvPr/>
      </p:nvGrpSpPr>
      <p:grpSpPr>
        <a:xfrm>
          <a:off x="0" y="0"/>
          <a:ext cx="0" cy="0"/>
          <a:chOff x="0" y="0"/>
          <a:chExt cx="0" cy="0"/>
        </a:xfrm>
      </p:grpSpPr>
      <p:sp>
        <p:nvSpPr>
          <p:cNvPr id="86" name="Google Shape;86;p3"/>
          <p:cNvSpPr txBox="1">
            <a:spLocks noGrp="1"/>
          </p:cNvSpPr>
          <p:nvPr>
            <p:ph type="title" hasCustomPrompt="1"/>
          </p:nvPr>
        </p:nvSpPr>
        <p:spPr>
          <a:xfrm>
            <a:off x="2431601" y="1123700"/>
            <a:ext cx="3067600" cy="26728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SzPts val="6000"/>
              <a:buNone/>
              <a:defRPr sz="147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7" name="Google Shape;87;p3"/>
          <p:cNvSpPr txBox="1">
            <a:spLocks noGrp="1"/>
          </p:cNvSpPr>
          <p:nvPr>
            <p:ph type="subTitle" idx="1"/>
          </p:nvPr>
        </p:nvSpPr>
        <p:spPr>
          <a:xfrm rot="458">
            <a:off x="960001" y="5375700"/>
            <a:ext cx="6010800" cy="555600"/>
          </a:xfrm>
          <a:prstGeom prst="rect">
            <a:avLst/>
          </a:prstGeom>
          <a:noFill/>
          <a:ln>
            <a:noFill/>
          </a:ln>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 name="Google Shape;88;p3"/>
          <p:cNvSpPr txBox="1">
            <a:spLocks noGrp="1"/>
          </p:cNvSpPr>
          <p:nvPr>
            <p:ph type="title" idx="2"/>
          </p:nvPr>
        </p:nvSpPr>
        <p:spPr>
          <a:xfrm>
            <a:off x="960001" y="4086600"/>
            <a:ext cx="6010800" cy="14252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89" name="Google Shape;89;p3"/>
          <p:cNvGrpSpPr/>
          <p:nvPr/>
        </p:nvGrpSpPr>
        <p:grpSpPr>
          <a:xfrm>
            <a:off x="-34" y="-45873"/>
            <a:ext cx="12192039" cy="7561751"/>
            <a:chOff x="-26" y="-34405"/>
            <a:chExt cx="9144029" cy="5671313"/>
          </a:xfrm>
        </p:grpSpPr>
        <p:sp>
          <p:nvSpPr>
            <p:cNvPr id="90" name="Google Shape;90;p3"/>
            <p:cNvSpPr/>
            <p:nvPr/>
          </p:nvSpPr>
          <p:spPr>
            <a:xfrm rot="5400000">
              <a:off x="-779507" y="779483"/>
              <a:ext cx="2363062" cy="80409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3"/>
            <p:cNvGrpSpPr/>
            <p:nvPr/>
          </p:nvGrpSpPr>
          <p:grpSpPr>
            <a:xfrm>
              <a:off x="45314" y="4166582"/>
              <a:ext cx="713400" cy="948100"/>
              <a:chOff x="438175" y="2779500"/>
              <a:chExt cx="377900" cy="502225"/>
            </a:xfrm>
          </p:grpSpPr>
          <p:sp>
            <p:nvSpPr>
              <p:cNvPr id="92" name="Google Shape;92;p3"/>
              <p:cNvSpPr/>
              <p:nvPr/>
            </p:nvSpPr>
            <p:spPr>
              <a:xfrm>
                <a:off x="438175" y="2779500"/>
                <a:ext cx="377900" cy="502200"/>
              </a:xfrm>
              <a:custGeom>
                <a:avLst/>
                <a:gdLst/>
                <a:ahLst/>
                <a:cxnLst/>
                <a:rect l="l" t="t" r="r" b="b"/>
                <a:pathLst>
                  <a:path w="15116" h="20088" extrusionOk="0">
                    <a:moveTo>
                      <a:pt x="6470" y="0"/>
                    </a:moveTo>
                    <a:cubicBezTo>
                      <a:pt x="6459" y="0"/>
                      <a:pt x="6447" y="1"/>
                      <a:pt x="6435" y="3"/>
                    </a:cubicBezTo>
                    <a:cubicBezTo>
                      <a:pt x="6335" y="17"/>
                      <a:pt x="6254" y="88"/>
                      <a:pt x="6185" y="160"/>
                    </a:cubicBezTo>
                    <a:cubicBezTo>
                      <a:pt x="5626" y="754"/>
                      <a:pt x="5518" y="1635"/>
                      <a:pt x="5520" y="2449"/>
                    </a:cubicBezTo>
                    <a:cubicBezTo>
                      <a:pt x="5525" y="3412"/>
                      <a:pt x="5643" y="4374"/>
                      <a:pt x="5875" y="5308"/>
                    </a:cubicBezTo>
                    <a:cubicBezTo>
                      <a:pt x="4826" y="3614"/>
                      <a:pt x="4019" y="1814"/>
                      <a:pt x="2492" y="464"/>
                    </a:cubicBezTo>
                    <a:cubicBezTo>
                      <a:pt x="2241" y="242"/>
                      <a:pt x="1918" y="27"/>
                      <a:pt x="1601" y="27"/>
                    </a:cubicBezTo>
                    <a:cubicBezTo>
                      <a:pt x="1513" y="27"/>
                      <a:pt x="1426" y="43"/>
                      <a:pt x="1341" y="81"/>
                    </a:cubicBezTo>
                    <a:cubicBezTo>
                      <a:pt x="1101" y="188"/>
                      <a:pt x="950" y="445"/>
                      <a:pt x="913" y="709"/>
                    </a:cubicBezTo>
                    <a:cubicBezTo>
                      <a:pt x="876" y="972"/>
                      <a:pt x="930" y="1239"/>
                      <a:pt x="1001" y="1494"/>
                    </a:cubicBezTo>
                    <a:cubicBezTo>
                      <a:pt x="1581" y="3590"/>
                      <a:pt x="3100" y="5272"/>
                      <a:pt x="4571" y="6872"/>
                    </a:cubicBezTo>
                    <a:cubicBezTo>
                      <a:pt x="3730" y="6039"/>
                      <a:pt x="2679" y="5418"/>
                      <a:pt x="1542" y="5082"/>
                    </a:cubicBezTo>
                    <a:cubicBezTo>
                      <a:pt x="1351" y="5026"/>
                      <a:pt x="1141" y="4982"/>
                      <a:pt x="941" y="4982"/>
                    </a:cubicBezTo>
                    <a:cubicBezTo>
                      <a:pt x="723" y="4982"/>
                      <a:pt x="517" y="5034"/>
                      <a:pt x="358" y="5179"/>
                    </a:cubicBezTo>
                    <a:cubicBezTo>
                      <a:pt x="1" y="5508"/>
                      <a:pt x="103" y="6096"/>
                      <a:pt x="302" y="6537"/>
                    </a:cubicBezTo>
                    <a:cubicBezTo>
                      <a:pt x="721" y="7469"/>
                      <a:pt x="1434" y="8244"/>
                      <a:pt x="2239" y="8871"/>
                    </a:cubicBezTo>
                    <a:cubicBezTo>
                      <a:pt x="3042" y="9499"/>
                      <a:pt x="3941" y="9993"/>
                      <a:pt x="4836" y="10483"/>
                    </a:cubicBezTo>
                    <a:cubicBezTo>
                      <a:pt x="4066" y="10221"/>
                      <a:pt x="3279" y="9952"/>
                      <a:pt x="2462" y="9891"/>
                    </a:cubicBezTo>
                    <a:cubicBezTo>
                      <a:pt x="2260" y="9876"/>
                      <a:pt x="1993" y="9842"/>
                      <a:pt x="1728" y="9842"/>
                    </a:cubicBezTo>
                    <a:cubicBezTo>
                      <a:pt x="1348" y="9842"/>
                      <a:pt x="971" y="9913"/>
                      <a:pt x="794" y="10213"/>
                    </a:cubicBezTo>
                    <a:cubicBezTo>
                      <a:pt x="299" y="11052"/>
                      <a:pt x="1618" y="12163"/>
                      <a:pt x="2211" y="12545"/>
                    </a:cubicBezTo>
                    <a:cubicBezTo>
                      <a:pt x="2857" y="12960"/>
                      <a:pt x="3565" y="13269"/>
                      <a:pt x="4207" y="13670"/>
                    </a:cubicBezTo>
                    <a:cubicBezTo>
                      <a:pt x="4606" y="13919"/>
                      <a:pt x="5046" y="14117"/>
                      <a:pt x="5460" y="14340"/>
                    </a:cubicBezTo>
                    <a:cubicBezTo>
                      <a:pt x="5690" y="14463"/>
                      <a:pt x="6428" y="14702"/>
                      <a:pt x="6547" y="14920"/>
                    </a:cubicBezTo>
                    <a:cubicBezTo>
                      <a:pt x="6235" y="14856"/>
                      <a:pt x="5917" y="14790"/>
                      <a:pt x="5601" y="14790"/>
                    </a:cubicBezTo>
                    <a:cubicBezTo>
                      <a:pt x="5501" y="14790"/>
                      <a:pt x="5401" y="14797"/>
                      <a:pt x="5302" y="14812"/>
                    </a:cubicBezTo>
                    <a:cubicBezTo>
                      <a:pt x="4620" y="14918"/>
                      <a:pt x="4684" y="15569"/>
                      <a:pt x="4966" y="16055"/>
                    </a:cubicBezTo>
                    <a:cubicBezTo>
                      <a:pt x="5235" y="16519"/>
                      <a:pt x="5837" y="16778"/>
                      <a:pt x="6302" y="16992"/>
                    </a:cubicBezTo>
                    <a:cubicBezTo>
                      <a:pt x="8507" y="18008"/>
                      <a:pt x="10754" y="18951"/>
                      <a:pt x="12942" y="20029"/>
                    </a:cubicBezTo>
                    <a:cubicBezTo>
                      <a:pt x="12983" y="20049"/>
                      <a:pt x="13022" y="20067"/>
                      <a:pt x="13061" y="20087"/>
                    </a:cubicBezTo>
                    <a:cubicBezTo>
                      <a:pt x="13063" y="20086"/>
                      <a:pt x="13071" y="20061"/>
                      <a:pt x="13084" y="20018"/>
                    </a:cubicBezTo>
                    <a:cubicBezTo>
                      <a:pt x="13207" y="19634"/>
                      <a:pt x="13756" y="17716"/>
                      <a:pt x="13799" y="17517"/>
                    </a:cubicBezTo>
                    <a:cubicBezTo>
                      <a:pt x="13999" y="16620"/>
                      <a:pt x="14140" y="15708"/>
                      <a:pt x="14224" y="14792"/>
                    </a:cubicBezTo>
                    <a:cubicBezTo>
                      <a:pt x="14321" y="13717"/>
                      <a:pt x="15115" y="10608"/>
                      <a:pt x="13613" y="10178"/>
                    </a:cubicBezTo>
                    <a:cubicBezTo>
                      <a:pt x="13530" y="10154"/>
                      <a:pt x="13447" y="10143"/>
                      <a:pt x="13364" y="10143"/>
                    </a:cubicBezTo>
                    <a:cubicBezTo>
                      <a:pt x="12957" y="10143"/>
                      <a:pt x="12557" y="10411"/>
                      <a:pt x="12327" y="10760"/>
                    </a:cubicBezTo>
                    <a:cubicBezTo>
                      <a:pt x="12049" y="11181"/>
                      <a:pt x="11967" y="11698"/>
                      <a:pt x="11889" y="12195"/>
                    </a:cubicBezTo>
                    <a:cubicBezTo>
                      <a:pt x="11958" y="11750"/>
                      <a:pt x="11767" y="11126"/>
                      <a:pt x="11731" y="10672"/>
                    </a:cubicBezTo>
                    <a:cubicBezTo>
                      <a:pt x="11684" y="10103"/>
                      <a:pt x="11648" y="9535"/>
                      <a:pt x="11605" y="8965"/>
                    </a:cubicBezTo>
                    <a:cubicBezTo>
                      <a:pt x="11521" y="7869"/>
                      <a:pt x="11420" y="6770"/>
                      <a:pt x="11178" y="5695"/>
                    </a:cubicBezTo>
                    <a:cubicBezTo>
                      <a:pt x="11058" y="5163"/>
                      <a:pt x="10904" y="4127"/>
                      <a:pt x="10479" y="3556"/>
                    </a:cubicBezTo>
                    <a:cubicBezTo>
                      <a:pt x="10341" y="3374"/>
                      <a:pt x="10177" y="3239"/>
                      <a:pt x="9976" y="3187"/>
                    </a:cubicBezTo>
                    <a:cubicBezTo>
                      <a:pt x="9908" y="3169"/>
                      <a:pt x="9843" y="3160"/>
                      <a:pt x="9781" y="3160"/>
                    </a:cubicBezTo>
                    <a:cubicBezTo>
                      <a:pt x="9163" y="3160"/>
                      <a:pt x="8863" y="4018"/>
                      <a:pt x="8705" y="4523"/>
                    </a:cubicBezTo>
                    <a:cubicBezTo>
                      <a:pt x="8488" y="5223"/>
                      <a:pt x="8507" y="5844"/>
                      <a:pt x="8543" y="6507"/>
                    </a:cubicBezTo>
                    <a:cubicBezTo>
                      <a:pt x="8469" y="5328"/>
                      <a:pt x="8300" y="4157"/>
                      <a:pt x="8042" y="3006"/>
                    </a:cubicBezTo>
                    <a:cubicBezTo>
                      <a:pt x="7818" y="2005"/>
                      <a:pt x="7507" y="980"/>
                      <a:pt x="6822" y="212"/>
                    </a:cubicBezTo>
                    <a:cubicBezTo>
                      <a:pt x="6728" y="107"/>
                      <a:pt x="6608" y="0"/>
                      <a:pt x="6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72100" y="2824875"/>
                <a:ext cx="295950" cy="456850"/>
              </a:xfrm>
              <a:custGeom>
                <a:avLst/>
                <a:gdLst/>
                <a:ahLst/>
                <a:cxnLst/>
                <a:rect l="l" t="t" r="r" b="b"/>
                <a:pathLst>
                  <a:path w="11838" h="18274" extrusionOk="0">
                    <a:moveTo>
                      <a:pt x="5347" y="1"/>
                    </a:moveTo>
                    <a:cubicBezTo>
                      <a:pt x="5315" y="1"/>
                      <a:pt x="5288" y="24"/>
                      <a:pt x="5282" y="56"/>
                    </a:cubicBezTo>
                    <a:cubicBezTo>
                      <a:pt x="4842" y="2850"/>
                      <a:pt x="6118" y="7254"/>
                      <a:pt x="6659" y="8942"/>
                    </a:cubicBezTo>
                    <a:cubicBezTo>
                      <a:pt x="6514" y="8677"/>
                      <a:pt x="6371" y="8415"/>
                      <a:pt x="6231" y="8152"/>
                    </a:cubicBezTo>
                    <a:cubicBezTo>
                      <a:pt x="4900" y="5666"/>
                      <a:pt x="3256" y="2777"/>
                      <a:pt x="1128" y="168"/>
                    </a:cubicBezTo>
                    <a:cubicBezTo>
                      <a:pt x="1114" y="152"/>
                      <a:pt x="1095" y="144"/>
                      <a:pt x="1075" y="144"/>
                    </a:cubicBezTo>
                    <a:cubicBezTo>
                      <a:pt x="1061" y="144"/>
                      <a:pt x="1046" y="148"/>
                      <a:pt x="1034" y="158"/>
                    </a:cubicBezTo>
                    <a:cubicBezTo>
                      <a:pt x="1006" y="182"/>
                      <a:pt x="1000" y="226"/>
                      <a:pt x="1025" y="252"/>
                    </a:cubicBezTo>
                    <a:cubicBezTo>
                      <a:pt x="3146" y="2853"/>
                      <a:pt x="4786" y="5737"/>
                      <a:pt x="6113" y="8214"/>
                    </a:cubicBezTo>
                    <a:cubicBezTo>
                      <a:pt x="6302" y="8564"/>
                      <a:pt x="6491" y="8912"/>
                      <a:pt x="6685" y="9259"/>
                    </a:cubicBezTo>
                    <a:cubicBezTo>
                      <a:pt x="4714" y="7394"/>
                      <a:pt x="2503" y="5806"/>
                      <a:pt x="107" y="4530"/>
                    </a:cubicBezTo>
                    <a:cubicBezTo>
                      <a:pt x="97" y="4524"/>
                      <a:pt x="87" y="4522"/>
                      <a:pt x="76" y="4522"/>
                    </a:cubicBezTo>
                    <a:cubicBezTo>
                      <a:pt x="52" y="4522"/>
                      <a:pt x="29" y="4535"/>
                      <a:pt x="16" y="4559"/>
                    </a:cubicBezTo>
                    <a:cubicBezTo>
                      <a:pt x="0" y="4590"/>
                      <a:pt x="12" y="4630"/>
                      <a:pt x="43" y="4648"/>
                    </a:cubicBezTo>
                    <a:cubicBezTo>
                      <a:pt x="2557" y="5984"/>
                      <a:pt x="4866" y="7670"/>
                      <a:pt x="6905" y="9653"/>
                    </a:cubicBezTo>
                    <a:cubicBezTo>
                      <a:pt x="7269" y="10301"/>
                      <a:pt x="7636" y="10940"/>
                      <a:pt x="7998" y="11569"/>
                    </a:cubicBezTo>
                    <a:cubicBezTo>
                      <a:pt x="7209" y="10956"/>
                      <a:pt x="6215" y="10605"/>
                      <a:pt x="5177" y="10280"/>
                    </a:cubicBezTo>
                    <a:cubicBezTo>
                      <a:pt x="3929" y="9889"/>
                      <a:pt x="2701" y="9527"/>
                      <a:pt x="1426" y="9411"/>
                    </a:cubicBezTo>
                    <a:cubicBezTo>
                      <a:pt x="1423" y="9411"/>
                      <a:pt x="1421" y="9411"/>
                      <a:pt x="1418" y="9411"/>
                    </a:cubicBezTo>
                    <a:cubicBezTo>
                      <a:pt x="1385" y="9411"/>
                      <a:pt x="1358" y="9437"/>
                      <a:pt x="1354" y="9470"/>
                    </a:cubicBezTo>
                    <a:cubicBezTo>
                      <a:pt x="1351" y="9507"/>
                      <a:pt x="1377" y="9541"/>
                      <a:pt x="1413" y="9543"/>
                    </a:cubicBezTo>
                    <a:cubicBezTo>
                      <a:pt x="2677" y="9657"/>
                      <a:pt x="3894" y="10015"/>
                      <a:pt x="5138" y="10406"/>
                    </a:cubicBezTo>
                    <a:cubicBezTo>
                      <a:pt x="6290" y="10769"/>
                      <a:pt x="7390" y="11158"/>
                      <a:pt x="8199" y="11913"/>
                    </a:cubicBezTo>
                    <a:cubicBezTo>
                      <a:pt x="8994" y="13286"/>
                      <a:pt x="9806" y="14704"/>
                      <a:pt x="10545" y="16143"/>
                    </a:cubicBezTo>
                    <a:cubicBezTo>
                      <a:pt x="8861" y="15002"/>
                      <a:pt x="6921" y="14214"/>
                      <a:pt x="4921" y="13860"/>
                    </a:cubicBezTo>
                    <a:cubicBezTo>
                      <a:pt x="4916" y="13859"/>
                      <a:pt x="4912" y="13858"/>
                      <a:pt x="4908" y="13858"/>
                    </a:cubicBezTo>
                    <a:cubicBezTo>
                      <a:pt x="4876" y="13858"/>
                      <a:pt x="4849" y="13883"/>
                      <a:pt x="4842" y="13915"/>
                    </a:cubicBezTo>
                    <a:cubicBezTo>
                      <a:pt x="4835" y="13951"/>
                      <a:pt x="4858" y="13987"/>
                      <a:pt x="4897" y="13993"/>
                    </a:cubicBezTo>
                    <a:cubicBezTo>
                      <a:pt x="6946" y="14355"/>
                      <a:pt x="8931" y="15174"/>
                      <a:pt x="10637" y="16364"/>
                    </a:cubicBezTo>
                    <a:cubicBezTo>
                      <a:pt x="10645" y="16370"/>
                      <a:pt x="10653" y="16374"/>
                      <a:pt x="10663" y="16374"/>
                    </a:cubicBezTo>
                    <a:cubicBezTo>
                      <a:pt x="10973" y="16984"/>
                      <a:pt x="11283" y="17599"/>
                      <a:pt x="11583" y="18216"/>
                    </a:cubicBezTo>
                    <a:cubicBezTo>
                      <a:pt x="11625" y="18236"/>
                      <a:pt x="11662" y="18253"/>
                      <a:pt x="11703" y="18273"/>
                    </a:cubicBezTo>
                    <a:cubicBezTo>
                      <a:pt x="11704" y="18272"/>
                      <a:pt x="11713" y="18249"/>
                      <a:pt x="11726" y="18205"/>
                    </a:cubicBezTo>
                    <a:cubicBezTo>
                      <a:pt x="11407" y="17550"/>
                      <a:pt x="11080" y="16895"/>
                      <a:pt x="10749" y="16247"/>
                    </a:cubicBezTo>
                    <a:cubicBezTo>
                      <a:pt x="10967" y="14126"/>
                      <a:pt x="11332" y="11999"/>
                      <a:pt x="11832" y="9929"/>
                    </a:cubicBezTo>
                    <a:cubicBezTo>
                      <a:pt x="11837" y="9892"/>
                      <a:pt x="11819" y="9857"/>
                      <a:pt x="11782" y="9848"/>
                    </a:cubicBezTo>
                    <a:cubicBezTo>
                      <a:pt x="11777" y="9847"/>
                      <a:pt x="11771" y="9846"/>
                      <a:pt x="11766" y="9846"/>
                    </a:cubicBezTo>
                    <a:cubicBezTo>
                      <a:pt x="11735" y="9846"/>
                      <a:pt x="11709" y="9867"/>
                      <a:pt x="11701" y="9897"/>
                    </a:cubicBezTo>
                    <a:cubicBezTo>
                      <a:pt x="11216" y="11910"/>
                      <a:pt x="10860" y="13971"/>
                      <a:pt x="10639" y="16030"/>
                    </a:cubicBezTo>
                    <a:cubicBezTo>
                      <a:pt x="9935" y="14662"/>
                      <a:pt x="9164" y="13314"/>
                      <a:pt x="8408" y="12004"/>
                    </a:cubicBezTo>
                    <a:cubicBezTo>
                      <a:pt x="8415" y="11991"/>
                      <a:pt x="8419" y="11978"/>
                      <a:pt x="8419" y="11963"/>
                    </a:cubicBezTo>
                    <a:cubicBezTo>
                      <a:pt x="8354" y="9329"/>
                      <a:pt x="8288" y="6604"/>
                      <a:pt x="9055" y="4036"/>
                    </a:cubicBezTo>
                    <a:cubicBezTo>
                      <a:pt x="9067" y="4001"/>
                      <a:pt x="9046" y="3964"/>
                      <a:pt x="9010" y="3953"/>
                    </a:cubicBezTo>
                    <a:cubicBezTo>
                      <a:pt x="9003" y="3951"/>
                      <a:pt x="8996" y="3950"/>
                      <a:pt x="8989" y="3950"/>
                    </a:cubicBezTo>
                    <a:cubicBezTo>
                      <a:pt x="8961" y="3950"/>
                      <a:pt x="8935" y="3969"/>
                      <a:pt x="8926" y="3998"/>
                    </a:cubicBezTo>
                    <a:cubicBezTo>
                      <a:pt x="8169" y="6532"/>
                      <a:pt x="8215" y="9201"/>
                      <a:pt x="8279" y="11790"/>
                    </a:cubicBezTo>
                    <a:cubicBezTo>
                      <a:pt x="8259" y="11752"/>
                      <a:pt x="8237" y="11717"/>
                      <a:pt x="8217" y="11681"/>
                    </a:cubicBezTo>
                    <a:cubicBezTo>
                      <a:pt x="7816" y="10989"/>
                      <a:pt x="7410" y="10284"/>
                      <a:pt x="7012" y="9573"/>
                    </a:cubicBezTo>
                    <a:cubicBezTo>
                      <a:pt x="6911" y="9291"/>
                      <a:pt x="4880" y="3471"/>
                      <a:pt x="5414" y="78"/>
                    </a:cubicBezTo>
                    <a:cubicBezTo>
                      <a:pt x="5421" y="42"/>
                      <a:pt x="5397" y="6"/>
                      <a:pt x="5358" y="1"/>
                    </a:cubicBezTo>
                    <a:cubicBezTo>
                      <a:pt x="5354" y="1"/>
                      <a:pt x="5351" y="1"/>
                      <a:pt x="5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307232" y="3698824"/>
              <a:ext cx="189582" cy="295535"/>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884517" y="152655"/>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3"/>
            <p:cNvGrpSpPr/>
            <p:nvPr/>
          </p:nvGrpSpPr>
          <p:grpSpPr>
            <a:xfrm>
              <a:off x="7379075" y="-30596"/>
              <a:ext cx="1764928" cy="5667503"/>
              <a:chOff x="7379075" y="-30596"/>
              <a:chExt cx="1764928" cy="5667503"/>
            </a:xfrm>
          </p:grpSpPr>
          <p:sp>
            <p:nvSpPr>
              <p:cNvPr id="97" name="Google Shape;97;p3"/>
              <p:cNvSpPr/>
              <p:nvPr/>
            </p:nvSpPr>
            <p:spPr>
              <a:xfrm rot="5400000">
                <a:off x="7267783" y="3267371"/>
                <a:ext cx="2937313" cy="815127"/>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379075" y="4684843"/>
                <a:ext cx="590976" cy="952065"/>
              </a:xfrm>
              <a:custGeom>
                <a:avLst/>
                <a:gdLst/>
                <a:ahLst/>
                <a:cxnLst/>
                <a:rect l="l" t="t" r="r" b="b"/>
                <a:pathLst>
                  <a:path w="12522" h="20173" extrusionOk="0">
                    <a:moveTo>
                      <a:pt x="11487" y="413"/>
                    </a:moveTo>
                    <a:lnTo>
                      <a:pt x="11487" y="413"/>
                    </a:lnTo>
                    <a:cubicBezTo>
                      <a:pt x="11452" y="699"/>
                      <a:pt x="11442" y="986"/>
                      <a:pt x="11432" y="1267"/>
                    </a:cubicBezTo>
                    <a:cubicBezTo>
                      <a:pt x="11423" y="1535"/>
                      <a:pt x="11413" y="1811"/>
                      <a:pt x="11381" y="2079"/>
                    </a:cubicBezTo>
                    <a:cubicBezTo>
                      <a:pt x="11256" y="3175"/>
                      <a:pt x="10921" y="3980"/>
                      <a:pt x="10321" y="4612"/>
                    </a:cubicBezTo>
                    <a:cubicBezTo>
                      <a:pt x="10244" y="4692"/>
                      <a:pt x="10168" y="4770"/>
                      <a:pt x="10088" y="4848"/>
                    </a:cubicBezTo>
                    <a:cubicBezTo>
                      <a:pt x="10075" y="4861"/>
                      <a:pt x="10061" y="4876"/>
                      <a:pt x="10048" y="4890"/>
                    </a:cubicBezTo>
                    <a:cubicBezTo>
                      <a:pt x="10353" y="4381"/>
                      <a:pt x="10588" y="3877"/>
                      <a:pt x="10740" y="3386"/>
                    </a:cubicBezTo>
                    <a:cubicBezTo>
                      <a:pt x="10815" y="3141"/>
                      <a:pt x="10837" y="2888"/>
                      <a:pt x="10858" y="2642"/>
                    </a:cubicBezTo>
                    <a:cubicBezTo>
                      <a:pt x="10892" y="2263"/>
                      <a:pt x="10922" y="1902"/>
                      <a:pt x="11135" y="1578"/>
                    </a:cubicBezTo>
                    <a:cubicBezTo>
                      <a:pt x="11159" y="1543"/>
                      <a:pt x="11148" y="1497"/>
                      <a:pt x="11113" y="1475"/>
                    </a:cubicBezTo>
                    <a:cubicBezTo>
                      <a:pt x="11101" y="1467"/>
                      <a:pt x="11087" y="1463"/>
                      <a:pt x="11073" y="1463"/>
                    </a:cubicBezTo>
                    <a:cubicBezTo>
                      <a:pt x="11049" y="1463"/>
                      <a:pt x="11024" y="1475"/>
                      <a:pt x="11010" y="1497"/>
                    </a:cubicBezTo>
                    <a:cubicBezTo>
                      <a:pt x="10777" y="1852"/>
                      <a:pt x="10742" y="2248"/>
                      <a:pt x="10708" y="2629"/>
                    </a:cubicBezTo>
                    <a:cubicBezTo>
                      <a:pt x="10689" y="2868"/>
                      <a:pt x="10666" y="3114"/>
                      <a:pt x="10596" y="3343"/>
                    </a:cubicBezTo>
                    <a:cubicBezTo>
                      <a:pt x="10441" y="3838"/>
                      <a:pt x="10201" y="4347"/>
                      <a:pt x="9888" y="4861"/>
                    </a:cubicBezTo>
                    <a:cubicBezTo>
                      <a:pt x="9993" y="4528"/>
                      <a:pt x="10100" y="4185"/>
                      <a:pt x="10143" y="3815"/>
                    </a:cubicBezTo>
                    <a:cubicBezTo>
                      <a:pt x="10169" y="3609"/>
                      <a:pt x="10172" y="3398"/>
                      <a:pt x="10176" y="3192"/>
                    </a:cubicBezTo>
                    <a:cubicBezTo>
                      <a:pt x="10179" y="2950"/>
                      <a:pt x="10185" y="2700"/>
                      <a:pt x="10226" y="2460"/>
                    </a:cubicBezTo>
                    <a:cubicBezTo>
                      <a:pt x="10265" y="2221"/>
                      <a:pt x="10336" y="2005"/>
                      <a:pt x="10440" y="1801"/>
                    </a:cubicBezTo>
                    <a:cubicBezTo>
                      <a:pt x="10589" y="1511"/>
                      <a:pt x="10784" y="1219"/>
                      <a:pt x="11038" y="906"/>
                    </a:cubicBezTo>
                    <a:cubicBezTo>
                      <a:pt x="11142" y="776"/>
                      <a:pt x="11261" y="643"/>
                      <a:pt x="11398" y="494"/>
                    </a:cubicBezTo>
                    <a:cubicBezTo>
                      <a:pt x="11416" y="475"/>
                      <a:pt x="11449" y="447"/>
                      <a:pt x="11485" y="414"/>
                    </a:cubicBezTo>
                    <a:cubicBezTo>
                      <a:pt x="11486" y="414"/>
                      <a:pt x="11486" y="413"/>
                      <a:pt x="11487" y="413"/>
                    </a:cubicBezTo>
                    <a:close/>
                    <a:moveTo>
                      <a:pt x="12089" y="5419"/>
                    </a:moveTo>
                    <a:lnTo>
                      <a:pt x="12089" y="5419"/>
                    </a:lnTo>
                    <a:cubicBezTo>
                      <a:pt x="12015" y="5516"/>
                      <a:pt x="11943" y="5615"/>
                      <a:pt x="11870" y="5714"/>
                    </a:cubicBezTo>
                    <a:cubicBezTo>
                      <a:pt x="11669" y="5986"/>
                      <a:pt x="11479" y="6247"/>
                      <a:pt x="11232" y="6455"/>
                    </a:cubicBezTo>
                    <a:cubicBezTo>
                      <a:pt x="10741" y="6868"/>
                      <a:pt x="10175" y="6968"/>
                      <a:pt x="9576" y="7072"/>
                    </a:cubicBezTo>
                    <a:cubicBezTo>
                      <a:pt x="9263" y="7127"/>
                      <a:pt x="8939" y="7185"/>
                      <a:pt x="8626" y="7289"/>
                    </a:cubicBezTo>
                    <a:cubicBezTo>
                      <a:pt x="8607" y="7295"/>
                      <a:pt x="8585" y="7302"/>
                      <a:pt x="8562" y="7308"/>
                    </a:cubicBezTo>
                    <a:cubicBezTo>
                      <a:pt x="8765" y="7173"/>
                      <a:pt x="8998" y="7076"/>
                      <a:pt x="9228" y="6982"/>
                    </a:cubicBezTo>
                    <a:lnTo>
                      <a:pt x="9306" y="6949"/>
                    </a:lnTo>
                    <a:cubicBezTo>
                      <a:pt x="9948" y="6681"/>
                      <a:pt x="10576" y="6367"/>
                      <a:pt x="11174" y="6011"/>
                    </a:cubicBezTo>
                    <a:cubicBezTo>
                      <a:pt x="11210" y="5989"/>
                      <a:pt x="11220" y="5943"/>
                      <a:pt x="11198" y="5906"/>
                    </a:cubicBezTo>
                    <a:cubicBezTo>
                      <a:pt x="11184" y="5883"/>
                      <a:pt x="11161" y="5870"/>
                      <a:pt x="11136" y="5870"/>
                    </a:cubicBezTo>
                    <a:cubicBezTo>
                      <a:pt x="11122" y="5870"/>
                      <a:pt x="11108" y="5874"/>
                      <a:pt x="11096" y="5882"/>
                    </a:cubicBezTo>
                    <a:cubicBezTo>
                      <a:pt x="10504" y="6235"/>
                      <a:pt x="9883" y="6548"/>
                      <a:pt x="9246" y="6811"/>
                    </a:cubicBezTo>
                    <a:lnTo>
                      <a:pt x="9169" y="6844"/>
                    </a:lnTo>
                    <a:cubicBezTo>
                      <a:pt x="8991" y="6918"/>
                      <a:pt x="8810" y="6992"/>
                      <a:pt x="8642" y="7085"/>
                    </a:cubicBezTo>
                    <a:cubicBezTo>
                      <a:pt x="8720" y="6989"/>
                      <a:pt x="8792" y="6894"/>
                      <a:pt x="8861" y="6800"/>
                    </a:cubicBezTo>
                    <a:cubicBezTo>
                      <a:pt x="8920" y="6737"/>
                      <a:pt x="8976" y="6677"/>
                      <a:pt x="9039" y="6616"/>
                    </a:cubicBezTo>
                    <a:cubicBezTo>
                      <a:pt x="9332" y="6325"/>
                      <a:pt x="9583" y="6086"/>
                      <a:pt x="9872" y="5892"/>
                    </a:cubicBezTo>
                    <a:cubicBezTo>
                      <a:pt x="10105" y="5736"/>
                      <a:pt x="10339" y="5628"/>
                      <a:pt x="10585" y="5565"/>
                    </a:cubicBezTo>
                    <a:cubicBezTo>
                      <a:pt x="10838" y="5500"/>
                      <a:pt x="11083" y="5497"/>
                      <a:pt x="11342" y="5492"/>
                    </a:cubicBezTo>
                    <a:cubicBezTo>
                      <a:pt x="11453" y="5491"/>
                      <a:pt x="11566" y="5490"/>
                      <a:pt x="11682" y="5481"/>
                    </a:cubicBezTo>
                    <a:cubicBezTo>
                      <a:pt x="11721" y="5479"/>
                      <a:pt x="11905" y="5458"/>
                      <a:pt x="12089" y="5419"/>
                    </a:cubicBezTo>
                    <a:close/>
                    <a:moveTo>
                      <a:pt x="8015" y="3097"/>
                    </a:moveTo>
                    <a:cubicBezTo>
                      <a:pt x="8047" y="3399"/>
                      <a:pt x="8115" y="3694"/>
                      <a:pt x="8180" y="3984"/>
                    </a:cubicBezTo>
                    <a:cubicBezTo>
                      <a:pt x="8245" y="4266"/>
                      <a:pt x="8310" y="4557"/>
                      <a:pt x="8341" y="4847"/>
                    </a:cubicBezTo>
                    <a:cubicBezTo>
                      <a:pt x="8391" y="5326"/>
                      <a:pt x="8351" y="5840"/>
                      <a:pt x="8215" y="6416"/>
                    </a:cubicBezTo>
                    <a:cubicBezTo>
                      <a:pt x="8135" y="6752"/>
                      <a:pt x="8004" y="7082"/>
                      <a:pt x="7866" y="7402"/>
                    </a:cubicBezTo>
                    <a:cubicBezTo>
                      <a:pt x="7970" y="6724"/>
                      <a:pt x="7979" y="6155"/>
                      <a:pt x="7898" y="5576"/>
                    </a:cubicBezTo>
                    <a:cubicBezTo>
                      <a:pt x="7824" y="5048"/>
                      <a:pt x="7773" y="4537"/>
                      <a:pt x="7990" y="4101"/>
                    </a:cubicBezTo>
                    <a:cubicBezTo>
                      <a:pt x="8008" y="4065"/>
                      <a:pt x="7993" y="4020"/>
                      <a:pt x="7956" y="4001"/>
                    </a:cubicBezTo>
                    <a:cubicBezTo>
                      <a:pt x="7945" y="3996"/>
                      <a:pt x="7935" y="3994"/>
                      <a:pt x="7924" y="3994"/>
                    </a:cubicBezTo>
                    <a:cubicBezTo>
                      <a:pt x="7896" y="3994"/>
                      <a:pt x="7869" y="4009"/>
                      <a:pt x="7856" y="4036"/>
                    </a:cubicBezTo>
                    <a:cubicBezTo>
                      <a:pt x="7621" y="4509"/>
                      <a:pt x="7675" y="5067"/>
                      <a:pt x="7752" y="5598"/>
                    </a:cubicBezTo>
                    <a:cubicBezTo>
                      <a:pt x="7820" y="6084"/>
                      <a:pt x="7823" y="6568"/>
                      <a:pt x="7755" y="7118"/>
                    </a:cubicBezTo>
                    <a:cubicBezTo>
                      <a:pt x="7711" y="6975"/>
                      <a:pt x="7660" y="6833"/>
                      <a:pt x="7608" y="6688"/>
                    </a:cubicBezTo>
                    <a:cubicBezTo>
                      <a:pt x="7571" y="6584"/>
                      <a:pt x="7530" y="6475"/>
                      <a:pt x="7494" y="6362"/>
                    </a:cubicBezTo>
                    <a:cubicBezTo>
                      <a:pt x="7325" y="5849"/>
                      <a:pt x="7274" y="5313"/>
                      <a:pt x="7348" y="4816"/>
                    </a:cubicBezTo>
                    <a:cubicBezTo>
                      <a:pt x="7439" y="4205"/>
                      <a:pt x="7724" y="3625"/>
                      <a:pt x="8015" y="3097"/>
                    </a:cubicBezTo>
                    <a:close/>
                    <a:moveTo>
                      <a:pt x="4920" y="5161"/>
                    </a:moveTo>
                    <a:lnTo>
                      <a:pt x="5479" y="6441"/>
                    </a:lnTo>
                    <a:cubicBezTo>
                      <a:pt x="5645" y="6820"/>
                      <a:pt x="5818" y="7214"/>
                      <a:pt x="5922" y="7620"/>
                    </a:cubicBezTo>
                    <a:cubicBezTo>
                      <a:pt x="6074" y="8214"/>
                      <a:pt x="6082" y="8845"/>
                      <a:pt x="5948" y="9450"/>
                    </a:cubicBezTo>
                    <a:lnTo>
                      <a:pt x="5930" y="9524"/>
                    </a:lnTo>
                    <a:cubicBezTo>
                      <a:pt x="5920" y="9575"/>
                      <a:pt x="5906" y="9646"/>
                      <a:pt x="5887" y="9704"/>
                    </a:cubicBezTo>
                    <a:cubicBezTo>
                      <a:pt x="5854" y="9537"/>
                      <a:pt x="5825" y="9371"/>
                      <a:pt x="5797" y="9206"/>
                    </a:cubicBezTo>
                    <a:cubicBezTo>
                      <a:pt x="5747" y="8894"/>
                      <a:pt x="5696" y="8570"/>
                      <a:pt x="5593" y="8257"/>
                    </a:cubicBezTo>
                    <a:lnTo>
                      <a:pt x="5529" y="8066"/>
                    </a:lnTo>
                    <a:cubicBezTo>
                      <a:pt x="5388" y="7651"/>
                      <a:pt x="5243" y="7222"/>
                      <a:pt x="5279" y="6784"/>
                    </a:cubicBezTo>
                    <a:cubicBezTo>
                      <a:pt x="5283" y="6743"/>
                      <a:pt x="5253" y="6707"/>
                      <a:pt x="5211" y="6703"/>
                    </a:cubicBezTo>
                    <a:cubicBezTo>
                      <a:pt x="5209" y="6703"/>
                      <a:pt x="5207" y="6702"/>
                      <a:pt x="5205" y="6702"/>
                    </a:cubicBezTo>
                    <a:cubicBezTo>
                      <a:pt x="5166" y="6702"/>
                      <a:pt x="5133" y="6732"/>
                      <a:pt x="5130" y="6772"/>
                    </a:cubicBezTo>
                    <a:cubicBezTo>
                      <a:pt x="5091" y="7240"/>
                      <a:pt x="5241" y="7684"/>
                      <a:pt x="5386" y="8113"/>
                    </a:cubicBezTo>
                    <a:lnTo>
                      <a:pt x="5450" y="8302"/>
                    </a:lnTo>
                    <a:cubicBezTo>
                      <a:pt x="5550" y="8605"/>
                      <a:pt x="5600" y="8922"/>
                      <a:pt x="5648" y="9227"/>
                    </a:cubicBezTo>
                    <a:cubicBezTo>
                      <a:pt x="5677" y="9405"/>
                      <a:pt x="5709" y="9586"/>
                      <a:pt x="5748" y="9767"/>
                    </a:cubicBezTo>
                    <a:cubicBezTo>
                      <a:pt x="5731" y="9753"/>
                      <a:pt x="5712" y="9735"/>
                      <a:pt x="5689" y="9712"/>
                    </a:cubicBezTo>
                    <a:cubicBezTo>
                      <a:pt x="5479" y="9504"/>
                      <a:pt x="5321" y="9243"/>
                      <a:pt x="5184" y="8991"/>
                    </a:cubicBezTo>
                    <a:cubicBezTo>
                      <a:pt x="5000" y="8660"/>
                      <a:pt x="4778" y="8217"/>
                      <a:pt x="4699" y="7743"/>
                    </a:cubicBezTo>
                    <a:cubicBezTo>
                      <a:pt x="4639" y="7382"/>
                      <a:pt x="4657" y="7014"/>
                      <a:pt x="4706" y="6572"/>
                    </a:cubicBezTo>
                    <a:cubicBezTo>
                      <a:pt x="4756" y="6102"/>
                      <a:pt x="4829" y="5628"/>
                      <a:pt x="4920" y="5161"/>
                    </a:cubicBezTo>
                    <a:close/>
                    <a:moveTo>
                      <a:pt x="10381" y="9045"/>
                    </a:moveTo>
                    <a:cubicBezTo>
                      <a:pt x="10136" y="9418"/>
                      <a:pt x="9677" y="9641"/>
                      <a:pt x="9221" y="9838"/>
                    </a:cubicBezTo>
                    <a:cubicBezTo>
                      <a:pt x="8563" y="10122"/>
                      <a:pt x="7919" y="10373"/>
                      <a:pt x="7283" y="10373"/>
                    </a:cubicBezTo>
                    <a:cubicBezTo>
                      <a:pt x="7129" y="10373"/>
                      <a:pt x="6976" y="10358"/>
                      <a:pt x="6824" y="10326"/>
                    </a:cubicBezTo>
                    <a:cubicBezTo>
                      <a:pt x="6596" y="10278"/>
                      <a:pt x="6371" y="10210"/>
                      <a:pt x="6152" y="10145"/>
                    </a:cubicBezTo>
                    <a:cubicBezTo>
                      <a:pt x="6088" y="10126"/>
                      <a:pt x="6027" y="10106"/>
                      <a:pt x="5964" y="10089"/>
                    </a:cubicBezTo>
                    <a:cubicBezTo>
                      <a:pt x="6181" y="9947"/>
                      <a:pt x="6456" y="9918"/>
                      <a:pt x="6702" y="9906"/>
                    </a:cubicBezTo>
                    <a:cubicBezTo>
                      <a:pt x="6900" y="9895"/>
                      <a:pt x="7103" y="9892"/>
                      <a:pt x="7304" y="9887"/>
                    </a:cubicBezTo>
                    <a:cubicBezTo>
                      <a:pt x="7988" y="9874"/>
                      <a:pt x="8694" y="9860"/>
                      <a:pt x="9332" y="9591"/>
                    </a:cubicBezTo>
                    <a:cubicBezTo>
                      <a:pt x="9370" y="9575"/>
                      <a:pt x="9389" y="9531"/>
                      <a:pt x="9373" y="9494"/>
                    </a:cubicBezTo>
                    <a:cubicBezTo>
                      <a:pt x="9360" y="9464"/>
                      <a:pt x="9333" y="9447"/>
                      <a:pt x="9304" y="9447"/>
                    </a:cubicBezTo>
                    <a:cubicBezTo>
                      <a:pt x="9294" y="9447"/>
                      <a:pt x="9284" y="9449"/>
                      <a:pt x="9275" y="9453"/>
                    </a:cubicBezTo>
                    <a:cubicBezTo>
                      <a:pt x="8661" y="9714"/>
                      <a:pt x="7970" y="9727"/>
                      <a:pt x="7300" y="9740"/>
                    </a:cubicBezTo>
                    <a:cubicBezTo>
                      <a:pt x="7097" y="9743"/>
                      <a:pt x="6893" y="9747"/>
                      <a:pt x="6693" y="9757"/>
                    </a:cubicBezTo>
                    <a:cubicBezTo>
                      <a:pt x="6527" y="9766"/>
                      <a:pt x="6358" y="9785"/>
                      <a:pt x="6198" y="9827"/>
                    </a:cubicBezTo>
                    <a:cubicBezTo>
                      <a:pt x="6291" y="9734"/>
                      <a:pt x="6385" y="9649"/>
                      <a:pt x="6494" y="9581"/>
                    </a:cubicBezTo>
                    <a:cubicBezTo>
                      <a:pt x="6908" y="9317"/>
                      <a:pt x="7439" y="9172"/>
                      <a:pt x="8114" y="9139"/>
                    </a:cubicBezTo>
                    <a:cubicBezTo>
                      <a:pt x="8313" y="9129"/>
                      <a:pt x="8516" y="9127"/>
                      <a:pt x="8716" y="9127"/>
                    </a:cubicBezTo>
                    <a:cubicBezTo>
                      <a:pt x="8783" y="9127"/>
                      <a:pt x="8849" y="9127"/>
                      <a:pt x="8916" y="9127"/>
                    </a:cubicBezTo>
                    <a:cubicBezTo>
                      <a:pt x="9008" y="9128"/>
                      <a:pt x="9102" y="9129"/>
                      <a:pt x="9196" y="9129"/>
                    </a:cubicBezTo>
                    <a:cubicBezTo>
                      <a:pt x="9589" y="9129"/>
                      <a:pt x="9989" y="9116"/>
                      <a:pt x="10381" y="9045"/>
                    </a:cubicBezTo>
                    <a:close/>
                    <a:moveTo>
                      <a:pt x="3187" y="7948"/>
                    </a:moveTo>
                    <a:cubicBezTo>
                      <a:pt x="3407" y="8131"/>
                      <a:pt x="3523" y="8434"/>
                      <a:pt x="3622" y="8734"/>
                    </a:cubicBezTo>
                    <a:cubicBezTo>
                      <a:pt x="3813" y="9300"/>
                      <a:pt x="4002" y="9906"/>
                      <a:pt x="4059" y="10533"/>
                    </a:cubicBezTo>
                    <a:cubicBezTo>
                      <a:pt x="4114" y="11169"/>
                      <a:pt x="3936" y="11759"/>
                      <a:pt x="3747" y="12383"/>
                    </a:cubicBezTo>
                    <a:cubicBezTo>
                      <a:pt x="3743" y="12398"/>
                      <a:pt x="3737" y="12411"/>
                      <a:pt x="3734" y="12425"/>
                    </a:cubicBezTo>
                    <a:cubicBezTo>
                      <a:pt x="3562" y="11496"/>
                      <a:pt x="3459" y="10550"/>
                      <a:pt x="3438" y="9607"/>
                    </a:cubicBezTo>
                    <a:cubicBezTo>
                      <a:pt x="3438" y="9567"/>
                      <a:pt x="3404" y="9534"/>
                      <a:pt x="3364" y="9534"/>
                    </a:cubicBezTo>
                    <a:cubicBezTo>
                      <a:pt x="3363" y="9534"/>
                      <a:pt x="3362" y="9534"/>
                      <a:pt x="3361" y="9534"/>
                    </a:cubicBezTo>
                    <a:cubicBezTo>
                      <a:pt x="3319" y="9537"/>
                      <a:pt x="3287" y="9569"/>
                      <a:pt x="3289" y="9611"/>
                    </a:cubicBezTo>
                    <a:cubicBezTo>
                      <a:pt x="3310" y="10558"/>
                      <a:pt x="3414" y="11506"/>
                      <a:pt x="3585" y="12437"/>
                    </a:cubicBezTo>
                    <a:cubicBezTo>
                      <a:pt x="3105" y="11787"/>
                      <a:pt x="2694" y="11137"/>
                      <a:pt x="2647" y="10270"/>
                    </a:cubicBezTo>
                    <a:cubicBezTo>
                      <a:pt x="2608" y="9573"/>
                      <a:pt x="2786" y="8813"/>
                      <a:pt x="3187" y="7948"/>
                    </a:cubicBezTo>
                    <a:close/>
                    <a:moveTo>
                      <a:pt x="7380" y="11380"/>
                    </a:moveTo>
                    <a:cubicBezTo>
                      <a:pt x="7929" y="11380"/>
                      <a:pt x="8471" y="11440"/>
                      <a:pt x="8975" y="11509"/>
                    </a:cubicBezTo>
                    <a:cubicBezTo>
                      <a:pt x="8923" y="11557"/>
                      <a:pt x="8858" y="11616"/>
                      <a:pt x="8778" y="11693"/>
                    </a:cubicBezTo>
                    <a:cubicBezTo>
                      <a:pt x="8716" y="11752"/>
                      <a:pt x="8651" y="11811"/>
                      <a:pt x="8629" y="11827"/>
                    </a:cubicBezTo>
                    <a:cubicBezTo>
                      <a:pt x="8441" y="11965"/>
                      <a:pt x="8239" y="12091"/>
                      <a:pt x="8032" y="12201"/>
                    </a:cubicBezTo>
                    <a:cubicBezTo>
                      <a:pt x="7607" y="12427"/>
                      <a:pt x="7151" y="12595"/>
                      <a:pt x="6675" y="12700"/>
                    </a:cubicBezTo>
                    <a:cubicBezTo>
                      <a:pt x="6299" y="12782"/>
                      <a:pt x="5919" y="12824"/>
                      <a:pt x="5541" y="12824"/>
                    </a:cubicBezTo>
                    <a:cubicBezTo>
                      <a:pt x="5439" y="12824"/>
                      <a:pt x="5336" y="12821"/>
                      <a:pt x="5234" y="12815"/>
                    </a:cubicBezTo>
                    <a:cubicBezTo>
                      <a:pt x="5118" y="12807"/>
                      <a:pt x="5010" y="12797"/>
                      <a:pt x="4906" y="12787"/>
                    </a:cubicBezTo>
                    <a:cubicBezTo>
                      <a:pt x="4744" y="12772"/>
                      <a:pt x="4586" y="12758"/>
                      <a:pt x="4426" y="12758"/>
                    </a:cubicBezTo>
                    <a:cubicBezTo>
                      <a:pt x="4361" y="12758"/>
                      <a:pt x="4295" y="12760"/>
                      <a:pt x="4228" y="12765"/>
                    </a:cubicBezTo>
                    <a:cubicBezTo>
                      <a:pt x="5143" y="12356"/>
                      <a:pt x="6145" y="12117"/>
                      <a:pt x="7145" y="12078"/>
                    </a:cubicBezTo>
                    <a:cubicBezTo>
                      <a:pt x="7187" y="12076"/>
                      <a:pt x="7219" y="12042"/>
                      <a:pt x="7217" y="12000"/>
                    </a:cubicBezTo>
                    <a:cubicBezTo>
                      <a:pt x="7216" y="11958"/>
                      <a:pt x="7183" y="11927"/>
                      <a:pt x="7142" y="11927"/>
                    </a:cubicBezTo>
                    <a:cubicBezTo>
                      <a:pt x="7141" y="11927"/>
                      <a:pt x="7140" y="11927"/>
                      <a:pt x="7139" y="11927"/>
                    </a:cubicBezTo>
                    <a:cubicBezTo>
                      <a:pt x="6151" y="11968"/>
                      <a:pt x="5159" y="12196"/>
                      <a:pt x="4248" y="12592"/>
                    </a:cubicBezTo>
                    <a:cubicBezTo>
                      <a:pt x="4480" y="12346"/>
                      <a:pt x="4722" y="12102"/>
                      <a:pt x="5004" y="11940"/>
                    </a:cubicBezTo>
                    <a:cubicBezTo>
                      <a:pt x="5415" y="11703"/>
                      <a:pt x="5886" y="11541"/>
                      <a:pt x="6398" y="11455"/>
                    </a:cubicBezTo>
                    <a:cubicBezTo>
                      <a:pt x="6723" y="11402"/>
                      <a:pt x="7053" y="11380"/>
                      <a:pt x="7380" y="11380"/>
                    </a:cubicBezTo>
                    <a:close/>
                    <a:moveTo>
                      <a:pt x="2791" y="12098"/>
                    </a:moveTo>
                    <a:cubicBezTo>
                      <a:pt x="2881" y="12098"/>
                      <a:pt x="2970" y="12109"/>
                      <a:pt x="3057" y="12134"/>
                    </a:cubicBezTo>
                    <a:cubicBezTo>
                      <a:pt x="3092" y="12143"/>
                      <a:pt x="3105" y="12153"/>
                      <a:pt x="3106" y="12156"/>
                    </a:cubicBezTo>
                    <a:cubicBezTo>
                      <a:pt x="3119" y="12194"/>
                      <a:pt x="3150" y="12217"/>
                      <a:pt x="3187" y="12224"/>
                    </a:cubicBezTo>
                    <a:cubicBezTo>
                      <a:pt x="3273" y="12348"/>
                      <a:pt x="3364" y="12471"/>
                      <a:pt x="3455" y="12597"/>
                    </a:cubicBezTo>
                    <a:cubicBezTo>
                      <a:pt x="3267" y="12574"/>
                      <a:pt x="3079" y="12562"/>
                      <a:pt x="2890" y="12562"/>
                    </a:cubicBezTo>
                    <a:cubicBezTo>
                      <a:pt x="2416" y="12562"/>
                      <a:pt x="1943" y="12637"/>
                      <a:pt x="1492" y="12787"/>
                    </a:cubicBezTo>
                    <a:cubicBezTo>
                      <a:pt x="1453" y="12800"/>
                      <a:pt x="1433" y="12844"/>
                      <a:pt x="1446" y="12881"/>
                    </a:cubicBezTo>
                    <a:cubicBezTo>
                      <a:pt x="1453" y="12903"/>
                      <a:pt x="1469" y="12919"/>
                      <a:pt x="1489" y="12926"/>
                    </a:cubicBezTo>
                    <a:cubicBezTo>
                      <a:pt x="1498" y="12930"/>
                      <a:pt x="1506" y="12932"/>
                      <a:pt x="1516" y="12932"/>
                    </a:cubicBezTo>
                    <a:cubicBezTo>
                      <a:pt x="1524" y="12932"/>
                      <a:pt x="1532" y="12930"/>
                      <a:pt x="1541" y="12927"/>
                    </a:cubicBezTo>
                    <a:cubicBezTo>
                      <a:pt x="1981" y="12782"/>
                      <a:pt x="2441" y="12709"/>
                      <a:pt x="2902" y="12709"/>
                    </a:cubicBezTo>
                    <a:cubicBezTo>
                      <a:pt x="3110" y="12709"/>
                      <a:pt x="3319" y="12724"/>
                      <a:pt x="3526" y="12754"/>
                    </a:cubicBezTo>
                    <a:cubicBezTo>
                      <a:pt x="3289" y="12956"/>
                      <a:pt x="3045" y="13159"/>
                      <a:pt x="2759" y="13273"/>
                    </a:cubicBezTo>
                    <a:cubicBezTo>
                      <a:pt x="2548" y="13357"/>
                      <a:pt x="2300" y="13397"/>
                      <a:pt x="1987" y="13397"/>
                    </a:cubicBezTo>
                    <a:cubicBezTo>
                      <a:pt x="1951" y="13397"/>
                      <a:pt x="1915" y="13396"/>
                      <a:pt x="1877" y="13395"/>
                    </a:cubicBezTo>
                    <a:cubicBezTo>
                      <a:pt x="1366" y="13381"/>
                      <a:pt x="852" y="13282"/>
                      <a:pt x="353" y="13178"/>
                    </a:cubicBezTo>
                    <a:cubicBezTo>
                      <a:pt x="891" y="12789"/>
                      <a:pt x="1479" y="12477"/>
                      <a:pt x="2106" y="12249"/>
                    </a:cubicBezTo>
                    <a:cubicBezTo>
                      <a:pt x="2320" y="12170"/>
                      <a:pt x="2558" y="12098"/>
                      <a:pt x="2791" y="12098"/>
                    </a:cubicBezTo>
                    <a:close/>
                    <a:moveTo>
                      <a:pt x="3219" y="14442"/>
                    </a:moveTo>
                    <a:cubicBezTo>
                      <a:pt x="3653" y="14484"/>
                      <a:pt x="4083" y="14599"/>
                      <a:pt x="4558" y="14809"/>
                    </a:cubicBezTo>
                    <a:cubicBezTo>
                      <a:pt x="5043" y="15024"/>
                      <a:pt x="5466" y="15352"/>
                      <a:pt x="5784" y="15758"/>
                    </a:cubicBezTo>
                    <a:cubicBezTo>
                      <a:pt x="5929" y="15944"/>
                      <a:pt x="6239" y="16406"/>
                      <a:pt x="6148" y="16865"/>
                    </a:cubicBezTo>
                    <a:cubicBezTo>
                      <a:pt x="5875" y="16739"/>
                      <a:pt x="5060" y="16308"/>
                      <a:pt x="4950" y="16240"/>
                    </a:cubicBezTo>
                    <a:cubicBezTo>
                      <a:pt x="4523" y="15970"/>
                      <a:pt x="4119" y="15658"/>
                      <a:pt x="3752" y="15316"/>
                    </a:cubicBezTo>
                    <a:cubicBezTo>
                      <a:pt x="3506" y="15087"/>
                      <a:pt x="3317" y="14828"/>
                      <a:pt x="3164" y="14582"/>
                    </a:cubicBezTo>
                    <a:lnTo>
                      <a:pt x="3164" y="14582"/>
                    </a:lnTo>
                    <a:cubicBezTo>
                      <a:pt x="3813" y="14835"/>
                      <a:pt x="4355" y="15310"/>
                      <a:pt x="4880" y="15774"/>
                    </a:cubicBezTo>
                    <a:cubicBezTo>
                      <a:pt x="5162" y="16024"/>
                      <a:pt x="5453" y="16280"/>
                      <a:pt x="5761" y="16505"/>
                    </a:cubicBezTo>
                    <a:cubicBezTo>
                      <a:pt x="5767" y="16509"/>
                      <a:pt x="5771" y="16512"/>
                      <a:pt x="5777" y="16515"/>
                    </a:cubicBezTo>
                    <a:cubicBezTo>
                      <a:pt x="5786" y="16518"/>
                      <a:pt x="5795" y="16520"/>
                      <a:pt x="5805" y="16520"/>
                    </a:cubicBezTo>
                    <a:cubicBezTo>
                      <a:pt x="5828" y="16520"/>
                      <a:pt x="5852" y="16509"/>
                      <a:pt x="5865" y="16489"/>
                    </a:cubicBezTo>
                    <a:cubicBezTo>
                      <a:pt x="5890" y="16457"/>
                      <a:pt x="5883" y="16409"/>
                      <a:pt x="5849" y="16384"/>
                    </a:cubicBezTo>
                    <a:cubicBezTo>
                      <a:pt x="5547" y="16164"/>
                      <a:pt x="5257" y="15910"/>
                      <a:pt x="4979" y="15662"/>
                    </a:cubicBezTo>
                    <a:cubicBezTo>
                      <a:pt x="4445" y="15190"/>
                      <a:pt x="3892" y="14705"/>
                      <a:pt x="3219" y="14442"/>
                    </a:cubicBezTo>
                    <a:close/>
                    <a:moveTo>
                      <a:pt x="11630" y="1"/>
                    </a:moveTo>
                    <a:cubicBezTo>
                      <a:pt x="11584" y="1"/>
                      <a:pt x="11543" y="33"/>
                      <a:pt x="11533" y="78"/>
                    </a:cubicBezTo>
                    <a:cubicBezTo>
                      <a:pt x="11518" y="116"/>
                      <a:pt x="11403" y="216"/>
                      <a:pt x="11348" y="265"/>
                    </a:cubicBezTo>
                    <a:cubicBezTo>
                      <a:pt x="11304" y="303"/>
                      <a:pt x="11265" y="336"/>
                      <a:pt x="11243" y="359"/>
                    </a:cubicBezTo>
                    <a:cubicBezTo>
                      <a:pt x="11104" y="510"/>
                      <a:pt x="10983" y="649"/>
                      <a:pt x="10877" y="780"/>
                    </a:cubicBezTo>
                    <a:cubicBezTo>
                      <a:pt x="10617" y="1103"/>
                      <a:pt x="10414" y="1407"/>
                      <a:pt x="10257" y="1708"/>
                    </a:cubicBezTo>
                    <a:cubicBezTo>
                      <a:pt x="10143" y="1931"/>
                      <a:pt x="10066" y="2167"/>
                      <a:pt x="10023" y="2425"/>
                    </a:cubicBezTo>
                    <a:cubicBezTo>
                      <a:pt x="9978" y="2678"/>
                      <a:pt x="9975" y="2937"/>
                      <a:pt x="9972" y="3188"/>
                    </a:cubicBezTo>
                    <a:cubicBezTo>
                      <a:pt x="9968" y="3386"/>
                      <a:pt x="9965" y="3593"/>
                      <a:pt x="9940" y="3790"/>
                    </a:cubicBezTo>
                    <a:cubicBezTo>
                      <a:pt x="9896" y="4162"/>
                      <a:pt x="9788" y="4498"/>
                      <a:pt x="9677" y="4854"/>
                    </a:cubicBezTo>
                    <a:cubicBezTo>
                      <a:pt x="9625" y="5019"/>
                      <a:pt x="9574" y="5188"/>
                      <a:pt x="9526" y="5362"/>
                    </a:cubicBezTo>
                    <a:cubicBezTo>
                      <a:pt x="9438" y="5505"/>
                      <a:pt x="9351" y="5646"/>
                      <a:pt x="9270" y="5786"/>
                    </a:cubicBezTo>
                    <a:cubicBezTo>
                      <a:pt x="9091" y="6083"/>
                      <a:pt x="8917" y="6370"/>
                      <a:pt x="8713" y="6656"/>
                    </a:cubicBezTo>
                    <a:cubicBezTo>
                      <a:pt x="8506" y="6869"/>
                      <a:pt x="8305" y="7091"/>
                      <a:pt x="8115" y="7318"/>
                    </a:cubicBezTo>
                    <a:cubicBezTo>
                      <a:pt x="8231" y="7040"/>
                      <a:pt x="8338" y="6753"/>
                      <a:pt x="8409" y="6459"/>
                    </a:cubicBezTo>
                    <a:cubicBezTo>
                      <a:pt x="8549" y="5862"/>
                      <a:pt x="8591" y="5326"/>
                      <a:pt x="8539" y="4824"/>
                    </a:cubicBezTo>
                    <a:cubicBezTo>
                      <a:pt x="8506" y="4522"/>
                      <a:pt x="8439" y="4224"/>
                      <a:pt x="8373" y="3936"/>
                    </a:cubicBezTo>
                    <a:cubicBezTo>
                      <a:pt x="8283" y="3547"/>
                      <a:pt x="8192" y="3144"/>
                      <a:pt x="8193" y="2743"/>
                    </a:cubicBezTo>
                    <a:cubicBezTo>
                      <a:pt x="8193" y="2698"/>
                      <a:pt x="8163" y="2656"/>
                      <a:pt x="8119" y="2646"/>
                    </a:cubicBezTo>
                    <a:cubicBezTo>
                      <a:pt x="8111" y="2644"/>
                      <a:pt x="8102" y="2643"/>
                      <a:pt x="8093" y="2643"/>
                    </a:cubicBezTo>
                    <a:cubicBezTo>
                      <a:pt x="8058" y="2643"/>
                      <a:pt x="8024" y="2661"/>
                      <a:pt x="8006" y="2693"/>
                    </a:cubicBezTo>
                    <a:cubicBezTo>
                      <a:pt x="7658" y="3314"/>
                      <a:pt x="7261" y="4016"/>
                      <a:pt x="7147" y="4782"/>
                    </a:cubicBezTo>
                    <a:cubicBezTo>
                      <a:pt x="7067" y="5310"/>
                      <a:pt x="7122" y="5877"/>
                      <a:pt x="7301" y="6420"/>
                    </a:cubicBezTo>
                    <a:cubicBezTo>
                      <a:pt x="7339" y="6535"/>
                      <a:pt x="7378" y="6648"/>
                      <a:pt x="7419" y="6756"/>
                    </a:cubicBezTo>
                    <a:cubicBezTo>
                      <a:pt x="7549" y="7111"/>
                      <a:pt x="7671" y="7447"/>
                      <a:pt x="7660" y="7845"/>
                    </a:cubicBezTo>
                    <a:cubicBezTo>
                      <a:pt x="7145" y="8392"/>
                      <a:pt x="6631" y="8954"/>
                      <a:pt x="6129" y="9536"/>
                    </a:cubicBezTo>
                    <a:lnTo>
                      <a:pt x="6138" y="9489"/>
                    </a:lnTo>
                    <a:cubicBezTo>
                      <a:pt x="6281" y="8855"/>
                      <a:pt x="6271" y="8189"/>
                      <a:pt x="6110" y="7567"/>
                    </a:cubicBezTo>
                    <a:cubicBezTo>
                      <a:pt x="6001" y="7144"/>
                      <a:pt x="5826" y="6745"/>
                      <a:pt x="5655" y="6355"/>
                    </a:cubicBezTo>
                    <a:lnTo>
                      <a:pt x="4971" y="4790"/>
                    </a:lnTo>
                    <a:cubicBezTo>
                      <a:pt x="4953" y="4754"/>
                      <a:pt x="4919" y="4730"/>
                      <a:pt x="4879" y="4730"/>
                    </a:cubicBezTo>
                    <a:cubicBezTo>
                      <a:pt x="4876" y="4730"/>
                      <a:pt x="4873" y="4731"/>
                      <a:pt x="4869" y="4731"/>
                    </a:cubicBezTo>
                    <a:cubicBezTo>
                      <a:pt x="4826" y="4734"/>
                      <a:pt x="4791" y="4767"/>
                      <a:pt x="4783" y="4809"/>
                    </a:cubicBezTo>
                    <a:cubicBezTo>
                      <a:pt x="4659" y="5381"/>
                      <a:pt x="4565" y="5964"/>
                      <a:pt x="4502" y="6548"/>
                    </a:cubicBezTo>
                    <a:cubicBezTo>
                      <a:pt x="4452" y="7005"/>
                      <a:pt x="4432" y="7387"/>
                      <a:pt x="4496" y="7772"/>
                    </a:cubicBezTo>
                    <a:cubicBezTo>
                      <a:pt x="4580" y="8276"/>
                      <a:pt x="4811" y="8739"/>
                      <a:pt x="5003" y="9084"/>
                    </a:cubicBezTo>
                    <a:cubicBezTo>
                      <a:pt x="5147" y="9347"/>
                      <a:pt x="5314" y="9623"/>
                      <a:pt x="5544" y="9851"/>
                    </a:cubicBezTo>
                    <a:cubicBezTo>
                      <a:pt x="5595" y="9902"/>
                      <a:pt x="5663" y="9964"/>
                      <a:pt x="5738" y="9995"/>
                    </a:cubicBezTo>
                    <a:cubicBezTo>
                      <a:pt x="5104" y="10753"/>
                      <a:pt x="4497" y="11544"/>
                      <a:pt x="3953" y="12367"/>
                    </a:cubicBezTo>
                    <a:cubicBezTo>
                      <a:pt x="4133" y="11774"/>
                      <a:pt x="4309" y="11160"/>
                      <a:pt x="4251" y="10510"/>
                    </a:cubicBezTo>
                    <a:cubicBezTo>
                      <a:pt x="4193" y="9861"/>
                      <a:pt x="4001" y="9243"/>
                      <a:pt x="3805" y="8664"/>
                    </a:cubicBezTo>
                    <a:cubicBezTo>
                      <a:pt x="3679" y="8292"/>
                      <a:pt x="3530" y="7911"/>
                      <a:pt x="3193" y="7707"/>
                    </a:cubicBezTo>
                    <a:cubicBezTo>
                      <a:pt x="3178" y="7698"/>
                      <a:pt x="3160" y="7693"/>
                      <a:pt x="3142" y="7693"/>
                    </a:cubicBezTo>
                    <a:cubicBezTo>
                      <a:pt x="3133" y="7693"/>
                      <a:pt x="3123" y="7695"/>
                      <a:pt x="3113" y="7697"/>
                    </a:cubicBezTo>
                    <a:cubicBezTo>
                      <a:pt x="3086" y="7704"/>
                      <a:pt x="3064" y="7723"/>
                      <a:pt x="3053" y="7749"/>
                    </a:cubicBezTo>
                    <a:cubicBezTo>
                      <a:pt x="2599" y="8690"/>
                      <a:pt x="2401" y="9517"/>
                      <a:pt x="2440" y="10275"/>
                    </a:cubicBezTo>
                    <a:cubicBezTo>
                      <a:pt x="2475" y="10911"/>
                      <a:pt x="2688" y="11429"/>
                      <a:pt x="2980" y="11910"/>
                    </a:cubicBezTo>
                    <a:cubicBezTo>
                      <a:pt x="2916" y="11899"/>
                      <a:pt x="2851" y="11895"/>
                      <a:pt x="2787" y="11895"/>
                    </a:cubicBezTo>
                    <a:cubicBezTo>
                      <a:pt x="2523" y="11895"/>
                      <a:pt x="2262" y="11974"/>
                      <a:pt x="2029" y="12057"/>
                    </a:cubicBezTo>
                    <a:cubicBezTo>
                      <a:pt x="1317" y="12318"/>
                      <a:pt x="649" y="12684"/>
                      <a:pt x="46" y="13145"/>
                    </a:cubicBezTo>
                    <a:cubicBezTo>
                      <a:pt x="15" y="13169"/>
                      <a:pt x="1" y="13208"/>
                      <a:pt x="10" y="13246"/>
                    </a:cubicBezTo>
                    <a:cubicBezTo>
                      <a:pt x="17" y="13279"/>
                      <a:pt x="39" y="13304"/>
                      <a:pt x="70" y="13317"/>
                    </a:cubicBezTo>
                    <a:lnTo>
                      <a:pt x="86" y="13323"/>
                    </a:lnTo>
                    <a:cubicBezTo>
                      <a:pt x="664" y="13446"/>
                      <a:pt x="1259" y="13572"/>
                      <a:pt x="1863" y="13589"/>
                    </a:cubicBezTo>
                    <a:cubicBezTo>
                      <a:pt x="1900" y="13590"/>
                      <a:pt x="1936" y="13590"/>
                      <a:pt x="1972" y="13590"/>
                    </a:cubicBezTo>
                    <a:cubicBezTo>
                      <a:pt x="2315" y="13590"/>
                      <a:pt x="2586" y="13546"/>
                      <a:pt x="2824" y="13453"/>
                    </a:cubicBezTo>
                    <a:cubicBezTo>
                      <a:pt x="3105" y="13343"/>
                      <a:pt x="3346" y="13152"/>
                      <a:pt x="3564" y="12969"/>
                    </a:cubicBezTo>
                    <a:lnTo>
                      <a:pt x="3564" y="12969"/>
                    </a:lnTo>
                    <a:cubicBezTo>
                      <a:pt x="2259" y="15096"/>
                      <a:pt x="1381" y="17447"/>
                      <a:pt x="1420" y="20076"/>
                    </a:cubicBezTo>
                    <a:cubicBezTo>
                      <a:pt x="1420" y="20118"/>
                      <a:pt x="1446" y="20151"/>
                      <a:pt x="1482" y="20166"/>
                    </a:cubicBezTo>
                    <a:cubicBezTo>
                      <a:pt x="1493" y="20171"/>
                      <a:pt x="1506" y="20173"/>
                      <a:pt x="1521" y="20173"/>
                    </a:cubicBezTo>
                    <a:cubicBezTo>
                      <a:pt x="1576" y="20173"/>
                      <a:pt x="1621" y="20128"/>
                      <a:pt x="1619" y="20072"/>
                    </a:cubicBezTo>
                    <a:cubicBezTo>
                      <a:pt x="1588" y="18085"/>
                      <a:pt x="2094" y="16257"/>
                      <a:pt x="2916" y="14563"/>
                    </a:cubicBezTo>
                    <a:cubicBezTo>
                      <a:pt x="3090" y="14853"/>
                      <a:pt x="3303" y="15170"/>
                      <a:pt x="3607" y="15454"/>
                    </a:cubicBezTo>
                    <a:cubicBezTo>
                      <a:pt x="3983" y="15805"/>
                      <a:pt x="4396" y="16124"/>
                      <a:pt x="4835" y="16400"/>
                    </a:cubicBezTo>
                    <a:cubicBezTo>
                      <a:pt x="4843" y="16406"/>
                      <a:pt x="5673" y="16877"/>
                      <a:pt x="6058" y="17034"/>
                    </a:cubicBezTo>
                    <a:cubicBezTo>
                      <a:pt x="6138" y="17067"/>
                      <a:pt x="6199" y="17087"/>
                      <a:pt x="6230" y="17087"/>
                    </a:cubicBezTo>
                    <a:cubicBezTo>
                      <a:pt x="6234" y="17087"/>
                      <a:pt x="6238" y="17086"/>
                      <a:pt x="6242" y="17085"/>
                    </a:cubicBezTo>
                    <a:cubicBezTo>
                      <a:pt x="6271" y="17074"/>
                      <a:pt x="6295" y="17050"/>
                      <a:pt x="6304" y="17021"/>
                    </a:cubicBezTo>
                    <a:cubicBezTo>
                      <a:pt x="6488" y="16460"/>
                      <a:pt x="6151" y="15908"/>
                      <a:pt x="5933" y="15630"/>
                    </a:cubicBezTo>
                    <a:cubicBezTo>
                      <a:pt x="5595" y="15197"/>
                      <a:pt x="5144" y="14848"/>
                      <a:pt x="4631" y="14620"/>
                    </a:cubicBezTo>
                    <a:cubicBezTo>
                      <a:pt x="4085" y="14379"/>
                      <a:pt x="3590" y="14255"/>
                      <a:pt x="3084" y="14226"/>
                    </a:cubicBezTo>
                    <a:cubicBezTo>
                      <a:pt x="3289" y="13828"/>
                      <a:pt x="3511" y="13434"/>
                      <a:pt x="3747" y="13051"/>
                    </a:cubicBezTo>
                    <a:cubicBezTo>
                      <a:pt x="3753" y="13052"/>
                      <a:pt x="3759" y="13052"/>
                      <a:pt x="3765" y="13052"/>
                    </a:cubicBezTo>
                    <a:cubicBezTo>
                      <a:pt x="3774" y="13052"/>
                      <a:pt x="3782" y="13051"/>
                      <a:pt x="3791" y="13048"/>
                    </a:cubicBezTo>
                    <a:cubicBezTo>
                      <a:pt x="4010" y="12972"/>
                      <a:pt x="4208" y="12949"/>
                      <a:pt x="4404" y="12949"/>
                    </a:cubicBezTo>
                    <a:cubicBezTo>
                      <a:pt x="4559" y="12949"/>
                      <a:pt x="4714" y="12963"/>
                      <a:pt x="4878" y="12978"/>
                    </a:cubicBezTo>
                    <a:cubicBezTo>
                      <a:pt x="4985" y="12990"/>
                      <a:pt x="5097" y="12998"/>
                      <a:pt x="5212" y="13006"/>
                    </a:cubicBezTo>
                    <a:cubicBezTo>
                      <a:pt x="5321" y="13012"/>
                      <a:pt x="5430" y="13016"/>
                      <a:pt x="5539" y="13016"/>
                    </a:cubicBezTo>
                    <a:cubicBezTo>
                      <a:pt x="5929" y="13016"/>
                      <a:pt x="6321" y="12973"/>
                      <a:pt x="6709" y="12887"/>
                    </a:cubicBezTo>
                    <a:cubicBezTo>
                      <a:pt x="7203" y="12778"/>
                      <a:pt x="7675" y="12605"/>
                      <a:pt x="8116" y="12369"/>
                    </a:cubicBezTo>
                    <a:cubicBezTo>
                      <a:pt x="8332" y="12253"/>
                      <a:pt x="8542" y="12123"/>
                      <a:pt x="8737" y="11982"/>
                    </a:cubicBezTo>
                    <a:cubicBezTo>
                      <a:pt x="8768" y="11960"/>
                      <a:pt x="8819" y="11913"/>
                      <a:pt x="8905" y="11830"/>
                    </a:cubicBezTo>
                    <a:cubicBezTo>
                      <a:pt x="8997" y="11745"/>
                      <a:pt x="9183" y="11570"/>
                      <a:pt x="9241" y="11536"/>
                    </a:cubicBezTo>
                    <a:cubicBezTo>
                      <a:pt x="9285" y="11531"/>
                      <a:pt x="9321" y="11497"/>
                      <a:pt x="9328" y="11451"/>
                    </a:cubicBezTo>
                    <a:cubicBezTo>
                      <a:pt x="9335" y="11397"/>
                      <a:pt x="9296" y="11347"/>
                      <a:pt x="9243" y="11339"/>
                    </a:cubicBezTo>
                    <a:cubicBezTo>
                      <a:pt x="8664" y="11255"/>
                      <a:pt x="8025" y="11173"/>
                      <a:pt x="7375" y="11173"/>
                    </a:cubicBezTo>
                    <a:cubicBezTo>
                      <a:pt x="7036" y="11173"/>
                      <a:pt x="6694" y="11195"/>
                      <a:pt x="6356" y="11251"/>
                    </a:cubicBezTo>
                    <a:cubicBezTo>
                      <a:pt x="5819" y="11339"/>
                      <a:pt x="5327" y="11509"/>
                      <a:pt x="4894" y="11759"/>
                    </a:cubicBezTo>
                    <a:cubicBezTo>
                      <a:pt x="4641" y="11905"/>
                      <a:pt x="4423" y="12105"/>
                      <a:pt x="4219" y="12317"/>
                    </a:cubicBezTo>
                    <a:cubicBezTo>
                      <a:pt x="4703" y="11600"/>
                      <a:pt x="5231" y="10911"/>
                      <a:pt x="5783" y="10242"/>
                    </a:cubicBezTo>
                    <a:cubicBezTo>
                      <a:pt x="5884" y="10271"/>
                      <a:pt x="5984" y="10300"/>
                      <a:pt x="6082" y="10329"/>
                    </a:cubicBezTo>
                    <a:cubicBezTo>
                      <a:pt x="6305" y="10397"/>
                      <a:pt x="6537" y="10465"/>
                      <a:pt x="6770" y="10514"/>
                    </a:cubicBezTo>
                    <a:cubicBezTo>
                      <a:pt x="6939" y="10550"/>
                      <a:pt x="7107" y="10566"/>
                      <a:pt x="7274" y="10566"/>
                    </a:cubicBezTo>
                    <a:cubicBezTo>
                      <a:pt x="7946" y="10566"/>
                      <a:pt x="8611" y="10307"/>
                      <a:pt x="9289" y="10015"/>
                    </a:cubicBezTo>
                    <a:cubicBezTo>
                      <a:pt x="9852" y="9772"/>
                      <a:pt x="10421" y="9489"/>
                      <a:pt x="10650" y="8935"/>
                    </a:cubicBezTo>
                    <a:cubicBezTo>
                      <a:pt x="10664" y="8900"/>
                      <a:pt x="10657" y="8860"/>
                      <a:pt x="10634" y="8831"/>
                    </a:cubicBezTo>
                    <a:cubicBezTo>
                      <a:pt x="10616" y="8808"/>
                      <a:pt x="10587" y="8796"/>
                      <a:pt x="10558" y="8796"/>
                    </a:cubicBezTo>
                    <a:cubicBezTo>
                      <a:pt x="10550" y="8796"/>
                      <a:pt x="10542" y="8797"/>
                      <a:pt x="10534" y="8799"/>
                    </a:cubicBezTo>
                    <a:cubicBezTo>
                      <a:pt x="10075" y="8911"/>
                      <a:pt x="9588" y="8922"/>
                      <a:pt x="9112" y="8922"/>
                    </a:cubicBezTo>
                    <a:cubicBezTo>
                      <a:pt x="9043" y="8922"/>
                      <a:pt x="8974" y="8922"/>
                      <a:pt x="8905" y="8922"/>
                    </a:cubicBezTo>
                    <a:cubicBezTo>
                      <a:pt x="8809" y="8921"/>
                      <a:pt x="8710" y="8921"/>
                      <a:pt x="8611" y="8921"/>
                    </a:cubicBezTo>
                    <a:cubicBezTo>
                      <a:pt x="8439" y="8921"/>
                      <a:pt x="8264" y="8923"/>
                      <a:pt x="8093" y="8932"/>
                    </a:cubicBezTo>
                    <a:cubicBezTo>
                      <a:pt x="7501" y="8964"/>
                      <a:pt x="7016" y="9075"/>
                      <a:pt x="6614" y="9275"/>
                    </a:cubicBezTo>
                    <a:cubicBezTo>
                      <a:pt x="7002" y="8835"/>
                      <a:pt x="7398" y="8404"/>
                      <a:pt x="7795" y="7984"/>
                    </a:cubicBezTo>
                    <a:cubicBezTo>
                      <a:pt x="7818" y="7974"/>
                      <a:pt x="7838" y="7958"/>
                      <a:pt x="7847" y="7932"/>
                    </a:cubicBezTo>
                    <a:cubicBezTo>
                      <a:pt x="7849" y="7930"/>
                      <a:pt x="7849" y="7926"/>
                      <a:pt x="7852" y="7924"/>
                    </a:cubicBezTo>
                    <a:cubicBezTo>
                      <a:pt x="7938" y="7832"/>
                      <a:pt x="8022" y="7742"/>
                      <a:pt x="8109" y="7651"/>
                    </a:cubicBezTo>
                    <a:cubicBezTo>
                      <a:pt x="8206" y="7597"/>
                      <a:pt x="8403" y="7545"/>
                      <a:pt x="8519" y="7516"/>
                    </a:cubicBezTo>
                    <a:cubicBezTo>
                      <a:pt x="8584" y="7499"/>
                      <a:pt x="8640" y="7483"/>
                      <a:pt x="8680" y="7470"/>
                    </a:cubicBezTo>
                    <a:cubicBezTo>
                      <a:pt x="8981" y="7369"/>
                      <a:pt x="9295" y="7315"/>
                      <a:pt x="9600" y="7260"/>
                    </a:cubicBezTo>
                    <a:cubicBezTo>
                      <a:pt x="10200" y="7156"/>
                      <a:pt x="10816" y="7047"/>
                      <a:pt x="11350" y="6598"/>
                    </a:cubicBezTo>
                    <a:cubicBezTo>
                      <a:pt x="11617" y="6375"/>
                      <a:pt x="11822" y="6093"/>
                      <a:pt x="12022" y="5822"/>
                    </a:cubicBezTo>
                    <a:cubicBezTo>
                      <a:pt x="12163" y="5628"/>
                      <a:pt x="12310" y="5429"/>
                      <a:pt x="12477" y="5255"/>
                    </a:cubicBezTo>
                    <a:lnTo>
                      <a:pt x="12480" y="5252"/>
                    </a:lnTo>
                    <a:cubicBezTo>
                      <a:pt x="12522" y="5222"/>
                      <a:pt x="12520" y="5159"/>
                      <a:pt x="12480" y="5123"/>
                    </a:cubicBezTo>
                    <a:cubicBezTo>
                      <a:pt x="12461" y="5105"/>
                      <a:pt x="12436" y="5096"/>
                      <a:pt x="12412" y="5096"/>
                    </a:cubicBezTo>
                    <a:cubicBezTo>
                      <a:pt x="12385" y="5096"/>
                      <a:pt x="12359" y="5107"/>
                      <a:pt x="12339" y="5128"/>
                    </a:cubicBezTo>
                    <a:cubicBezTo>
                      <a:pt x="12278" y="5186"/>
                      <a:pt x="11859" y="5272"/>
                      <a:pt x="11670" y="5282"/>
                    </a:cubicBezTo>
                    <a:cubicBezTo>
                      <a:pt x="11559" y="5290"/>
                      <a:pt x="11449" y="5290"/>
                      <a:pt x="11340" y="5291"/>
                    </a:cubicBezTo>
                    <a:cubicBezTo>
                      <a:pt x="11081" y="5296"/>
                      <a:pt x="10813" y="5298"/>
                      <a:pt x="10537" y="5371"/>
                    </a:cubicBezTo>
                    <a:cubicBezTo>
                      <a:pt x="10269" y="5440"/>
                      <a:pt x="10016" y="5556"/>
                      <a:pt x="9762" y="5725"/>
                    </a:cubicBezTo>
                    <a:cubicBezTo>
                      <a:pt x="9618" y="5822"/>
                      <a:pt x="9483" y="5928"/>
                      <a:pt x="9351" y="6047"/>
                    </a:cubicBezTo>
                    <a:cubicBezTo>
                      <a:pt x="9382" y="5996"/>
                      <a:pt x="9412" y="5943"/>
                      <a:pt x="9444" y="5892"/>
                    </a:cubicBezTo>
                    <a:cubicBezTo>
                      <a:pt x="9474" y="5840"/>
                      <a:pt x="9508" y="5786"/>
                      <a:pt x="9541" y="5731"/>
                    </a:cubicBezTo>
                    <a:cubicBezTo>
                      <a:pt x="9549" y="5733"/>
                      <a:pt x="9557" y="5734"/>
                      <a:pt x="9565" y="5734"/>
                    </a:cubicBezTo>
                    <a:cubicBezTo>
                      <a:pt x="9600" y="5734"/>
                      <a:pt x="9633" y="5715"/>
                      <a:pt x="9651" y="5682"/>
                    </a:cubicBezTo>
                    <a:cubicBezTo>
                      <a:pt x="9791" y="5421"/>
                      <a:pt x="10003" y="5214"/>
                      <a:pt x="10226" y="4994"/>
                    </a:cubicBezTo>
                    <a:cubicBezTo>
                      <a:pt x="10305" y="4915"/>
                      <a:pt x="10386" y="4835"/>
                      <a:pt x="10462" y="4754"/>
                    </a:cubicBezTo>
                    <a:cubicBezTo>
                      <a:pt x="11091" y="4087"/>
                      <a:pt x="11445" y="3246"/>
                      <a:pt x="11575" y="2105"/>
                    </a:cubicBezTo>
                    <a:cubicBezTo>
                      <a:pt x="11605" y="1828"/>
                      <a:pt x="11617" y="1548"/>
                      <a:pt x="11626" y="1277"/>
                    </a:cubicBezTo>
                    <a:cubicBezTo>
                      <a:pt x="11640" y="895"/>
                      <a:pt x="11653" y="500"/>
                      <a:pt x="11728" y="122"/>
                    </a:cubicBezTo>
                    <a:cubicBezTo>
                      <a:pt x="11740" y="68"/>
                      <a:pt x="11705" y="15"/>
                      <a:pt x="11652" y="3"/>
                    </a:cubicBezTo>
                    <a:cubicBezTo>
                      <a:pt x="11644" y="1"/>
                      <a:pt x="11637" y="1"/>
                      <a:pt x="11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3"/>
              <p:cNvGrpSpPr/>
              <p:nvPr/>
            </p:nvGrpSpPr>
            <p:grpSpPr>
              <a:xfrm>
                <a:off x="8630987" y="1295690"/>
                <a:ext cx="210920" cy="196006"/>
                <a:chOff x="2294687" y="652640"/>
                <a:chExt cx="210920" cy="196006"/>
              </a:xfrm>
            </p:grpSpPr>
            <p:sp>
              <p:nvSpPr>
                <p:cNvPr id="100" name="Google Shape;100;p3"/>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3"/>
              <p:cNvGrpSpPr/>
              <p:nvPr/>
            </p:nvGrpSpPr>
            <p:grpSpPr>
              <a:xfrm>
                <a:off x="8149348" y="3994349"/>
                <a:ext cx="785089" cy="1218292"/>
                <a:chOff x="1238225" y="2907350"/>
                <a:chExt cx="415875" cy="645350"/>
              </a:xfrm>
            </p:grpSpPr>
            <p:sp>
              <p:nvSpPr>
                <p:cNvPr id="104" name="Google Shape;104;p3"/>
                <p:cNvSpPr/>
                <p:nvPr/>
              </p:nvSpPr>
              <p:spPr>
                <a:xfrm>
                  <a:off x="1353625" y="2907350"/>
                  <a:ext cx="69250" cy="175425"/>
                </a:xfrm>
                <a:custGeom>
                  <a:avLst/>
                  <a:gdLst/>
                  <a:ahLst/>
                  <a:cxnLst/>
                  <a:rect l="l" t="t" r="r" b="b"/>
                  <a:pathLst>
                    <a:path w="2770" h="7017" extrusionOk="0">
                      <a:moveTo>
                        <a:pt x="345" y="0"/>
                      </a:moveTo>
                      <a:lnTo>
                        <a:pt x="345" y="0"/>
                      </a:lnTo>
                      <a:cubicBezTo>
                        <a:pt x="1" y="1173"/>
                        <a:pt x="96" y="2454"/>
                        <a:pt x="523" y="3600"/>
                      </a:cubicBezTo>
                      <a:cubicBezTo>
                        <a:pt x="769" y="4262"/>
                        <a:pt x="1124" y="4882"/>
                        <a:pt x="1550" y="5443"/>
                      </a:cubicBezTo>
                      <a:cubicBezTo>
                        <a:pt x="1762" y="5728"/>
                        <a:pt x="2022" y="5972"/>
                        <a:pt x="2242" y="6250"/>
                      </a:cubicBezTo>
                      <a:cubicBezTo>
                        <a:pt x="2433" y="6486"/>
                        <a:pt x="2538" y="6769"/>
                        <a:pt x="2725" y="7017"/>
                      </a:cubicBezTo>
                      <a:cubicBezTo>
                        <a:pt x="2731" y="6087"/>
                        <a:pt x="2770" y="5268"/>
                        <a:pt x="2609" y="4344"/>
                      </a:cubicBezTo>
                      <a:cubicBezTo>
                        <a:pt x="2250" y="2741"/>
                        <a:pt x="1289" y="1346"/>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430525" y="3005700"/>
                  <a:ext cx="44725" cy="160400"/>
                </a:xfrm>
                <a:custGeom>
                  <a:avLst/>
                  <a:gdLst/>
                  <a:ahLst/>
                  <a:cxnLst/>
                  <a:rect l="l" t="t" r="r" b="b"/>
                  <a:pathLst>
                    <a:path w="1789" h="6416" extrusionOk="0">
                      <a:moveTo>
                        <a:pt x="1450" y="1"/>
                      </a:moveTo>
                      <a:cubicBezTo>
                        <a:pt x="1479" y="117"/>
                        <a:pt x="699" y="1101"/>
                        <a:pt x="606" y="1292"/>
                      </a:cubicBezTo>
                      <a:cubicBezTo>
                        <a:pt x="367" y="1797"/>
                        <a:pt x="199" y="2337"/>
                        <a:pt x="105" y="2889"/>
                      </a:cubicBezTo>
                      <a:cubicBezTo>
                        <a:pt x="1" y="3510"/>
                        <a:pt x="15" y="4141"/>
                        <a:pt x="85" y="4765"/>
                      </a:cubicBezTo>
                      <a:cubicBezTo>
                        <a:pt x="154" y="5367"/>
                        <a:pt x="392" y="5849"/>
                        <a:pt x="599" y="6415"/>
                      </a:cubicBezTo>
                      <a:cubicBezTo>
                        <a:pt x="561" y="5621"/>
                        <a:pt x="887" y="4863"/>
                        <a:pt x="1169" y="4121"/>
                      </a:cubicBezTo>
                      <a:cubicBezTo>
                        <a:pt x="1181" y="4090"/>
                        <a:pt x="1192" y="4057"/>
                        <a:pt x="1204" y="4027"/>
                      </a:cubicBezTo>
                      <a:cubicBezTo>
                        <a:pt x="1687" y="2714"/>
                        <a:pt x="1789" y="1360"/>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332125" y="3036325"/>
                  <a:ext cx="117950" cy="133975"/>
                </a:xfrm>
                <a:custGeom>
                  <a:avLst/>
                  <a:gdLst/>
                  <a:ahLst/>
                  <a:cxnLst/>
                  <a:rect l="l" t="t" r="r" b="b"/>
                  <a:pathLst>
                    <a:path w="4718" h="5359" extrusionOk="0">
                      <a:moveTo>
                        <a:pt x="1" y="1"/>
                      </a:moveTo>
                      <a:lnTo>
                        <a:pt x="1" y="1"/>
                      </a:lnTo>
                      <a:cubicBezTo>
                        <a:pt x="431" y="1557"/>
                        <a:pt x="1421" y="3019"/>
                        <a:pt x="2882" y="3705"/>
                      </a:cubicBezTo>
                      <a:cubicBezTo>
                        <a:pt x="3704" y="4090"/>
                        <a:pt x="4302" y="4510"/>
                        <a:pt x="4717" y="5358"/>
                      </a:cubicBezTo>
                      <a:cubicBezTo>
                        <a:pt x="4284" y="4178"/>
                        <a:pt x="3482" y="3019"/>
                        <a:pt x="2531" y="2188"/>
                      </a:cubicBezTo>
                      <a:cubicBezTo>
                        <a:pt x="1689" y="1450"/>
                        <a:pt x="612" y="9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362975" y="3123300"/>
                  <a:ext cx="135375" cy="159900"/>
                </a:xfrm>
                <a:custGeom>
                  <a:avLst/>
                  <a:gdLst/>
                  <a:ahLst/>
                  <a:cxnLst/>
                  <a:rect l="l" t="t" r="r" b="b"/>
                  <a:pathLst>
                    <a:path w="5415" h="6396" extrusionOk="0">
                      <a:moveTo>
                        <a:pt x="0" y="0"/>
                      </a:moveTo>
                      <a:cubicBezTo>
                        <a:pt x="36" y="378"/>
                        <a:pt x="284" y="828"/>
                        <a:pt x="429" y="1180"/>
                      </a:cubicBezTo>
                      <a:cubicBezTo>
                        <a:pt x="601" y="1595"/>
                        <a:pt x="688" y="2059"/>
                        <a:pt x="960" y="2429"/>
                      </a:cubicBezTo>
                      <a:cubicBezTo>
                        <a:pt x="1265" y="2848"/>
                        <a:pt x="1758" y="3078"/>
                        <a:pt x="2211" y="3325"/>
                      </a:cubicBezTo>
                      <a:cubicBezTo>
                        <a:pt x="3397" y="3977"/>
                        <a:pt x="4641" y="4795"/>
                        <a:pt x="5264" y="6052"/>
                      </a:cubicBezTo>
                      <a:lnTo>
                        <a:pt x="5264" y="6052"/>
                      </a:lnTo>
                      <a:cubicBezTo>
                        <a:pt x="4136" y="3573"/>
                        <a:pt x="2240" y="1538"/>
                        <a:pt x="0" y="0"/>
                      </a:cubicBezTo>
                      <a:close/>
                      <a:moveTo>
                        <a:pt x="5264" y="6052"/>
                      </a:moveTo>
                      <a:cubicBezTo>
                        <a:pt x="5316" y="6165"/>
                        <a:pt x="5366" y="6280"/>
                        <a:pt x="5414" y="6396"/>
                      </a:cubicBezTo>
                      <a:cubicBezTo>
                        <a:pt x="5369" y="6278"/>
                        <a:pt x="5319" y="6163"/>
                        <a:pt x="5264" y="6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449650" y="3219925"/>
                  <a:ext cx="25" cy="25"/>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489900" y="3131150"/>
                  <a:ext cx="40075" cy="163775"/>
                </a:xfrm>
                <a:custGeom>
                  <a:avLst/>
                  <a:gdLst/>
                  <a:ahLst/>
                  <a:cxnLst/>
                  <a:rect l="l" t="t" r="r" b="b"/>
                  <a:pathLst>
                    <a:path w="1603" h="6551" extrusionOk="0">
                      <a:moveTo>
                        <a:pt x="915" y="0"/>
                      </a:moveTo>
                      <a:cubicBezTo>
                        <a:pt x="915" y="1"/>
                        <a:pt x="915" y="1"/>
                        <a:pt x="915" y="1"/>
                      </a:cubicBezTo>
                      <a:lnTo>
                        <a:pt x="915" y="1"/>
                      </a:lnTo>
                      <a:cubicBezTo>
                        <a:pt x="915" y="1"/>
                        <a:pt x="915" y="1"/>
                        <a:pt x="915" y="0"/>
                      </a:cubicBezTo>
                      <a:close/>
                      <a:moveTo>
                        <a:pt x="915" y="1"/>
                      </a:moveTo>
                      <a:lnTo>
                        <a:pt x="915" y="1"/>
                      </a:lnTo>
                      <a:cubicBezTo>
                        <a:pt x="1013" y="200"/>
                        <a:pt x="479" y="1295"/>
                        <a:pt x="408" y="1542"/>
                      </a:cubicBezTo>
                      <a:cubicBezTo>
                        <a:pt x="264" y="2043"/>
                        <a:pt x="142" y="2547"/>
                        <a:pt x="98" y="3064"/>
                      </a:cubicBezTo>
                      <a:cubicBezTo>
                        <a:pt x="0" y="4240"/>
                        <a:pt x="110" y="5422"/>
                        <a:pt x="463" y="6551"/>
                      </a:cubicBezTo>
                      <a:cubicBezTo>
                        <a:pt x="421" y="6392"/>
                        <a:pt x="714" y="5904"/>
                        <a:pt x="777" y="5742"/>
                      </a:cubicBezTo>
                      <a:cubicBezTo>
                        <a:pt x="880" y="5478"/>
                        <a:pt x="1010" y="5210"/>
                        <a:pt x="1067" y="4931"/>
                      </a:cubicBezTo>
                      <a:cubicBezTo>
                        <a:pt x="1165" y="4450"/>
                        <a:pt x="1293" y="3971"/>
                        <a:pt x="1384" y="3486"/>
                      </a:cubicBezTo>
                      <a:cubicBezTo>
                        <a:pt x="1603" y="2315"/>
                        <a:pt x="1451" y="1069"/>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302300" y="3147175"/>
                  <a:ext cx="90650" cy="119500"/>
                </a:xfrm>
                <a:custGeom>
                  <a:avLst/>
                  <a:gdLst/>
                  <a:ahLst/>
                  <a:cxnLst/>
                  <a:rect l="l" t="t" r="r" b="b"/>
                  <a:pathLst>
                    <a:path w="3626" h="4780" extrusionOk="0">
                      <a:moveTo>
                        <a:pt x="1" y="1"/>
                      </a:moveTo>
                      <a:lnTo>
                        <a:pt x="1" y="1"/>
                      </a:lnTo>
                      <a:cubicBezTo>
                        <a:pt x="202" y="755"/>
                        <a:pt x="237" y="1552"/>
                        <a:pt x="516" y="2282"/>
                      </a:cubicBezTo>
                      <a:cubicBezTo>
                        <a:pt x="758" y="2912"/>
                        <a:pt x="1187" y="3465"/>
                        <a:pt x="1725" y="3873"/>
                      </a:cubicBezTo>
                      <a:cubicBezTo>
                        <a:pt x="1997" y="4077"/>
                        <a:pt x="2220" y="4142"/>
                        <a:pt x="2531" y="4235"/>
                      </a:cubicBezTo>
                      <a:cubicBezTo>
                        <a:pt x="2929" y="4352"/>
                        <a:pt x="3265" y="4585"/>
                        <a:pt x="3626" y="4779"/>
                      </a:cubicBezTo>
                      <a:cubicBezTo>
                        <a:pt x="2641" y="3045"/>
                        <a:pt x="1087" y="16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413575" y="3064425"/>
                  <a:ext cx="127775" cy="488275"/>
                </a:xfrm>
                <a:custGeom>
                  <a:avLst/>
                  <a:gdLst/>
                  <a:ahLst/>
                  <a:cxnLst/>
                  <a:rect l="l" t="t" r="r" b="b"/>
                  <a:pathLst>
                    <a:path w="5111" h="19531" extrusionOk="0">
                      <a:moveTo>
                        <a:pt x="147" y="1"/>
                      </a:moveTo>
                      <a:cubicBezTo>
                        <a:pt x="78" y="1"/>
                        <a:pt x="0" y="67"/>
                        <a:pt x="23" y="158"/>
                      </a:cubicBezTo>
                      <a:cubicBezTo>
                        <a:pt x="346" y="1459"/>
                        <a:pt x="672" y="2769"/>
                        <a:pt x="1230" y="3992"/>
                      </a:cubicBezTo>
                      <a:cubicBezTo>
                        <a:pt x="1519" y="4619"/>
                        <a:pt x="1865" y="5219"/>
                        <a:pt x="2166" y="5840"/>
                      </a:cubicBezTo>
                      <a:cubicBezTo>
                        <a:pt x="2454" y="6435"/>
                        <a:pt x="2697" y="7053"/>
                        <a:pt x="2913" y="7678"/>
                      </a:cubicBezTo>
                      <a:cubicBezTo>
                        <a:pt x="3354" y="8961"/>
                        <a:pt x="3770" y="10278"/>
                        <a:pt x="3851" y="11639"/>
                      </a:cubicBezTo>
                      <a:cubicBezTo>
                        <a:pt x="3930" y="12968"/>
                        <a:pt x="3796" y="14295"/>
                        <a:pt x="3842" y="15624"/>
                      </a:cubicBezTo>
                      <a:cubicBezTo>
                        <a:pt x="3887" y="16966"/>
                        <a:pt x="4118" y="18340"/>
                        <a:pt x="4865" y="19482"/>
                      </a:cubicBezTo>
                      <a:cubicBezTo>
                        <a:pt x="4888" y="19517"/>
                        <a:pt x="4919" y="19531"/>
                        <a:pt x="4950" y="19531"/>
                      </a:cubicBezTo>
                      <a:cubicBezTo>
                        <a:pt x="5030" y="19531"/>
                        <a:pt x="5111" y="19436"/>
                        <a:pt x="5052" y="19346"/>
                      </a:cubicBezTo>
                      <a:cubicBezTo>
                        <a:pt x="3626" y="17167"/>
                        <a:pt x="4179" y="14408"/>
                        <a:pt x="4097" y="11965"/>
                      </a:cubicBezTo>
                      <a:cubicBezTo>
                        <a:pt x="4072" y="11283"/>
                        <a:pt x="4000" y="10604"/>
                        <a:pt x="3835" y="9942"/>
                      </a:cubicBezTo>
                      <a:cubicBezTo>
                        <a:pt x="3671" y="9292"/>
                        <a:pt x="3474" y="8648"/>
                        <a:pt x="3267" y="8011"/>
                      </a:cubicBezTo>
                      <a:cubicBezTo>
                        <a:pt x="3063" y="7381"/>
                        <a:pt x="2834" y="6759"/>
                        <a:pt x="2565" y="6155"/>
                      </a:cubicBezTo>
                      <a:cubicBezTo>
                        <a:pt x="2292" y="5541"/>
                        <a:pt x="1962" y="4957"/>
                        <a:pt x="1660" y="4356"/>
                      </a:cubicBezTo>
                      <a:cubicBezTo>
                        <a:pt x="980" y="3001"/>
                        <a:pt x="602" y="1540"/>
                        <a:pt x="239" y="77"/>
                      </a:cubicBezTo>
                      <a:cubicBezTo>
                        <a:pt x="225" y="23"/>
                        <a:pt x="188"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510125" y="3119175"/>
                  <a:ext cx="101400" cy="259475"/>
                </a:xfrm>
                <a:custGeom>
                  <a:avLst/>
                  <a:gdLst/>
                  <a:ahLst/>
                  <a:cxnLst/>
                  <a:rect l="l" t="t" r="r" b="b"/>
                  <a:pathLst>
                    <a:path w="4056" h="10379" extrusionOk="0">
                      <a:moveTo>
                        <a:pt x="3925" y="1"/>
                      </a:moveTo>
                      <a:cubicBezTo>
                        <a:pt x="3875" y="1"/>
                        <a:pt x="3824" y="28"/>
                        <a:pt x="3810" y="90"/>
                      </a:cubicBezTo>
                      <a:cubicBezTo>
                        <a:pt x="3467" y="1536"/>
                        <a:pt x="3305" y="3014"/>
                        <a:pt x="2993" y="4466"/>
                      </a:cubicBezTo>
                      <a:cubicBezTo>
                        <a:pt x="2687" y="5885"/>
                        <a:pt x="2238" y="7331"/>
                        <a:pt x="1358" y="8505"/>
                      </a:cubicBezTo>
                      <a:cubicBezTo>
                        <a:pt x="925" y="9083"/>
                        <a:pt x="433" y="9611"/>
                        <a:pt x="52" y="10223"/>
                      </a:cubicBezTo>
                      <a:cubicBezTo>
                        <a:pt x="1" y="10308"/>
                        <a:pt x="78" y="10379"/>
                        <a:pt x="158" y="10379"/>
                      </a:cubicBezTo>
                      <a:cubicBezTo>
                        <a:pt x="197" y="10379"/>
                        <a:pt x="237" y="10361"/>
                        <a:pt x="262" y="10320"/>
                      </a:cubicBezTo>
                      <a:cubicBezTo>
                        <a:pt x="604" y="9770"/>
                        <a:pt x="1045" y="9290"/>
                        <a:pt x="1439" y="8779"/>
                      </a:cubicBezTo>
                      <a:cubicBezTo>
                        <a:pt x="1645" y="8512"/>
                        <a:pt x="1837" y="8237"/>
                        <a:pt x="2008" y="7948"/>
                      </a:cubicBezTo>
                      <a:cubicBezTo>
                        <a:pt x="2195" y="7631"/>
                        <a:pt x="2343" y="7290"/>
                        <a:pt x="2482" y="6952"/>
                      </a:cubicBezTo>
                      <a:cubicBezTo>
                        <a:pt x="3058" y="5561"/>
                        <a:pt x="3323" y="4075"/>
                        <a:pt x="3569" y="2599"/>
                      </a:cubicBezTo>
                      <a:cubicBezTo>
                        <a:pt x="3706" y="1774"/>
                        <a:pt x="3844" y="947"/>
                        <a:pt x="4036" y="130"/>
                      </a:cubicBezTo>
                      <a:cubicBezTo>
                        <a:pt x="4056" y="48"/>
                        <a:pt x="3991" y="1"/>
                        <a:pt x="3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361375" y="3232250"/>
                  <a:ext cx="153300" cy="199300"/>
                </a:xfrm>
                <a:custGeom>
                  <a:avLst/>
                  <a:gdLst/>
                  <a:ahLst/>
                  <a:cxnLst/>
                  <a:rect l="l" t="t" r="r" b="b"/>
                  <a:pathLst>
                    <a:path w="6132" h="7972" extrusionOk="0">
                      <a:moveTo>
                        <a:pt x="150" y="1"/>
                      </a:moveTo>
                      <a:cubicBezTo>
                        <a:pt x="74" y="1"/>
                        <a:pt x="1" y="64"/>
                        <a:pt x="45" y="149"/>
                      </a:cubicBezTo>
                      <a:cubicBezTo>
                        <a:pt x="332" y="684"/>
                        <a:pt x="692" y="1172"/>
                        <a:pt x="1124" y="1599"/>
                      </a:cubicBezTo>
                      <a:cubicBezTo>
                        <a:pt x="1594" y="2064"/>
                        <a:pt x="2156" y="2411"/>
                        <a:pt x="2668" y="2827"/>
                      </a:cubicBezTo>
                      <a:cubicBezTo>
                        <a:pt x="3177" y="3242"/>
                        <a:pt x="3628" y="3721"/>
                        <a:pt x="4060" y="4214"/>
                      </a:cubicBezTo>
                      <a:cubicBezTo>
                        <a:pt x="4491" y="4702"/>
                        <a:pt x="4963" y="5191"/>
                        <a:pt x="5267" y="5773"/>
                      </a:cubicBezTo>
                      <a:cubicBezTo>
                        <a:pt x="5607" y="6427"/>
                        <a:pt x="5749" y="7160"/>
                        <a:pt x="5887" y="7878"/>
                      </a:cubicBezTo>
                      <a:cubicBezTo>
                        <a:pt x="5900" y="7941"/>
                        <a:pt x="5955" y="7971"/>
                        <a:pt x="6008" y="7971"/>
                      </a:cubicBezTo>
                      <a:cubicBezTo>
                        <a:pt x="6071" y="7971"/>
                        <a:pt x="6131" y="7929"/>
                        <a:pt x="6115" y="7850"/>
                      </a:cubicBezTo>
                      <a:cubicBezTo>
                        <a:pt x="5995" y="7216"/>
                        <a:pt x="5869" y="6572"/>
                        <a:pt x="5616" y="5974"/>
                      </a:cubicBezTo>
                      <a:cubicBezTo>
                        <a:pt x="5358" y="5363"/>
                        <a:pt x="4938" y="4868"/>
                        <a:pt x="4507" y="4373"/>
                      </a:cubicBezTo>
                      <a:cubicBezTo>
                        <a:pt x="4080" y="3881"/>
                        <a:pt x="3647" y="3390"/>
                        <a:pt x="3166" y="2950"/>
                      </a:cubicBezTo>
                      <a:cubicBezTo>
                        <a:pt x="2666" y="2492"/>
                        <a:pt x="2088" y="2138"/>
                        <a:pt x="1574" y="1698"/>
                      </a:cubicBezTo>
                      <a:cubicBezTo>
                        <a:pt x="1040" y="1240"/>
                        <a:pt x="593" y="684"/>
                        <a:pt x="260" y="66"/>
                      </a:cubicBezTo>
                      <a:cubicBezTo>
                        <a:pt x="235" y="20"/>
                        <a:pt x="19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352800" y="3288800"/>
                  <a:ext cx="112975" cy="48975"/>
                </a:xfrm>
                <a:custGeom>
                  <a:avLst/>
                  <a:gdLst/>
                  <a:ahLst/>
                  <a:cxnLst/>
                  <a:rect l="l" t="t" r="r" b="b"/>
                  <a:pathLst>
                    <a:path w="4519" h="1959" extrusionOk="0">
                      <a:moveTo>
                        <a:pt x="0" y="0"/>
                      </a:moveTo>
                      <a:cubicBezTo>
                        <a:pt x="255" y="290"/>
                        <a:pt x="513" y="579"/>
                        <a:pt x="768" y="872"/>
                      </a:cubicBezTo>
                      <a:cubicBezTo>
                        <a:pt x="1083" y="1229"/>
                        <a:pt x="1425" y="1603"/>
                        <a:pt x="1884" y="1733"/>
                      </a:cubicBezTo>
                      <a:cubicBezTo>
                        <a:pt x="2066" y="1784"/>
                        <a:pt x="2254" y="1793"/>
                        <a:pt x="2442" y="1793"/>
                      </a:cubicBezTo>
                      <a:cubicBezTo>
                        <a:pt x="2459" y="1793"/>
                        <a:pt x="2475" y="1793"/>
                        <a:pt x="2492" y="1792"/>
                      </a:cubicBezTo>
                      <a:cubicBezTo>
                        <a:pt x="2807" y="1788"/>
                        <a:pt x="3132" y="1698"/>
                        <a:pt x="3436" y="1697"/>
                      </a:cubicBezTo>
                      <a:cubicBezTo>
                        <a:pt x="3438" y="1697"/>
                        <a:pt x="3441" y="1697"/>
                        <a:pt x="3444" y="1697"/>
                      </a:cubicBezTo>
                      <a:cubicBezTo>
                        <a:pt x="3791" y="1697"/>
                        <a:pt x="4185" y="1871"/>
                        <a:pt x="4518" y="1959"/>
                      </a:cubicBezTo>
                      <a:lnTo>
                        <a:pt x="4518" y="1959"/>
                      </a:lnTo>
                      <a:cubicBezTo>
                        <a:pt x="4187" y="1871"/>
                        <a:pt x="3889" y="1202"/>
                        <a:pt x="3618" y="990"/>
                      </a:cubicBezTo>
                      <a:cubicBezTo>
                        <a:pt x="3379" y="804"/>
                        <a:pt x="3069" y="746"/>
                        <a:pt x="2789" y="642"/>
                      </a:cubicBezTo>
                      <a:cubicBezTo>
                        <a:pt x="1884" y="296"/>
                        <a:pt x="969" y="57"/>
                        <a:pt x="0" y="0"/>
                      </a:cubicBezTo>
                      <a:close/>
                      <a:moveTo>
                        <a:pt x="4518" y="1959"/>
                      </a:moveTo>
                      <a:lnTo>
                        <a:pt x="4518" y="1959"/>
                      </a:lnTo>
                      <a:cubicBezTo>
                        <a:pt x="4518" y="1959"/>
                        <a:pt x="4518" y="1959"/>
                        <a:pt x="4518" y="1959"/>
                      </a:cubicBezTo>
                      <a:cubicBezTo>
                        <a:pt x="4518" y="1959"/>
                        <a:pt x="4518" y="1959"/>
                        <a:pt x="4518" y="19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429200" y="3238125"/>
                  <a:ext cx="56950" cy="122100"/>
                </a:xfrm>
                <a:custGeom>
                  <a:avLst/>
                  <a:gdLst/>
                  <a:ahLst/>
                  <a:cxnLst/>
                  <a:rect l="l" t="t" r="r" b="b"/>
                  <a:pathLst>
                    <a:path w="2278" h="4884" extrusionOk="0">
                      <a:moveTo>
                        <a:pt x="0" y="1"/>
                      </a:moveTo>
                      <a:lnTo>
                        <a:pt x="0" y="1"/>
                      </a:lnTo>
                      <a:cubicBezTo>
                        <a:pt x="47" y="50"/>
                        <a:pt x="6" y="506"/>
                        <a:pt x="13" y="601"/>
                      </a:cubicBezTo>
                      <a:cubicBezTo>
                        <a:pt x="32" y="843"/>
                        <a:pt x="54" y="1067"/>
                        <a:pt x="135" y="1296"/>
                      </a:cubicBezTo>
                      <a:cubicBezTo>
                        <a:pt x="304" y="1770"/>
                        <a:pt x="634" y="2171"/>
                        <a:pt x="927" y="2570"/>
                      </a:cubicBezTo>
                      <a:cubicBezTo>
                        <a:pt x="1455" y="3291"/>
                        <a:pt x="1908" y="4067"/>
                        <a:pt x="2272" y="4883"/>
                      </a:cubicBezTo>
                      <a:cubicBezTo>
                        <a:pt x="2104" y="4506"/>
                        <a:pt x="2277" y="3850"/>
                        <a:pt x="2207" y="3436"/>
                      </a:cubicBezTo>
                      <a:cubicBezTo>
                        <a:pt x="2127" y="2958"/>
                        <a:pt x="1824" y="2479"/>
                        <a:pt x="1577" y="2066"/>
                      </a:cubicBezTo>
                      <a:cubicBezTo>
                        <a:pt x="1129" y="1324"/>
                        <a:pt x="601" y="62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583225" y="3032350"/>
                  <a:ext cx="40125" cy="140225"/>
                </a:xfrm>
                <a:custGeom>
                  <a:avLst/>
                  <a:gdLst/>
                  <a:ahLst/>
                  <a:cxnLst/>
                  <a:rect l="l" t="t" r="r" b="b"/>
                  <a:pathLst>
                    <a:path w="1605" h="5609" extrusionOk="0">
                      <a:moveTo>
                        <a:pt x="1473" y="0"/>
                      </a:moveTo>
                      <a:lnTo>
                        <a:pt x="1473" y="0"/>
                      </a:lnTo>
                      <a:cubicBezTo>
                        <a:pt x="1121" y="461"/>
                        <a:pt x="765" y="928"/>
                        <a:pt x="556" y="1470"/>
                      </a:cubicBezTo>
                      <a:cubicBezTo>
                        <a:pt x="1" y="2907"/>
                        <a:pt x="656" y="4185"/>
                        <a:pt x="758" y="5608"/>
                      </a:cubicBezTo>
                      <a:cubicBezTo>
                        <a:pt x="917" y="4669"/>
                        <a:pt x="1302" y="3816"/>
                        <a:pt x="1473" y="2883"/>
                      </a:cubicBezTo>
                      <a:cubicBezTo>
                        <a:pt x="1561" y="2396"/>
                        <a:pt x="1604" y="1901"/>
                        <a:pt x="1603" y="1404"/>
                      </a:cubicBezTo>
                      <a:cubicBezTo>
                        <a:pt x="1603" y="1180"/>
                        <a:pt x="1370" y="135"/>
                        <a:pt x="1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544650" y="3105625"/>
                  <a:ext cx="42325" cy="143675"/>
                </a:xfrm>
                <a:custGeom>
                  <a:avLst/>
                  <a:gdLst/>
                  <a:ahLst/>
                  <a:cxnLst/>
                  <a:rect l="l" t="t" r="r" b="b"/>
                  <a:pathLst>
                    <a:path w="1693" h="5747" extrusionOk="0">
                      <a:moveTo>
                        <a:pt x="355" y="1"/>
                      </a:moveTo>
                      <a:cubicBezTo>
                        <a:pt x="422" y="189"/>
                        <a:pt x="257" y="421"/>
                        <a:pt x="203" y="583"/>
                      </a:cubicBezTo>
                      <a:cubicBezTo>
                        <a:pt x="125" y="826"/>
                        <a:pt x="92" y="1079"/>
                        <a:pt x="65" y="1337"/>
                      </a:cubicBezTo>
                      <a:cubicBezTo>
                        <a:pt x="5" y="1910"/>
                        <a:pt x="0" y="2491"/>
                        <a:pt x="105" y="3061"/>
                      </a:cubicBezTo>
                      <a:cubicBezTo>
                        <a:pt x="194" y="3566"/>
                        <a:pt x="372" y="4200"/>
                        <a:pt x="731" y="4584"/>
                      </a:cubicBezTo>
                      <a:cubicBezTo>
                        <a:pt x="1099" y="4978"/>
                        <a:pt x="1383" y="5215"/>
                        <a:pt x="1610" y="5746"/>
                      </a:cubicBezTo>
                      <a:cubicBezTo>
                        <a:pt x="1693" y="3776"/>
                        <a:pt x="1019" y="1860"/>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568250" y="3184175"/>
                  <a:ext cx="85850" cy="112750"/>
                </a:xfrm>
                <a:custGeom>
                  <a:avLst/>
                  <a:gdLst/>
                  <a:ahLst/>
                  <a:cxnLst/>
                  <a:rect l="l" t="t" r="r" b="b"/>
                  <a:pathLst>
                    <a:path w="3434" h="4510" extrusionOk="0">
                      <a:moveTo>
                        <a:pt x="3434" y="0"/>
                      </a:moveTo>
                      <a:lnTo>
                        <a:pt x="3434" y="0"/>
                      </a:lnTo>
                      <a:cubicBezTo>
                        <a:pt x="2979" y="178"/>
                        <a:pt x="2618" y="527"/>
                        <a:pt x="2269" y="870"/>
                      </a:cubicBezTo>
                      <a:cubicBezTo>
                        <a:pt x="1210" y="1910"/>
                        <a:pt x="432" y="3089"/>
                        <a:pt x="0" y="4510"/>
                      </a:cubicBezTo>
                      <a:cubicBezTo>
                        <a:pt x="16" y="4459"/>
                        <a:pt x="282" y="4352"/>
                        <a:pt x="335" y="4320"/>
                      </a:cubicBezTo>
                      <a:cubicBezTo>
                        <a:pt x="453" y="4245"/>
                        <a:pt x="575" y="4169"/>
                        <a:pt x="689" y="4088"/>
                      </a:cubicBezTo>
                      <a:cubicBezTo>
                        <a:pt x="863" y="3964"/>
                        <a:pt x="961" y="3796"/>
                        <a:pt x="1116" y="3654"/>
                      </a:cubicBezTo>
                      <a:cubicBezTo>
                        <a:pt x="1477" y="3320"/>
                        <a:pt x="1821" y="2984"/>
                        <a:pt x="2125" y="2597"/>
                      </a:cubicBezTo>
                      <a:cubicBezTo>
                        <a:pt x="2726" y="1828"/>
                        <a:pt x="3179" y="943"/>
                        <a:pt x="3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238225" y="3280175"/>
                  <a:ext cx="27025" cy="26850"/>
                </a:xfrm>
                <a:custGeom>
                  <a:avLst/>
                  <a:gdLst/>
                  <a:ahLst/>
                  <a:cxnLst/>
                  <a:rect l="l" t="t" r="r" b="b"/>
                  <a:pathLst>
                    <a:path w="1081" h="1074" extrusionOk="0">
                      <a:moveTo>
                        <a:pt x="534" y="1"/>
                      </a:moveTo>
                      <a:cubicBezTo>
                        <a:pt x="395" y="1"/>
                        <a:pt x="267" y="55"/>
                        <a:pt x="162" y="154"/>
                      </a:cubicBezTo>
                      <a:cubicBezTo>
                        <a:pt x="61" y="255"/>
                        <a:pt x="3" y="389"/>
                        <a:pt x="2" y="532"/>
                      </a:cubicBezTo>
                      <a:cubicBezTo>
                        <a:pt x="0" y="829"/>
                        <a:pt x="239" y="1072"/>
                        <a:pt x="536" y="1073"/>
                      </a:cubicBezTo>
                      <a:cubicBezTo>
                        <a:pt x="538" y="1073"/>
                        <a:pt x="540" y="1073"/>
                        <a:pt x="541" y="1073"/>
                      </a:cubicBezTo>
                      <a:cubicBezTo>
                        <a:pt x="677" y="1073"/>
                        <a:pt x="805" y="1023"/>
                        <a:pt x="905" y="930"/>
                      </a:cubicBezTo>
                      <a:cubicBezTo>
                        <a:pt x="908" y="927"/>
                        <a:pt x="914" y="923"/>
                        <a:pt x="918" y="917"/>
                      </a:cubicBezTo>
                      <a:cubicBezTo>
                        <a:pt x="1019" y="816"/>
                        <a:pt x="1077" y="683"/>
                        <a:pt x="1079" y="539"/>
                      </a:cubicBezTo>
                      <a:cubicBezTo>
                        <a:pt x="1080" y="396"/>
                        <a:pt x="1024" y="261"/>
                        <a:pt x="922" y="157"/>
                      </a:cubicBezTo>
                      <a:cubicBezTo>
                        <a:pt x="822" y="59"/>
                        <a:pt x="688" y="2"/>
                        <a:pt x="544" y="1"/>
                      </a:cubicBezTo>
                      <a:cubicBezTo>
                        <a:pt x="541" y="1"/>
                        <a:pt x="5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81975" y="3243200"/>
                  <a:ext cx="27025" cy="26850"/>
                </a:xfrm>
                <a:custGeom>
                  <a:avLst/>
                  <a:gdLst/>
                  <a:ahLst/>
                  <a:cxnLst/>
                  <a:rect l="l" t="t" r="r" b="b"/>
                  <a:pathLst>
                    <a:path w="1081" h="1074" extrusionOk="0">
                      <a:moveTo>
                        <a:pt x="539" y="0"/>
                      </a:moveTo>
                      <a:cubicBezTo>
                        <a:pt x="398" y="0"/>
                        <a:pt x="265" y="55"/>
                        <a:pt x="162" y="155"/>
                      </a:cubicBezTo>
                      <a:cubicBezTo>
                        <a:pt x="61" y="256"/>
                        <a:pt x="3" y="390"/>
                        <a:pt x="2" y="533"/>
                      </a:cubicBezTo>
                      <a:cubicBezTo>
                        <a:pt x="0" y="830"/>
                        <a:pt x="239" y="1071"/>
                        <a:pt x="536" y="1073"/>
                      </a:cubicBezTo>
                      <a:cubicBezTo>
                        <a:pt x="540" y="1073"/>
                        <a:pt x="543" y="1073"/>
                        <a:pt x="547" y="1073"/>
                      </a:cubicBezTo>
                      <a:cubicBezTo>
                        <a:pt x="681" y="1073"/>
                        <a:pt x="807" y="1023"/>
                        <a:pt x="905" y="931"/>
                      </a:cubicBezTo>
                      <a:cubicBezTo>
                        <a:pt x="908" y="927"/>
                        <a:pt x="914" y="924"/>
                        <a:pt x="917" y="918"/>
                      </a:cubicBezTo>
                      <a:cubicBezTo>
                        <a:pt x="1018" y="817"/>
                        <a:pt x="1076" y="683"/>
                        <a:pt x="1079" y="540"/>
                      </a:cubicBezTo>
                      <a:cubicBezTo>
                        <a:pt x="1080" y="397"/>
                        <a:pt x="1024" y="261"/>
                        <a:pt x="922" y="158"/>
                      </a:cubicBezTo>
                      <a:cubicBezTo>
                        <a:pt x="823" y="58"/>
                        <a:pt x="688" y="3"/>
                        <a:pt x="545" y="0"/>
                      </a:cubicBezTo>
                      <a:cubicBezTo>
                        <a:pt x="543" y="0"/>
                        <a:pt x="541"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290700" y="3298675"/>
                  <a:ext cx="26975" cy="26875"/>
                </a:xfrm>
                <a:custGeom>
                  <a:avLst/>
                  <a:gdLst/>
                  <a:ahLst/>
                  <a:cxnLst/>
                  <a:rect l="l" t="t" r="r" b="b"/>
                  <a:pathLst>
                    <a:path w="1079" h="1075" extrusionOk="0">
                      <a:moveTo>
                        <a:pt x="545" y="0"/>
                      </a:moveTo>
                      <a:cubicBezTo>
                        <a:pt x="398" y="0"/>
                        <a:pt x="268" y="57"/>
                        <a:pt x="161" y="155"/>
                      </a:cubicBezTo>
                      <a:cubicBezTo>
                        <a:pt x="60" y="257"/>
                        <a:pt x="2" y="391"/>
                        <a:pt x="2" y="533"/>
                      </a:cubicBezTo>
                      <a:cubicBezTo>
                        <a:pt x="0" y="830"/>
                        <a:pt x="239" y="1073"/>
                        <a:pt x="536" y="1075"/>
                      </a:cubicBezTo>
                      <a:cubicBezTo>
                        <a:pt x="538" y="1075"/>
                        <a:pt x="540" y="1075"/>
                        <a:pt x="542" y="1075"/>
                      </a:cubicBezTo>
                      <a:cubicBezTo>
                        <a:pt x="677" y="1075"/>
                        <a:pt x="805" y="1024"/>
                        <a:pt x="905" y="931"/>
                      </a:cubicBezTo>
                      <a:cubicBezTo>
                        <a:pt x="908" y="928"/>
                        <a:pt x="914" y="925"/>
                        <a:pt x="917" y="920"/>
                      </a:cubicBezTo>
                      <a:cubicBezTo>
                        <a:pt x="1018" y="818"/>
                        <a:pt x="1076" y="684"/>
                        <a:pt x="1076" y="542"/>
                      </a:cubicBezTo>
                      <a:cubicBezTo>
                        <a:pt x="1079" y="399"/>
                        <a:pt x="1022" y="262"/>
                        <a:pt x="922" y="160"/>
                      </a:cubicBezTo>
                      <a:cubicBezTo>
                        <a:pt x="821" y="58"/>
                        <a:pt x="688"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p:nvPr/>
            </p:nvSpPr>
            <p:spPr>
              <a:xfrm>
                <a:off x="7891996" y="267694"/>
                <a:ext cx="187175" cy="272315"/>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3"/>
              <p:cNvGrpSpPr/>
              <p:nvPr/>
            </p:nvGrpSpPr>
            <p:grpSpPr>
              <a:xfrm>
                <a:off x="8237595" y="-30596"/>
                <a:ext cx="812604" cy="1251942"/>
                <a:chOff x="1411275" y="1061050"/>
                <a:chExt cx="430450" cy="663175"/>
              </a:xfrm>
            </p:grpSpPr>
            <p:sp>
              <p:nvSpPr>
                <p:cNvPr id="124" name="Google Shape;124;p3"/>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oogle Shape;130;p3"/>
            <p:cNvGrpSpPr/>
            <p:nvPr/>
          </p:nvGrpSpPr>
          <p:grpSpPr>
            <a:xfrm>
              <a:off x="127429" y="-34405"/>
              <a:ext cx="632838" cy="1148821"/>
              <a:chOff x="1981825" y="1045200"/>
              <a:chExt cx="335225" cy="608550"/>
            </a:xfrm>
          </p:grpSpPr>
          <p:sp>
            <p:nvSpPr>
              <p:cNvPr id="131" name="Google Shape;131;p3"/>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941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A6C402-A573-40D5-9823-E7B694675755}"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395314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A6C402-A573-40D5-9823-E7B694675755}"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32120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A6C402-A573-40D5-9823-E7B694675755}"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175833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A6C402-A573-40D5-9823-E7B694675755}"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4101744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A6C402-A573-40D5-9823-E7B694675755}"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271313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A6C402-A573-40D5-9823-E7B694675755}"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396312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A6C402-A573-40D5-9823-E7B694675755}"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3938794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A6C402-A573-40D5-9823-E7B694675755}"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0DA70-40E4-4312-9219-16FAF7E4B13B}" type="slidenum">
              <a:rPr lang="en-US" smtClean="0"/>
              <a:t>‹#›</a:t>
            </a:fld>
            <a:endParaRPr lang="en-US"/>
          </a:p>
        </p:txBody>
      </p:sp>
    </p:spTree>
    <p:extLst>
      <p:ext uri="{BB962C8B-B14F-4D97-AF65-F5344CB8AC3E}">
        <p14:creationId xmlns:p14="http://schemas.microsoft.com/office/powerpoint/2010/main" val="97682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A6C402-A573-40D5-9823-E7B694675755}" type="datetimeFigureOut">
              <a:rPr lang="en-US" smtClean="0"/>
              <a:t>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0DA70-40E4-4312-9219-16FAF7E4B13B}" type="slidenum">
              <a:rPr lang="en-US" smtClean="0"/>
              <a:t>‹#›</a:t>
            </a:fld>
            <a:endParaRPr lang="en-US"/>
          </a:p>
        </p:txBody>
      </p:sp>
    </p:spTree>
    <p:extLst>
      <p:ext uri="{BB962C8B-B14F-4D97-AF65-F5344CB8AC3E}">
        <p14:creationId xmlns:p14="http://schemas.microsoft.com/office/powerpoint/2010/main" val="2393300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4.sv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22.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2.svg"/><Relationship Id="rId7"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24.sv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45.jpe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24.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24.svg"/><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22.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9.jpe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5.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33.sv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73.jpeg"/><Relationship Id="rId4" Type="http://schemas.openxmlformats.org/officeDocument/2006/relationships/image" Target="../media/image33.sv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16.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28F80D1-125A-9552-D1D3-4CC24D0891E7}"/>
              </a:ext>
            </a:extLst>
          </p:cNvPr>
          <p:cNvGrpSpPr/>
          <p:nvPr/>
        </p:nvGrpSpPr>
        <p:grpSpPr>
          <a:xfrm>
            <a:off x="1996036" y="1999405"/>
            <a:ext cx="9785968" cy="3417716"/>
            <a:chOff x="1497027" y="1499553"/>
            <a:chExt cx="7339476" cy="2563287"/>
          </a:xfrm>
        </p:grpSpPr>
        <p:sp>
          <p:nvSpPr>
            <p:cNvPr id="7" name="Rectangle: Rounded Corners 6">
              <a:extLst>
                <a:ext uri="{FF2B5EF4-FFF2-40B4-BE49-F238E27FC236}">
                  <a16:creationId xmlns:a16="http://schemas.microsoft.com/office/drawing/2014/main" xmlns="" id="{6B0C2430-3EFC-8072-C926-FC32F39819B8}"/>
                </a:ext>
              </a:extLst>
            </p:cNvPr>
            <p:cNvSpPr/>
            <p:nvPr/>
          </p:nvSpPr>
          <p:spPr>
            <a:xfrm>
              <a:off x="1497027" y="1499553"/>
              <a:ext cx="7339476" cy="2548991"/>
            </a:xfrm>
            <a:prstGeom prst="roundRect">
              <a:avLst/>
            </a:prstGeom>
            <a:solidFill>
              <a:srgbClr val="95BC8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1100"/>
                <a:buFont typeface="Arial"/>
                <a:buNone/>
              </a:pPr>
              <a:endParaRPr lang="vi-VN" sz="5300" b="1" dirty="0">
                <a:solidFill>
                  <a:schemeClr val="bg1">
                    <a:lumMod val="10000"/>
                  </a:schemeClr>
                </a:solidFill>
              </a:endParaRPr>
            </a:p>
          </p:txBody>
        </p:sp>
        <p:sp>
          <p:nvSpPr>
            <p:cNvPr id="12" name="Rectangle: Rounded Corners 11">
              <a:extLst>
                <a:ext uri="{FF2B5EF4-FFF2-40B4-BE49-F238E27FC236}">
                  <a16:creationId xmlns:a16="http://schemas.microsoft.com/office/drawing/2014/main" xmlns="" id="{1D1FCEC0-BE4B-AA08-F6F7-568EC06DF6AC}"/>
                </a:ext>
              </a:extLst>
            </p:cNvPr>
            <p:cNvSpPr/>
            <p:nvPr/>
          </p:nvSpPr>
          <p:spPr>
            <a:xfrm>
              <a:off x="3230348" y="1513849"/>
              <a:ext cx="5065615" cy="2548991"/>
            </a:xfrm>
            <a:prstGeom prst="roundRect">
              <a:avLst/>
            </a:prstGeom>
            <a:solidFill>
              <a:srgbClr val="C7D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1100"/>
                <a:buFont typeface="Arial"/>
                <a:buNone/>
              </a:pPr>
              <a:r>
                <a:rPr lang="en-US" sz="5300" b="1" dirty="0" err="1">
                  <a:solidFill>
                    <a:schemeClr val="bg2">
                      <a:lumMod val="25000"/>
                    </a:schemeClr>
                  </a:solidFill>
                </a:rPr>
                <a:t>Bài</a:t>
              </a:r>
              <a:r>
                <a:rPr lang="en-US" sz="5300" b="1" dirty="0">
                  <a:solidFill>
                    <a:schemeClr val="bg2">
                      <a:lumMod val="25000"/>
                    </a:schemeClr>
                  </a:solidFill>
                </a:rPr>
                <a:t> 1:</a:t>
              </a:r>
            </a:p>
            <a:p>
              <a:pPr algn="ctr">
                <a:buClr>
                  <a:schemeClr val="dk1"/>
                </a:buClr>
                <a:buSzPts val="1100"/>
                <a:buFont typeface="Arial"/>
                <a:buNone/>
              </a:pPr>
              <a:r>
                <a:rPr lang="vi-VN" sz="5300" b="1" dirty="0">
                  <a:solidFill>
                    <a:schemeClr val="bg2">
                      <a:lumMod val="25000"/>
                    </a:schemeClr>
                  </a:solidFill>
                </a:rPr>
                <a:t>Giới thiệu khái quát chương trình môn Sinh học</a:t>
              </a:r>
            </a:p>
          </p:txBody>
        </p:sp>
      </p:grpSp>
      <p:pic>
        <p:nvPicPr>
          <p:cNvPr id="9" name="Picture 8">
            <a:extLst>
              <a:ext uri="{FF2B5EF4-FFF2-40B4-BE49-F238E27FC236}">
                <a16:creationId xmlns:a16="http://schemas.microsoft.com/office/drawing/2014/main" xmlns="" id="{E2405CA8-AB28-EDB8-79F9-A0D8B429154E}"/>
              </a:ext>
            </a:extLst>
          </p:cNvPr>
          <p:cNvPicPr>
            <a:picLocks noChangeAspect="1"/>
          </p:cNvPicPr>
          <p:nvPr/>
        </p:nvPicPr>
        <p:blipFill>
          <a:blip r:embed="rId2"/>
          <a:stretch>
            <a:fillRect/>
          </a:stretch>
        </p:blipFill>
        <p:spPr>
          <a:xfrm>
            <a:off x="-414010" y="-269734"/>
            <a:ext cx="5618505" cy="64884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14" name="Google Shape;1213;p41">
            <a:extLst>
              <a:ext uri="{FF2B5EF4-FFF2-40B4-BE49-F238E27FC236}">
                <a16:creationId xmlns:a16="http://schemas.microsoft.com/office/drawing/2014/main" xmlns="" id="{313E6E74-3C56-D529-F23F-3C79C64ACF89}"/>
              </a:ext>
            </a:extLst>
          </p:cNvPr>
          <p:cNvGrpSpPr/>
          <p:nvPr/>
        </p:nvGrpSpPr>
        <p:grpSpPr>
          <a:xfrm>
            <a:off x="9386049" y="182129"/>
            <a:ext cx="1031668" cy="1665712"/>
            <a:chOff x="1415900" y="809675"/>
            <a:chExt cx="279625" cy="451500"/>
          </a:xfrm>
        </p:grpSpPr>
        <p:sp>
          <p:nvSpPr>
            <p:cNvPr id="15" name="Google Shape;1214;p41">
              <a:extLst>
                <a:ext uri="{FF2B5EF4-FFF2-40B4-BE49-F238E27FC236}">
                  <a16:creationId xmlns:a16="http://schemas.microsoft.com/office/drawing/2014/main" xmlns="" id="{ED12985C-0CD4-66C2-80E4-E9824B30A112}"/>
                </a:ext>
              </a:extLst>
            </p:cNvPr>
            <p:cNvSpPr/>
            <p:nvPr/>
          </p:nvSpPr>
          <p:spPr>
            <a:xfrm>
              <a:off x="1442150" y="1245175"/>
              <a:ext cx="66775" cy="16000"/>
            </a:xfrm>
            <a:custGeom>
              <a:avLst/>
              <a:gdLst/>
              <a:ahLst/>
              <a:cxnLst/>
              <a:rect l="l" t="t" r="r" b="b"/>
              <a:pathLst>
                <a:path w="2671" h="640" extrusionOk="0">
                  <a:moveTo>
                    <a:pt x="0" y="0"/>
                  </a:moveTo>
                  <a:lnTo>
                    <a:pt x="0" y="639"/>
                  </a:lnTo>
                  <a:lnTo>
                    <a:pt x="2671" y="639"/>
                  </a:lnTo>
                  <a:lnTo>
                    <a:pt x="267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215;p41">
              <a:extLst>
                <a:ext uri="{FF2B5EF4-FFF2-40B4-BE49-F238E27FC236}">
                  <a16:creationId xmlns:a16="http://schemas.microsoft.com/office/drawing/2014/main" xmlns="" id="{A027A898-9102-92B3-63E6-64C2E1E0C1F0}"/>
                </a:ext>
              </a:extLst>
            </p:cNvPr>
            <p:cNvSpPr/>
            <p:nvPr/>
          </p:nvSpPr>
          <p:spPr>
            <a:xfrm>
              <a:off x="1594500" y="1245175"/>
              <a:ext cx="66225" cy="16000"/>
            </a:xfrm>
            <a:custGeom>
              <a:avLst/>
              <a:gdLst/>
              <a:ahLst/>
              <a:cxnLst/>
              <a:rect l="l" t="t" r="r" b="b"/>
              <a:pathLst>
                <a:path w="2649" h="640" extrusionOk="0">
                  <a:moveTo>
                    <a:pt x="1" y="0"/>
                  </a:moveTo>
                  <a:lnTo>
                    <a:pt x="1" y="639"/>
                  </a:lnTo>
                  <a:lnTo>
                    <a:pt x="2648" y="639"/>
                  </a:lnTo>
                  <a:lnTo>
                    <a:pt x="264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216;p41">
              <a:extLst>
                <a:ext uri="{FF2B5EF4-FFF2-40B4-BE49-F238E27FC236}">
                  <a16:creationId xmlns:a16="http://schemas.microsoft.com/office/drawing/2014/main" xmlns="" id="{C056E8F8-382F-0994-7C5C-1F2548033BBB}"/>
                </a:ext>
              </a:extLst>
            </p:cNvPr>
            <p:cNvSpPr/>
            <p:nvPr/>
          </p:nvSpPr>
          <p:spPr>
            <a:xfrm>
              <a:off x="1443850" y="811975"/>
              <a:ext cx="72500" cy="45075"/>
            </a:xfrm>
            <a:custGeom>
              <a:avLst/>
              <a:gdLst/>
              <a:ahLst/>
              <a:cxnLst/>
              <a:rect l="l" t="t" r="r" b="b"/>
              <a:pathLst>
                <a:path w="2900" h="1803" extrusionOk="0">
                  <a:moveTo>
                    <a:pt x="2480" y="0"/>
                  </a:moveTo>
                  <a:cubicBezTo>
                    <a:pt x="2437" y="0"/>
                    <a:pt x="2394" y="9"/>
                    <a:pt x="2352" y="27"/>
                  </a:cubicBezTo>
                  <a:lnTo>
                    <a:pt x="229" y="1122"/>
                  </a:lnTo>
                  <a:cubicBezTo>
                    <a:pt x="69" y="1214"/>
                    <a:pt x="1" y="1419"/>
                    <a:pt x="92" y="1556"/>
                  </a:cubicBezTo>
                  <a:lnTo>
                    <a:pt x="115" y="1624"/>
                  </a:lnTo>
                  <a:cubicBezTo>
                    <a:pt x="163" y="1735"/>
                    <a:pt x="276" y="1802"/>
                    <a:pt x="395" y="1802"/>
                  </a:cubicBezTo>
                  <a:cubicBezTo>
                    <a:pt x="447" y="1802"/>
                    <a:pt x="500" y="1789"/>
                    <a:pt x="549" y="1761"/>
                  </a:cubicBezTo>
                  <a:lnTo>
                    <a:pt x="2580" y="711"/>
                  </a:lnTo>
                  <a:lnTo>
                    <a:pt x="2671" y="666"/>
                  </a:lnTo>
                  <a:cubicBezTo>
                    <a:pt x="2831" y="574"/>
                    <a:pt x="2900" y="392"/>
                    <a:pt x="2808" y="232"/>
                  </a:cubicBezTo>
                  <a:lnTo>
                    <a:pt x="2786" y="186"/>
                  </a:lnTo>
                  <a:cubicBezTo>
                    <a:pt x="2718" y="68"/>
                    <a:pt x="2601" y="0"/>
                    <a:pt x="24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217;p41">
              <a:extLst>
                <a:ext uri="{FF2B5EF4-FFF2-40B4-BE49-F238E27FC236}">
                  <a16:creationId xmlns:a16="http://schemas.microsoft.com/office/drawing/2014/main" xmlns="" id="{4F0AF6BB-D5EA-84E8-F29F-24EADA4B2582}"/>
                </a:ext>
              </a:extLst>
            </p:cNvPr>
            <p:cNvSpPr/>
            <p:nvPr/>
          </p:nvSpPr>
          <p:spPr>
            <a:xfrm>
              <a:off x="1544300" y="1189250"/>
              <a:ext cx="50225" cy="10875"/>
            </a:xfrm>
            <a:custGeom>
              <a:avLst/>
              <a:gdLst/>
              <a:ahLst/>
              <a:cxnLst/>
              <a:rect l="l" t="t" r="r" b="b"/>
              <a:pathLst>
                <a:path w="2009" h="435" extrusionOk="0">
                  <a:moveTo>
                    <a:pt x="320" y="0"/>
                  </a:moveTo>
                  <a:lnTo>
                    <a:pt x="0" y="434"/>
                  </a:lnTo>
                  <a:lnTo>
                    <a:pt x="2009" y="434"/>
                  </a:lnTo>
                  <a:cubicBezTo>
                    <a:pt x="1347" y="434"/>
                    <a:pt x="799" y="274"/>
                    <a:pt x="32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218;p41">
              <a:extLst>
                <a:ext uri="{FF2B5EF4-FFF2-40B4-BE49-F238E27FC236}">
                  <a16:creationId xmlns:a16="http://schemas.microsoft.com/office/drawing/2014/main" xmlns="" id="{E6EACE4B-1C0C-E3B2-DD45-DE8405B6E38A}"/>
                </a:ext>
              </a:extLst>
            </p:cNvPr>
            <p:cNvSpPr/>
            <p:nvPr/>
          </p:nvSpPr>
          <p:spPr>
            <a:xfrm>
              <a:off x="1518600" y="985525"/>
              <a:ext cx="32000" cy="50825"/>
            </a:xfrm>
            <a:custGeom>
              <a:avLst/>
              <a:gdLst/>
              <a:ahLst/>
              <a:cxnLst/>
              <a:rect l="l" t="t" r="r" b="b"/>
              <a:pathLst>
                <a:path w="1280" h="2033" extrusionOk="0">
                  <a:moveTo>
                    <a:pt x="663" y="1"/>
                  </a:moveTo>
                  <a:cubicBezTo>
                    <a:pt x="549" y="69"/>
                    <a:pt x="298" y="183"/>
                    <a:pt x="1" y="389"/>
                  </a:cubicBezTo>
                  <a:lnTo>
                    <a:pt x="686" y="2032"/>
                  </a:lnTo>
                  <a:cubicBezTo>
                    <a:pt x="1005" y="1758"/>
                    <a:pt x="1256" y="1576"/>
                    <a:pt x="1279" y="1530"/>
                  </a:cubicBezTo>
                  <a:cubicBezTo>
                    <a:pt x="937" y="1302"/>
                    <a:pt x="709" y="891"/>
                    <a:pt x="709" y="457"/>
                  </a:cubicBezTo>
                  <a:cubicBezTo>
                    <a:pt x="709" y="297"/>
                    <a:pt x="731" y="161"/>
                    <a:pt x="777" y="24"/>
                  </a:cubicBezTo>
                  <a:lnTo>
                    <a:pt x="66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219;p41">
              <a:extLst>
                <a:ext uri="{FF2B5EF4-FFF2-40B4-BE49-F238E27FC236}">
                  <a16:creationId xmlns:a16="http://schemas.microsoft.com/office/drawing/2014/main" xmlns="" id="{7FAC630C-C60D-4D77-15DF-614321DE2536}"/>
                </a:ext>
              </a:extLst>
            </p:cNvPr>
            <p:cNvSpPr/>
            <p:nvPr/>
          </p:nvSpPr>
          <p:spPr>
            <a:xfrm>
              <a:off x="1535725" y="1023775"/>
              <a:ext cx="51400" cy="29125"/>
            </a:xfrm>
            <a:custGeom>
              <a:avLst/>
              <a:gdLst/>
              <a:ahLst/>
              <a:cxnLst/>
              <a:rect l="l" t="t" r="r" b="b"/>
              <a:pathLst>
                <a:path w="2056" h="1165" extrusionOk="0">
                  <a:moveTo>
                    <a:pt x="594" y="0"/>
                  </a:moveTo>
                  <a:cubicBezTo>
                    <a:pt x="571" y="46"/>
                    <a:pt x="320" y="228"/>
                    <a:pt x="1" y="502"/>
                  </a:cubicBezTo>
                  <a:lnTo>
                    <a:pt x="275" y="1164"/>
                  </a:lnTo>
                  <a:lnTo>
                    <a:pt x="2055" y="251"/>
                  </a:lnTo>
                  <a:lnTo>
                    <a:pt x="1964" y="69"/>
                  </a:lnTo>
                  <a:cubicBezTo>
                    <a:pt x="1781" y="183"/>
                    <a:pt x="1576" y="228"/>
                    <a:pt x="1347" y="228"/>
                  </a:cubicBezTo>
                  <a:cubicBezTo>
                    <a:pt x="1074" y="228"/>
                    <a:pt x="800" y="160"/>
                    <a:pt x="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1220;p41">
              <a:extLst>
                <a:ext uri="{FF2B5EF4-FFF2-40B4-BE49-F238E27FC236}">
                  <a16:creationId xmlns:a16="http://schemas.microsoft.com/office/drawing/2014/main" xmlns="" id="{1C43C9C9-EFD8-66CB-C103-1C6550F064A8}"/>
                </a:ext>
              </a:extLst>
            </p:cNvPr>
            <p:cNvSpPr/>
            <p:nvPr/>
          </p:nvSpPr>
          <p:spPr>
            <a:xfrm>
              <a:off x="1536300" y="963850"/>
              <a:ext cx="65650" cy="65650"/>
            </a:xfrm>
            <a:custGeom>
              <a:avLst/>
              <a:gdLst/>
              <a:ahLst/>
              <a:cxnLst/>
              <a:rect l="l" t="t" r="r" b="b"/>
              <a:pathLst>
                <a:path w="2626" h="2626" extrusionOk="0">
                  <a:moveTo>
                    <a:pt x="1324" y="0"/>
                  </a:moveTo>
                  <a:cubicBezTo>
                    <a:pt x="731" y="0"/>
                    <a:pt x="252" y="366"/>
                    <a:pt x="69" y="891"/>
                  </a:cubicBezTo>
                  <a:cubicBezTo>
                    <a:pt x="23" y="1028"/>
                    <a:pt x="1" y="1164"/>
                    <a:pt x="1" y="1324"/>
                  </a:cubicBezTo>
                  <a:cubicBezTo>
                    <a:pt x="1" y="1758"/>
                    <a:pt x="229" y="2169"/>
                    <a:pt x="571" y="2397"/>
                  </a:cubicBezTo>
                  <a:cubicBezTo>
                    <a:pt x="777" y="2557"/>
                    <a:pt x="1051" y="2625"/>
                    <a:pt x="1324" y="2625"/>
                  </a:cubicBezTo>
                  <a:cubicBezTo>
                    <a:pt x="1553" y="2625"/>
                    <a:pt x="1758" y="2580"/>
                    <a:pt x="1941" y="2466"/>
                  </a:cubicBezTo>
                  <a:cubicBezTo>
                    <a:pt x="2352" y="2260"/>
                    <a:pt x="2625" y="1826"/>
                    <a:pt x="2625" y="1324"/>
                  </a:cubicBezTo>
                  <a:cubicBezTo>
                    <a:pt x="2625" y="594"/>
                    <a:pt x="2032" y="0"/>
                    <a:pt x="132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 name="Google Shape;1221;p41">
              <a:extLst>
                <a:ext uri="{FF2B5EF4-FFF2-40B4-BE49-F238E27FC236}">
                  <a16:creationId xmlns:a16="http://schemas.microsoft.com/office/drawing/2014/main" xmlns="" id="{43BFA029-56D4-1789-C0A2-35FA6477D988}"/>
                </a:ext>
              </a:extLst>
            </p:cNvPr>
            <p:cNvSpPr/>
            <p:nvPr/>
          </p:nvSpPr>
          <p:spPr>
            <a:xfrm>
              <a:off x="1461550" y="829750"/>
              <a:ext cx="64500" cy="59950"/>
            </a:xfrm>
            <a:custGeom>
              <a:avLst/>
              <a:gdLst/>
              <a:ahLst/>
              <a:cxnLst/>
              <a:rect l="l" t="t" r="r" b="b"/>
              <a:pathLst>
                <a:path w="2580" h="2398" extrusionOk="0">
                  <a:moveTo>
                    <a:pt x="1872" y="0"/>
                  </a:moveTo>
                  <a:lnTo>
                    <a:pt x="0" y="1005"/>
                  </a:lnTo>
                  <a:lnTo>
                    <a:pt x="708" y="2283"/>
                  </a:lnTo>
                  <a:lnTo>
                    <a:pt x="777" y="2397"/>
                  </a:lnTo>
                  <a:lnTo>
                    <a:pt x="2580" y="1347"/>
                  </a:lnTo>
                  <a:lnTo>
                    <a:pt x="2557" y="1279"/>
                  </a:lnTo>
                  <a:lnTo>
                    <a:pt x="1872" y="0"/>
                  </a:lnTo>
                  <a:close/>
                </a:path>
              </a:pathLst>
            </a:custGeom>
            <a:solidFill>
              <a:srgbClr val="A4C5C6"/>
            </a:solidFill>
            <a:ln>
              <a:noFill/>
            </a:ln>
          </p:spPr>
          <p:txBody>
            <a:bodyPr spcFirstLastPara="1" wrap="square" lIns="91425" tIns="91425" rIns="91425" bIns="91425" anchor="ctr" anchorCtr="0">
              <a:noAutofit/>
            </a:bodyPr>
            <a:lstStyle/>
            <a:p>
              <a:endParaRPr/>
            </a:p>
          </p:txBody>
        </p:sp>
        <p:sp>
          <p:nvSpPr>
            <p:cNvPr id="23" name="Google Shape;1222;p41">
              <a:extLst>
                <a:ext uri="{FF2B5EF4-FFF2-40B4-BE49-F238E27FC236}">
                  <a16:creationId xmlns:a16="http://schemas.microsoft.com/office/drawing/2014/main" xmlns="" id="{A25FD6D6-34D2-C219-C1D5-AC669949E143}"/>
                </a:ext>
              </a:extLst>
            </p:cNvPr>
            <p:cNvSpPr/>
            <p:nvPr/>
          </p:nvSpPr>
          <p:spPr>
            <a:xfrm>
              <a:off x="1552275" y="1144175"/>
              <a:ext cx="97600" cy="55950"/>
            </a:xfrm>
            <a:custGeom>
              <a:avLst/>
              <a:gdLst/>
              <a:ahLst/>
              <a:cxnLst/>
              <a:rect l="l" t="t" r="r" b="b"/>
              <a:pathLst>
                <a:path w="3904" h="2238" extrusionOk="0">
                  <a:moveTo>
                    <a:pt x="1370" y="0"/>
                  </a:moveTo>
                  <a:lnTo>
                    <a:pt x="1" y="1803"/>
                  </a:lnTo>
                  <a:cubicBezTo>
                    <a:pt x="480" y="2077"/>
                    <a:pt x="1028" y="2237"/>
                    <a:pt x="1690" y="2237"/>
                  </a:cubicBezTo>
                  <a:lnTo>
                    <a:pt x="3356" y="2237"/>
                  </a:lnTo>
                  <a:lnTo>
                    <a:pt x="390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1223;p41">
              <a:extLst>
                <a:ext uri="{FF2B5EF4-FFF2-40B4-BE49-F238E27FC236}">
                  <a16:creationId xmlns:a16="http://schemas.microsoft.com/office/drawing/2014/main" xmlns="" id="{037046DE-D9B1-6640-28DE-7B1D81E799FC}"/>
                </a:ext>
              </a:extLst>
            </p:cNvPr>
            <p:cNvSpPr/>
            <p:nvPr/>
          </p:nvSpPr>
          <p:spPr>
            <a:xfrm>
              <a:off x="1451275" y="995225"/>
              <a:ext cx="101025" cy="204900"/>
            </a:xfrm>
            <a:custGeom>
              <a:avLst/>
              <a:gdLst/>
              <a:ahLst/>
              <a:cxnLst/>
              <a:rect l="l" t="t" r="r" b="b"/>
              <a:pathLst>
                <a:path w="4041" h="8196" extrusionOk="0">
                  <a:moveTo>
                    <a:pt x="2694" y="1"/>
                  </a:moveTo>
                  <a:cubicBezTo>
                    <a:pt x="1690" y="663"/>
                    <a:pt x="1" y="2124"/>
                    <a:pt x="23" y="4109"/>
                  </a:cubicBezTo>
                  <a:cubicBezTo>
                    <a:pt x="69" y="6826"/>
                    <a:pt x="1918" y="8195"/>
                    <a:pt x="1918" y="8195"/>
                  </a:cubicBezTo>
                  <a:lnTo>
                    <a:pt x="3721" y="8195"/>
                  </a:lnTo>
                  <a:lnTo>
                    <a:pt x="4041" y="7761"/>
                  </a:lnTo>
                  <a:cubicBezTo>
                    <a:pt x="2808" y="7054"/>
                    <a:pt x="2169" y="5593"/>
                    <a:pt x="1918" y="4383"/>
                  </a:cubicBezTo>
                  <a:cubicBezTo>
                    <a:pt x="1667" y="3265"/>
                    <a:pt x="2694" y="2238"/>
                    <a:pt x="3379" y="1644"/>
                  </a:cubicBezTo>
                  <a:lnTo>
                    <a:pt x="2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224;p41">
              <a:extLst>
                <a:ext uri="{FF2B5EF4-FFF2-40B4-BE49-F238E27FC236}">
                  <a16:creationId xmlns:a16="http://schemas.microsoft.com/office/drawing/2014/main" xmlns="" id="{051A3430-BCFB-8ECD-F815-DAE14DD9102A}"/>
                </a:ext>
              </a:extLst>
            </p:cNvPr>
            <p:cNvSpPr/>
            <p:nvPr/>
          </p:nvSpPr>
          <p:spPr>
            <a:xfrm>
              <a:off x="1544300" y="1104800"/>
              <a:ext cx="151225" cy="39400"/>
            </a:xfrm>
            <a:custGeom>
              <a:avLst/>
              <a:gdLst/>
              <a:ahLst/>
              <a:cxnLst/>
              <a:rect l="l" t="t" r="r" b="b"/>
              <a:pathLst>
                <a:path w="6049" h="1576" extrusionOk="0">
                  <a:moveTo>
                    <a:pt x="0" y="0"/>
                  </a:moveTo>
                  <a:lnTo>
                    <a:pt x="0" y="1575"/>
                  </a:lnTo>
                  <a:lnTo>
                    <a:pt x="6049" y="1575"/>
                  </a:lnTo>
                  <a:lnTo>
                    <a:pt x="6049"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1225;p41">
              <a:extLst>
                <a:ext uri="{FF2B5EF4-FFF2-40B4-BE49-F238E27FC236}">
                  <a16:creationId xmlns:a16="http://schemas.microsoft.com/office/drawing/2014/main" xmlns="" id="{46F108A0-5762-9F59-4395-526B7657F7A4}"/>
                </a:ext>
              </a:extLst>
            </p:cNvPr>
            <p:cNvSpPr/>
            <p:nvPr/>
          </p:nvSpPr>
          <p:spPr>
            <a:xfrm>
              <a:off x="1564275" y="1076250"/>
              <a:ext cx="22850" cy="21150"/>
            </a:xfrm>
            <a:custGeom>
              <a:avLst/>
              <a:gdLst/>
              <a:ahLst/>
              <a:cxnLst/>
              <a:rect l="l" t="t" r="r" b="b"/>
              <a:pathLst>
                <a:path w="914" h="846" extrusionOk="0">
                  <a:moveTo>
                    <a:pt x="160" y="1"/>
                  </a:moveTo>
                  <a:lnTo>
                    <a:pt x="0" y="686"/>
                  </a:lnTo>
                  <a:lnTo>
                    <a:pt x="776" y="845"/>
                  </a:lnTo>
                  <a:lnTo>
                    <a:pt x="913" y="184"/>
                  </a:lnTo>
                  <a:cubicBezTo>
                    <a:pt x="662" y="184"/>
                    <a:pt x="388" y="115"/>
                    <a:pt x="16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 name="Google Shape;1226;p41">
              <a:extLst>
                <a:ext uri="{FF2B5EF4-FFF2-40B4-BE49-F238E27FC236}">
                  <a16:creationId xmlns:a16="http://schemas.microsoft.com/office/drawing/2014/main" xmlns="" id="{EAF5AE0F-3461-7533-BFF8-40166D428154}"/>
                </a:ext>
              </a:extLst>
            </p:cNvPr>
            <p:cNvSpPr/>
            <p:nvPr/>
          </p:nvSpPr>
          <p:spPr>
            <a:xfrm>
              <a:off x="1568250" y="1063500"/>
              <a:ext cx="20575" cy="17350"/>
            </a:xfrm>
            <a:custGeom>
              <a:avLst/>
              <a:gdLst/>
              <a:ahLst/>
              <a:cxnLst/>
              <a:rect l="l" t="t" r="r" b="b"/>
              <a:pathLst>
                <a:path w="823" h="694" extrusionOk="0">
                  <a:moveTo>
                    <a:pt x="422" y="0"/>
                  </a:moveTo>
                  <a:cubicBezTo>
                    <a:pt x="242" y="0"/>
                    <a:pt x="66" y="127"/>
                    <a:pt x="46" y="306"/>
                  </a:cubicBezTo>
                  <a:lnTo>
                    <a:pt x="1" y="511"/>
                  </a:lnTo>
                  <a:cubicBezTo>
                    <a:pt x="229" y="625"/>
                    <a:pt x="503" y="694"/>
                    <a:pt x="754" y="694"/>
                  </a:cubicBezTo>
                  <a:lnTo>
                    <a:pt x="800" y="465"/>
                  </a:lnTo>
                  <a:cubicBezTo>
                    <a:pt x="823" y="351"/>
                    <a:pt x="800" y="260"/>
                    <a:pt x="754" y="169"/>
                  </a:cubicBezTo>
                  <a:cubicBezTo>
                    <a:pt x="686" y="77"/>
                    <a:pt x="594" y="32"/>
                    <a:pt x="503" y="9"/>
                  </a:cubicBezTo>
                  <a:cubicBezTo>
                    <a:pt x="476" y="3"/>
                    <a:pt x="449" y="0"/>
                    <a:pt x="42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 name="Google Shape;1227;p41">
              <a:extLst>
                <a:ext uri="{FF2B5EF4-FFF2-40B4-BE49-F238E27FC236}">
                  <a16:creationId xmlns:a16="http://schemas.microsoft.com/office/drawing/2014/main" xmlns="" id="{EE93198B-D797-25C4-F89F-E766CADE00C8}"/>
                </a:ext>
              </a:extLst>
            </p:cNvPr>
            <p:cNvSpPr/>
            <p:nvPr/>
          </p:nvSpPr>
          <p:spPr>
            <a:xfrm>
              <a:off x="1600225" y="1070550"/>
              <a:ext cx="24550" cy="25700"/>
            </a:xfrm>
            <a:custGeom>
              <a:avLst/>
              <a:gdLst/>
              <a:ahLst/>
              <a:cxnLst/>
              <a:rect l="l" t="t" r="r" b="b"/>
              <a:pathLst>
                <a:path w="982" h="1028" extrusionOk="0">
                  <a:moveTo>
                    <a:pt x="708" y="1"/>
                  </a:moveTo>
                  <a:cubicBezTo>
                    <a:pt x="639" y="69"/>
                    <a:pt x="571" y="115"/>
                    <a:pt x="479" y="160"/>
                  </a:cubicBezTo>
                  <a:cubicBezTo>
                    <a:pt x="320" y="252"/>
                    <a:pt x="183" y="320"/>
                    <a:pt x="0" y="366"/>
                  </a:cubicBezTo>
                  <a:lnTo>
                    <a:pt x="251" y="1028"/>
                  </a:lnTo>
                  <a:lnTo>
                    <a:pt x="981" y="754"/>
                  </a:lnTo>
                  <a:lnTo>
                    <a:pt x="70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1228;p41">
              <a:extLst>
                <a:ext uri="{FF2B5EF4-FFF2-40B4-BE49-F238E27FC236}">
                  <a16:creationId xmlns:a16="http://schemas.microsoft.com/office/drawing/2014/main" xmlns="" id="{FF0C854A-97A3-B0DA-311E-7C346F37E189}"/>
                </a:ext>
              </a:extLst>
            </p:cNvPr>
            <p:cNvSpPr/>
            <p:nvPr/>
          </p:nvSpPr>
          <p:spPr>
            <a:xfrm>
              <a:off x="1596800" y="1061325"/>
              <a:ext cx="21125" cy="18375"/>
            </a:xfrm>
            <a:custGeom>
              <a:avLst/>
              <a:gdLst/>
              <a:ahLst/>
              <a:cxnLst/>
              <a:rect l="l" t="t" r="r" b="b"/>
              <a:pathLst>
                <a:path w="845" h="735" extrusionOk="0">
                  <a:moveTo>
                    <a:pt x="440" y="1"/>
                  </a:moveTo>
                  <a:cubicBezTo>
                    <a:pt x="393" y="1"/>
                    <a:pt x="345" y="8"/>
                    <a:pt x="297" y="27"/>
                  </a:cubicBezTo>
                  <a:cubicBezTo>
                    <a:pt x="114" y="96"/>
                    <a:pt x="0" y="324"/>
                    <a:pt x="69" y="529"/>
                  </a:cubicBezTo>
                  <a:lnTo>
                    <a:pt x="137" y="735"/>
                  </a:lnTo>
                  <a:cubicBezTo>
                    <a:pt x="320" y="689"/>
                    <a:pt x="457" y="621"/>
                    <a:pt x="616" y="529"/>
                  </a:cubicBezTo>
                  <a:cubicBezTo>
                    <a:pt x="708" y="484"/>
                    <a:pt x="776" y="438"/>
                    <a:pt x="845" y="370"/>
                  </a:cubicBezTo>
                  <a:lnTo>
                    <a:pt x="822" y="256"/>
                  </a:lnTo>
                  <a:cubicBezTo>
                    <a:pt x="776" y="164"/>
                    <a:pt x="708" y="73"/>
                    <a:pt x="616" y="27"/>
                  </a:cubicBezTo>
                  <a:cubicBezTo>
                    <a:pt x="564" y="14"/>
                    <a:pt x="503" y="1"/>
                    <a:pt x="44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1229;p41">
              <a:extLst>
                <a:ext uri="{FF2B5EF4-FFF2-40B4-BE49-F238E27FC236}">
                  <a16:creationId xmlns:a16="http://schemas.microsoft.com/office/drawing/2014/main" xmlns="" id="{A565731F-2E85-0787-BFD8-AD439BF9D432}"/>
                </a:ext>
              </a:extLst>
            </p:cNvPr>
            <p:cNvSpPr/>
            <p:nvPr/>
          </p:nvSpPr>
          <p:spPr>
            <a:xfrm>
              <a:off x="1627600" y="1042025"/>
              <a:ext cx="26275" cy="26275"/>
            </a:xfrm>
            <a:custGeom>
              <a:avLst/>
              <a:gdLst/>
              <a:ahLst/>
              <a:cxnLst/>
              <a:rect l="l" t="t" r="r" b="b"/>
              <a:pathLst>
                <a:path w="1051" h="1051" extrusionOk="0">
                  <a:moveTo>
                    <a:pt x="275" y="0"/>
                  </a:moveTo>
                  <a:cubicBezTo>
                    <a:pt x="229" y="252"/>
                    <a:pt x="138" y="503"/>
                    <a:pt x="1" y="731"/>
                  </a:cubicBezTo>
                  <a:lnTo>
                    <a:pt x="754" y="1050"/>
                  </a:lnTo>
                  <a:lnTo>
                    <a:pt x="1051" y="320"/>
                  </a:lnTo>
                  <a:lnTo>
                    <a:pt x="27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1230;p41">
              <a:extLst>
                <a:ext uri="{FF2B5EF4-FFF2-40B4-BE49-F238E27FC236}">
                  <a16:creationId xmlns:a16="http://schemas.microsoft.com/office/drawing/2014/main" xmlns="" id="{941AF896-36B3-C1D7-D4FB-6747EBBD67A5}"/>
                </a:ext>
              </a:extLst>
            </p:cNvPr>
            <p:cNvSpPr/>
            <p:nvPr/>
          </p:nvSpPr>
          <p:spPr>
            <a:xfrm>
              <a:off x="1617900" y="1040225"/>
              <a:ext cx="16575" cy="20075"/>
            </a:xfrm>
            <a:custGeom>
              <a:avLst/>
              <a:gdLst/>
              <a:ahLst/>
              <a:cxnLst/>
              <a:rect l="l" t="t" r="r" b="b"/>
              <a:pathLst>
                <a:path w="663" h="803" extrusionOk="0">
                  <a:moveTo>
                    <a:pt x="460" y="0"/>
                  </a:moveTo>
                  <a:cubicBezTo>
                    <a:pt x="403" y="0"/>
                    <a:pt x="350" y="14"/>
                    <a:pt x="297" y="27"/>
                  </a:cubicBezTo>
                  <a:cubicBezTo>
                    <a:pt x="183" y="72"/>
                    <a:pt x="115" y="141"/>
                    <a:pt x="69" y="232"/>
                  </a:cubicBezTo>
                  <a:cubicBezTo>
                    <a:pt x="1" y="438"/>
                    <a:pt x="92" y="666"/>
                    <a:pt x="274" y="757"/>
                  </a:cubicBezTo>
                  <a:lnTo>
                    <a:pt x="389" y="803"/>
                  </a:lnTo>
                  <a:cubicBezTo>
                    <a:pt x="526" y="575"/>
                    <a:pt x="617" y="324"/>
                    <a:pt x="663" y="72"/>
                  </a:cubicBezTo>
                  <a:lnTo>
                    <a:pt x="594" y="27"/>
                  </a:lnTo>
                  <a:cubicBezTo>
                    <a:pt x="546" y="7"/>
                    <a:pt x="502" y="0"/>
                    <a:pt x="4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 name="Google Shape;1231;p41">
              <a:extLst>
                <a:ext uri="{FF2B5EF4-FFF2-40B4-BE49-F238E27FC236}">
                  <a16:creationId xmlns:a16="http://schemas.microsoft.com/office/drawing/2014/main" xmlns="" id="{58C8C0A8-44CC-88B2-B9B9-C28794372EDD}"/>
                </a:ext>
              </a:extLst>
            </p:cNvPr>
            <p:cNvSpPr/>
            <p:nvPr/>
          </p:nvSpPr>
          <p:spPr>
            <a:xfrm>
              <a:off x="1542575" y="1008925"/>
              <a:ext cx="94175" cy="71925"/>
            </a:xfrm>
            <a:custGeom>
              <a:avLst/>
              <a:gdLst/>
              <a:ahLst/>
              <a:cxnLst/>
              <a:rect l="l" t="t" r="r" b="b"/>
              <a:pathLst>
                <a:path w="3767" h="2877" extrusionOk="0">
                  <a:moveTo>
                    <a:pt x="3516" y="1"/>
                  </a:moveTo>
                  <a:lnTo>
                    <a:pt x="3402" y="46"/>
                  </a:lnTo>
                  <a:lnTo>
                    <a:pt x="1781" y="845"/>
                  </a:lnTo>
                  <a:lnTo>
                    <a:pt x="1" y="1758"/>
                  </a:lnTo>
                  <a:cubicBezTo>
                    <a:pt x="252" y="2192"/>
                    <a:pt x="617" y="2511"/>
                    <a:pt x="1028" y="2694"/>
                  </a:cubicBezTo>
                  <a:lnTo>
                    <a:pt x="1073" y="2489"/>
                  </a:lnTo>
                  <a:cubicBezTo>
                    <a:pt x="1093" y="2310"/>
                    <a:pt x="1269" y="2183"/>
                    <a:pt x="1449" y="2183"/>
                  </a:cubicBezTo>
                  <a:cubicBezTo>
                    <a:pt x="1476" y="2183"/>
                    <a:pt x="1503" y="2186"/>
                    <a:pt x="1530" y="2192"/>
                  </a:cubicBezTo>
                  <a:cubicBezTo>
                    <a:pt x="1621" y="2192"/>
                    <a:pt x="1713" y="2260"/>
                    <a:pt x="1781" y="2352"/>
                  </a:cubicBezTo>
                  <a:cubicBezTo>
                    <a:pt x="1827" y="2443"/>
                    <a:pt x="1850" y="2534"/>
                    <a:pt x="1827" y="2648"/>
                  </a:cubicBezTo>
                  <a:lnTo>
                    <a:pt x="1781" y="2877"/>
                  </a:lnTo>
                  <a:cubicBezTo>
                    <a:pt x="1964" y="2877"/>
                    <a:pt x="2146" y="2877"/>
                    <a:pt x="2306" y="2831"/>
                  </a:cubicBezTo>
                  <a:lnTo>
                    <a:pt x="2238" y="2625"/>
                  </a:lnTo>
                  <a:cubicBezTo>
                    <a:pt x="2169" y="2420"/>
                    <a:pt x="2283" y="2192"/>
                    <a:pt x="2466" y="2123"/>
                  </a:cubicBezTo>
                  <a:cubicBezTo>
                    <a:pt x="2514" y="2104"/>
                    <a:pt x="2562" y="2097"/>
                    <a:pt x="2609" y="2097"/>
                  </a:cubicBezTo>
                  <a:cubicBezTo>
                    <a:pt x="2672" y="2097"/>
                    <a:pt x="2733" y="2110"/>
                    <a:pt x="2785" y="2123"/>
                  </a:cubicBezTo>
                  <a:cubicBezTo>
                    <a:pt x="2877" y="2169"/>
                    <a:pt x="2945" y="2260"/>
                    <a:pt x="2991" y="2352"/>
                  </a:cubicBezTo>
                  <a:lnTo>
                    <a:pt x="3014" y="2466"/>
                  </a:lnTo>
                  <a:cubicBezTo>
                    <a:pt x="3173" y="2352"/>
                    <a:pt x="3287" y="2215"/>
                    <a:pt x="3402" y="2055"/>
                  </a:cubicBezTo>
                  <a:lnTo>
                    <a:pt x="3287" y="2009"/>
                  </a:lnTo>
                  <a:cubicBezTo>
                    <a:pt x="3105" y="1918"/>
                    <a:pt x="3014" y="1690"/>
                    <a:pt x="3082" y="1484"/>
                  </a:cubicBezTo>
                  <a:cubicBezTo>
                    <a:pt x="3128" y="1393"/>
                    <a:pt x="3196" y="1324"/>
                    <a:pt x="3310" y="1279"/>
                  </a:cubicBezTo>
                  <a:cubicBezTo>
                    <a:pt x="3363" y="1266"/>
                    <a:pt x="3416" y="1252"/>
                    <a:pt x="3473" y="1252"/>
                  </a:cubicBezTo>
                  <a:cubicBezTo>
                    <a:pt x="3515" y="1252"/>
                    <a:pt x="3559" y="1259"/>
                    <a:pt x="3607" y="1279"/>
                  </a:cubicBezTo>
                  <a:lnTo>
                    <a:pt x="3676" y="1324"/>
                  </a:lnTo>
                  <a:cubicBezTo>
                    <a:pt x="3767" y="891"/>
                    <a:pt x="3721" y="434"/>
                    <a:pt x="35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1232;p41">
              <a:extLst>
                <a:ext uri="{FF2B5EF4-FFF2-40B4-BE49-F238E27FC236}">
                  <a16:creationId xmlns:a16="http://schemas.microsoft.com/office/drawing/2014/main" xmlns="" id="{23A0CD3A-C86D-4ACF-9DCD-9CBAA4FAAC21}"/>
                </a:ext>
              </a:extLst>
            </p:cNvPr>
            <p:cNvSpPr/>
            <p:nvPr/>
          </p:nvSpPr>
          <p:spPr>
            <a:xfrm>
              <a:off x="1475250" y="860000"/>
              <a:ext cx="155225" cy="170075"/>
            </a:xfrm>
            <a:custGeom>
              <a:avLst/>
              <a:gdLst/>
              <a:ahLst/>
              <a:cxnLst/>
              <a:rect l="l" t="t" r="r" b="b"/>
              <a:pathLst>
                <a:path w="6209" h="6803" extrusionOk="0">
                  <a:moveTo>
                    <a:pt x="2260" y="0"/>
                  </a:moveTo>
                  <a:lnTo>
                    <a:pt x="2032" y="137"/>
                  </a:lnTo>
                  <a:lnTo>
                    <a:pt x="229" y="1187"/>
                  </a:lnTo>
                  <a:lnTo>
                    <a:pt x="0" y="1301"/>
                  </a:lnTo>
                  <a:lnTo>
                    <a:pt x="1735" y="5410"/>
                  </a:lnTo>
                  <a:cubicBezTo>
                    <a:pt x="2032" y="5204"/>
                    <a:pt x="2283" y="5090"/>
                    <a:pt x="2397" y="5022"/>
                  </a:cubicBezTo>
                  <a:lnTo>
                    <a:pt x="2511" y="5045"/>
                  </a:lnTo>
                  <a:cubicBezTo>
                    <a:pt x="2694" y="4520"/>
                    <a:pt x="3173" y="4154"/>
                    <a:pt x="3766" y="4154"/>
                  </a:cubicBezTo>
                  <a:cubicBezTo>
                    <a:pt x="4474" y="4154"/>
                    <a:pt x="5067" y="4748"/>
                    <a:pt x="5067" y="5478"/>
                  </a:cubicBezTo>
                  <a:cubicBezTo>
                    <a:pt x="5067" y="5980"/>
                    <a:pt x="4794" y="6414"/>
                    <a:pt x="4383" y="6620"/>
                  </a:cubicBezTo>
                  <a:lnTo>
                    <a:pt x="4474" y="6802"/>
                  </a:lnTo>
                  <a:lnTo>
                    <a:pt x="6095" y="6003"/>
                  </a:lnTo>
                  <a:lnTo>
                    <a:pt x="6209" y="5958"/>
                  </a:lnTo>
                  <a:lnTo>
                    <a:pt x="6209" y="5935"/>
                  </a:lnTo>
                  <a:cubicBezTo>
                    <a:pt x="6186" y="5866"/>
                    <a:pt x="6140" y="5798"/>
                    <a:pt x="6095" y="5729"/>
                  </a:cubicBezTo>
                  <a:lnTo>
                    <a:pt x="22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1233;p41">
              <a:extLst>
                <a:ext uri="{FF2B5EF4-FFF2-40B4-BE49-F238E27FC236}">
                  <a16:creationId xmlns:a16="http://schemas.microsoft.com/office/drawing/2014/main" xmlns="" id="{E0B16608-5EF6-493A-8A7C-AE2B8B6AEAE2}"/>
                </a:ext>
              </a:extLst>
            </p:cNvPr>
            <p:cNvSpPr/>
            <p:nvPr/>
          </p:nvSpPr>
          <p:spPr>
            <a:xfrm>
              <a:off x="1415900" y="1200100"/>
              <a:ext cx="269350" cy="45100"/>
            </a:xfrm>
            <a:custGeom>
              <a:avLst/>
              <a:gdLst/>
              <a:ahLst/>
              <a:cxnLst/>
              <a:rect l="l" t="t" r="r" b="b"/>
              <a:pathLst>
                <a:path w="10774" h="1804" extrusionOk="0">
                  <a:moveTo>
                    <a:pt x="0" y="0"/>
                  </a:moveTo>
                  <a:lnTo>
                    <a:pt x="0" y="1803"/>
                  </a:lnTo>
                  <a:lnTo>
                    <a:pt x="10774" y="1803"/>
                  </a:lnTo>
                  <a:lnTo>
                    <a:pt x="1077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1234;p41">
              <a:extLst>
                <a:ext uri="{FF2B5EF4-FFF2-40B4-BE49-F238E27FC236}">
                  <a16:creationId xmlns:a16="http://schemas.microsoft.com/office/drawing/2014/main" xmlns="" id="{C3D6192C-6877-4894-907C-4F4D78BD576C}"/>
                </a:ext>
              </a:extLst>
            </p:cNvPr>
            <p:cNvSpPr/>
            <p:nvPr/>
          </p:nvSpPr>
          <p:spPr>
            <a:xfrm>
              <a:off x="1534025" y="961575"/>
              <a:ext cx="70200" cy="70200"/>
            </a:xfrm>
            <a:custGeom>
              <a:avLst/>
              <a:gdLst/>
              <a:ahLst/>
              <a:cxnLst/>
              <a:rect l="l" t="t" r="r" b="b"/>
              <a:pathLst>
                <a:path w="2808" h="2808" extrusionOk="0">
                  <a:moveTo>
                    <a:pt x="1415" y="183"/>
                  </a:moveTo>
                  <a:cubicBezTo>
                    <a:pt x="2077" y="183"/>
                    <a:pt x="2625" y="730"/>
                    <a:pt x="2625" y="1415"/>
                  </a:cubicBezTo>
                  <a:cubicBezTo>
                    <a:pt x="2625" y="1849"/>
                    <a:pt x="2397" y="2260"/>
                    <a:pt x="1986" y="2488"/>
                  </a:cubicBezTo>
                  <a:cubicBezTo>
                    <a:pt x="1826" y="2579"/>
                    <a:pt x="1621" y="2625"/>
                    <a:pt x="1415" y="2625"/>
                  </a:cubicBezTo>
                  <a:cubicBezTo>
                    <a:pt x="1164" y="2625"/>
                    <a:pt x="913" y="2557"/>
                    <a:pt x="708" y="2420"/>
                  </a:cubicBezTo>
                  <a:cubicBezTo>
                    <a:pt x="388" y="2191"/>
                    <a:pt x="183" y="1803"/>
                    <a:pt x="183" y="1415"/>
                  </a:cubicBezTo>
                  <a:cubicBezTo>
                    <a:pt x="183" y="1278"/>
                    <a:pt x="206" y="1141"/>
                    <a:pt x="251" y="1004"/>
                  </a:cubicBezTo>
                  <a:cubicBezTo>
                    <a:pt x="411" y="502"/>
                    <a:pt x="890" y="183"/>
                    <a:pt x="1415" y="183"/>
                  </a:cubicBezTo>
                  <a:close/>
                  <a:moveTo>
                    <a:pt x="1415" y="0"/>
                  </a:moveTo>
                  <a:cubicBezTo>
                    <a:pt x="822" y="0"/>
                    <a:pt x="274" y="388"/>
                    <a:pt x="92" y="936"/>
                  </a:cubicBezTo>
                  <a:cubicBezTo>
                    <a:pt x="23" y="1096"/>
                    <a:pt x="0" y="1255"/>
                    <a:pt x="0" y="1415"/>
                  </a:cubicBezTo>
                  <a:cubicBezTo>
                    <a:pt x="0" y="1872"/>
                    <a:pt x="229" y="2305"/>
                    <a:pt x="617" y="2557"/>
                  </a:cubicBezTo>
                  <a:cubicBezTo>
                    <a:pt x="845" y="2716"/>
                    <a:pt x="1119" y="2808"/>
                    <a:pt x="1415" y="2808"/>
                  </a:cubicBezTo>
                  <a:cubicBezTo>
                    <a:pt x="1644" y="2808"/>
                    <a:pt x="1872" y="2762"/>
                    <a:pt x="2077" y="2648"/>
                  </a:cubicBezTo>
                  <a:cubicBezTo>
                    <a:pt x="2534" y="2397"/>
                    <a:pt x="2808" y="1917"/>
                    <a:pt x="2808" y="1415"/>
                  </a:cubicBezTo>
                  <a:cubicBezTo>
                    <a:pt x="2808" y="639"/>
                    <a:pt x="2192" y="0"/>
                    <a:pt x="14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1235;p41">
              <a:extLst>
                <a:ext uri="{FF2B5EF4-FFF2-40B4-BE49-F238E27FC236}">
                  <a16:creationId xmlns:a16="http://schemas.microsoft.com/office/drawing/2014/main" xmlns="" id="{AA9E1052-BFD4-7372-8F71-31504F8373B7}"/>
                </a:ext>
              </a:extLst>
            </p:cNvPr>
            <p:cNvSpPr/>
            <p:nvPr/>
          </p:nvSpPr>
          <p:spPr>
            <a:xfrm>
              <a:off x="1539725" y="1007550"/>
              <a:ext cx="90175" cy="47625"/>
            </a:xfrm>
            <a:custGeom>
              <a:avLst/>
              <a:gdLst/>
              <a:ahLst/>
              <a:cxnLst/>
              <a:rect l="l" t="t" r="r" b="b"/>
              <a:pathLst>
                <a:path w="3607" h="1905" extrusionOk="0">
                  <a:moveTo>
                    <a:pt x="3506" y="1"/>
                  </a:moveTo>
                  <a:cubicBezTo>
                    <a:pt x="3494" y="1"/>
                    <a:pt x="3482" y="4"/>
                    <a:pt x="3470" y="10"/>
                  </a:cubicBezTo>
                  <a:lnTo>
                    <a:pt x="69" y="1722"/>
                  </a:lnTo>
                  <a:cubicBezTo>
                    <a:pt x="23" y="1745"/>
                    <a:pt x="1" y="1790"/>
                    <a:pt x="23" y="1836"/>
                  </a:cubicBezTo>
                  <a:cubicBezTo>
                    <a:pt x="46" y="1882"/>
                    <a:pt x="69" y="1904"/>
                    <a:pt x="115" y="1904"/>
                  </a:cubicBezTo>
                  <a:cubicBezTo>
                    <a:pt x="115" y="1904"/>
                    <a:pt x="137" y="1882"/>
                    <a:pt x="160" y="1882"/>
                  </a:cubicBezTo>
                  <a:lnTo>
                    <a:pt x="3561" y="170"/>
                  </a:lnTo>
                  <a:cubicBezTo>
                    <a:pt x="3607" y="147"/>
                    <a:pt x="3607" y="101"/>
                    <a:pt x="3584" y="56"/>
                  </a:cubicBezTo>
                  <a:cubicBezTo>
                    <a:pt x="3567" y="22"/>
                    <a:pt x="3538" y="1"/>
                    <a:pt x="3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1236;p41">
              <a:extLst>
                <a:ext uri="{FF2B5EF4-FFF2-40B4-BE49-F238E27FC236}">
                  <a16:creationId xmlns:a16="http://schemas.microsoft.com/office/drawing/2014/main" xmlns="" id="{46233012-82D4-F0B2-3A6B-58DBAF615D6A}"/>
                </a:ext>
              </a:extLst>
            </p:cNvPr>
            <p:cNvSpPr/>
            <p:nvPr/>
          </p:nvSpPr>
          <p:spPr>
            <a:xfrm>
              <a:off x="1459275" y="827475"/>
              <a:ext cx="68500" cy="61650"/>
            </a:xfrm>
            <a:custGeom>
              <a:avLst/>
              <a:gdLst/>
              <a:ahLst/>
              <a:cxnLst/>
              <a:rect l="l" t="t" r="r" b="b"/>
              <a:pathLst>
                <a:path w="2740" h="2466" extrusionOk="0">
                  <a:moveTo>
                    <a:pt x="1986" y="0"/>
                  </a:moveTo>
                  <a:cubicBezTo>
                    <a:pt x="1963" y="0"/>
                    <a:pt x="1940" y="0"/>
                    <a:pt x="1917" y="23"/>
                  </a:cubicBezTo>
                  <a:lnTo>
                    <a:pt x="46" y="1027"/>
                  </a:lnTo>
                  <a:cubicBezTo>
                    <a:pt x="46" y="1050"/>
                    <a:pt x="23" y="1050"/>
                    <a:pt x="23" y="1073"/>
                  </a:cubicBezTo>
                  <a:cubicBezTo>
                    <a:pt x="0" y="1096"/>
                    <a:pt x="0" y="1119"/>
                    <a:pt x="23" y="1141"/>
                  </a:cubicBezTo>
                  <a:lnTo>
                    <a:pt x="731" y="2420"/>
                  </a:lnTo>
                  <a:cubicBezTo>
                    <a:pt x="753" y="2442"/>
                    <a:pt x="776" y="2465"/>
                    <a:pt x="799" y="2465"/>
                  </a:cubicBezTo>
                  <a:lnTo>
                    <a:pt x="845" y="2465"/>
                  </a:lnTo>
                  <a:cubicBezTo>
                    <a:pt x="890" y="2442"/>
                    <a:pt x="913" y="2374"/>
                    <a:pt x="890" y="2328"/>
                  </a:cubicBezTo>
                  <a:lnTo>
                    <a:pt x="228" y="1141"/>
                  </a:lnTo>
                  <a:lnTo>
                    <a:pt x="1940" y="206"/>
                  </a:lnTo>
                  <a:lnTo>
                    <a:pt x="2557" y="1415"/>
                  </a:lnTo>
                  <a:cubicBezTo>
                    <a:pt x="2570" y="1442"/>
                    <a:pt x="2599" y="1453"/>
                    <a:pt x="2625" y="1453"/>
                  </a:cubicBezTo>
                  <a:cubicBezTo>
                    <a:pt x="2644" y="1453"/>
                    <a:pt x="2661" y="1448"/>
                    <a:pt x="2671" y="1438"/>
                  </a:cubicBezTo>
                  <a:cubicBezTo>
                    <a:pt x="2716" y="1415"/>
                    <a:pt x="2739" y="1370"/>
                    <a:pt x="2716" y="1324"/>
                  </a:cubicBezTo>
                  <a:lnTo>
                    <a:pt x="2054" y="46"/>
                  </a:lnTo>
                  <a:cubicBezTo>
                    <a:pt x="2032" y="23"/>
                    <a:pt x="2009" y="23"/>
                    <a:pt x="1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237;p41">
              <a:extLst>
                <a:ext uri="{FF2B5EF4-FFF2-40B4-BE49-F238E27FC236}">
                  <a16:creationId xmlns:a16="http://schemas.microsoft.com/office/drawing/2014/main" xmlns="" id="{34EB0A06-042F-657B-02C1-80FE503F97E0}"/>
                </a:ext>
              </a:extLst>
            </p:cNvPr>
            <p:cNvSpPr/>
            <p:nvPr/>
          </p:nvSpPr>
          <p:spPr>
            <a:xfrm>
              <a:off x="1442725" y="809675"/>
              <a:ext cx="74775" cy="49200"/>
            </a:xfrm>
            <a:custGeom>
              <a:avLst/>
              <a:gdLst/>
              <a:ahLst/>
              <a:cxnLst/>
              <a:rect l="l" t="t" r="r" b="b"/>
              <a:pathLst>
                <a:path w="2991" h="1968" extrusionOk="0">
                  <a:moveTo>
                    <a:pt x="2534" y="187"/>
                  </a:moveTo>
                  <a:cubicBezTo>
                    <a:pt x="2625" y="187"/>
                    <a:pt x="2716" y="233"/>
                    <a:pt x="2762" y="301"/>
                  </a:cubicBezTo>
                  <a:lnTo>
                    <a:pt x="2785" y="370"/>
                  </a:lnTo>
                  <a:cubicBezTo>
                    <a:pt x="2808" y="415"/>
                    <a:pt x="2808" y="484"/>
                    <a:pt x="2785" y="552"/>
                  </a:cubicBezTo>
                  <a:cubicBezTo>
                    <a:pt x="2785" y="598"/>
                    <a:pt x="2739" y="644"/>
                    <a:pt x="2671" y="666"/>
                  </a:cubicBezTo>
                  <a:lnTo>
                    <a:pt x="548" y="1785"/>
                  </a:lnTo>
                  <a:cubicBezTo>
                    <a:pt x="519" y="1797"/>
                    <a:pt x="488" y="1802"/>
                    <a:pt x="457" y="1802"/>
                  </a:cubicBezTo>
                  <a:cubicBezTo>
                    <a:pt x="368" y="1802"/>
                    <a:pt x="279" y="1755"/>
                    <a:pt x="228" y="1671"/>
                  </a:cubicBezTo>
                  <a:lnTo>
                    <a:pt x="206" y="1625"/>
                  </a:lnTo>
                  <a:cubicBezTo>
                    <a:pt x="183" y="1557"/>
                    <a:pt x="183" y="1511"/>
                    <a:pt x="183" y="1443"/>
                  </a:cubicBezTo>
                  <a:cubicBezTo>
                    <a:pt x="206" y="1374"/>
                    <a:pt x="251" y="1328"/>
                    <a:pt x="320" y="1306"/>
                  </a:cubicBezTo>
                  <a:lnTo>
                    <a:pt x="2443" y="210"/>
                  </a:lnTo>
                  <a:cubicBezTo>
                    <a:pt x="2465" y="187"/>
                    <a:pt x="2511" y="187"/>
                    <a:pt x="2534" y="187"/>
                  </a:cubicBezTo>
                  <a:close/>
                  <a:moveTo>
                    <a:pt x="2541" y="0"/>
                  </a:moveTo>
                  <a:cubicBezTo>
                    <a:pt x="2477" y="0"/>
                    <a:pt x="2412" y="16"/>
                    <a:pt x="2351" y="50"/>
                  </a:cubicBezTo>
                  <a:lnTo>
                    <a:pt x="228" y="1146"/>
                  </a:lnTo>
                  <a:cubicBezTo>
                    <a:pt x="137" y="1191"/>
                    <a:pt x="69" y="1283"/>
                    <a:pt x="23" y="1397"/>
                  </a:cubicBezTo>
                  <a:cubicBezTo>
                    <a:pt x="0" y="1488"/>
                    <a:pt x="0" y="1602"/>
                    <a:pt x="46" y="1694"/>
                  </a:cubicBezTo>
                  <a:lnTo>
                    <a:pt x="69" y="1762"/>
                  </a:lnTo>
                  <a:cubicBezTo>
                    <a:pt x="160" y="1899"/>
                    <a:pt x="297" y="1968"/>
                    <a:pt x="434" y="1968"/>
                  </a:cubicBezTo>
                  <a:cubicBezTo>
                    <a:pt x="502" y="1968"/>
                    <a:pt x="571" y="1968"/>
                    <a:pt x="639" y="1922"/>
                  </a:cubicBezTo>
                  <a:lnTo>
                    <a:pt x="2671" y="895"/>
                  </a:lnTo>
                  <a:lnTo>
                    <a:pt x="2762" y="826"/>
                  </a:lnTo>
                  <a:cubicBezTo>
                    <a:pt x="2853" y="781"/>
                    <a:pt x="2922" y="712"/>
                    <a:pt x="2968" y="598"/>
                  </a:cubicBezTo>
                  <a:cubicBezTo>
                    <a:pt x="2990" y="484"/>
                    <a:pt x="2990" y="370"/>
                    <a:pt x="2945" y="278"/>
                  </a:cubicBezTo>
                  <a:lnTo>
                    <a:pt x="2899" y="233"/>
                  </a:lnTo>
                  <a:cubicBezTo>
                    <a:pt x="2835" y="88"/>
                    <a:pt x="2692" y="0"/>
                    <a:pt x="25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1238;p41">
              <a:extLst>
                <a:ext uri="{FF2B5EF4-FFF2-40B4-BE49-F238E27FC236}">
                  <a16:creationId xmlns:a16="http://schemas.microsoft.com/office/drawing/2014/main" xmlns="" id="{D1E91DE6-EAEA-8BDF-0FCC-7C41255D1B03}"/>
                </a:ext>
              </a:extLst>
            </p:cNvPr>
            <p:cNvSpPr/>
            <p:nvPr/>
          </p:nvSpPr>
          <p:spPr>
            <a:xfrm>
              <a:off x="1615050" y="1038325"/>
              <a:ext cx="41100" cy="32250"/>
            </a:xfrm>
            <a:custGeom>
              <a:avLst/>
              <a:gdLst/>
              <a:ahLst/>
              <a:cxnLst/>
              <a:rect l="l" t="t" r="r" b="b"/>
              <a:pathLst>
                <a:path w="1644" h="1290" extrusionOk="0">
                  <a:moveTo>
                    <a:pt x="548" y="171"/>
                  </a:moveTo>
                  <a:cubicBezTo>
                    <a:pt x="594" y="171"/>
                    <a:pt x="617" y="171"/>
                    <a:pt x="662" y="194"/>
                  </a:cubicBezTo>
                  <a:lnTo>
                    <a:pt x="1438" y="514"/>
                  </a:lnTo>
                  <a:lnTo>
                    <a:pt x="1210" y="1084"/>
                  </a:lnTo>
                  <a:lnTo>
                    <a:pt x="525" y="788"/>
                  </a:lnTo>
                  <a:lnTo>
                    <a:pt x="434" y="742"/>
                  </a:lnTo>
                  <a:cubicBezTo>
                    <a:pt x="274" y="696"/>
                    <a:pt x="206" y="514"/>
                    <a:pt x="274" y="354"/>
                  </a:cubicBezTo>
                  <a:cubicBezTo>
                    <a:pt x="297" y="285"/>
                    <a:pt x="366" y="217"/>
                    <a:pt x="434" y="194"/>
                  </a:cubicBezTo>
                  <a:cubicBezTo>
                    <a:pt x="457" y="171"/>
                    <a:pt x="503" y="171"/>
                    <a:pt x="548" y="171"/>
                  </a:cubicBezTo>
                  <a:close/>
                  <a:moveTo>
                    <a:pt x="548" y="0"/>
                  </a:moveTo>
                  <a:cubicBezTo>
                    <a:pt x="486" y="0"/>
                    <a:pt x="423" y="11"/>
                    <a:pt x="366" y="34"/>
                  </a:cubicBezTo>
                  <a:cubicBezTo>
                    <a:pt x="252" y="80"/>
                    <a:pt x="160" y="171"/>
                    <a:pt x="115" y="285"/>
                  </a:cubicBezTo>
                  <a:cubicBezTo>
                    <a:pt x="0" y="536"/>
                    <a:pt x="115" y="810"/>
                    <a:pt x="366" y="924"/>
                  </a:cubicBezTo>
                  <a:lnTo>
                    <a:pt x="1210" y="1267"/>
                  </a:lnTo>
                  <a:cubicBezTo>
                    <a:pt x="1233" y="1267"/>
                    <a:pt x="1233" y="1290"/>
                    <a:pt x="1256" y="1290"/>
                  </a:cubicBezTo>
                  <a:cubicBezTo>
                    <a:pt x="1279" y="1290"/>
                    <a:pt x="1324" y="1267"/>
                    <a:pt x="1324" y="1221"/>
                  </a:cubicBezTo>
                  <a:lnTo>
                    <a:pt x="1644" y="491"/>
                  </a:lnTo>
                  <a:cubicBezTo>
                    <a:pt x="1644" y="491"/>
                    <a:pt x="1644" y="445"/>
                    <a:pt x="1644" y="445"/>
                  </a:cubicBezTo>
                  <a:cubicBezTo>
                    <a:pt x="1621" y="422"/>
                    <a:pt x="1598" y="400"/>
                    <a:pt x="1598" y="377"/>
                  </a:cubicBezTo>
                  <a:lnTo>
                    <a:pt x="731" y="34"/>
                  </a:lnTo>
                  <a:cubicBezTo>
                    <a:pt x="674" y="11"/>
                    <a:pt x="611" y="0"/>
                    <a:pt x="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1239;p41">
              <a:extLst>
                <a:ext uri="{FF2B5EF4-FFF2-40B4-BE49-F238E27FC236}">
                  <a16:creationId xmlns:a16="http://schemas.microsoft.com/office/drawing/2014/main" xmlns="" id="{F350DF17-C1AD-EF65-13B2-6DE2EF91388F}"/>
                </a:ext>
              </a:extLst>
            </p:cNvPr>
            <p:cNvSpPr/>
            <p:nvPr/>
          </p:nvSpPr>
          <p:spPr>
            <a:xfrm>
              <a:off x="1594500" y="1059100"/>
              <a:ext cx="33125" cy="39450"/>
            </a:xfrm>
            <a:custGeom>
              <a:avLst/>
              <a:gdLst/>
              <a:ahLst/>
              <a:cxnLst/>
              <a:rect l="l" t="t" r="r" b="b"/>
              <a:pathLst>
                <a:path w="1325" h="1578" extrusionOk="0">
                  <a:moveTo>
                    <a:pt x="528" y="170"/>
                  </a:moveTo>
                  <a:cubicBezTo>
                    <a:pt x="575" y="170"/>
                    <a:pt x="623" y="181"/>
                    <a:pt x="663" y="208"/>
                  </a:cubicBezTo>
                  <a:cubicBezTo>
                    <a:pt x="731" y="230"/>
                    <a:pt x="800" y="299"/>
                    <a:pt x="822" y="367"/>
                  </a:cubicBezTo>
                  <a:lnTo>
                    <a:pt x="1096" y="1166"/>
                  </a:lnTo>
                  <a:lnTo>
                    <a:pt x="526" y="1372"/>
                  </a:lnTo>
                  <a:lnTo>
                    <a:pt x="320" y="778"/>
                  </a:lnTo>
                  <a:lnTo>
                    <a:pt x="252" y="596"/>
                  </a:lnTo>
                  <a:cubicBezTo>
                    <a:pt x="183" y="436"/>
                    <a:pt x="275" y="253"/>
                    <a:pt x="434" y="185"/>
                  </a:cubicBezTo>
                  <a:cubicBezTo>
                    <a:pt x="463" y="175"/>
                    <a:pt x="495" y="170"/>
                    <a:pt x="528" y="170"/>
                  </a:cubicBezTo>
                  <a:close/>
                  <a:moveTo>
                    <a:pt x="504" y="0"/>
                  </a:moveTo>
                  <a:cubicBezTo>
                    <a:pt x="456" y="0"/>
                    <a:pt x="410" y="8"/>
                    <a:pt x="366" y="25"/>
                  </a:cubicBezTo>
                  <a:cubicBezTo>
                    <a:pt x="115" y="116"/>
                    <a:pt x="1" y="390"/>
                    <a:pt x="92" y="641"/>
                  </a:cubicBezTo>
                  <a:lnTo>
                    <a:pt x="161" y="847"/>
                  </a:lnTo>
                  <a:lnTo>
                    <a:pt x="412" y="1509"/>
                  </a:lnTo>
                  <a:cubicBezTo>
                    <a:pt x="412" y="1531"/>
                    <a:pt x="434" y="1554"/>
                    <a:pt x="457" y="1554"/>
                  </a:cubicBezTo>
                  <a:cubicBezTo>
                    <a:pt x="457" y="1577"/>
                    <a:pt x="480" y="1577"/>
                    <a:pt x="480" y="1577"/>
                  </a:cubicBezTo>
                  <a:lnTo>
                    <a:pt x="526" y="1577"/>
                  </a:lnTo>
                  <a:lnTo>
                    <a:pt x="1256" y="1303"/>
                  </a:lnTo>
                  <a:cubicBezTo>
                    <a:pt x="1302" y="1280"/>
                    <a:pt x="1325" y="1235"/>
                    <a:pt x="1302" y="1189"/>
                  </a:cubicBezTo>
                  <a:lnTo>
                    <a:pt x="982" y="322"/>
                  </a:lnTo>
                  <a:cubicBezTo>
                    <a:pt x="937" y="208"/>
                    <a:pt x="845" y="93"/>
                    <a:pt x="731" y="48"/>
                  </a:cubicBezTo>
                  <a:cubicBezTo>
                    <a:pt x="661" y="20"/>
                    <a:pt x="581" y="0"/>
                    <a:pt x="5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1240;p41">
              <a:extLst>
                <a:ext uri="{FF2B5EF4-FFF2-40B4-BE49-F238E27FC236}">
                  <a16:creationId xmlns:a16="http://schemas.microsoft.com/office/drawing/2014/main" xmlns="" id="{90D553AC-B80D-F999-F9AD-52C48DD59D2A}"/>
                </a:ext>
              </a:extLst>
            </p:cNvPr>
            <p:cNvSpPr/>
            <p:nvPr/>
          </p:nvSpPr>
          <p:spPr>
            <a:xfrm>
              <a:off x="1561975" y="1061200"/>
              <a:ext cx="29125" cy="38475"/>
            </a:xfrm>
            <a:custGeom>
              <a:avLst/>
              <a:gdLst/>
              <a:ahLst/>
              <a:cxnLst/>
              <a:rect l="l" t="t" r="r" b="b"/>
              <a:pathLst>
                <a:path w="1165" h="1539" extrusionOk="0">
                  <a:moveTo>
                    <a:pt x="731" y="169"/>
                  </a:moveTo>
                  <a:cubicBezTo>
                    <a:pt x="800" y="192"/>
                    <a:pt x="868" y="238"/>
                    <a:pt x="914" y="306"/>
                  </a:cubicBezTo>
                  <a:cubicBezTo>
                    <a:pt x="959" y="375"/>
                    <a:pt x="982" y="466"/>
                    <a:pt x="959" y="534"/>
                  </a:cubicBezTo>
                  <a:lnTo>
                    <a:pt x="800" y="1356"/>
                  </a:lnTo>
                  <a:lnTo>
                    <a:pt x="206" y="1219"/>
                  </a:lnTo>
                  <a:lnTo>
                    <a:pt x="320" y="626"/>
                  </a:lnTo>
                  <a:lnTo>
                    <a:pt x="366" y="420"/>
                  </a:lnTo>
                  <a:cubicBezTo>
                    <a:pt x="389" y="329"/>
                    <a:pt x="434" y="261"/>
                    <a:pt x="503" y="215"/>
                  </a:cubicBezTo>
                  <a:cubicBezTo>
                    <a:pt x="571" y="169"/>
                    <a:pt x="663" y="169"/>
                    <a:pt x="731" y="169"/>
                  </a:cubicBezTo>
                  <a:close/>
                  <a:moveTo>
                    <a:pt x="678" y="1"/>
                  </a:moveTo>
                  <a:cubicBezTo>
                    <a:pt x="583" y="1"/>
                    <a:pt x="497" y="27"/>
                    <a:pt x="412" y="78"/>
                  </a:cubicBezTo>
                  <a:cubicBezTo>
                    <a:pt x="297" y="146"/>
                    <a:pt x="229" y="261"/>
                    <a:pt x="206" y="375"/>
                  </a:cubicBezTo>
                  <a:lnTo>
                    <a:pt x="1" y="1288"/>
                  </a:lnTo>
                  <a:cubicBezTo>
                    <a:pt x="1" y="1311"/>
                    <a:pt x="1" y="1333"/>
                    <a:pt x="24" y="1356"/>
                  </a:cubicBezTo>
                  <a:cubicBezTo>
                    <a:pt x="46" y="1356"/>
                    <a:pt x="46" y="1379"/>
                    <a:pt x="69" y="1379"/>
                  </a:cubicBezTo>
                  <a:lnTo>
                    <a:pt x="845" y="1539"/>
                  </a:lnTo>
                  <a:lnTo>
                    <a:pt x="868" y="1539"/>
                  </a:lnTo>
                  <a:cubicBezTo>
                    <a:pt x="914" y="1539"/>
                    <a:pt x="937" y="1516"/>
                    <a:pt x="959" y="1470"/>
                  </a:cubicBezTo>
                  <a:lnTo>
                    <a:pt x="1142" y="580"/>
                  </a:lnTo>
                  <a:cubicBezTo>
                    <a:pt x="1165" y="443"/>
                    <a:pt x="1142" y="329"/>
                    <a:pt x="1074" y="215"/>
                  </a:cubicBezTo>
                  <a:cubicBezTo>
                    <a:pt x="1005" y="101"/>
                    <a:pt x="891" y="32"/>
                    <a:pt x="777" y="9"/>
                  </a:cubicBezTo>
                  <a:cubicBezTo>
                    <a:pt x="743" y="4"/>
                    <a:pt x="710" y="1"/>
                    <a:pt x="67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2" name="Google Shape;1250;p41">
            <a:extLst>
              <a:ext uri="{FF2B5EF4-FFF2-40B4-BE49-F238E27FC236}">
                <a16:creationId xmlns:a16="http://schemas.microsoft.com/office/drawing/2014/main" xmlns="" id="{72649E41-7A09-569B-5362-161E4200E54F}"/>
              </a:ext>
            </a:extLst>
          </p:cNvPr>
          <p:cNvGrpSpPr/>
          <p:nvPr/>
        </p:nvGrpSpPr>
        <p:grpSpPr>
          <a:xfrm>
            <a:off x="7786632" y="5971011"/>
            <a:ext cx="1811529" cy="323351"/>
            <a:chOff x="1312625" y="2098825"/>
            <a:chExt cx="595175" cy="106175"/>
          </a:xfrm>
        </p:grpSpPr>
        <p:sp>
          <p:nvSpPr>
            <p:cNvPr id="43" name="Google Shape;1251;p41">
              <a:extLst>
                <a:ext uri="{FF2B5EF4-FFF2-40B4-BE49-F238E27FC236}">
                  <a16:creationId xmlns:a16="http://schemas.microsoft.com/office/drawing/2014/main" xmlns="" id="{8B91D7A8-B970-9CC0-2276-E6E4292C5979}"/>
                </a:ext>
              </a:extLst>
            </p:cNvPr>
            <p:cNvSpPr/>
            <p:nvPr/>
          </p:nvSpPr>
          <p:spPr>
            <a:xfrm>
              <a:off x="1859275" y="2098825"/>
              <a:ext cx="48525" cy="106175"/>
            </a:xfrm>
            <a:custGeom>
              <a:avLst/>
              <a:gdLst/>
              <a:ahLst/>
              <a:cxnLst/>
              <a:rect l="l" t="t" r="r" b="b"/>
              <a:pathLst>
                <a:path w="1941" h="4247" extrusionOk="0">
                  <a:moveTo>
                    <a:pt x="1393" y="1"/>
                  </a:moveTo>
                  <a:cubicBezTo>
                    <a:pt x="663" y="1"/>
                    <a:pt x="571" y="3242"/>
                    <a:pt x="1" y="4064"/>
                  </a:cubicBezTo>
                  <a:cubicBezTo>
                    <a:pt x="92" y="4178"/>
                    <a:pt x="183" y="4246"/>
                    <a:pt x="275" y="4246"/>
                  </a:cubicBezTo>
                  <a:cubicBezTo>
                    <a:pt x="1119" y="4246"/>
                    <a:pt x="1119" y="1"/>
                    <a:pt x="194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 name="Google Shape;1252;p41">
              <a:extLst>
                <a:ext uri="{FF2B5EF4-FFF2-40B4-BE49-F238E27FC236}">
                  <a16:creationId xmlns:a16="http://schemas.microsoft.com/office/drawing/2014/main" xmlns="" id="{D162DDD9-8BAA-6D16-80CC-E977EE837DCB}"/>
                </a:ext>
              </a:extLst>
            </p:cNvPr>
            <p:cNvSpPr/>
            <p:nvPr/>
          </p:nvSpPr>
          <p:spPr>
            <a:xfrm>
              <a:off x="1817625" y="2098825"/>
              <a:ext cx="41675" cy="106175"/>
            </a:xfrm>
            <a:custGeom>
              <a:avLst/>
              <a:gdLst/>
              <a:ahLst/>
              <a:cxnLst/>
              <a:rect l="l" t="t" r="r" b="b"/>
              <a:pathLst>
                <a:path w="1667" h="4247" extrusionOk="0">
                  <a:moveTo>
                    <a:pt x="297" y="1"/>
                  </a:moveTo>
                  <a:cubicBezTo>
                    <a:pt x="183" y="1"/>
                    <a:pt x="92" y="69"/>
                    <a:pt x="0" y="183"/>
                  </a:cubicBezTo>
                  <a:cubicBezTo>
                    <a:pt x="571" y="1005"/>
                    <a:pt x="662" y="4246"/>
                    <a:pt x="1393" y="4246"/>
                  </a:cubicBezTo>
                  <a:cubicBezTo>
                    <a:pt x="1507" y="4246"/>
                    <a:pt x="1598" y="4178"/>
                    <a:pt x="1667" y="4064"/>
                  </a:cubicBezTo>
                  <a:cubicBezTo>
                    <a:pt x="1096" y="3242"/>
                    <a:pt x="1005" y="1"/>
                    <a:pt x="297"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 name="Google Shape;1253;p41">
              <a:extLst>
                <a:ext uri="{FF2B5EF4-FFF2-40B4-BE49-F238E27FC236}">
                  <a16:creationId xmlns:a16="http://schemas.microsoft.com/office/drawing/2014/main" xmlns="" id="{03D8CAB0-E15C-029D-BBF0-896851AF45C8}"/>
                </a:ext>
              </a:extLst>
            </p:cNvPr>
            <p:cNvSpPr/>
            <p:nvPr/>
          </p:nvSpPr>
          <p:spPr>
            <a:xfrm>
              <a:off x="1776550" y="2098825"/>
              <a:ext cx="41100" cy="106175"/>
            </a:xfrm>
            <a:custGeom>
              <a:avLst/>
              <a:gdLst/>
              <a:ahLst/>
              <a:cxnLst/>
              <a:rect l="l" t="t" r="r" b="b"/>
              <a:pathLst>
                <a:path w="1644" h="4247" extrusionOk="0">
                  <a:moveTo>
                    <a:pt x="1370" y="1"/>
                  </a:moveTo>
                  <a:cubicBezTo>
                    <a:pt x="639" y="1"/>
                    <a:pt x="548" y="3242"/>
                    <a:pt x="0" y="4064"/>
                  </a:cubicBezTo>
                  <a:cubicBezTo>
                    <a:pt x="69" y="4178"/>
                    <a:pt x="160" y="4246"/>
                    <a:pt x="274" y="4246"/>
                  </a:cubicBezTo>
                  <a:cubicBezTo>
                    <a:pt x="1004" y="4246"/>
                    <a:pt x="1096" y="1005"/>
                    <a:pt x="1643" y="183"/>
                  </a:cubicBezTo>
                  <a:cubicBezTo>
                    <a:pt x="1575" y="69"/>
                    <a:pt x="1484" y="1"/>
                    <a:pt x="13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1254;p41">
              <a:extLst>
                <a:ext uri="{FF2B5EF4-FFF2-40B4-BE49-F238E27FC236}">
                  <a16:creationId xmlns:a16="http://schemas.microsoft.com/office/drawing/2014/main" xmlns="" id="{714CBF55-C626-65CB-03EC-362B9A3BD39A}"/>
                </a:ext>
              </a:extLst>
            </p:cNvPr>
            <p:cNvSpPr/>
            <p:nvPr/>
          </p:nvSpPr>
          <p:spPr>
            <a:xfrm>
              <a:off x="1734875" y="2098825"/>
              <a:ext cx="41700" cy="106175"/>
            </a:xfrm>
            <a:custGeom>
              <a:avLst/>
              <a:gdLst/>
              <a:ahLst/>
              <a:cxnLst/>
              <a:rect l="l" t="t" r="r" b="b"/>
              <a:pathLst>
                <a:path w="1668" h="4247" extrusionOk="0">
                  <a:moveTo>
                    <a:pt x="275" y="1"/>
                  </a:moveTo>
                  <a:cubicBezTo>
                    <a:pt x="161" y="1"/>
                    <a:pt x="69" y="69"/>
                    <a:pt x="1" y="183"/>
                  </a:cubicBezTo>
                  <a:cubicBezTo>
                    <a:pt x="571" y="1005"/>
                    <a:pt x="663" y="4246"/>
                    <a:pt x="1370" y="4246"/>
                  </a:cubicBezTo>
                  <a:cubicBezTo>
                    <a:pt x="1484" y="4246"/>
                    <a:pt x="1576" y="4178"/>
                    <a:pt x="1667" y="4064"/>
                  </a:cubicBezTo>
                  <a:cubicBezTo>
                    <a:pt x="1096" y="3242"/>
                    <a:pt x="1005" y="1"/>
                    <a:pt x="275"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 name="Google Shape;1255;p41">
              <a:extLst>
                <a:ext uri="{FF2B5EF4-FFF2-40B4-BE49-F238E27FC236}">
                  <a16:creationId xmlns:a16="http://schemas.microsoft.com/office/drawing/2014/main" xmlns="" id="{17EC0DD0-3F16-1433-48E8-EDE89428FFF4}"/>
                </a:ext>
              </a:extLst>
            </p:cNvPr>
            <p:cNvSpPr/>
            <p:nvPr/>
          </p:nvSpPr>
          <p:spPr>
            <a:xfrm>
              <a:off x="1693225" y="2098825"/>
              <a:ext cx="41675" cy="106175"/>
            </a:xfrm>
            <a:custGeom>
              <a:avLst/>
              <a:gdLst/>
              <a:ahLst/>
              <a:cxnLst/>
              <a:rect l="l" t="t" r="r" b="b"/>
              <a:pathLst>
                <a:path w="1667" h="4247" extrusionOk="0">
                  <a:moveTo>
                    <a:pt x="1393" y="1"/>
                  </a:moveTo>
                  <a:cubicBezTo>
                    <a:pt x="662" y="1"/>
                    <a:pt x="571" y="3242"/>
                    <a:pt x="1" y="4064"/>
                  </a:cubicBezTo>
                  <a:cubicBezTo>
                    <a:pt x="92" y="4178"/>
                    <a:pt x="183" y="4246"/>
                    <a:pt x="274" y="4246"/>
                  </a:cubicBezTo>
                  <a:cubicBezTo>
                    <a:pt x="1005" y="4246"/>
                    <a:pt x="1096" y="1005"/>
                    <a:pt x="1667" y="183"/>
                  </a:cubicBezTo>
                  <a:cubicBezTo>
                    <a:pt x="1575" y="69"/>
                    <a:pt x="1484" y="1"/>
                    <a:pt x="139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 name="Google Shape;1256;p41">
              <a:extLst>
                <a:ext uri="{FF2B5EF4-FFF2-40B4-BE49-F238E27FC236}">
                  <a16:creationId xmlns:a16="http://schemas.microsoft.com/office/drawing/2014/main" xmlns="" id="{C835969E-99D2-7127-F589-F6CB988EE164}"/>
                </a:ext>
              </a:extLst>
            </p:cNvPr>
            <p:cNvSpPr/>
            <p:nvPr/>
          </p:nvSpPr>
          <p:spPr>
            <a:xfrm>
              <a:off x="1651575" y="2098825"/>
              <a:ext cx="41675" cy="106175"/>
            </a:xfrm>
            <a:custGeom>
              <a:avLst/>
              <a:gdLst/>
              <a:ahLst/>
              <a:cxnLst/>
              <a:rect l="l" t="t" r="r" b="b"/>
              <a:pathLst>
                <a:path w="1667" h="4247" extrusionOk="0">
                  <a:moveTo>
                    <a:pt x="274" y="1"/>
                  </a:moveTo>
                  <a:cubicBezTo>
                    <a:pt x="183" y="1"/>
                    <a:pt x="92" y="69"/>
                    <a:pt x="0" y="183"/>
                  </a:cubicBezTo>
                  <a:cubicBezTo>
                    <a:pt x="571" y="1005"/>
                    <a:pt x="662" y="4246"/>
                    <a:pt x="1393" y="4246"/>
                  </a:cubicBezTo>
                  <a:cubicBezTo>
                    <a:pt x="1484" y="4246"/>
                    <a:pt x="1575" y="4178"/>
                    <a:pt x="1667" y="4064"/>
                  </a:cubicBezTo>
                  <a:cubicBezTo>
                    <a:pt x="1096" y="3242"/>
                    <a:pt x="1005" y="1"/>
                    <a:pt x="27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 name="Google Shape;1257;p41">
              <a:extLst>
                <a:ext uri="{FF2B5EF4-FFF2-40B4-BE49-F238E27FC236}">
                  <a16:creationId xmlns:a16="http://schemas.microsoft.com/office/drawing/2014/main" xmlns="" id="{B08F5E1F-AF82-612D-807C-F6191A6E960A}"/>
                </a:ext>
              </a:extLst>
            </p:cNvPr>
            <p:cNvSpPr/>
            <p:nvPr/>
          </p:nvSpPr>
          <p:spPr>
            <a:xfrm>
              <a:off x="1610475" y="2098825"/>
              <a:ext cx="41125" cy="106175"/>
            </a:xfrm>
            <a:custGeom>
              <a:avLst/>
              <a:gdLst/>
              <a:ahLst/>
              <a:cxnLst/>
              <a:rect l="l" t="t" r="r" b="b"/>
              <a:pathLst>
                <a:path w="1645" h="4247" extrusionOk="0">
                  <a:moveTo>
                    <a:pt x="1370" y="1"/>
                  </a:moveTo>
                  <a:cubicBezTo>
                    <a:pt x="640" y="1"/>
                    <a:pt x="549" y="3242"/>
                    <a:pt x="1" y="4064"/>
                  </a:cubicBezTo>
                  <a:cubicBezTo>
                    <a:pt x="69" y="4178"/>
                    <a:pt x="161" y="4246"/>
                    <a:pt x="275" y="4246"/>
                  </a:cubicBezTo>
                  <a:cubicBezTo>
                    <a:pt x="1005" y="4246"/>
                    <a:pt x="1096" y="1005"/>
                    <a:pt x="1644" y="183"/>
                  </a:cubicBezTo>
                  <a:cubicBezTo>
                    <a:pt x="1576" y="69"/>
                    <a:pt x="1485" y="1"/>
                    <a:pt x="13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 name="Google Shape;1258;p41">
              <a:extLst>
                <a:ext uri="{FF2B5EF4-FFF2-40B4-BE49-F238E27FC236}">
                  <a16:creationId xmlns:a16="http://schemas.microsoft.com/office/drawing/2014/main" xmlns="" id="{48D775A7-C633-21B7-2D78-1DCA76608FCD}"/>
                </a:ext>
              </a:extLst>
            </p:cNvPr>
            <p:cNvSpPr/>
            <p:nvPr/>
          </p:nvSpPr>
          <p:spPr>
            <a:xfrm>
              <a:off x="1568825" y="2098825"/>
              <a:ext cx="41675" cy="106175"/>
            </a:xfrm>
            <a:custGeom>
              <a:avLst/>
              <a:gdLst/>
              <a:ahLst/>
              <a:cxnLst/>
              <a:rect l="l" t="t" r="r" b="b"/>
              <a:pathLst>
                <a:path w="1667" h="4247" extrusionOk="0">
                  <a:moveTo>
                    <a:pt x="275" y="1"/>
                  </a:moveTo>
                  <a:cubicBezTo>
                    <a:pt x="160" y="1"/>
                    <a:pt x="69" y="69"/>
                    <a:pt x="1" y="183"/>
                  </a:cubicBezTo>
                  <a:cubicBezTo>
                    <a:pt x="548" y="1005"/>
                    <a:pt x="663" y="4246"/>
                    <a:pt x="1370" y="4246"/>
                  </a:cubicBezTo>
                  <a:cubicBezTo>
                    <a:pt x="1484" y="4246"/>
                    <a:pt x="1576" y="4178"/>
                    <a:pt x="1667" y="4064"/>
                  </a:cubicBezTo>
                  <a:cubicBezTo>
                    <a:pt x="1096" y="3242"/>
                    <a:pt x="1005" y="1"/>
                    <a:pt x="275"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 name="Google Shape;1259;p41">
              <a:extLst>
                <a:ext uri="{FF2B5EF4-FFF2-40B4-BE49-F238E27FC236}">
                  <a16:creationId xmlns:a16="http://schemas.microsoft.com/office/drawing/2014/main" xmlns="" id="{E17100E2-7E24-EAE2-A54A-28B51380A828}"/>
                </a:ext>
              </a:extLst>
            </p:cNvPr>
            <p:cNvSpPr/>
            <p:nvPr/>
          </p:nvSpPr>
          <p:spPr>
            <a:xfrm>
              <a:off x="1527175" y="2098825"/>
              <a:ext cx="41675" cy="106175"/>
            </a:xfrm>
            <a:custGeom>
              <a:avLst/>
              <a:gdLst/>
              <a:ahLst/>
              <a:cxnLst/>
              <a:rect l="l" t="t" r="r" b="b"/>
              <a:pathLst>
                <a:path w="1667" h="4247" extrusionOk="0">
                  <a:moveTo>
                    <a:pt x="1370" y="1"/>
                  </a:moveTo>
                  <a:cubicBezTo>
                    <a:pt x="662" y="1"/>
                    <a:pt x="571" y="3242"/>
                    <a:pt x="0" y="4064"/>
                  </a:cubicBezTo>
                  <a:cubicBezTo>
                    <a:pt x="92" y="4178"/>
                    <a:pt x="183" y="4246"/>
                    <a:pt x="274" y="4246"/>
                  </a:cubicBezTo>
                  <a:cubicBezTo>
                    <a:pt x="1005" y="4246"/>
                    <a:pt x="1096" y="1005"/>
                    <a:pt x="1667" y="183"/>
                  </a:cubicBezTo>
                  <a:cubicBezTo>
                    <a:pt x="1575" y="69"/>
                    <a:pt x="1484" y="1"/>
                    <a:pt x="13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1260;p41">
              <a:extLst>
                <a:ext uri="{FF2B5EF4-FFF2-40B4-BE49-F238E27FC236}">
                  <a16:creationId xmlns:a16="http://schemas.microsoft.com/office/drawing/2014/main" xmlns="" id="{81919207-D550-927E-314E-A1C0AE16896A}"/>
                </a:ext>
              </a:extLst>
            </p:cNvPr>
            <p:cNvSpPr/>
            <p:nvPr/>
          </p:nvSpPr>
          <p:spPr>
            <a:xfrm>
              <a:off x="1485525" y="2098825"/>
              <a:ext cx="41675" cy="106175"/>
            </a:xfrm>
            <a:custGeom>
              <a:avLst/>
              <a:gdLst/>
              <a:ahLst/>
              <a:cxnLst/>
              <a:rect l="l" t="t" r="r" b="b"/>
              <a:pathLst>
                <a:path w="1667" h="4247" extrusionOk="0">
                  <a:moveTo>
                    <a:pt x="274" y="1"/>
                  </a:moveTo>
                  <a:cubicBezTo>
                    <a:pt x="183" y="1"/>
                    <a:pt x="91" y="69"/>
                    <a:pt x="0" y="183"/>
                  </a:cubicBezTo>
                  <a:cubicBezTo>
                    <a:pt x="571" y="1005"/>
                    <a:pt x="662" y="4246"/>
                    <a:pt x="1392" y="4246"/>
                  </a:cubicBezTo>
                  <a:cubicBezTo>
                    <a:pt x="1484" y="4246"/>
                    <a:pt x="1575" y="4178"/>
                    <a:pt x="1666" y="4064"/>
                  </a:cubicBezTo>
                  <a:cubicBezTo>
                    <a:pt x="1096" y="3242"/>
                    <a:pt x="1004" y="1"/>
                    <a:pt x="27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1261;p41">
              <a:extLst>
                <a:ext uri="{FF2B5EF4-FFF2-40B4-BE49-F238E27FC236}">
                  <a16:creationId xmlns:a16="http://schemas.microsoft.com/office/drawing/2014/main" xmlns="" id="{7863261A-2EDC-D2C1-39CD-095408375C3F}"/>
                </a:ext>
              </a:extLst>
            </p:cNvPr>
            <p:cNvSpPr/>
            <p:nvPr/>
          </p:nvSpPr>
          <p:spPr>
            <a:xfrm>
              <a:off x="1443850" y="2098825"/>
              <a:ext cx="41700" cy="106175"/>
            </a:xfrm>
            <a:custGeom>
              <a:avLst/>
              <a:gdLst/>
              <a:ahLst/>
              <a:cxnLst/>
              <a:rect l="l" t="t" r="r" b="b"/>
              <a:pathLst>
                <a:path w="1668" h="4247" extrusionOk="0">
                  <a:moveTo>
                    <a:pt x="1393" y="1"/>
                  </a:moveTo>
                  <a:cubicBezTo>
                    <a:pt x="663" y="1"/>
                    <a:pt x="572" y="3242"/>
                    <a:pt x="1" y="4064"/>
                  </a:cubicBezTo>
                  <a:cubicBezTo>
                    <a:pt x="92" y="4178"/>
                    <a:pt x="183" y="4246"/>
                    <a:pt x="298" y="4246"/>
                  </a:cubicBezTo>
                  <a:cubicBezTo>
                    <a:pt x="1005" y="4246"/>
                    <a:pt x="1096" y="1005"/>
                    <a:pt x="1667" y="183"/>
                  </a:cubicBezTo>
                  <a:cubicBezTo>
                    <a:pt x="1599" y="69"/>
                    <a:pt x="1507" y="1"/>
                    <a:pt x="139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 name="Google Shape;1262;p41">
              <a:extLst>
                <a:ext uri="{FF2B5EF4-FFF2-40B4-BE49-F238E27FC236}">
                  <a16:creationId xmlns:a16="http://schemas.microsoft.com/office/drawing/2014/main" xmlns="" id="{8637734B-0A23-7198-5952-64FDAAACDF3A}"/>
                </a:ext>
              </a:extLst>
            </p:cNvPr>
            <p:cNvSpPr/>
            <p:nvPr/>
          </p:nvSpPr>
          <p:spPr>
            <a:xfrm>
              <a:off x="1402775" y="2098825"/>
              <a:ext cx="41100" cy="106175"/>
            </a:xfrm>
            <a:custGeom>
              <a:avLst/>
              <a:gdLst/>
              <a:ahLst/>
              <a:cxnLst/>
              <a:rect l="l" t="t" r="r" b="b"/>
              <a:pathLst>
                <a:path w="1644" h="4247" extrusionOk="0">
                  <a:moveTo>
                    <a:pt x="274" y="1"/>
                  </a:moveTo>
                  <a:cubicBezTo>
                    <a:pt x="160" y="1"/>
                    <a:pt x="69" y="69"/>
                    <a:pt x="0" y="183"/>
                  </a:cubicBezTo>
                  <a:cubicBezTo>
                    <a:pt x="548" y="1005"/>
                    <a:pt x="640" y="4246"/>
                    <a:pt x="1370" y="4246"/>
                  </a:cubicBezTo>
                  <a:cubicBezTo>
                    <a:pt x="1484" y="4246"/>
                    <a:pt x="1575" y="4178"/>
                    <a:pt x="1644" y="4064"/>
                  </a:cubicBezTo>
                  <a:cubicBezTo>
                    <a:pt x="1096" y="3242"/>
                    <a:pt x="1005" y="1"/>
                    <a:pt x="27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1263;p41">
              <a:extLst>
                <a:ext uri="{FF2B5EF4-FFF2-40B4-BE49-F238E27FC236}">
                  <a16:creationId xmlns:a16="http://schemas.microsoft.com/office/drawing/2014/main" xmlns="" id="{E344B52A-FCC9-F4BB-DA7B-7A82EC6FBA17}"/>
                </a:ext>
              </a:extLst>
            </p:cNvPr>
            <p:cNvSpPr/>
            <p:nvPr/>
          </p:nvSpPr>
          <p:spPr>
            <a:xfrm>
              <a:off x="1361125" y="2098825"/>
              <a:ext cx="41675" cy="106175"/>
            </a:xfrm>
            <a:custGeom>
              <a:avLst/>
              <a:gdLst/>
              <a:ahLst/>
              <a:cxnLst/>
              <a:rect l="l" t="t" r="r" b="b"/>
              <a:pathLst>
                <a:path w="1667" h="4247" extrusionOk="0">
                  <a:moveTo>
                    <a:pt x="1370" y="1"/>
                  </a:moveTo>
                  <a:cubicBezTo>
                    <a:pt x="662" y="1"/>
                    <a:pt x="571" y="3242"/>
                    <a:pt x="0" y="4064"/>
                  </a:cubicBezTo>
                  <a:cubicBezTo>
                    <a:pt x="69" y="4178"/>
                    <a:pt x="183" y="4246"/>
                    <a:pt x="274" y="4246"/>
                  </a:cubicBezTo>
                  <a:cubicBezTo>
                    <a:pt x="1005" y="4246"/>
                    <a:pt x="1096" y="1005"/>
                    <a:pt x="1666" y="183"/>
                  </a:cubicBezTo>
                  <a:cubicBezTo>
                    <a:pt x="1575" y="69"/>
                    <a:pt x="1484" y="1"/>
                    <a:pt x="13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1264;p41">
              <a:extLst>
                <a:ext uri="{FF2B5EF4-FFF2-40B4-BE49-F238E27FC236}">
                  <a16:creationId xmlns:a16="http://schemas.microsoft.com/office/drawing/2014/main" xmlns="" id="{A9E3517B-7210-F60C-25FA-92352A4ECA98}"/>
                </a:ext>
              </a:extLst>
            </p:cNvPr>
            <p:cNvSpPr/>
            <p:nvPr/>
          </p:nvSpPr>
          <p:spPr>
            <a:xfrm>
              <a:off x="1312625" y="2098825"/>
              <a:ext cx="48525" cy="106175"/>
            </a:xfrm>
            <a:custGeom>
              <a:avLst/>
              <a:gdLst/>
              <a:ahLst/>
              <a:cxnLst/>
              <a:rect l="l" t="t" r="r" b="b"/>
              <a:pathLst>
                <a:path w="1941" h="4247" extrusionOk="0">
                  <a:moveTo>
                    <a:pt x="0" y="1"/>
                  </a:moveTo>
                  <a:cubicBezTo>
                    <a:pt x="822" y="1"/>
                    <a:pt x="822" y="4246"/>
                    <a:pt x="1666" y="4246"/>
                  </a:cubicBezTo>
                  <a:cubicBezTo>
                    <a:pt x="1758" y="4246"/>
                    <a:pt x="1849" y="4178"/>
                    <a:pt x="1940" y="4064"/>
                  </a:cubicBezTo>
                  <a:cubicBezTo>
                    <a:pt x="1370" y="3242"/>
                    <a:pt x="1278" y="1"/>
                    <a:pt x="548"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7" name="Google Shape;875;p37">
            <a:extLst>
              <a:ext uri="{FF2B5EF4-FFF2-40B4-BE49-F238E27FC236}">
                <a16:creationId xmlns:a16="http://schemas.microsoft.com/office/drawing/2014/main" xmlns="" id="{5FF7A8CE-BDCD-D845-DFD0-83FB0779C5A5}"/>
              </a:ext>
            </a:extLst>
          </p:cNvPr>
          <p:cNvGrpSpPr/>
          <p:nvPr/>
        </p:nvGrpSpPr>
        <p:grpSpPr>
          <a:xfrm>
            <a:off x="4896615" y="272885"/>
            <a:ext cx="821536" cy="1427240"/>
            <a:chOff x="2795125" y="1072850"/>
            <a:chExt cx="191175" cy="332125"/>
          </a:xfrm>
        </p:grpSpPr>
        <p:sp>
          <p:nvSpPr>
            <p:cNvPr id="58" name="Google Shape;876;p37">
              <a:extLst>
                <a:ext uri="{FF2B5EF4-FFF2-40B4-BE49-F238E27FC236}">
                  <a16:creationId xmlns:a16="http://schemas.microsoft.com/office/drawing/2014/main" xmlns="" id="{50166A3C-BCD4-EF16-1DC4-D77FE17B889C}"/>
                </a:ext>
              </a:extLst>
            </p:cNvPr>
            <p:cNvSpPr/>
            <p:nvPr/>
          </p:nvSpPr>
          <p:spPr>
            <a:xfrm>
              <a:off x="2964025" y="1293675"/>
              <a:ext cx="12000" cy="13725"/>
            </a:xfrm>
            <a:custGeom>
              <a:avLst/>
              <a:gdLst/>
              <a:ahLst/>
              <a:cxnLst/>
              <a:rect l="l" t="t" r="r" b="b"/>
              <a:pathLst>
                <a:path w="480" h="549" extrusionOk="0">
                  <a:moveTo>
                    <a:pt x="0" y="0"/>
                  </a:moveTo>
                  <a:lnTo>
                    <a:pt x="0" y="548"/>
                  </a:lnTo>
                  <a:lnTo>
                    <a:pt x="183" y="548"/>
                  </a:lnTo>
                  <a:cubicBezTo>
                    <a:pt x="274" y="548"/>
                    <a:pt x="343" y="525"/>
                    <a:pt x="389" y="457"/>
                  </a:cubicBezTo>
                  <a:cubicBezTo>
                    <a:pt x="434" y="411"/>
                    <a:pt x="480" y="343"/>
                    <a:pt x="480" y="274"/>
                  </a:cubicBezTo>
                  <a:cubicBezTo>
                    <a:pt x="480" y="115"/>
                    <a:pt x="343" y="0"/>
                    <a:pt x="18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877;p37">
              <a:extLst>
                <a:ext uri="{FF2B5EF4-FFF2-40B4-BE49-F238E27FC236}">
                  <a16:creationId xmlns:a16="http://schemas.microsoft.com/office/drawing/2014/main" xmlns="" id="{248793E8-1FE5-CC61-30E0-FE3F736388C0}"/>
                </a:ext>
              </a:extLst>
            </p:cNvPr>
            <p:cNvSpPr/>
            <p:nvPr/>
          </p:nvSpPr>
          <p:spPr>
            <a:xfrm>
              <a:off x="2945200" y="1262275"/>
              <a:ext cx="18850" cy="74800"/>
            </a:xfrm>
            <a:custGeom>
              <a:avLst/>
              <a:gdLst/>
              <a:ahLst/>
              <a:cxnLst/>
              <a:rect l="l" t="t" r="r" b="b"/>
              <a:pathLst>
                <a:path w="754" h="2992" extrusionOk="0">
                  <a:moveTo>
                    <a:pt x="365" y="1"/>
                  </a:moveTo>
                  <a:cubicBezTo>
                    <a:pt x="160" y="1"/>
                    <a:pt x="0" y="161"/>
                    <a:pt x="0" y="366"/>
                  </a:cubicBezTo>
                  <a:lnTo>
                    <a:pt x="0" y="1005"/>
                  </a:lnTo>
                  <a:lnTo>
                    <a:pt x="0" y="2101"/>
                  </a:lnTo>
                  <a:lnTo>
                    <a:pt x="0" y="2603"/>
                  </a:lnTo>
                  <a:cubicBezTo>
                    <a:pt x="0" y="2808"/>
                    <a:pt x="160" y="2991"/>
                    <a:pt x="365" y="2991"/>
                  </a:cubicBezTo>
                  <a:cubicBezTo>
                    <a:pt x="571" y="2991"/>
                    <a:pt x="753" y="2808"/>
                    <a:pt x="753" y="2603"/>
                  </a:cubicBezTo>
                  <a:lnTo>
                    <a:pt x="753" y="1804"/>
                  </a:lnTo>
                  <a:lnTo>
                    <a:pt x="753" y="1256"/>
                  </a:lnTo>
                  <a:lnTo>
                    <a:pt x="753" y="366"/>
                  </a:lnTo>
                  <a:cubicBezTo>
                    <a:pt x="753" y="275"/>
                    <a:pt x="708" y="184"/>
                    <a:pt x="639" y="115"/>
                  </a:cubicBezTo>
                  <a:cubicBezTo>
                    <a:pt x="571" y="47"/>
                    <a:pt x="480" y="1"/>
                    <a:pt x="365" y="1"/>
                  </a:cubicBezTo>
                  <a:close/>
                </a:path>
              </a:pathLst>
            </a:cu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878;p37">
              <a:extLst>
                <a:ext uri="{FF2B5EF4-FFF2-40B4-BE49-F238E27FC236}">
                  <a16:creationId xmlns:a16="http://schemas.microsoft.com/office/drawing/2014/main" xmlns="" id="{413FE74A-D921-CB31-D2E9-D2D4F296EB66}"/>
                </a:ext>
              </a:extLst>
            </p:cNvPr>
            <p:cNvSpPr/>
            <p:nvPr/>
          </p:nvSpPr>
          <p:spPr>
            <a:xfrm>
              <a:off x="2943475" y="1260575"/>
              <a:ext cx="22275" cy="78200"/>
            </a:xfrm>
            <a:custGeom>
              <a:avLst/>
              <a:gdLst/>
              <a:ahLst/>
              <a:cxnLst/>
              <a:rect l="l" t="t" r="r" b="b"/>
              <a:pathLst>
                <a:path w="891" h="3128" extrusionOk="0">
                  <a:moveTo>
                    <a:pt x="434" y="1"/>
                  </a:moveTo>
                  <a:cubicBezTo>
                    <a:pt x="183" y="1"/>
                    <a:pt x="1" y="206"/>
                    <a:pt x="1" y="434"/>
                  </a:cubicBezTo>
                  <a:lnTo>
                    <a:pt x="1" y="2671"/>
                  </a:lnTo>
                  <a:cubicBezTo>
                    <a:pt x="1" y="2922"/>
                    <a:pt x="183" y="3128"/>
                    <a:pt x="434" y="3128"/>
                  </a:cubicBezTo>
                  <a:cubicBezTo>
                    <a:pt x="686" y="3128"/>
                    <a:pt x="891" y="2922"/>
                    <a:pt x="891" y="2671"/>
                  </a:cubicBezTo>
                  <a:lnTo>
                    <a:pt x="891" y="1872"/>
                  </a:lnTo>
                  <a:cubicBezTo>
                    <a:pt x="891" y="1827"/>
                    <a:pt x="868" y="1804"/>
                    <a:pt x="822" y="1804"/>
                  </a:cubicBezTo>
                  <a:cubicBezTo>
                    <a:pt x="777" y="1804"/>
                    <a:pt x="754" y="1827"/>
                    <a:pt x="754" y="1872"/>
                  </a:cubicBezTo>
                  <a:lnTo>
                    <a:pt x="754" y="2671"/>
                  </a:lnTo>
                  <a:cubicBezTo>
                    <a:pt x="754" y="2854"/>
                    <a:pt x="617" y="2991"/>
                    <a:pt x="434" y="2991"/>
                  </a:cubicBezTo>
                  <a:cubicBezTo>
                    <a:pt x="275" y="2991"/>
                    <a:pt x="138" y="2854"/>
                    <a:pt x="138" y="2671"/>
                  </a:cubicBezTo>
                  <a:lnTo>
                    <a:pt x="138" y="434"/>
                  </a:lnTo>
                  <a:cubicBezTo>
                    <a:pt x="138" y="274"/>
                    <a:pt x="275" y="137"/>
                    <a:pt x="434" y="137"/>
                  </a:cubicBezTo>
                  <a:cubicBezTo>
                    <a:pt x="526" y="137"/>
                    <a:pt x="594" y="183"/>
                    <a:pt x="663" y="229"/>
                  </a:cubicBezTo>
                  <a:cubicBezTo>
                    <a:pt x="708" y="297"/>
                    <a:pt x="754" y="366"/>
                    <a:pt x="754" y="434"/>
                  </a:cubicBezTo>
                  <a:lnTo>
                    <a:pt x="754" y="1324"/>
                  </a:lnTo>
                  <a:cubicBezTo>
                    <a:pt x="754" y="1347"/>
                    <a:pt x="777" y="1393"/>
                    <a:pt x="822" y="1393"/>
                  </a:cubicBezTo>
                  <a:cubicBezTo>
                    <a:pt x="868" y="1393"/>
                    <a:pt x="891" y="1347"/>
                    <a:pt x="891" y="1324"/>
                  </a:cubicBezTo>
                  <a:lnTo>
                    <a:pt x="891" y="434"/>
                  </a:lnTo>
                  <a:cubicBezTo>
                    <a:pt x="891" y="320"/>
                    <a:pt x="845" y="206"/>
                    <a:pt x="754" y="137"/>
                  </a:cubicBezTo>
                  <a:cubicBezTo>
                    <a:pt x="686" y="46"/>
                    <a:pt x="549" y="1"/>
                    <a:pt x="4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 name="Google Shape;879;p37">
              <a:extLst>
                <a:ext uri="{FF2B5EF4-FFF2-40B4-BE49-F238E27FC236}">
                  <a16:creationId xmlns:a16="http://schemas.microsoft.com/office/drawing/2014/main" xmlns="" id="{6BF61EF7-35EA-46AC-DC78-6DD64D16EAEB}"/>
                </a:ext>
              </a:extLst>
            </p:cNvPr>
            <p:cNvSpPr/>
            <p:nvPr/>
          </p:nvSpPr>
          <p:spPr>
            <a:xfrm>
              <a:off x="2962325" y="1291400"/>
              <a:ext cx="15425" cy="17700"/>
            </a:xfrm>
            <a:custGeom>
              <a:avLst/>
              <a:gdLst/>
              <a:ahLst/>
              <a:cxnLst/>
              <a:rect l="l" t="t" r="r" b="b"/>
              <a:pathLst>
                <a:path w="617" h="708" extrusionOk="0">
                  <a:moveTo>
                    <a:pt x="251" y="160"/>
                  </a:moveTo>
                  <a:cubicBezTo>
                    <a:pt x="365" y="160"/>
                    <a:pt x="479" y="251"/>
                    <a:pt x="479" y="365"/>
                  </a:cubicBezTo>
                  <a:cubicBezTo>
                    <a:pt x="479" y="411"/>
                    <a:pt x="457" y="479"/>
                    <a:pt x="411" y="502"/>
                  </a:cubicBezTo>
                  <a:cubicBezTo>
                    <a:pt x="365" y="548"/>
                    <a:pt x="320" y="571"/>
                    <a:pt x="251" y="571"/>
                  </a:cubicBezTo>
                  <a:lnTo>
                    <a:pt x="137" y="571"/>
                  </a:lnTo>
                  <a:lnTo>
                    <a:pt x="137" y="160"/>
                  </a:lnTo>
                  <a:close/>
                  <a:moveTo>
                    <a:pt x="68" y="0"/>
                  </a:moveTo>
                  <a:cubicBezTo>
                    <a:pt x="23" y="0"/>
                    <a:pt x="0" y="46"/>
                    <a:pt x="0" y="91"/>
                  </a:cubicBezTo>
                  <a:lnTo>
                    <a:pt x="0" y="639"/>
                  </a:lnTo>
                  <a:cubicBezTo>
                    <a:pt x="0" y="685"/>
                    <a:pt x="23" y="708"/>
                    <a:pt x="68" y="708"/>
                  </a:cubicBezTo>
                  <a:lnTo>
                    <a:pt x="251" y="708"/>
                  </a:lnTo>
                  <a:cubicBezTo>
                    <a:pt x="342" y="708"/>
                    <a:pt x="434" y="685"/>
                    <a:pt x="502" y="616"/>
                  </a:cubicBezTo>
                  <a:cubicBezTo>
                    <a:pt x="571" y="548"/>
                    <a:pt x="616" y="457"/>
                    <a:pt x="616" y="365"/>
                  </a:cubicBezTo>
                  <a:cubicBezTo>
                    <a:pt x="616" y="160"/>
                    <a:pt x="457" y="0"/>
                    <a:pt x="251" y="0"/>
                  </a:cubicBezTo>
                  <a:close/>
                </a:path>
              </a:pathLst>
            </a:custGeom>
            <a:solidFill>
              <a:srgbClr val="4C3D4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 name="Google Shape;880;p37">
              <a:extLst>
                <a:ext uri="{FF2B5EF4-FFF2-40B4-BE49-F238E27FC236}">
                  <a16:creationId xmlns:a16="http://schemas.microsoft.com/office/drawing/2014/main" xmlns="" id="{DC29A793-BE3D-0B6D-BEDF-88459CB544C9}"/>
                </a:ext>
              </a:extLst>
            </p:cNvPr>
            <p:cNvSpPr/>
            <p:nvPr/>
          </p:nvSpPr>
          <p:spPr>
            <a:xfrm>
              <a:off x="2861300" y="1210925"/>
              <a:ext cx="59950" cy="23425"/>
            </a:xfrm>
            <a:custGeom>
              <a:avLst/>
              <a:gdLst/>
              <a:ahLst/>
              <a:cxnLst/>
              <a:rect l="l" t="t" r="r" b="b"/>
              <a:pathLst>
                <a:path w="2398" h="937" extrusionOk="0">
                  <a:moveTo>
                    <a:pt x="686" y="1"/>
                  </a:moveTo>
                  <a:lnTo>
                    <a:pt x="1" y="937"/>
                  </a:lnTo>
                  <a:lnTo>
                    <a:pt x="2398" y="937"/>
                  </a:lnTo>
                  <a:lnTo>
                    <a:pt x="1758" y="24"/>
                  </a:lnTo>
                  <a:lnTo>
                    <a:pt x="1576" y="24"/>
                  </a:lnTo>
                  <a:lnTo>
                    <a:pt x="914"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881;p37">
              <a:extLst>
                <a:ext uri="{FF2B5EF4-FFF2-40B4-BE49-F238E27FC236}">
                  <a16:creationId xmlns:a16="http://schemas.microsoft.com/office/drawing/2014/main" xmlns="" id="{33D55F18-B610-B9A4-E8ED-C8A18A86F804}"/>
                </a:ext>
              </a:extLst>
            </p:cNvPr>
            <p:cNvSpPr/>
            <p:nvPr/>
          </p:nvSpPr>
          <p:spPr>
            <a:xfrm>
              <a:off x="2883000" y="1180675"/>
              <a:ext cx="18850" cy="30850"/>
            </a:xfrm>
            <a:custGeom>
              <a:avLst/>
              <a:gdLst/>
              <a:ahLst/>
              <a:cxnLst/>
              <a:rect l="l" t="t" r="r" b="b"/>
              <a:pathLst>
                <a:path w="754" h="1234" extrusionOk="0">
                  <a:moveTo>
                    <a:pt x="388" y="1"/>
                  </a:moveTo>
                  <a:cubicBezTo>
                    <a:pt x="206" y="1"/>
                    <a:pt x="69" y="275"/>
                    <a:pt x="23" y="617"/>
                  </a:cubicBezTo>
                  <a:cubicBezTo>
                    <a:pt x="0" y="686"/>
                    <a:pt x="0" y="754"/>
                    <a:pt x="0" y="846"/>
                  </a:cubicBezTo>
                  <a:cubicBezTo>
                    <a:pt x="0" y="982"/>
                    <a:pt x="23" y="1097"/>
                    <a:pt x="46" y="1211"/>
                  </a:cubicBezTo>
                  <a:lnTo>
                    <a:pt x="708" y="1234"/>
                  </a:lnTo>
                  <a:cubicBezTo>
                    <a:pt x="731" y="1119"/>
                    <a:pt x="754" y="982"/>
                    <a:pt x="754" y="846"/>
                  </a:cubicBezTo>
                  <a:cubicBezTo>
                    <a:pt x="754" y="754"/>
                    <a:pt x="754" y="686"/>
                    <a:pt x="754" y="617"/>
                  </a:cubicBezTo>
                  <a:cubicBezTo>
                    <a:pt x="708" y="275"/>
                    <a:pt x="548" y="1"/>
                    <a:pt x="38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 name="Google Shape;882;p37">
              <a:extLst>
                <a:ext uri="{FF2B5EF4-FFF2-40B4-BE49-F238E27FC236}">
                  <a16:creationId xmlns:a16="http://schemas.microsoft.com/office/drawing/2014/main" xmlns="" id="{0A7B0CCE-78C5-BEFB-109A-0269B8A7E15A}"/>
                </a:ext>
              </a:extLst>
            </p:cNvPr>
            <p:cNvSpPr/>
            <p:nvPr/>
          </p:nvSpPr>
          <p:spPr>
            <a:xfrm>
              <a:off x="2800825" y="1265700"/>
              <a:ext cx="179775" cy="114725"/>
            </a:xfrm>
            <a:custGeom>
              <a:avLst/>
              <a:gdLst/>
              <a:ahLst/>
              <a:cxnLst/>
              <a:rect l="l" t="t" r="r" b="b"/>
              <a:pathLst>
                <a:path w="7191" h="4589" extrusionOk="0">
                  <a:moveTo>
                    <a:pt x="2991" y="1"/>
                  </a:moveTo>
                  <a:lnTo>
                    <a:pt x="2991" y="3265"/>
                  </a:lnTo>
                  <a:cubicBezTo>
                    <a:pt x="1553" y="3402"/>
                    <a:pt x="411" y="3904"/>
                    <a:pt x="0" y="4589"/>
                  </a:cubicBezTo>
                  <a:lnTo>
                    <a:pt x="7190" y="4589"/>
                  </a:lnTo>
                  <a:cubicBezTo>
                    <a:pt x="6780" y="3904"/>
                    <a:pt x="5638" y="3402"/>
                    <a:pt x="4200" y="3265"/>
                  </a:cubicBezTo>
                  <a:lnTo>
                    <a:pt x="4200" y="1964"/>
                  </a:lnTo>
                  <a:lnTo>
                    <a:pt x="5775" y="1964"/>
                  </a:lnTo>
                  <a:lnTo>
                    <a:pt x="5775" y="868"/>
                  </a:lnTo>
                  <a:lnTo>
                    <a:pt x="4200" y="868"/>
                  </a:lnTo>
                  <a:lnTo>
                    <a:pt x="4200"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883;p37">
              <a:extLst>
                <a:ext uri="{FF2B5EF4-FFF2-40B4-BE49-F238E27FC236}">
                  <a16:creationId xmlns:a16="http://schemas.microsoft.com/office/drawing/2014/main" xmlns="" id="{D193BA3B-4D1E-1D13-9B72-85D049FEA2E7}"/>
                </a:ext>
              </a:extLst>
            </p:cNvPr>
            <p:cNvSpPr/>
            <p:nvPr/>
          </p:nvSpPr>
          <p:spPr>
            <a:xfrm>
              <a:off x="2796825" y="1380400"/>
              <a:ext cx="187775" cy="22275"/>
            </a:xfrm>
            <a:custGeom>
              <a:avLst/>
              <a:gdLst/>
              <a:ahLst/>
              <a:cxnLst/>
              <a:rect l="l" t="t" r="r" b="b"/>
              <a:pathLst>
                <a:path w="7511" h="891" extrusionOk="0">
                  <a:moveTo>
                    <a:pt x="160" y="1"/>
                  </a:moveTo>
                  <a:cubicBezTo>
                    <a:pt x="46" y="183"/>
                    <a:pt x="1" y="366"/>
                    <a:pt x="1" y="549"/>
                  </a:cubicBezTo>
                  <a:cubicBezTo>
                    <a:pt x="1" y="663"/>
                    <a:pt x="23" y="777"/>
                    <a:pt x="69" y="891"/>
                  </a:cubicBezTo>
                  <a:lnTo>
                    <a:pt x="7442" y="891"/>
                  </a:lnTo>
                  <a:cubicBezTo>
                    <a:pt x="7487" y="777"/>
                    <a:pt x="7510" y="663"/>
                    <a:pt x="7510" y="549"/>
                  </a:cubicBezTo>
                  <a:cubicBezTo>
                    <a:pt x="7510" y="366"/>
                    <a:pt x="7465" y="183"/>
                    <a:pt x="7350" y="1"/>
                  </a:cubicBezTo>
                  <a:close/>
                </a:path>
              </a:pathLst>
            </a:cu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884;p37">
              <a:extLst>
                <a:ext uri="{FF2B5EF4-FFF2-40B4-BE49-F238E27FC236}">
                  <a16:creationId xmlns:a16="http://schemas.microsoft.com/office/drawing/2014/main" xmlns="" id="{D56887B8-F9E3-6A84-F882-4EE36490F0C3}"/>
                </a:ext>
              </a:extLst>
            </p:cNvPr>
            <p:cNvSpPr/>
            <p:nvPr/>
          </p:nvSpPr>
          <p:spPr>
            <a:xfrm>
              <a:off x="2816800" y="1072850"/>
              <a:ext cx="146675" cy="123275"/>
            </a:xfrm>
            <a:custGeom>
              <a:avLst/>
              <a:gdLst/>
              <a:ahLst/>
              <a:cxnLst/>
              <a:rect l="l" t="t" r="r" b="b"/>
              <a:pathLst>
                <a:path w="5867" h="4931" extrusionOk="0">
                  <a:moveTo>
                    <a:pt x="2968" y="0"/>
                  </a:moveTo>
                  <a:cubicBezTo>
                    <a:pt x="1" y="3880"/>
                    <a:pt x="2329" y="4930"/>
                    <a:pt x="2329" y="4930"/>
                  </a:cubicBezTo>
                  <a:lnTo>
                    <a:pt x="2671" y="4930"/>
                  </a:lnTo>
                  <a:cubicBezTo>
                    <a:pt x="2717" y="4588"/>
                    <a:pt x="2854" y="4314"/>
                    <a:pt x="3036" y="4314"/>
                  </a:cubicBezTo>
                  <a:cubicBezTo>
                    <a:pt x="3196" y="4314"/>
                    <a:pt x="3356" y="4588"/>
                    <a:pt x="3402" y="4930"/>
                  </a:cubicBezTo>
                  <a:lnTo>
                    <a:pt x="3812" y="4930"/>
                  </a:lnTo>
                  <a:cubicBezTo>
                    <a:pt x="5867" y="2944"/>
                    <a:pt x="2968" y="0"/>
                    <a:pt x="296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 name="Google Shape;885;p37">
              <a:extLst>
                <a:ext uri="{FF2B5EF4-FFF2-40B4-BE49-F238E27FC236}">
                  <a16:creationId xmlns:a16="http://schemas.microsoft.com/office/drawing/2014/main" xmlns="" id="{F4962708-7D37-88A0-923D-04D8546B0E29}"/>
                </a:ext>
              </a:extLst>
            </p:cNvPr>
            <p:cNvSpPr/>
            <p:nvPr/>
          </p:nvSpPr>
          <p:spPr>
            <a:xfrm>
              <a:off x="2904100" y="1313075"/>
              <a:ext cx="78775" cy="69075"/>
            </a:xfrm>
            <a:custGeom>
              <a:avLst/>
              <a:gdLst/>
              <a:ahLst/>
              <a:cxnLst/>
              <a:rect l="l" t="t" r="r" b="b"/>
              <a:pathLst>
                <a:path w="3151" h="2763" extrusionOk="0">
                  <a:moveTo>
                    <a:pt x="69" y="0"/>
                  </a:moveTo>
                  <a:cubicBezTo>
                    <a:pt x="24" y="0"/>
                    <a:pt x="1" y="46"/>
                    <a:pt x="1" y="69"/>
                  </a:cubicBezTo>
                  <a:lnTo>
                    <a:pt x="1" y="1370"/>
                  </a:lnTo>
                  <a:cubicBezTo>
                    <a:pt x="1" y="1416"/>
                    <a:pt x="24" y="1438"/>
                    <a:pt x="69" y="1461"/>
                  </a:cubicBezTo>
                  <a:cubicBezTo>
                    <a:pt x="1462" y="1575"/>
                    <a:pt x="2603" y="2078"/>
                    <a:pt x="2991" y="2739"/>
                  </a:cubicBezTo>
                  <a:cubicBezTo>
                    <a:pt x="3014" y="2762"/>
                    <a:pt x="3037" y="2762"/>
                    <a:pt x="3059" y="2762"/>
                  </a:cubicBezTo>
                  <a:lnTo>
                    <a:pt x="3105" y="2762"/>
                  </a:lnTo>
                  <a:cubicBezTo>
                    <a:pt x="3128" y="2739"/>
                    <a:pt x="3151" y="2694"/>
                    <a:pt x="3128" y="2671"/>
                  </a:cubicBezTo>
                  <a:cubicBezTo>
                    <a:pt x="2717" y="1963"/>
                    <a:pt x="1553" y="1438"/>
                    <a:pt x="138" y="1324"/>
                  </a:cubicBezTo>
                  <a:lnTo>
                    <a:pt x="138" y="137"/>
                  </a:lnTo>
                  <a:lnTo>
                    <a:pt x="1644" y="137"/>
                  </a:lnTo>
                  <a:cubicBezTo>
                    <a:pt x="1690" y="137"/>
                    <a:pt x="1713" y="115"/>
                    <a:pt x="1713" y="69"/>
                  </a:cubicBezTo>
                  <a:cubicBezTo>
                    <a:pt x="1713" y="46"/>
                    <a:pt x="1690" y="0"/>
                    <a:pt x="16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8" name="Google Shape;886;p37">
              <a:extLst>
                <a:ext uri="{FF2B5EF4-FFF2-40B4-BE49-F238E27FC236}">
                  <a16:creationId xmlns:a16="http://schemas.microsoft.com/office/drawing/2014/main" xmlns="" id="{A50DF1A2-B00B-B061-1E1B-360EE5067902}"/>
                </a:ext>
              </a:extLst>
            </p:cNvPr>
            <p:cNvSpPr/>
            <p:nvPr/>
          </p:nvSpPr>
          <p:spPr>
            <a:xfrm>
              <a:off x="2904100" y="1263425"/>
              <a:ext cx="42825" cy="25700"/>
            </a:xfrm>
            <a:custGeom>
              <a:avLst/>
              <a:gdLst/>
              <a:ahLst/>
              <a:cxnLst/>
              <a:rect l="l" t="t" r="r" b="b"/>
              <a:pathLst>
                <a:path w="1713" h="1028" extrusionOk="0">
                  <a:moveTo>
                    <a:pt x="69" y="1"/>
                  </a:moveTo>
                  <a:cubicBezTo>
                    <a:pt x="24" y="1"/>
                    <a:pt x="1" y="46"/>
                    <a:pt x="1" y="92"/>
                  </a:cubicBezTo>
                  <a:lnTo>
                    <a:pt x="1" y="959"/>
                  </a:lnTo>
                  <a:cubicBezTo>
                    <a:pt x="1" y="1005"/>
                    <a:pt x="24" y="1028"/>
                    <a:pt x="69" y="1028"/>
                  </a:cubicBezTo>
                  <a:lnTo>
                    <a:pt x="1644" y="1028"/>
                  </a:lnTo>
                  <a:cubicBezTo>
                    <a:pt x="1667" y="1028"/>
                    <a:pt x="1713" y="1005"/>
                    <a:pt x="1713" y="959"/>
                  </a:cubicBezTo>
                  <a:cubicBezTo>
                    <a:pt x="1713" y="914"/>
                    <a:pt x="1667" y="891"/>
                    <a:pt x="1644" y="891"/>
                  </a:cubicBezTo>
                  <a:lnTo>
                    <a:pt x="138" y="891"/>
                  </a:lnTo>
                  <a:lnTo>
                    <a:pt x="138" y="92"/>
                  </a:lnTo>
                  <a:cubicBezTo>
                    <a:pt x="138" y="46"/>
                    <a:pt x="115" y="1"/>
                    <a:pt x="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887;p37">
              <a:extLst>
                <a:ext uri="{FF2B5EF4-FFF2-40B4-BE49-F238E27FC236}">
                  <a16:creationId xmlns:a16="http://schemas.microsoft.com/office/drawing/2014/main" xmlns="" id="{8EE9559F-EA4C-8840-9ECE-B9542AB0AA1A}"/>
                </a:ext>
              </a:extLst>
            </p:cNvPr>
            <p:cNvSpPr/>
            <p:nvPr/>
          </p:nvSpPr>
          <p:spPr>
            <a:xfrm>
              <a:off x="2798550" y="1263425"/>
              <a:ext cx="78775" cy="118725"/>
            </a:xfrm>
            <a:custGeom>
              <a:avLst/>
              <a:gdLst/>
              <a:ahLst/>
              <a:cxnLst/>
              <a:rect l="l" t="t" r="r" b="b"/>
              <a:pathLst>
                <a:path w="3151" h="4749" extrusionOk="0">
                  <a:moveTo>
                    <a:pt x="3082" y="1"/>
                  </a:moveTo>
                  <a:cubicBezTo>
                    <a:pt x="3036" y="1"/>
                    <a:pt x="3013" y="46"/>
                    <a:pt x="3013" y="92"/>
                  </a:cubicBezTo>
                  <a:lnTo>
                    <a:pt x="3013" y="3310"/>
                  </a:lnTo>
                  <a:cubicBezTo>
                    <a:pt x="1621" y="3424"/>
                    <a:pt x="434" y="3949"/>
                    <a:pt x="23" y="4657"/>
                  </a:cubicBezTo>
                  <a:cubicBezTo>
                    <a:pt x="0" y="4680"/>
                    <a:pt x="23" y="4725"/>
                    <a:pt x="46" y="4748"/>
                  </a:cubicBezTo>
                  <a:lnTo>
                    <a:pt x="91" y="4748"/>
                  </a:lnTo>
                  <a:cubicBezTo>
                    <a:pt x="114" y="4748"/>
                    <a:pt x="137" y="4748"/>
                    <a:pt x="160" y="4725"/>
                  </a:cubicBezTo>
                  <a:cubicBezTo>
                    <a:pt x="548" y="4064"/>
                    <a:pt x="1712" y="3561"/>
                    <a:pt x="3082" y="3447"/>
                  </a:cubicBezTo>
                  <a:cubicBezTo>
                    <a:pt x="3127" y="3424"/>
                    <a:pt x="3150" y="3402"/>
                    <a:pt x="3150" y="3356"/>
                  </a:cubicBezTo>
                  <a:lnTo>
                    <a:pt x="3150" y="92"/>
                  </a:lnTo>
                  <a:cubicBezTo>
                    <a:pt x="3150" y="46"/>
                    <a:pt x="3127" y="1"/>
                    <a:pt x="30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0" name="Google Shape;888;p37">
              <a:extLst>
                <a:ext uri="{FF2B5EF4-FFF2-40B4-BE49-F238E27FC236}">
                  <a16:creationId xmlns:a16="http://schemas.microsoft.com/office/drawing/2014/main" xmlns="" id="{5AD4B9E3-71B9-E2A7-A779-B9718EBEEBF2}"/>
                </a:ext>
              </a:extLst>
            </p:cNvPr>
            <p:cNvSpPr/>
            <p:nvPr/>
          </p:nvSpPr>
          <p:spPr>
            <a:xfrm>
              <a:off x="2795125" y="1378700"/>
              <a:ext cx="191175" cy="26275"/>
            </a:xfrm>
            <a:custGeom>
              <a:avLst/>
              <a:gdLst/>
              <a:ahLst/>
              <a:cxnLst/>
              <a:rect l="l" t="t" r="r" b="b"/>
              <a:pathLst>
                <a:path w="7647" h="1051" extrusionOk="0">
                  <a:moveTo>
                    <a:pt x="7373" y="137"/>
                  </a:moveTo>
                  <a:cubicBezTo>
                    <a:pt x="7464" y="297"/>
                    <a:pt x="7510" y="457"/>
                    <a:pt x="7510" y="617"/>
                  </a:cubicBezTo>
                  <a:cubicBezTo>
                    <a:pt x="7510" y="708"/>
                    <a:pt x="7487" y="799"/>
                    <a:pt x="7464" y="891"/>
                  </a:cubicBezTo>
                  <a:lnTo>
                    <a:pt x="183" y="891"/>
                  </a:lnTo>
                  <a:cubicBezTo>
                    <a:pt x="160" y="799"/>
                    <a:pt x="137" y="708"/>
                    <a:pt x="137" y="617"/>
                  </a:cubicBezTo>
                  <a:cubicBezTo>
                    <a:pt x="137" y="457"/>
                    <a:pt x="183" y="297"/>
                    <a:pt x="274" y="137"/>
                  </a:cubicBezTo>
                  <a:close/>
                  <a:moveTo>
                    <a:pt x="228" y="0"/>
                  </a:moveTo>
                  <a:cubicBezTo>
                    <a:pt x="206" y="0"/>
                    <a:pt x="183" y="23"/>
                    <a:pt x="160" y="46"/>
                  </a:cubicBezTo>
                  <a:cubicBezTo>
                    <a:pt x="46" y="229"/>
                    <a:pt x="0" y="411"/>
                    <a:pt x="0" y="617"/>
                  </a:cubicBezTo>
                  <a:cubicBezTo>
                    <a:pt x="0" y="731"/>
                    <a:pt x="23" y="868"/>
                    <a:pt x="69" y="982"/>
                  </a:cubicBezTo>
                  <a:cubicBezTo>
                    <a:pt x="69" y="1027"/>
                    <a:pt x="114" y="1050"/>
                    <a:pt x="137" y="1050"/>
                  </a:cubicBezTo>
                  <a:lnTo>
                    <a:pt x="7510" y="1050"/>
                  </a:lnTo>
                  <a:cubicBezTo>
                    <a:pt x="7555" y="1050"/>
                    <a:pt x="7578" y="1027"/>
                    <a:pt x="7578" y="982"/>
                  </a:cubicBezTo>
                  <a:cubicBezTo>
                    <a:pt x="7624" y="868"/>
                    <a:pt x="7647" y="731"/>
                    <a:pt x="7647" y="617"/>
                  </a:cubicBezTo>
                  <a:cubicBezTo>
                    <a:pt x="7647" y="411"/>
                    <a:pt x="7601" y="229"/>
                    <a:pt x="7487" y="46"/>
                  </a:cubicBezTo>
                  <a:cubicBezTo>
                    <a:pt x="7464" y="23"/>
                    <a:pt x="7441" y="0"/>
                    <a:pt x="74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 name="Google Shape;889;p37">
              <a:extLst>
                <a:ext uri="{FF2B5EF4-FFF2-40B4-BE49-F238E27FC236}">
                  <a16:creationId xmlns:a16="http://schemas.microsoft.com/office/drawing/2014/main" xmlns="" id="{69AC0D8C-92CA-E434-CE06-61BD51DBCA20}"/>
                </a:ext>
              </a:extLst>
            </p:cNvPr>
            <p:cNvSpPr/>
            <p:nvPr/>
          </p:nvSpPr>
          <p:spPr>
            <a:xfrm>
              <a:off x="2861300" y="1234325"/>
              <a:ext cx="59950" cy="31400"/>
            </a:xfrm>
            <a:custGeom>
              <a:avLst/>
              <a:gdLst/>
              <a:ahLst/>
              <a:cxnLst/>
              <a:rect l="l" t="t" r="r" b="b"/>
              <a:pathLst>
                <a:path w="2398" h="1256" extrusionOk="0">
                  <a:moveTo>
                    <a:pt x="1" y="1"/>
                  </a:moveTo>
                  <a:lnTo>
                    <a:pt x="1" y="1256"/>
                  </a:lnTo>
                  <a:lnTo>
                    <a:pt x="2398" y="1256"/>
                  </a:lnTo>
                  <a:lnTo>
                    <a:pt x="2398"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75" name="Google Shape;785;p35">
            <a:extLst>
              <a:ext uri="{FF2B5EF4-FFF2-40B4-BE49-F238E27FC236}">
                <a16:creationId xmlns:a16="http://schemas.microsoft.com/office/drawing/2014/main" xmlns="" id="{35F22B59-BD53-95A6-3DE5-6911E95C2CF2}"/>
              </a:ext>
            </a:extLst>
          </p:cNvPr>
          <p:cNvSpPr/>
          <p:nvPr/>
        </p:nvSpPr>
        <p:spPr>
          <a:xfrm>
            <a:off x="10843137" y="3783776"/>
            <a:ext cx="1208948" cy="3045401"/>
          </a:xfrm>
          <a:custGeom>
            <a:avLst/>
            <a:gdLst/>
            <a:ahLst/>
            <a:cxnLst/>
            <a:rect l="l" t="t" r="r" b="b"/>
            <a:pathLst>
              <a:path w="17846" h="44955" extrusionOk="0">
                <a:moveTo>
                  <a:pt x="8915" y="1"/>
                </a:moveTo>
                <a:cubicBezTo>
                  <a:pt x="6365" y="17"/>
                  <a:pt x="6904" y="2693"/>
                  <a:pt x="6904" y="2693"/>
                </a:cubicBezTo>
                <a:cubicBezTo>
                  <a:pt x="6474" y="2916"/>
                  <a:pt x="6812" y="3559"/>
                  <a:pt x="6844" y="3897"/>
                </a:cubicBezTo>
                <a:cubicBezTo>
                  <a:pt x="6871" y="4240"/>
                  <a:pt x="7084" y="4256"/>
                  <a:pt x="7084" y="4256"/>
                </a:cubicBezTo>
                <a:cubicBezTo>
                  <a:pt x="7198" y="4769"/>
                  <a:pt x="7678" y="5575"/>
                  <a:pt x="7678" y="5575"/>
                </a:cubicBezTo>
                <a:cubicBezTo>
                  <a:pt x="7874" y="7831"/>
                  <a:pt x="5422" y="7766"/>
                  <a:pt x="4234" y="8474"/>
                </a:cubicBezTo>
                <a:cubicBezTo>
                  <a:pt x="3041" y="9182"/>
                  <a:pt x="3362" y="11215"/>
                  <a:pt x="3362" y="12888"/>
                </a:cubicBezTo>
                <a:cubicBezTo>
                  <a:pt x="3362" y="14566"/>
                  <a:pt x="2817" y="16081"/>
                  <a:pt x="2332" y="18173"/>
                </a:cubicBezTo>
                <a:cubicBezTo>
                  <a:pt x="1935" y="19901"/>
                  <a:pt x="1755" y="21137"/>
                  <a:pt x="1700" y="21524"/>
                </a:cubicBezTo>
                <a:cubicBezTo>
                  <a:pt x="1542" y="21552"/>
                  <a:pt x="1177" y="21677"/>
                  <a:pt x="774" y="22260"/>
                </a:cubicBezTo>
                <a:cubicBezTo>
                  <a:pt x="540" y="22603"/>
                  <a:pt x="469" y="22936"/>
                  <a:pt x="300" y="23110"/>
                </a:cubicBezTo>
                <a:cubicBezTo>
                  <a:pt x="205" y="23205"/>
                  <a:pt x="280" y="23371"/>
                  <a:pt x="441" y="23371"/>
                </a:cubicBezTo>
                <a:cubicBezTo>
                  <a:pt x="568" y="23371"/>
                  <a:pt x="749" y="23268"/>
                  <a:pt x="943" y="22946"/>
                </a:cubicBezTo>
                <a:lnTo>
                  <a:pt x="943" y="22946"/>
                </a:lnTo>
                <a:lnTo>
                  <a:pt x="147" y="24805"/>
                </a:lnTo>
                <a:cubicBezTo>
                  <a:pt x="147" y="24805"/>
                  <a:pt x="0" y="25077"/>
                  <a:pt x="235" y="25104"/>
                </a:cubicBezTo>
                <a:cubicBezTo>
                  <a:pt x="241" y="25105"/>
                  <a:pt x="247" y="25106"/>
                  <a:pt x="253" y="25106"/>
                </a:cubicBezTo>
                <a:cubicBezTo>
                  <a:pt x="599" y="25106"/>
                  <a:pt x="886" y="23786"/>
                  <a:pt x="1041" y="23786"/>
                </a:cubicBezTo>
                <a:cubicBezTo>
                  <a:pt x="1155" y="23786"/>
                  <a:pt x="404" y="25306"/>
                  <a:pt x="779" y="25431"/>
                </a:cubicBezTo>
                <a:cubicBezTo>
                  <a:pt x="793" y="25435"/>
                  <a:pt x="805" y="25437"/>
                  <a:pt x="818" y="25437"/>
                </a:cubicBezTo>
                <a:cubicBezTo>
                  <a:pt x="1182" y="25437"/>
                  <a:pt x="1437" y="23862"/>
                  <a:pt x="1519" y="23862"/>
                </a:cubicBezTo>
                <a:cubicBezTo>
                  <a:pt x="1519" y="23862"/>
                  <a:pt x="1520" y="23862"/>
                  <a:pt x="1521" y="23862"/>
                </a:cubicBezTo>
                <a:cubicBezTo>
                  <a:pt x="1613" y="23889"/>
                  <a:pt x="1085" y="25268"/>
                  <a:pt x="1384" y="25371"/>
                </a:cubicBezTo>
                <a:cubicBezTo>
                  <a:pt x="1399" y="25377"/>
                  <a:pt x="1414" y="25379"/>
                  <a:pt x="1428" y="25379"/>
                </a:cubicBezTo>
                <a:cubicBezTo>
                  <a:pt x="1774" y="25379"/>
                  <a:pt x="1780" y="23840"/>
                  <a:pt x="2005" y="23840"/>
                </a:cubicBezTo>
                <a:cubicBezTo>
                  <a:pt x="2007" y="23840"/>
                  <a:pt x="2009" y="23840"/>
                  <a:pt x="2011" y="23840"/>
                </a:cubicBezTo>
                <a:cubicBezTo>
                  <a:pt x="2060" y="23846"/>
                  <a:pt x="1695" y="25012"/>
                  <a:pt x="1956" y="25012"/>
                </a:cubicBezTo>
                <a:cubicBezTo>
                  <a:pt x="2213" y="25012"/>
                  <a:pt x="2218" y="24238"/>
                  <a:pt x="2463" y="23846"/>
                </a:cubicBezTo>
                <a:cubicBezTo>
                  <a:pt x="2698" y="23486"/>
                  <a:pt x="2997" y="22434"/>
                  <a:pt x="2845" y="21906"/>
                </a:cubicBezTo>
                <a:cubicBezTo>
                  <a:pt x="3281" y="20467"/>
                  <a:pt x="4354" y="17568"/>
                  <a:pt x="4616" y="16304"/>
                </a:cubicBezTo>
                <a:cubicBezTo>
                  <a:pt x="4904" y="14887"/>
                  <a:pt x="5389" y="12119"/>
                  <a:pt x="5389" y="12119"/>
                </a:cubicBezTo>
                <a:cubicBezTo>
                  <a:pt x="5842" y="13018"/>
                  <a:pt x="6098" y="17111"/>
                  <a:pt x="5711" y="18206"/>
                </a:cubicBezTo>
                <a:cubicBezTo>
                  <a:pt x="5324" y="19307"/>
                  <a:pt x="4419" y="21944"/>
                  <a:pt x="4806" y="24396"/>
                </a:cubicBezTo>
                <a:cubicBezTo>
                  <a:pt x="5193" y="26843"/>
                  <a:pt x="5515" y="30161"/>
                  <a:pt x="5389" y="33033"/>
                </a:cubicBezTo>
                <a:cubicBezTo>
                  <a:pt x="5259" y="35899"/>
                  <a:pt x="5744" y="39026"/>
                  <a:pt x="6130" y="41184"/>
                </a:cubicBezTo>
                <a:cubicBezTo>
                  <a:pt x="6517" y="43342"/>
                  <a:pt x="6065" y="43892"/>
                  <a:pt x="5776" y="44279"/>
                </a:cubicBezTo>
                <a:cubicBezTo>
                  <a:pt x="5487" y="44666"/>
                  <a:pt x="6065" y="44955"/>
                  <a:pt x="6065" y="44955"/>
                </a:cubicBezTo>
                <a:lnTo>
                  <a:pt x="7547" y="44955"/>
                </a:lnTo>
                <a:cubicBezTo>
                  <a:pt x="8092" y="44955"/>
                  <a:pt x="7934" y="44568"/>
                  <a:pt x="7743" y="43440"/>
                </a:cubicBezTo>
                <a:cubicBezTo>
                  <a:pt x="7547" y="42312"/>
                  <a:pt x="7356" y="41408"/>
                  <a:pt x="7580" y="39925"/>
                </a:cubicBezTo>
                <a:cubicBezTo>
                  <a:pt x="7874" y="38062"/>
                  <a:pt x="7972" y="36171"/>
                  <a:pt x="7869" y="34286"/>
                </a:cubicBezTo>
                <a:cubicBezTo>
                  <a:pt x="7743" y="32030"/>
                  <a:pt x="7771" y="31583"/>
                  <a:pt x="8190" y="29905"/>
                </a:cubicBezTo>
                <a:cubicBezTo>
                  <a:pt x="8566" y="28412"/>
                  <a:pt x="8860" y="24396"/>
                  <a:pt x="8920" y="23535"/>
                </a:cubicBezTo>
                <a:cubicBezTo>
                  <a:pt x="8980" y="24396"/>
                  <a:pt x="9280" y="28412"/>
                  <a:pt x="9650" y="29905"/>
                </a:cubicBezTo>
                <a:cubicBezTo>
                  <a:pt x="10070" y="31583"/>
                  <a:pt x="10103" y="32030"/>
                  <a:pt x="9972" y="34286"/>
                </a:cubicBezTo>
                <a:cubicBezTo>
                  <a:pt x="9874" y="36171"/>
                  <a:pt x="9966" y="38062"/>
                  <a:pt x="10266" y="39925"/>
                </a:cubicBezTo>
                <a:cubicBezTo>
                  <a:pt x="10490" y="41408"/>
                  <a:pt x="10293" y="42312"/>
                  <a:pt x="10103" y="43440"/>
                </a:cubicBezTo>
                <a:cubicBezTo>
                  <a:pt x="9907" y="44568"/>
                  <a:pt x="9749" y="44955"/>
                  <a:pt x="10293" y="44955"/>
                </a:cubicBezTo>
                <a:lnTo>
                  <a:pt x="11776" y="44955"/>
                </a:lnTo>
                <a:cubicBezTo>
                  <a:pt x="11776" y="44955"/>
                  <a:pt x="12359" y="44666"/>
                  <a:pt x="12070" y="44279"/>
                </a:cubicBezTo>
                <a:cubicBezTo>
                  <a:pt x="11776" y="43892"/>
                  <a:pt x="11329" y="43342"/>
                  <a:pt x="11716" y="41184"/>
                </a:cubicBezTo>
                <a:cubicBezTo>
                  <a:pt x="12102" y="39026"/>
                  <a:pt x="12582" y="35899"/>
                  <a:pt x="12457" y="33033"/>
                </a:cubicBezTo>
                <a:cubicBezTo>
                  <a:pt x="12326" y="30166"/>
                  <a:pt x="12653" y="26848"/>
                  <a:pt x="13034" y="24396"/>
                </a:cubicBezTo>
                <a:cubicBezTo>
                  <a:pt x="13421" y="21944"/>
                  <a:pt x="12522" y="19301"/>
                  <a:pt x="12135" y="18206"/>
                </a:cubicBezTo>
                <a:cubicBezTo>
                  <a:pt x="11748" y="17111"/>
                  <a:pt x="12004" y="13018"/>
                  <a:pt x="12457" y="12119"/>
                </a:cubicBezTo>
                <a:cubicBezTo>
                  <a:pt x="12457" y="12119"/>
                  <a:pt x="12936" y="14887"/>
                  <a:pt x="13230" y="16304"/>
                </a:cubicBezTo>
                <a:cubicBezTo>
                  <a:pt x="13487" y="17568"/>
                  <a:pt x="14560" y="20462"/>
                  <a:pt x="15001" y="21900"/>
                </a:cubicBezTo>
                <a:cubicBezTo>
                  <a:pt x="14843" y="22434"/>
                  <a:pt x="15148" y="23480"/>
                  <a:pt x="15377" y="23846"/>
                </a:cubicBezTo>
                <a:cubicBezTo>
                  <a:pt x="15623" y="24238"/>
                  <a:pt x="15628" y="25006"/>
                  <a:pt x="15890" y="25006"/>
                </a:cubicBezTo>
                <a:cubicBezTo>
                  <a:pt x="16146" y="25006"/>
                  <a:pt x="15781" y="23846"/>
                  <a:pt x="15835" y="23840"/>
                </a:cubicBezTo>
                <a:cubicBezTo>
                  <a:pt x="15837" y="23840"/>
                  <a:pt x="15839" y="23840"/>
                  <a:pt x="15841" y="23840"/>
                </a:cubicBezTo>
                <a:cubicBezTo>
                  <a:pt x="16060" y="23840"/>
                  <a:pt x="16072" y="25379"/>
                  <a:pt x="16418" y="25379"/>
                </a:cubicBezTo>
                <a:cubicBezTo>
                  <a:pt x="16432" y="25379"/>
                  <a:pt x="16447" y="25377"/>
                  <a:pt x="16462" y="25371"/>
                </a:cubicBezTo>
                <a:cubicBezTo>
                  <a:pt x="16756" y="25268"/>
                  <a:pt x="16227" y="23889"/>
                  <a:pt x="16320" y="23862"/>
                </a:cubicBezTo>
                <a:cubicBezTo>
                  <a:pt x="16321" y="23862"/>
                  <a:pt x="16321" y="23862"/>
                  <a:pt x="16322" y="23862"/>
                </a:cubicBezTo>
                <a:cubicBezTo>
                  <a:pt x="16413" y="23862"/>
                  <a:pt x="16659" y="25432"/>
                  <a:pt x="17021" y="25432"/>
                </a:cubicBezTo>
                <a:cubicBezTo>
                  <a:pt x="17034" y="25432"/>
                  <a:pt x="17047" y="25430"/>
                  <a:pt x="17061" y="25426"/>
                </a:cubicBezTo>
                <a:cubicBezTo>
                  <a:pt x="17437" y="25306"/>
                  <a:pt x="16685" y="23786"/>
                  <a:pt x="16805" y="23786"/>
                </a:cubicBezTo>
                <a:cubicBezTo>
                  <a:pt x="16955" y="23786"/>
                  <a:pt x="17247" y="25106"/>
                  <a:pt x="17588" y="25106"/>
                </a:cubicBezTo>
                <a:cubicBezTo>
                  <a:pt x="17594" y="25106"/>
                  <a:pt x="17600" y="25105"/>
                  <a:pt x="17606" y="25104"/>
                </a:cubicBezTo>
                <a:cubicBezTo>
                  <a:pt x="17846" y="25077"/>
                  <a:pt x="17699" y="24805"/>
                  <a:pt x="17699" y="24805"/>
                </a:cubicBezTo>
                <a:lnTo>
                  <a:pt x="16908" y="22946"/>
                </a:lnTo>
                <a:lnTo>
                  <a:pt x="16908" y="22946"/>
                </a:lnTo>
                <a:cubicBezTo>
                  <a:pt x="17100" y="23268"/>
                  <a:pt x="17281" y="23371"/>
                  <a:pt x="17408" y="23371"/>
                </a:cubicBezTo>
                <a:cubicBezTo>
                  <a:pt x="17570" y="23371"/>
                  <a:pt x="17646" y="23205"/>
                  <a:pt x="17551" y="23110"/>
                </a:cubicBezTo>
                <a:cubicBezTo>
                  <a:pt x="17383" y="22936"/>
                  <a:pt x="17306" y="22598"/>
                  <a:pt x="17072" y="22260"/>
                </a:cubicBezTo>
                <a:cubicBezTo>
                  <a:pt x="16669" y="21677"/>
                  <a:pt x="16309" y="21552"/>
                  <a:pt x="16146" y="21524"/>
                </a:cubicBezTo>
                <a:cubicBezTo>
                  <a:pt x="16097" y="21137"/>
                  <a:pt x="15917" y="19901"/>
                  <a:pt x="15519" y="18173"/>
                </a:cubicBezTo>
                <a:cubicBezTo>
                  <a:pt x="15034" y="16081"/>
                  <a:pt x="14489" y="14566"/>
                  <a:pt x="14489" y="12888"/>
                </a:cubicBezTo>
                <a:cubicBezTo>
                  <a:pt x="14489" y="11215"/>
                  <a:pt x="14811" y="9182"/>
                  <a:pt x="13617" y="8474"/>
                </a:cubicBezTo>
                <a:cubicBezTo>
                  <a:pt x="12424" y="7766"/>
                  <a:pt x="9977" y="7831"/>
                  <a:pt x="10168" y="5575"/>
                </a:cubicBezTo>
                <a:cubicBezTo>
                  <a:pt x="10168" y="5575"/>
                  <a:pt x="10653" y="4769"/>
                  <a:pt x="10767" y="4256"/>
                </a:cubicBezTo>
                <a:cubicBezTo>
                  <a:pt x="10767" y="4256"/>
                  <a:pt x="10975" y="4240"/>
                  <a:pt x="11007" y="3897"/>
                </a:cubicBezTo>
                <a:cubicBezTo>
                  <a:pt x="11040" y="3559"/>
                  <a:pt x="11378" y="2916"/>
                  <a:pt x="10942" y="2693"/>
                </a:cubicBezTo>
                <a:cubicBezTo>
                  <a:pt x="10942" y="2693"/>
                  <a:pt x="11487" y="17"/>
                  <a:pt x="8937" y="1"/>
                </a:cubicBezTo>
                <a:close/>
              </a:path>
            </a:pathLst>
          </a:custGeom>
          <a:solidFill>
            <a:srgbClr val="000000">
              <a:alpha val="31250"/>
            </a:srgbClr>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grpSp>
        <p:nvGrpSpPr>
          <p:cNvPr id="106" name="Google Shape;713;p34">
            <a:extLst>
              <a:ext uri="{FF2B5EF4-FFF2-40B4-BE49-F238E27FC236}">
                <a16:creationId xmlns:a16="http://schemas.microsoft.com/office/drawing/2014/main" xmlns="" id="{41BFA5E9-88A6-CA1A-ADAE-75104788D048}"/>
              </a:ext>
            </a:extLst>
          </p:cNvPr>
          <p:cNvGrpSpPr/>
          <p:nvPr/>
        </p:nvGrpSpPr>
        <p:grpSpPr>
          <a:xfrm>
            <a:off x="7140126" y="426178"/>
            <a:ext cx="1049140" cy="665433"/>
            <a:chOff x="546250" y="2015525"/>
            <a:chExt cx="276225" cy="175200"/>
          </a:xfrm>
        </p:grpSpPr>
        <p:sp>
          <p:nvSpPr>
            <p:cNvPr id="107" name="Google Shape;714;p34">
              <a:extLst>
                <a:ext uri="{FF2B5EF4-FFF2-40B4-BE49-F238E27FC236}">
                  <a16:creationId xmlns:a16="http://schemas.microsoft.com/office/drawing/2014/main" xmlns="" id="{9DB26835-C887-9E1C-0265-FF1651170F48}"/>
                </a:ext>
              </a:extLst>
            </p:cNvPr>
            <p:cNvSpPr/>
            <p:nvPr/>
          </p:nvSpPr>
          <p:spPr>
            <a:xfrm>
              <a:off x="668375" y="2030350"/>
              <a:ext cx="31400" cy="14875"/>
            </a:xfrm>
            <a:custGeom>
              <a:avLst/>
              <a:gdLst/>
              <a:ahLst/>
              <a:cxnLst/>
              <a:rect l="l" t="t" r="r" b="b"/>
              <a:pathLst>
                <a:path w="1256" h="595" extrusionOk="0">
                  <a:moveTo>
                    <a:pt x="0" y="1"/>
                  </a:moveTo>
                  <a:lnTo>
                    <a:pt x="0" y="594"/>
                  </a:lnTo>
                  <a:lnTo>
                    <a:pt x="1256" y="594"/>
                  </a:lnTo>
                  <a:lnTo>
                    <a:pt x="125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 name="Google Shape;715;p34">
              <a:extLst>
                <a:ext uri="{FF2B5EF4-FFF2-40B4-BE49-F238E27FC236}">
                  <a16:creationId xmlns:a16="http://schemas.microsoft.com/office/drawing/2014/main" xmlns="" id="{6284ED7F-A603-8875-5380-5031272EAD7E}"/>
                </a:ext>
              </a:extLst>
            </p:cNvPr>
            <p:cNvSpPr/>
            <p:nvPr/>
          </p:nvSpPr>
          <p:spPr>
            <a:xfrm>
              <a:off x="679775" y="2094275"/>
              <a:ext cx="12575" cy="11425"/>
            </a:xfrm>
            <a:custGeom>
              <a:avLst/>
              <a:gdLst/>
              <a:ahLst/>
              <a:cxnLst/>
              <a:rect l="l" t="t" r="r" b="b"/>
              <a:pathLst>
                <a:path w="503" h="457" extrusionOk="0">
                  <a:moveTo>
                    <a:pt x="480" y="0"/>
                  </a:moveTo>
                  <a:lnTo>
                    <a:pt x="1" y="434"/>
                  </a:lnTo>
                  <a:cubicBezTo>
                    <a:pt x="46" y="434"/>
                    <a:pt x="115" y="457"/>
                    <a:pt x="161" y="457"/>
                  </a:cubicBezTo>
                  <a:cubicBezTo>
                    <a:pt x="343" y="457"/>
                    <a:pt x="503" y="297"/>
                    <a:pt x="503" y="114"/>
                  </a:cubicBezTo>
                  <a:cubicBezTo>
                    <a:pt x="503" y="69"/>
                    <a:pt x="503" y="23"/>
                    <a:pt x="4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 name="Google Shape;716;p34">
              <a:extLst>
                <a:ext uri="{FF2B5EF4-FFF2-40B4-BE49-F238E27FC236}">
                  <a16:creationId xmlns:a16="http://schemas.microsoft.com/office/drawing/2014/main" xmlns="" id="{AA248317-0F3B-A64C-BF30-30BB9D470371}"/>
                </a:ext>
              </a:extLst>
            </p:cNvPr>
            <p:cNvSpPr/>
            <p:nvPr/>
          </p:nvSpPr>
          <p:spPr>
            <a:xfrm>
              <a:off x="674650" y="2088000"/>
              <a:ext cx="14850" cy="10275"/>
            </a:xfrm>
            <a:custGeom>
              <a:avLst/>
              <a:gdLst/>
              <a:ahLst/>
              <a:cxnLst/>
              <a:rect l="l" t="t" r="r" b="b"/>
              <a:pathLst>
                <a:path w="594" h="411" extrusionOk="0">
                  <a:moveTo>
                    <a:pt x="366" y="0"/>
                  </a:moveTo>
                  <a:cubicBezTo>
                    <a:pt x="160" y="0"/>
                    <a:pt x="0" y="160"/>
                    <a:pt x="0" y="365"/>
                  </a:cubicBezTo>
                  <a:cubicBezTo>
                    <a:pt x="0" y="388"/>
                    <a:pt x="23" y="411"/>
                    <a:pt x="23" y="411"/>
                  </a:cubicBezTo>
                  <a:lnTo>
                    <a:pt x="594" y="91"/>
                  </a:lnTo>
                  <a:cubicBezTo>
                    <a:pt x="548" y="46"/>
                    <a:pt x="457" y="0"/>
                    <a:pt x="3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 name="Google Shape;717;p34">
              <a:extLst>
                <a:ext uri="{FF2B5EF4-FFF2-40B4-BE49-F238E27FC236}">
                  <a16:creationId xmlns:a16="http://schemas.microsoft.com/office/drawing/2014/main" xmlns="" id="{83FA45C4-E406-13BF-FDFC-7620B18C638F}"/>
                </a:ext>
              </a:extLst>
            </p:cNvPr>
            <p:cNvSpPr/>
            <p:nvPr/>
          </p:nvSpPr>
          <p:spPr>
            <a:xfrm>
              <a:off x="675225" y="2090275"/>
              <a:ext cx="16575" cy="14850"/>
            </a:xfrm>
            <a:custGeom>
              <a:avLst/>
              <a:gdLst/>
              <a:ahLst/>
              <a:cxnLst/>
              <a:rect l="l" t="t" r="r" b="b"/>
              <a:pathLst>
                <a:path w="663" h="594" extrusionOk="0">
                  <a:moveTo>
                    <a:pt x="571" y="0"/>
                  </a:moveTo>
                  <a:lnTo>
                    <a:pt x="0" y="320"/>
                  </a:lnTo>
                  <a:cubicBezTo>
                    <a:pt x="23" y="434"/>
                    <a:pt x="91" y="548"/>
                    <a:pt x="183" y="594"/>
                  </a:cubicBezTo>
                  <a:lnTo>
                    <a:pt x="662" y="160"/>
                  </a:lnTo>
                  <a:cubicBezTo>
                    <a:pt x="662" y="92"/>
                    <a:pt x="616" y="46"/>
                    <a:pt x="5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 name="Google Shape;718;p34">
              <a:extLst>
                <a:ext uri="{FF2B5EF4-FFF2-40B4-BE49-F238E27FC236}">
                  <a16:creationId xmlns:a16="http://schemas.microsoft.com/office/drawing/2014/main" xmlns="" id="{E76A143B-8E17-C18B-917D-A9873958E922}"/>
                </a:ext>
              </a:extLst>
            </p:cNvPr>
            <p:cNvSpPr/>
            <p:nvPr/>
          </p:nvSpPr>
          <p:spPr>
            <a:xfrm>
              <a:off x="662100" y="2098250"/>
              <a:ext cx="17700" cy="17150"/>
            </a:xfrm>
            <a:custGeom>
              <a:avLst/>
              <a:gdLst/>
              <a:ahLst/>
              <a:cxnLst/>
              <a:rect l="l" t="t" r="r" b="b"/>
              <a:pathLst>
                <a:path w="708" h="686" extrusionOk="0">
                  <a:moveTo>
                    <a:pt x="525" y="1"/>
                  </a:moveTo>
                  <a:lnTo>
                    <a:pt x="0" y="298"/>
                  </a:lnTo>
                  <a:lnTo>
                    <a:pt x="251" y="686"/>
                  </a:lnTo>
                  <a:lnTo>
                    <a:pt x="708" y="275"/>
                  </a:lnTo>
                  <a:cubicBezTo>
                    <a:pt x="616" y="229"/>
                    <a:pt x="548" y="115"/>
                    <a:pt x="5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 name="Google Shape;719;p34">
              <a:extLst>
                <a:ext uri="{FF2B5EF4-FFF2-40B4-BE49-F238E27FC236}">
                  <a16:creationId xmlns:a16="http://schemas.microsoft.com/office/drawing/2014/main" xmlns="" id="{38104389-5372-34F6-E6B2-4B7E8C3CE2F8}"/>
                </a:ext>
              </a:extLst>
            </p:cNvPr>
            <p:cNvSpPr/>
            <p:nvPr/>
          </p:nvSpPr>
          <p:spPr>
            <a:xfrm>
              <a:off x="646125" y="2060025"/>
              <a:ext cx="75900" cy="76500"/>
            </a:xfrm>
            <a:custGeom>
              <a:avLst/>
              <a:gdLst/>
              <a:ahLst/>
              <a:cxnLst/>
              <a:rect l="l" t="t" r="r" b="b"/>
              <a:pathLst>
                <a:path w="3036" h="3060" extrusionOk="0">
                  <a:moveTo>
                    <a:pt x="2420" y="845"/>
                  </a:moveTo>
                  <a:lnTo>
                    <a:pt x="1826" y="1370"/>
                  </a:lnTo>
                  <a:cubicBezTo>
                    <a:pt x="1849" y="1393"/>
                    <a:pt x="1849" y="1439"/>
                    <a:pt x="1849" y="1484"/>
                  </a:cubicBezTo>
                  <a:cubicBezTo>
                    <a:pt x="1849" y="1667"/>
                    <a:pt x="1689" y="1827"/>
                    <a:pt x="1507" y="1827"/>
                  </a:cubicBezTo>
                  <a:cubicBezTo>
                    <a:pt x="1461" y="1827"/>
                    <a:pt x="1392" y="1804"/>
                    <a:pt x="1347" y="1804"/>
                  </a:cubicBezTo>
                  <a:lnTo>
                    <a:pt x="890" y="2215"/>
                  </a:lnTo>
                  <a:lnTo>
                    <a:pt x="639" y="1827"/>
                  </a:lnTo>
                  <a:lnTo>
                    <a:pt x="1164" y="1530"/>
                  </a:lnTo>
                  <a:cubicBezTo>
                    <a:pt x="1164" y="1530"/>
                    <a:pt x="1141" y="1507"/>
                    <a:pt x="1141" y="1484"/>
                  </a:cubicBezTo>
                  <a:cubicBezTo>
                    <a:pt x="1141" y="1279"/>
                    <a:pt x="1301" y="1119"/>
                    <a:pt x="1507" y="1119"/>
                  </a:cubicBezTo>
                  <a:cubicBezTo>
                    <a:pt x="1598" y="1119"/>
                    <a:pt x="1689" y="1165"/>
                    <a:pt x="1735" y="1210"/>
                  </a:cubicBezTo>
                  <a:lnTo>
                    <a:pt x="2420" y="845"/>
                  </a:lnTo>
                  <a:close/>
                  <a:moveTo>
                    <a:pt x="1529" y="1"/>
                  </a:moveTo>
                  <a:cubicBezTo>
                    <a:pt x="685" y="1"/>
                    <a:pt x="0" y="685"/>
                    <a:pt x="0" y="1530"/>
                  </a:cubicBezTo>
                  <a:cubicBezTo>
                    <a:pt x="0" y="2375"/>
                    <a:pt x="685" y="3059"/>
                    <a:pt x="1529" y="3059"/>
                  </a:cubicBezTo>
                  <a:cubicBezTo>
                    <a:pt x="2374" y="3059"/>
                    <a:pt x="3036" y="2375"/>
                    <a:pt x="3036" y="1530"/>
                  </a:cubicBezTo>
                  <a:cubicBezTo>
                    <a:pt x="3036" y="685"/>
                    <a:pt x="2374" y="1"/>
                    <a:pt x="15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 name="Google Shape;720;p34">
              <a:extLst>
                <a:ext uri="{FF2B5EF4-FFF2-40B4-BE49-F238E27FC236}">
                  <a16:creationId xmlns:a16="http://schemas.microsoft.com/office/drawing/2014/main" xmlns="" id="{14BDC117-EBED-E37C-86D1-72CF21330AA5}"/>
                </a:ext>
              </a:extLst>
            </p:cNvPr>
            <p:cNvSpPr/>
            <p:nvPr/>
          </p:nvSpPr>
          <p:spPr>
            <a:xfrm>
              <a:off x="562800" y="2175300"/>
              <a:ext cx="35975" cy="13725"/>
            </a:xfrm>
            <a:custGeom>
              <a:avLst/>
              <a:gdLst/>
              <a:ahLst/>
              <a:cxnLst/>
              <a:rect l="l" t="t" r="r" b="b"/>
              <a:pathLst>
                <a:path w="1439" h="549" extrusionOk="0">
                  <a:moveTo>
                    <a:pt x="1" y="0"/>
                  </a:moveTo>
                  <a:cubicBezTo>
                    <a:pt x="46" y="0"/>
                    <a:pt x="320" y="548"/>
                    <a:pt x="320" y="548"/>
                  </a:cubicBezTo>
                  <a:lnTo>
                    <a:pt x="1119" y="548"/>
                  </a:lnTo>
                  <a:lnTo>
                    <a:pt x="143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721;p34">
              <a:extLst>
                <a:ext uri="{FF2B5EF4-FFF2-40B4-BE49-F238E27FC236}">
                  <a16:creationId xmlns:a16="http://schemas.microsoft.com/office/drawing/2014/main" xmlns="" id="{35C46802-DE7C-2F9F-AC8E-145E7244DC91}"/>
                </a:ext>
              </a:extLst>
            </p:cNvPr>
            <p:cNvSpPr/>
            <p:nvPr/>
          </p:nvSpPr>
          <p:spPr>
            <a:xfrm>
              <a:off x="770525" y="2175300"/>
              <a:ext cx="35975" cy="13725"/>
            </a:xfrm>
            <a:custGeom>
              <a:avLst/>
              <a:gdLst/>
              <a:ahLst/>
              <a:cxnLst/>
              <a:rect l="l" t="t" r="r" b="b"/>
              <a:pathLst>
                <a:path w="1439" h="549" extrusionOk="0">
                  <a:moveTo>
                    <a:pt x="0" y="0"/>
                  </a:moveTo>
                  <a:cubicBezTo>
                    <a:pt x="46" y="0"/>
                    <a:pt x="320" y="548"/>
                    <a:pt x="320" y="548"/>
                  </a:cubicBezTo>
                  <a:lnTo>
                    <a:pt x="1118" y="548"/>
                  </a:lnTo>
                  <a:lnTo>
                    <a:pt x="143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722;p34">
              <a:extLst>
                <a:ext uri="{FF2B5EF4-FFF2-40B4-BE49-F238E27FC236}">
                  <a16:creationId xmlns:a16="http://schemas.microsoft.com/office/drawing/2014/main" xmlns="" id="{CE9AF721-DE7D-DCB7-603A-99A1CAB4B21E}"/>
                </a:ext>
              </a:extLst>
            </p:cNvPr>
            <p:cNvSpPr/>
            <p:nvPr/>
          </p:nvSpPr>
          <p:spPr>
            <a:xfrm>
              <a:off x="547975" y="2151900"/>
              <a:ext cx="271625" cy="23425"/>
            </a:xfrm>
            <a:custGeom>
              <a:avLst/>
              <a:gdLst/>
              <a:ahLst/>
              <a:cxnLst/>
              <a:rect l="l" t="t" r="r" b="b"/>
              <a:pathLst>
                <a:path w="10865" h="937" extrusionOk="0">
                  <a:moveTo>
                    <a:pt x="0" y="1"/>
                  </a:moveTo>
                  <a:lnTo>
                    <a:pt x="0" y="936"/>
                  </a:lnTo>
                  <a:lnTo>
                    <a:pt x="10865" y="936"/>
                  </a:lnTo>
                  <a:lnTo>
                    <a:pt x="108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 name="Google Shape;723;p34">
              <a:extLst>
                <a:ext uri="{FF2B5EF4-FFF2-40B4-BE49-F238E27FC236}">
                  <a16:creationId xmlns:a16="http://schemas.microsoft.com/office/drawing/2014/main" xmlns="" id="{43612920-6F49-F798-7795-F4D19B729C27}"/>
                </a:ext>
              </a:extLst>
            </p:cNvPr>
            <p:cNvSpPr/>
            <p:nvPr/>
          </p:nvSpPr>
          <p:spPr>
            <a:xfrm>
              <a:off x="575925" y="2017225"/>
              <a:ext cx="216300" cy="13150"/>
            </a:xfrm>
            <a:custGeom>
              <a:avLst/>
              <a:gdLst/>
              <a:ahLst/>
              <a:cxnLst/>
              <a:rect l="l" t="t" r="r" b="b"/>
              <a:pathLst>
                <a:path w="8652" h="526" extrusionOk="0">
                  <a:moveTo>
                    <a:pt x="1" y="1"/>
                  </a:moveTo>
                  <a:lnTo>
                    <a:pt x="1" y="526"/>
                  </a:lnTo>
                  <a:lnTo>
                    <a:pt x="8651" y="526"/>
                  </a:lnTo>
                  <a:lnTo>
                    <a:pt x="8651"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7" name="Google Shape;724;p34">
              <a:extLst>
                <a:ext uri="{FF2B5EF4-FFF2-40B4-BE49-F238E27FC236}">
                  <a16:creationId xmlns:a16="http://schemas.microsoft.com/office/drawing/2014/main" xmlns="" id="{92885B0D-9549-B070-7F05-68BC3AE48B88}"/>
                </a:ext>
              </a:extLst>
            </p:cNvPr>
            <p:cNvSpPr/>
            <p:nvPr/>
          </p:nvSpPr>
          <p:spPr>
            <a:xfrm>
              <a:off x="548525" y="2045200"/>
              <a:ext cx="271650" cy="106725"/>
            </a:xfrm>
            <a:custGeom>
              <a:avLst/>
              <a:gdLst/>
              <a:ahLst/>
              <a:cxnLst/>
              <a:rect l="l" t="t" r="r" b="b"/>
              <a:pathLst>
                <a:path w="10866" h="4269" extrusionOk="0">
                  <a:moveTo>
                    <a:pt x="5433" y="594"/>
                  </a:moveTo>
                  <a:cubicBezTo>
                    <a:pt x="6278" y="594"/>
                    <a:pt x="6940" y="1278"/>
                    <a:pt x="6940" y="2123"/>
                  </a:cubicBezTo>
                  <a:cubicBezTo>
                    <a:pt x="6940" y="2968"/>
                    <a:pt x="6278" y="3652"/>
                    <a:pt x="5433" y="3652"/>
                  </a:cubicBezTo>
                  <a:cubicBezTo>
                    <a:pt x="4589" y="3652"/>
                    <a:pt x="3904" y="2968"/>
                    <a:pt x="3904" y="2123"/>
                  </a:cubicBezTo>
                  <a:cubicBezTo>
                    <a:pt x="3904" y="1278"/>
                    <a:pt x="4589" y="594"/>
                    <a:pt x="5433" y="594"/>
                  </a:cubicBezTo>
                  <a:close/>
                  <a:moveTo>
                    <a:pt x="9222" y="0"/>
                  </a:moveTo>
                  <a:lnTo>
                    <a:pt x="1918" y="23"/>
                  </a:lnTo>
                  <a:lnTo>
                    <a:pt x="1" y="4269"/>
                  </a:lnTo>
                  <a:lnTo>
                    <a:pt x="10866" y="4269"/>
                  </a:lnTo>
                  <a:lnTo>
                    <a:pt x="922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8" name="Google Shape;725;p34">
              <a:extLst>
                <a:ext uri="{FF2B5EF4-FFF2-40B4-BE49-F238E27FC236}">
                  <a16:creationId xmlns:a16="http://schemas.microsoft.com/office/drawing/2014/main" xmlns="" id="{A0FB8DDF-5DEC-3265-D4AC-E156736CD9D7}"/>
                </a:ext>
              </a:extLst>
            </p:cNvPr>
            <p:cNvSpPr/>
            <p:nvPr/>
          </p:nvSpPr>
          <p:spPr>
            <a:xfrm>
              <a:off x="546825" y="2042900"/>
              <a:ext cx="275650" cy="110750"/>
            </a:xfrm>
            <a:custGeom>
              <a:avLst/>
              <a:gdLst/>
              <a:ahLst/>
              <a:cxnLst/>
              <a:rect l="l" t="t" r="r" b="b"/>
              <a:pathLst>
                <a:path w="11026" h="4430" extrusionOk="0">
                  <a:moveTo>
                    <a:pt x="9336" y="1"/>
                  </a:moveTo>
                  <a:lnTo>
                    <a:pt x="1986" y="47"/>
                  </a:lnTo>
                  <a:lnTo>
                    <a:pt x="1941" y="47"/>
                  </a:lnTo>
                  <a:lnTo>
                    <a:pt x="0" y="4338"/>
                  </a:lnTo>
                  <a:lnTo>
                    <a:pt x="115" y="4383"/>
                  </a:lnTo>
                  <a:lnTo>
                    <a:pt x="2032" y="184"/>
                  </a:lnTo>
                  <a:lnTo>
                    <a:pt x="9245" y="161"/>
                  </a:lnTo>
                  <a:lnTo>
                    <a:pt x="10865" y="4383"/>
                  </a:lnTo>
                  <a:lnTo>
                    <a:pt x="10911" y="4361"/>
                  </a:lnTo>
                  <a:lnTo>
                    <a:pt x="10911" y="4429"/>
                  </a:lnTo>
                  <a:lnTo>
                    <a:pt x="11025" y="4429"/>
                  </a:lnTo>
                  <a:lnTo>
                    <a:pt x="9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 name="Google Shape;726;p34">
              <a:extLst>
                <a:ext uri="{FF2B5EF4-FFF2-40B4-BE49-F238E27FC236}">
                  <a16:creationId xmlns:a16="http://schemas.microsoft.com/office/drawing/2014/main" xmlns="" id="{6E8F0BF7-9DA4-4EF8-87B5-6E082234E09B}"/>
                </a:ext>
              </a:extLst>
            </p:cNvPr>
            <p:cNvSpPr/>
            <p:nvPr/>
          </p:nvSpPr>
          <p:spPr>
            <a:xfrm>
              <a:off x="546250" y="2150200"/>
              <a:ext cx="275075" cy="26825"/>
            </a:xfrm>
            <a:custGeom>
              <a:avLst/>
              <a:gdLst/>
              <a:ahLst/>
              <a:cxnLst/>
              <a:rect l="l" t="t" r="r" b="b"/>
              <a:pathLst>
                <a:path w="11003" h="1073" extrusionOk="0">
                  <a:moveTo>
                    <a:pt x="10866" y="137"/>
                  </a:moveTo>
                  <a:lnTo>
                    <a:pt x="10866" y="936"/>
                  </a:lnTo>
                  <a:lnTo>
                    <a:pt x="138" y="936"/>
                  </a:lnTo>
                  <a:lnTo>
                    <a:pt x="138" y="137"/>
                  </a:lnTo>
                  <a:close/>
                  <a:moveTo>
                    <a:pt x="1" y="0"/>
                  </a:moveTo>
                  <a:lnTo>
                    <a:pt x="1" y="1073"/>
                  </a:lnTo>
                  <a:lnTo>
                    <a:pt x="11002" y="1073"/>
                  </a:lnTo>
                  <a:lnTo>
                    <a:pt x="110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 name="Google Shape;727;p34">
              <a:extLst>
                <a:ext uri="{FF2B5EF4-FFF2-40B4-BE49-F238E27FC236}">
                  <a16:creationId xmlns:a16="http://schemas.microsoft.com/office/drawing/2014/main" xmlns="" id="{C4B277B7-38DC-1DA4-0171-10117BEDFAA6}"/>
                </a:ext>
              </a:extLst>
            </p:cNvPr>
            <p:cNvSpPr/>
            <p:nvPr/>
          </p:nvSpPr>
          <p:spPr>
            <a:xfrm>
              <a:off x="562225" y="2173575"/>
              <a:ext cx="38275" cy="17150"/>
            </a:xfrm>
            <a:custGeom>
              <a:avLst/>
              <a:gdLst/>
              <a:ahLst/>
              <a:cxnLst/>
              <a:rect l="l" t="t" r="r" b="b"/>
              <a:pathLst>
                <a:path w="1531" h="686" extrusionOk="0">
                  <a:moveTo>
                    <a:pt x="24" y="1"/>
                  </a:moveTo>
                  <a:lnTo>
                    <a:pt x="24" y="69"/>
                  </a:lnTo>
                  <a:lnTo>
                    <a:pt x="1" y="115"/>
                  </a:lnTo>
                  <a:cubicBezTo>
                    <a:pt x="24" y="161"/>
                    <a:pt x="161" y="412"/>
                    <a:pt x="298" y="640"/>
                  </a:cubicBezTo>
                  <a:lnTo>
                    <a:pt x="298" y="686"/>
                  </a:lnTo>
                  <a:lnTo>
                    <a:pt x="1188" y="686"/>
                  </a:lnTo>
                  <a:lnTo>
                    <a:pt x="1530" y="92"/>
                  </a:lnTo>
                  <a:lnTo>
                    <a:pt x="1416" y="24"/>
                  </a:lnTo>
                  <a:lnTo>
                    <a:pt x="1119" y="526"/>
                  </a:lnTo>
                  <a:lnTo>
                    <a:pt x="389" y="526"/>
                  </a:lnTo>
                  <a:cubicBezTo>
                    <a:pt x="115" y="1"/>
                    <a:pt x="92" y="1"/>
                    <a:pt x="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 name="Google Shape;728;p34">
              <a:extLst>
                <a:ext uri="{FF2B5EF4-FFF2-40B4-BE49-F238E27FC236}">
                  <a16:creationId xmlns:a16="http://schemas.microsoft.com/office/drawing/2014/main" xmlns="" id="{5C935776-88FB-D5F9-85D3-DEE9EADB4667}"/>
                </a:ext>
              </a:extLst>
            </p:cNvPr>
            <p:cNvSpPr/>
            <p:nvPr/>
          </p:nvSpPr>
          <p:spPr>
            <a:xfrm>
              <a:off x="769375" y="2173575"/>
              <a:ext cx="38825" cy="17150"/>
            </a:xfrm>
            <a:custGeom>
              <a:avLst/>
              <a:gdLst/>
              <a:ahLst/>
              <a:cxnLst/>
              <a:rect l="l" t="t" r="r" b="b"/>
              <a:pathLst>
                <a:path w="1553" h="686" extrusionOk="0">
                  <a:moveTo>
                    <a:pt x="46" y="1"/>
                  </a:moveTo>
                  <a:lnTo>
                    <a:pt x="46" y="69"/>
                  </a:lnTo>
                  <a:lnTo>
                    <a:pt x="0" y="115"/>
                  </a:lnTo>
                  <a:cubicBezTo>
                    <a:pt x="46" y="161"/>
                    <a:pt x="183" y="412"/>
                    <a:pt x="297" y="640"/>
                  </a:cubicBezTo>
                  <a:lnTo>
                    <a:pt x="320" y="686"/>
                  </a:lnTo>
                  <a:lnTo>
                    <a:pt x="1210" y="686"/>
                  </a:lnTo>
                  <a:lnTo>
                    <a:pt x="1552" y="92"/>
                  </a:lnTo>
                  <a:lnTo>
                    <a:pt x="1438" y="24"/>
                  </a:lnTo>
                  <a:lnTo>
                    <a:pt x="1119" y="526"/>
                  </a:lnTo>
                  <a:lnTo>
                    <a:pt x="411" y="526"/>
                  </a:lnTo>
                  <a:cubicBezTo>
                    <a:pt x="114" y="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 name="Google Shape;729;p34">
              <a:extLst>
                <a:ext uri="{FF2B5EF4-FFF2-40B4-BE49-F238E27FC236}">
                  <a16:creationId xmlns:a16="http://schemas.microsoft.com/office/drawing/2014/main" xmlns="" id="{7C16AF30-9E2A-78EA-4951-A8B735CC67CA}"/>
                </a:ext>
              </a:extLst>
            </p:cNvPr>
            <p:cNvSpPr/>
            <p:nvPr/>
          </p:nvSpPr>
          <p:spPr>
            <a:xfrm>
              <a:off x="574225" y="2015525"/>
              <a:ext cx="219700" cy="17150"/>
            </a:xfrm>
            <a:custGeom>
              <a:avLst/>
              <a:gdLst/>
              <a:ahLst/>
              <a:cxnLst/>
              <a:rect l="l" t="t" r="r" b="b"/>
              <a:pathLst>
                <a:path w="8788" h="686" extrusionOk="0">
                  <a:moveTo>
                    <a:pt x="0" y="0"/>
                  </a:moveTo>
                  <a:lnTo>
                    <a:pt x="0" y="685"/>
                  </a:lnTo>
                  <a:lnTo>
                    <a:pt x="3766" y="685"/>
                  </a:lnTo>
                  <a:lnTo>
                    <a:pt x="3766" y="525"/>
                  </a:lnTo>
                  <a:lnTo>
                    <a:pt x="160" y="525"/>
                  </a:lnTo>
                  <a:lnTo>
                    <a:pt x="160" y="160"/>
                  </a:lnTo>
                  <a:lnTo>
                    <a:pt x="8651" y="160"/>
                  </a:lnTo>
                  <a:lnTo>
                    <a:pt x="8651" y="525"/>
                  </a:lnTo>
                  <a:lnTo>
                    <a:pt x="5022" y="525"/>
                  </a:lnTo>
                  <a:lnTo>
                    <a:pt x="5022" y="685"/>
                  </a:lnTo>
                  <a:lnTo>
                    <a:pt x="8788" y="685"/>
                  </a:lnTo>
                  <a:lnTo>
                    <a:pt x="878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 name="Google Shape;730;p34">
              <a:extLst>
                <a:ext uri="{FF2B5EF4-FFF2-40B4-BE49-F238E27FC236}">
                  <a16:creationId xmlns:a16="http://schemas.microsoft.com/office/drawing/2014/main" xmlns="" id="{C0EA30E6-AD3E-9EC9-B068-D56C5BA76CF9}"/>
                </a:ext>
              </a:extLst>
            </p:cNvPr>
            <p:cNvSpPr/>
            <p:nvPr/>
          </p:nvSpPr>
          <p:spPr>
            <a:xfrm>
              <a:off x="666650" y="2028650"/>
              <a:ext cx="34850" cy="18275"/>
            </a:xfrm>
            <a:custGeom>
              <a:avLst/>
              <a:gdLst/>
              <a:ahLst/>
              <a:cxnLst/>
              <a:rect l="l" t="t" r="r" b="b"/>
              <a:pathLst>
                <a:path w="1394" h="731" extrusionOk="0">
                  <a:moveTo>
                    <a:pt x="1256" y="160"/>
                  </a:moveTo>
                  <a:lnTo>
                    <a:pt x="1256" y="571"/>
                  </a:lnTo>
                  <a:lnTo>
                    <a:pt x="138" y="571"/>
                  </a:lnTo>
                  <a:lnTo>
                    <a:pt x="138" y="160"/>
                  </a:lnTo>
                  <a:close/>
                  <a:moveTo>
                    <a:pt x="1" y="0"/>
                  </a:moveTo>
                  <a:lnTo>
                    <a:pt x="1" y="731"/>
                  </a:lnTo>
                  <a:lnTo>
                    <a:pt x="1393" y="731"/>
                  </a:lnTo>
                  <a:lnTo>
                    <a:pt x="1393" y="0"/>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24" name="Google Shape;181;p28">
            <a:extLst>
              <a:ext uri="{FF2B5EF4-FFF2-40B4-BE49-F238E27FC236}">
                <a16:creationId xmlns:a16="http://schemas.microsoft.com/office/drawing/2014/main" xmlns="" id="{44E49E8B-AC32-7B83-6457-994E40DBEB70}"/>
              </a:ext>
            </a:extLst>
          </p:cNvPr>
          <p:cNvGrpSpPr/>
          <p:nvPr/>
        </p:nvGrpSpPr>
        <p:grpSpPr>
          <a:xfrm>
            <a:off x="3421575" y="5452064"/>
            <a:ext cx="2527229" cy="1177003"/>
            <a:chOff x="4747325" y="508750"/>
            <a:chExt cx="2467800" cy="1149325"/>
          </a:xfrm>
        </p:grpSpPr>
        <p:grpSp>
          <p:nvGrpSpPr>
            <p:cNvPr id="125" name="Google Shape;182;p28">
              <a:extLst>
                <a:ext uri="{FF2B5EF4-FFF2-40B4-BE49-F238E27FC236}">
                  <a16:creationId xmlns:a16="http://schemas.microsoft.com/office/drawing/2014/main" xmlns="" id="{2A7D8950-1D01-9BB5-1D59-CA1D55015B8F}"/>
                </a:ext>
              </a:extLst>
            </p:cNvPr>
            <p:cNvGrpSpPr/>
            <p:nvPr/>
          </p:nvGrpSpPr>
          <p:grpSpPr>
            <a:xfrm>
              <a:off x="5704925" y="508750"/>
              <a:ext cx="1018050" cy="1005475"/>
              <a:chOff x="3555900" y="5600900"/>
              <a:chExt cx="1018050" cy="1005475"/>
            </a:xfrm>
          </p:grpSpPr>
          <p:sp>
            <p:nvSpPr>
              <p:cNvPr id="136" name="Google Shape;183;p28">
                <a:extLst>
                  <a:ext uri="{FF2B5EF4-FFF2-40B4-BE49-F238E27FC236}">
                    <a16:creationId xmlns:a16="http://schemas.microsoft.com/office/drawing/2014/main" xmlns="" id="{3E493FF8-DB7B-45D0-EC6E-454EAAA3147E}"/>
                  </a:ext>
                </a:extLst>
              </p:cNvPr>
              <p:cNvSpPr/>
              <p:nvPr/>
            </p:nvSpPr>
            <p:spPr>
              <a:xfrm>
                <a:off x="3645500" y="5998050"/>
                <a:ext cx="192325" cy="603175"/>
              </a:xfrm>
              <a:custGeom>
                <a:avLst/>
                <a:gdLst/>
                <a:ahLst/>
                <a:cxnLst/>
                <a:rect l="l" t="t" r="r" b="b"/>
                <a:pathLst>
                  <a:path w="7693" h="24127" extrusionOk="0">
                    <a:moveTo>
                      <a:pt x="7692" y="1"/>
                    </a:moveTo>
                    <a:cubicBezTo>
                      <a:pt x="7282" y="183"/>
                      <a:pt x="6825" y="320"/>
                      <a:pt x="6277" y="457"/>
                    </a:cubicBezTo>
                    <a:cubicBezTo>
                      <a:pt x="5547" y="617"/>
                      <a:pt x="4634" y="708"/>
                      <a:pt x="3561" y="708"/>
                    </a:cubicBezTo>
                    <a:cubicBezTo>
                      <a:pt x="2465" y="708"/>
                      <a:pt x="1598" y="617"/>
                      <a:pt x="868" y="434"/>
                    </a:cubicBezTo>
                    <a:cubicBezTo>
                      <a:pt x="548" y="366"/>
                      <a:pt x="251" y="275"/>
                      <a:pt x="0" y="183"/>
                    </a:cubicBezTo>
                    <a:lnTo>
                      <a:pt x="0" y="20292"/>
                    </a:lnTo>
                    <a:cubicBezTo>
                      <a:pt x="0" y="22392"/>
                      <a:pt x="1712" y="24127"/>
                      <a:pt x="3835" y="24127"/>
                    </a:cubicBezTo>
                    <a:cubicBezTo>
                      <a:pt x="5958" y="24127"/>
                      <a:pt x="7692" y="22392"/>
                      <a:pt x="7692" y="20292"/>
                    </a:cubicBezTo>
                    <a:lnTo>
                      <a:pt x="769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7" name="Google Shape;184;p28">
                <a:extLst>
                  <a:ext uri="{FF2B5EF4-FFF2-40B4-BE49-F238E27FC236}">
                    <a16:creationId xmlns:a16="http://schemas.microsoft.com/office/drawing/2014/main" xmlns="" id="{3A8F28BF-7B74-E687-36E1-53D5E3E475C8}"/>
                  </a:ext>
                </a:extLst>
              </p:cNvPr>
              <p:cNvSpPr/>
              <p:nvPr/>
            </p:nvSpPr>
            <p:spPr>
              <a:xfrm>
                <a:off x="3639800" y="5992550"/>
                <a:ext cx="203150" cy="613825"/>
              </a:xfrm>
              <a:custGeom>
                <a:avLst/>
                <a:gdLst/>
                <a:ahLst/>
                <a:cxnLst/>
                <a:rect l="l" t="t" r="r" b="b"/>
                <a:pathLst>
                  <a:path w="8126" h="24553" extrusionOk="0">
                    <a:moveTo>
                      <a:pt x="7692" y="540"/>
                    </a:moveTo>
                    <a:lnTo>
                      <a:pt x="7692" y="20512"/>
                    </a:lnTo>
                    <a:cubicBezTo>
                      <a:pt x="7692" y="22521"/>
                      <a:pt x="6072" y="24141"/>
                      <a:pt x="4063" y="24141"/>
                    </a:cubicBezTo>
                    <a:cubicBezTo>
                      <a:pt x="2054" y="24141"/>
                      <a:pt x="434" y="22521"/>
                      <a:pt x="434" y="20512"/>
                    </a:cubicBezTo>
                    <a:lnTo>
                      <a:pt x="434" y="700"/>
                    </a:lnTo>
                    <a:cubicBezTo>
                      <a:pt x="639" y="768"/>
                      <a:pt x="845" y="814"/>
                      <a:pt x="1050" y="860"/>
                    </a:cubicBezTo>
                    <a:cubicBezTo>
                      <a:pt x="1826" y="1042"/>
                      <a:pt x="2762" y="1134"/>
                      <a:pt x="3789" y="1134"/>
                    </a:cubicBezTo>
                    <a:cubicBezTo>
                      <a:pt x="4816" y="1134"/>
                      <a:pt x="5729" y="1065"/>
                      <a:pt x="6551" y="883"/>
                    </a:cubicBezTo>
                    <a:cubicBezTo>
                      <a:pt x="6962" y="791"/>
                      <a:pt x="7350" y="677"/>
                      <a:pt x="7692" y="540"/>
                    </a:cubicBezTo>
                    <a:close/>
                    <a:moveTo>
                      <a:pt x="7914" y="0"/>
                    </a:moveTo>
                    <a:cubicBezTo>
                      <a:pt x="7886" y="0"/>
                      <a:pt x="7857" y="6"/>
                      <a:pt x="7829" y="15"/>
                    </a:cubicBezTo>
                    <a:cubicBezTo>
                      <a:pt x="7418" y="198"/>
                      <a:pt x="6962" y="358"/>
                      <a:pt x="6460" y="472"/>
                    </a:cubicBezTo>
                    <a:cubicBezTo>
                      <a:pt x="5684" y="631"/>
                      <a:pt x="4771" y="723"/>
                      <a:pt x="3789" y="723"/>
                    </a:cubicBezTo>
                    <a:cubicBezTo>
                      <a:pt x="2785" y="723"/>
                      <a:pt x="1895" y="631"/>
                      <a:pt x="1141" y="449"/>
                    </a:cubicBezTo>
                    <a:cubicBezTo>
                      <a:pt x="845" y="380"/>
                      <a:pt x="571" y="312"/>
                      <a:pt x="297" y="198"/>
                    </a:cubicBezTo>
                    <a:cubicBezTo>
                      <a:pt x="268" y="188"/>
                      <a:pt x="240" y="183"/>
                      <a:pt x="212" y="183"/>
                    </a:cubicBezTo>
                    <a:cubicBezTo>
                      <a:pt x="172" y="183"/>
                      <a:pt x="131" y="194"/>
                      <a:pt x="91" y="221"/>
                    </a:cubicBezTo>
                    <a:cubicBezTo>
                      <a:pt x="46" y="266"/>
                      <a:pt x="0" y="335"/>
                      <a:pt x="0" y="403"/>
                    </a:cubicBezTo>
                    <a:lnTo>
                      <a:pt x="0" y="20512"/>
                    </a:lnTo>
                    <a:cubicBezTo>
                      <a:pt x="0" y="22749"/>
                      <a:pt x="1826" y="24552"/>
                      <a:pt x="4063" y="24552"/>
                    </a:cubicBezTo>
                    <a:cubicBezTo>
                      <a:pt x="6300" y="24552"/>
                      <a:pt x="8126" y="22749"/>
                      <a:pt x="8126" y="20512"/>
                    </a:cubicBezTo>
                    <a:lnTo>
                      <a:pt x="8126" y="221"/>
                    </a:lnTo>
                    <a:cubicBezTo>
                      <a:pt x="8126" y="152"/>
                      <a:pt x="8080" y="84"/>
                      <a:pt x="8035" y="38"/>
                    </a:cubicBezTo>
                    <a:cubicBezTo>
                      <a:pt x="7994" y="11"/>
                      <a:pt x="7954" y="0"/>
                      <a:pt x="791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8" name="Google Shape;185;p28">
                <a:extLst>
                  <a:ext uri="{FF2B5EF4-FFF2-40B4-BE49-F238E27FC236}">
                    <a16:creationId xmlns:a16="http://schemas.microsoft.com/office/drawing/2014/main" xmlns="" id="{5B606975-D008-8431-AAD1-EA08EEF7751C}"/>
                  </a:ext>
                </a:extLst>
              </p:cNvPr>
              <p:cNvSpPr/>
              <p:nvPr/>
            </p:nvSpPr>
            <p:spPr>
              <a:xfrm>
                <a:off x="3665475" y="6097350"/>
                <a:ext cx="151800" cy="471925"/>
              </a:xfrm>
              <a:custGeom>
                <a:avLst/>
                <a:gdLst/>
                <a:ahLst/>
                <a:cxnLst/>
                <a:rect l="l" t="t" r="r" b="b"/>
                <a:pathLst>
                  <a:path w="6072" h="18877" extrusionOk="0">
                    <a:moveTo>
                      <a:pt x="0" y="0"/>
                    </a:moveTo>
                    <a:lnTo>
                      <a:pt x="0" y="15864"/>
                    </a:lnTo>
                    <a:cubicBezTo>
                      <a:pt x="0" y="17530"/>
                      <a:pt x="1370" y="18877"/>
                      <a:pt x="3036" y="18877"/>
                    </a:cubicBezTo>
                    <a:cubicBezTo>
                      <a:pt x="4702" y="18877"/>
                      <a:pt x="6072" y="17530"/>
                      <a:pt x="6072" y="15864"/>
                    </a:cubicBezTo>
                    <a:lnTo>
                      <a:pt x="6072" y="92"/>
                    </a:lnTo>
                    <a:lnTo>
                      <a:pt x="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86;p28">
                <a:extLst>
                  <a:ext uri="{FF2B5EF4-FFF2-40B4-BE49-F238E27FC236}">
                    <a16:creationId xmlns:a16="http://schemas.microsoft.com/office/drawing/2014/main" xmlns="" id="{C6F8A349-6440-9CD7-344E-67C1B3A9FA80}"/>
                  </a:ext>
                </a:extLst>
              </p:cNvPr>
              <p:cNvSpPr/>
              <p:nvPr/>
            </p:nvSpPr>
            <p:spPr>
              <a:xfrm>
                <a:off x="3589575" y="5942125"/>
                <a:ext cx="301875" cy="73650"/>
              </a:xfrm>
              <a:custGeom>
                <a:avLst/>
                <a:gdLst/>
                <a:ahLst/>
                <a:cxnLst/>
                <a:rect l="l" t="t" r="r" b="b"/>
                <a:pathLst>
                  <a:path w="12075" h="2946" extrusionOk="0">
                    <a:moveTo>
                      <a:pt x="69" y="1"/>
                    </a:moveTo>
                    <a:cubicBezTo>
                      <a:pt x="69" y="1"/>
                      <a:pt x="0" y="1576"/>
                      <a:pt x="2237" y="2420"/>
                    </a:cubicBezTo>
                    <a:cubicBezTo>
                      <a:pt x="2488" y="2512"/>
                      <a:pt x="2785" y="2603"/>
                      <a:pt x="3105" y="2671"/>
                    </a:cubicBezTo>
                    <a:cubicBezTo>
                      <a:pt x="3835" y="2854"/>
                      <a:pt x="4702" y="2945"/>
                      <a:pt x="5798" y="2945"/>
                    </a:cubicBezTo>
                    <a:cubicBezTo>
                      <a:pt x="6871" y="2945"/>
                      <a:pt x="7784" y="2854"/>
                      <a:pt x="8514" y="2694"/>
                    </a:cubicBezTo>
                    <a:cubicBezTo>
                      <a:pt x="9062" y="2557"/>
                      <a:pt x="9519" y="2420"/>
                      <a:pt x="9929" y="2238"/>
                    </a:cubicBezTo>
                    <a:cubicBezTo>
                      <a:pt x="11892" y="1370"/>
                      <a:pt x="12075" y="1"/>
                      <a:pt x="1207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0" name="Google Shape;187;p28">
                <a:extLst>
                  <a:ext uri="{FF2B5EF4-FFF2-40B4-BE49-F238E27FC236}">
                    <a16:creationId xmlns:a16="http://schemas.microsoft.com/office/drawing/2014/main" xmlns="" id="{8B7A0DCD-7DD1-A0DC-3F4F-DD7DAC3CA65D}"/>
                  </a:ext>
                </a:extLst>
              </p:cNvPr>
              <p:cNvSpPr/>
              <p:nvPr/>
            </p:nvSpPr>
            <p:spPr>
              <a:xfrm>
                <a:off x="3585000" y="5937000"/>
                <a:ext cx="312175" cy="83900"/>
              </a:xfrm>
              <a:custGeom>
                <a:avLst/>
                <a:gdLst/>
                <a:ahLst/>
                <a:cxnLst/>
                <a:rect l="l" t="t" r="r" b="b"/>
                <a:pathLst>
                  <a:path w="12487" h="3356" extrusionOk="0">
                    <a:moveTo>
                      <a:pt x="11984" y="434"/>
                    </a:moveTo>
                    <a:cubicBezTo>
                      <a:pt x="11824" y="822"/>
                      <a:pt x="11368" y="1644"/>
                      <a:pt x="10021" y="2237"/>
                    </a:cubicBezTo>
                    <a:cubicBezTo>
                      <a:pt x="9610" y="2420"/>
                      <a:pt x="9154" y="2580"/>
                      <a:pt x="8652" y="2694"/>
                    </a:cubicBezTo>
                    <a:cubicBezTo>
                      <a:pt x="7876" y="2853"/>
                      <a:pt x="6963" y="2945"/>
                      <a:pt x="5981" y="2945"/>
                    </a:cubicBezTo>
                    <a:cubicBezTo>
                      <a:pt x="4977" y="2945"/>
                      <a:pt x="4087" y="2853"/>
                      <a:pt x="3333" y="2671"/>
                    </a:cubicBezTo>
                    <a:cubicBezTo>
                      <a:pt x="3037" y="2602"/>
                      <a:pt x="2763" y="2534"/>
                      <a:pt x="2489" y="2420"/>
                    </a:cubicBezTo>
                    <a:cubicBezTo>
                      <a:pt x="891" y="1804"/>
                      <a:pt x="549" y="845"/>
                      <a:pt x="480" y="434"/>
                    </a:cubicBezTo>
                    <a:close/>
                    <a:moveTo>
                      <a:pt x="252" y="0"/>
                    </a:moveTo>
                    <a:cubicBezTo>
                      <a:pt x="138" y="0"/>
                      <a:pt x="46" y="92"/>
                      <a:pt x="46" y="206"/>
                    </a:cubicBezTo>
                    <a:cubicBezTo>
                      <a:pt x="46" y="274"/>
                      <a:pt x="1" y="1918"/>
                      <a:pt x="2329" y="2808"/>
                    </a:cubicBezTo>
                    <a:cubicBezTo>
                      <a:pt x="2626" y="2922"/>
                      <a:pt x="2922" y="3013"/>
                      <a:pt x="3242" y="3082"/>
                    </a:cubicBezTo>
                    <a:cubicBezTo>
                      <a:pt x="4018" y="3264"/>
                      <a:pt x="4954" y="3356"/>
                      <a:pt x="5981" y="3356"/>
                    </a:cubicBezTo>
                    <a:cubicBezTo>
                      <a:pt x="7008" y="3356"/>
                      <a:pt x="7921" y="3287"/>
                      <a:pt x="8743" y="3105"/>
                    </a:cubicBezTo>
                    <a:cubicBezTo>
                      <a:pt x="9268" y="2990"/>
                      <a:pt x="9770" y="2831"/>
                      <a:pt x="10204" y="2625"/>
                    </a:cubicBezTo>
                    <a:cubicBezTo>
                      <a:pt x="12235" y="1735"/>
                      <a:pt x="12463" y="297"/>
                      <a:pt x="12463" y="251"/>
                    </a:cubicBezTo>
                    <a:cubicBezTo>
                      <a:pt x="12486" y="183"/>
                      <a:pt x="12463" y="114"/>
                      <a:pt x="12418" y="69"/>
                    </a:cubicBezTo>
                    <a:cubicBezTo>
                      <a:pt x="12372" y="23"/>
                      <a:pt x="12326" y="0"/>
                      <a:pt x="1225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 name="Google Shape;188;p28">
                <a:extLst>
                  <a:ext uri="{FF2B5EF4-FFF2-40B4-BE49-F238E27FC236}">
                    <a16:creationId xmlns:a16="http://schemas.microsoft.com/office/drawing/2014/main" xmlns="" id="{FC36AB1A-68F0-7DEC-1FAB-1A4107FD5614}"/>
                  </a:ext>
                </a:extLst>
              </p:cNvPr>
              <p:cNvSpPr/>
              <p:nvPr/>
            </p:nvSpPr>
            <p:spPr>
              <a:xfrm>
                <a:off x="3639800" y="6064825"/>
                <a:ext cx="142100" cy="10850"/>
              </a:xfrm>
              <a:custGeom>
                <a:avLst/>
                <a:gdLst/>
                <a:ahLst/>
                <a:cxnLst/>
                <a:rect l="l" t="t" r="r" b="b"/>
                <a:pathLst>
                  <a:path w="5684" h="434" extrusionOk="0">
                    <a:moveTo>
                      <a:pt x="228" y="0"/>
                    </a:moveTo>
                    <a:cubicBezTo>
                      <a:pt x="91" y="0"/>
                      <a:pt x="0" y="91"/>
                      <a:pt x="0" y="206"/>
                    </a:cubicBezTo>
                    <a:cubicBezTo>
                      <a:pt x="0" y="320"/>
                      <a:pt x="91" y="434"/>
                      <a:pt x="228" y="434"/>
                    </a:cubicBezTo>
                    <a:lnTo>
                      <a:pt x="5478" y="434"/>
                    </a:lnTo>
                    <a:cubicBezTo>
                      <a:pt x="5592" y="434"/>
                      <a:pt x="5684" y="320"/>
                      <a:pt x="5684" y="206"/>
                    </a:cubicBezTo>
                    <a:cubicBezTo>
                      <a:pt x="5684" y="91"/>
                      <a:pt x="5592" y="0"/>
                      <a:pt x="547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2" name="Google Shape;189;p28">
                <a:extLst>
                  <a:ext uri="{FF2B5EF4-FFF2-40B4-BE49-F238E27FC236}">
                    <a16:creationId xmlns:a16="http://schemas.microsoft.com/office/drawing/2014/main" xmlns="" id="{BEBDBA87-C8BB-D89E-585B-0AFC3BA83D66}"/>
                  </a:ext>
                </a:extLst>
              </p:cNvPr>
              <p:cNvSpPr/>
              <p:nvPr/>
            </p:nvSpPr>
            <p:spPr>
              <a:xfrm>
                <a:off x="3639800" y="6143000"/>
                <a:ext cx="76475" cy="10300"/>
              </a:xfrm>
              <a:custGeom>
                <a:avLst/>
                <a:gdLst/>
                <a:ahLst/>
                <a:cxnLst/>
                <a:rect l="l" t="t" r="r" b="b"/>
                <a:pathLst>
                  <a:path w="3059" h="412" extrusionOk="0">
                    <a:moveTo>
                      <a:pt x="228" y="0"/>
                    </a:moveTo>
                    <a:cubicBezTo>
                      <a:pt x="91" y="0"/>
                      <a:pt x="0" y="92"/>
                      <a:pt x="0" y="206"/>
                    </a:cubicBezTo>
                    <a:cubicBezTo>
                      <a:pt x="0" y="320"/>
                      <a:pt x="91" y="411"/>
                      <a:pt x="228" y="411"/>
                    </a:cubicBezTo>
                    <a:lnTo>
                      <a:pt x="2853" y="411"/>
                    </a:lnTo>
                    <a:cubicBezTo>
                      <a:pt x="2967" y="411"/>
                      <a:pt x="3059" y="320"/>
                      <a:pt x="3059" y="206"/>
                    </a:cubicBezTo>
                    <a:cubicBezTo>
                      <a:pt x="3059" y="92"/>
                      <a:pt x="2967" y="0"/>
                      <a:pt x="2853"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3" name="Google Shape;190;p28">
                <a:extLst>
                  <a:ext uri="{FF2B5EF4-FFF2-40B4-BE49-F238E27FC236}">
                    <a16:creationId xmlns:a16="http://schemas.microsoft.com/office/drawing/2014/main" xmlns="" id="{B5054B0B-AEE5-CE98-8280-FAB3C431D6BF}"/>
                  </a:ext>
                </a:extLst>
              </p:cNvPr>
              <p:cNvSpPr/>
              <p:nvPr/>
            </p:nvSpPr>
            <p:spPr>
              <a:xfrm>
                <a:off x="3639800" y="6221175"/>
                <a:ext cx="142100" cy="10300"/>
              </a:xfrm>
              <a:custGeom>
                <a:avLst/>
                <a:gdLst/>
                <a:ahLst/>
                <a:cxnLst/>
                <a:rect l="l" t="t" r="r" b="b"/>
                <a:pathLst>
                  <a:path w="5684" h="412" extrusionOk="0">
                    <a:moveTo>
                      <a:pt x="228" y="0"/>
                    </a:moveTo>
                    <a:cubicBezTo>
                      <a:pt x="91" y="0"/>
                      <a:pt x="0" y="92"/>
                      <a:pt x="0" y="206"/>
                    </a:cubicBezTo>
                    <a:cubicBezTo>
                      <a:pt x="0" y="320"/>
                      <a:pt x="91" y="411"/>
                      <a:pt x="228" y="411"/>
                    </a:cubicBezTo>
                    <a:lnTo>
                      <a:pt x="5478" y="411"/>
                    </a:lnTo>
                    <a:cubicBezTo>
                      <a:pt x="5592" y="411"/>
                      <a:pt x="5684" y="320"/>
                      <a:pt x="5684" y="206"/>
                    </a:cubicBezTo>
                    <a:cubicBezTo>
                      <a:pt x="5684" y="92"/>
                      <a:pt x="5592" y="0"/>
                      <a:pt x="547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4" name="Google Shape;191;p28">
                <a:extLst>
                  <a:ext uri="{FF2B5EF4-FFF2-40B4-BE49-F238E27FC236}">
                    <a16:creationId xmlns:a16="http://schemas.microsoft.com/office/drawing/2014/main" xmlns="" id="{AF5597AA-0E25-C91A-7AD3-146FA971CD05}"/>
                  </a:ext>
                </a:extLst>
              </p:cNvPr>
              <p:cNvSpPr/>
              <p:nvPr/>
            </p:nvSpPr>
            <p:spPr>
              <a:xfrm>
                <a:off x="3639800" y="6298775"/>
                <a:ext cx="76475" cy="10875"/>
              </a:xfrm>
              <a:custGeom>
                <a:avLst/>
                <a:gdLst/>
                <a:ahLst/>
                <a:cxnLst/>
                <a:rect l="l" t="t" r="r" b="b"/>
                <a:pathLst>
                  <a:path w="3059" h="435" extrusionOk="0">
                    <a:moveTo>
                      <a:pt x="228" y="1"/>
                    </a:moveTo>
                    <a:cubicBezTo>
                      <a:pt x="91" y="1"/>
                      <a:pt x="0" y="92"/>
                      <a:pt x="0" y="229"/>
                    </a:cubicBezTo>
                    <a:cubicBezTo>
                      <a:pt x="0" y="343"/>
                      <a:pt x="91" y="434"/>
                      <a:pt x="228" y="434"/>
                    </a:cubicBezTo>
                    <a:lnTo>
                      <a:pt x="2853" y="434"/>
                    </a:lnTo>
                    <a:cubicBezTo>
                      <a:pt x="2967" y="434"/>
                      <a:pt x="3059" y="343"/>
                      <a:pt x="3059" y="229"/>
                    </a:cubicBezTo>
                    <a:cubicBezTo>
                      <a:pt x="3059" y="92"/>
                      <a:pt x="2967" y="1"/>
                      <a:pt x="285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5" name="Google Shape;192;p28">
                <a:extLst>
                  <a:ext uri="{FF2B5EF4-FFF2-40B4-BE49-F238E27FC236}">
                    <a16:creationId xmlns:a16="http://schemas.microsoft.com/office/drawing/2014/main" xmlns="" id="{73D5F092-4F89-390D-32EB-7C210E0A0E2E}"/>
                  </a:ext>
                </a:extLst>
              </p:cNvPr>
              <p:cNvSpPr/>
              <p:nvPr/>
            </p:nvSpPr>
            <p:spPr>
              <a:xfrm>
                <a:off x="3643775" y="6376950"/>
                <a:ext cx="141550" cy="10875"/>
              </a:xfrm>
              <a:custGeom>
                <a:avLst/>
                <a:gdLst/>
                <a:ahLst/>
                <a:cxnLst/>
                <a:rect l="l" t="t" r="r" b="b"/>
                <a:pathLst>
                  <a:path w="5662" h="435" extrusionOk="0">
                    <a:moveTo>
                      <a:pt x="206" y="1"/>
                    </a:moveTo>
                    <a:cubicBezTo>
                      <a:pt x="92" y="1"/>
                      <a:pt x="1" y="92"/>
                      <a:pt x="1" y="206"/>
                    </a:cubicBezTo>
                    <a:cubicBezTo>
                      <a:pt x="1" y="320"/>
                      <a:pt x="92" y="434"/>
                      <a:pt x="206" y="434"/>
                    </a:cubicBezTo>
                    <a:lnTo>
                      <a:pt x="5456" y="434"/>
                    </a:lnTo>
                    <a:cubicBezTo>
                      <a:pt x="5570" y="434"/>
                      <a:pt x="5661" y="320"/>
                      <a:pt x="5661" y="206"/>
                    </a:cubicBezTo>
                    <a:cubicBezTo>
                      <a:pt x="5661" y="92"/>
                      <a:pt x="5570" y="1"/>
                      <a:pt x="545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6" name="Google Shape;193;p28">
                <a:extLst>
                  <a:ext uri="{FF2B5EF4-FFF2-40B4-BE49-F238E27FC236}">
                    <a16:creationId xmlns:a16="http://schemas.microsoft.com/office/drawing/2014/main" xmlns="" id="{44C394EF-EE69-FF6E-B70F-888AB5DFFDEF}"/>
                  </a:ext>
                </a:extLst>
              </p:cNvPr>
              <p:cNvSpPr/>
              <p:nvPr/>
            </p:nvSpPr>
            <p:spPr>
              <a:xfrm>
                <a:off x="3643775" y="6455125"/>
                <a:ext cx="75925" cy="10300"/>
              </a:xfrm>
              <a:custGeom>
                <a:avLst/>
                <a:gdLst/>
                <a:ahLst/>
                <a:cxnLst/>
                <a:rect l="l" t="t" r="r" b="b"/>
                <a:pathLst>
                  <a:path w="3037" h="412" extrusionOk="0">
                    <a:moveTo>
                      <a:pt x="206" y="1"/>
                    </a:moveTo>
                    <a:cubicBezTo>
                      <a:pt x="92" y="1"/>
                      <a:pt x="1" y="92"/>
                      <a:pt x="1" y="206"/>
                    </a:cubicBezTo>
                    <a:cubicBezTo>
                      <a:pt x="1" y="320"/>
                      <a:pt x="92" y="411"/>
                      <a:pt x="206" y="411"/>
                    </a:cubicBezTo>
                    <a:lnTo>
                      <a:pt x="2831" y="411"/>
                    </a:lnTo>
                    <a:cubicBezTo>
                      <a:pt x="2945" y="411"/>
                      <a:pt x="3037" y="320"/>
                      <a:pt x="3037" y="206"/>
                    </a:cubicBezTo>
                    <a:cubicBezTo>
                      <a:pt x="3037" y="92"/>
                      <a:pt x="2945" y="1"/>
                      <a:pt x="283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7" name="Google Shape;194;p28">
                <a:extLst>
                  <a:ext uri="{FF2B5EF4-FFF2-40B4-BE49-F238E27FC236}">
                    <a16:creationId xmlns:a16="http://schemas.microsoft.com/office/drawing/2014/main" xmlns="" id="{94977CE8-410D-D2BF-0D98-EBCE6E15BB8D}"/>
                  </a:ext>
                </a:extLst>
              </p:cNvPr>
              <p:cNvSpPr/>
              <p:nvPr/>
            </p:nvSpPr>
            <p:spPr>
              <a:xfrm>
                <a:off x="3993000" y="5776650"/>
                <a:ext cx="192350" cy="824575"/>
              </a:xfrm>
              <a:custGeom>
                <a:avLst/>
                <a:gdLst/>
                <a:ahLst/>
                <a:cxnLst/>
                <a:rect l="l" t="t" r="r" b="b"/>
                <a:pathLst>
                  <a:path w="7694" h="32983" extrusionOk="0">
                    <a:moveTo>
                      <a:pt x="7693" y="0"/>
                    </a:moveTo>
                    <a:cubicBezTo>
                      <a:pt x="7305" y="160"/>
                      <a:pt x="6826" y="320"/>
                      <a:pt x="6278" y="457"/>
                    </a:cubicBezTo>
                    <a:cubicBezTo>
                      <a:pt x="5547" y="617"/>
                      <a:pt x="4657" y="708"/>
                      <a:pt x="3584" y="708"/>
                    </a:cubicBezTo>
                    <a:cubicBezTo>
                      <a:pt x="2489" y="708"/>
                      <a:pt x="1599" y="594"/>
                      <a:pt x="868" y="434"/>
                    </a:cubicBezTo>
                    <a:cubicBezTo>
                      <a:pt x="549" y="366"/>
                      <a:pt x="252" y="274"/>
                      <a:pt x="1" y="160"/>
                    </a:cubicBezTo>
                    <a:lnTo>
                      <a:pt x="1" y="29148"/>
                    </a:lnTo>
                    <a:cubicBezTo>
                      <a:pt x="1" y="31248"/>
                      <a:pt x="1736" y="32983"/>
                      <a:pt x="3836" y="32983"/>
                    </a:cubicBezTo>
                    <a:cubicBezTo>
                      <a:pt x="5958" y="32983"/>
                      <a:pt x="7693" y="31248"/>
                      <a:pt x="7693" y="29148"/>
                    </a:cubicBezTo>
                    <a:lnTo>
                      <a:pt x="769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8" name="Google Shape;195;p28">
                <a:extLst>
                  <a:ext uri="{FF2B5EF4-FFF2-40B4-BE49-F238E27FC236}">
                    <a16:creationId xmlns:a16="http://schemas.microsoft.com/office/drawing/2014/main" xmlns="" id="{245E8BE6-65B9-C878-DB99-CAD52B7B35F9}"/>
                  </a:ext>
                </a:extLst>
              </p:cNvPr>
              <p:cNvSpPr/>
              <p:nvPr/>
            </p:nvSpPr>
            <p:spPr>
              <a:xfrm>
                <a:off x="3987875" y="5771125"/>
                <a:ext cx="202600" cy="835250"/>
              </a:xfrm>
              <a:custGeom>
                <a:avLst/>
                <a:gdLst/>
                <a:ahLst/>
                <a:cxnLst/>
                <a:rect l="l" t="t" r="r" b="b"/>
                <a:pathLst>
                  <a:path w="8104" h="33410" extrusionOk="0">
                    <a:moveTo>
                      <a:pt x="7693" y="541"/>
                    </a:moveTo>
                    <a:lnTo>
                      <a:pt x="7693" y="29369"/>
                    </a:lnTo>
                    <a:cubicBezTo>
                      <a:pt x="7693" y="31378"/>
                      <a:pt x="6049" y="32998"/>
                      <a:pt x="4041" y="32998"/>
                    </a:cubicBezTo>
                    <a:cubicBezTo>
                      <a:pt x="2055" y="32998"/>
                      <a:pt x="411" y="31378"/>
                      <a:pt x="411" y="29369"/>
                    </a:cubicBezTo>
                    <a:lnTo>
                      <a:pt x="411" y="701"/>
                    </a:lnTo>
                    <a:cubicBezTo>
                      <a:pt x="617" y="746"/>
                      <a:pt x="822" y="815"/>
                      <a:pt x="1028" y="861"/>
                    </a:cubicBezTo>
                    <a:cubicBezTo>
                      <a:pt x="1804" y="1043"/>
                      <a:pt x="2740" y="1134"/>
                      <a:pt x="3789" y="1134"/>
                    </a:cubicBezTo>
                    <a:cubicBezTo>
                      <a:pt x="4794" y="1134"/>
                      <a:pt x="5730" y="1043"/>
                      <a:pt x="6529" y="883"/>
                    </a:cubicBezTo>
                    <a:cubicBezTo>
                      <a:pt x="6939" y="792"/>
                      <a:pt x="7327" y="678"/>
                      <a:pt x="7693" y="541"/>
                    </a:cubicBezTo>
                    <a:close/>
                    <a:moveTo>
                      <a:pt x="7892" y="1"/>
                    </a:moveTo>
                    <a:cubicBezTo>
                      <a:pt x="7863" y="1"/>
                      <a:pt x="7835" y="7"/>
                      <a:pt x="7807" y="16"/>
                    </a:cubicBezTo>
                    <a:cubicBezTo>
                      <a:pt x="7419" y="199"/>
                      <a:pt x="6939" y="358"/>
                      <a:pt x="6437" y="450"/>
                    </a:cubicBezTo>
                    <a:cubicBezTo>
                      <a:pt x="5661" y="632"/>
                      <a:pt x="4771" y="724"/>
                      <a:pt x="3789" y="724"/>
                    </a:cubicBezTo>
                    <a:cubicBezTo>
                      <a:pt x="2762" y="724"/>
                      <a:pt x="1872" y="632"/>
                      <a:pt x="1119" y="450"/>
                    </a:cubicBezTo>
                    <a:cubicBezTo>
                      <a:pt x="822" y="381"/>
                      <a:pt x="548" y="290"/>
                      <a:pt x="274" y="199"/>
                    </a:cubicBezTo>
                    <a:cubicBezTo>
                      <a:pt x="246" y="189"/>
                      <a:pt x="218" y="184"/>
                      <a:pt x="191" y="184"/>
                    </a:cubicBezTo>
                    <a:cubicBezTo>
                      <a:pt x="153" y="184"/>
                      <a:pt x="119" y="195"/>
                      <a:pt x="92" y="221"/>
                    </a:cubicBezTo>
                    <a:cubicBezTo>
                      <a:pt x="23" y="244"/>
                      <a:pt x="0" y="313"/>
                      <a:pt x="0" y="381"/>
                    </a:cubicBezTo>
                    <a:lnTo>
                      <a:pt x="0" y="29369"/>
                    </a:lnTo>
                    <a:cubicBezTo>
                      <a:pt x="0" y="31606"/>
                      <a:pt x="1804" y="33409"/>
                      <a:pt x="4041" y="33409"/>
                    </a:cubicBezTo>
                    <a:cubicBezTo>
                      <a:pt x="6277" y="33409"/>
                      <a:pt x="8103" y="31606"/>
                      <a:pt x="8103" y="29369"/>
                    </a:cubicBezTo>
                    <a:lnTo>
                      <a:pt x="8103" y="221"/>
                    </a:lnTo>
                    <a:cubicBezTo>
                      <a:pt x="8103" y="153"/>
                      <a:pt x="8081" y="84"/>
                      <a:pt x="8012" y="39"/>
                    </a:cubicBezTo>
                    <a:cubicBezTo>
                      <a:pt x="7972" y="12"/>
                      <a:pt x="7932" y="1"/>
                      <a:pt x="789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9" name="Google Shape;196;p28">
                <a:extLst>
                  <a:ext uri="{FF2B5EF4-FFF2-40B4-BE49-F238E27FC236}">
                    <a16:creationId xmlns:a16="http://schemas.microsoft.com/office/drawing/2014/main" xmlns="" id="{5FEB1E37-E752-B15A-A6C3-5C75D40E5683}"/>
                  </a:ext>
                </a:extLst>
              </p:cNvPr>
              <p:cNvSpPr/>
              <p:nvPr/>
            </p:nvSpPr>
            <p:spPr>
              <a:xfrm>
                <a:off x="4013550" y="5931300"/>
                <a:ext cx="151250" cy="638550"/>
              </a:xfrm>
              <a:custGeom>
                <a:avLst/>
                <a:gdLst/>
                <a:ahLst/>
                <a:cxnLst/>
                <a:rect l="l" t="t" r="r" b="b"/>
                <a:pathLst>
                  <a:path w="6050" h="25542" extrusionOk="0">
                    <a:moveTo>
                      <a:pt x="1" y="0"/>
                    </a:moveTo>
                    <a:lnTo>
                      <a:pt x="1" y="22506"/>
                    </a:lnTo>
                    <a:cubicBezTo>
                      <a:pt x="1" y="24172"/>
                      <a:pt x="1347" y="25542"/>
                      <a:pt x="3014" y="25542"/>
                    </a:cubicBezTo>
                    <a:cubicBezTo>
                      <a:pt x="4703" y="25542"/>
                      <a:pt x="6049" y="24172"/>
                      <a:pt x="6049" y="22506"/>
                    </a:cubicBezTo>
                    <a:lnTo>
                      <a:pt x="6049" y="46"/>
                    </a:lnTo>
                    <a:lnTo>
                      <a:pt x="1"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0" name="Google Shape;197;p28">
                <a:extLst>
                  <a:ext uri="{FF2B5EF4-FFF2-40B4-BE49-F238E27FC236}">
                    <a16:creationId xmlns:a16="http://schemas.microsoft.com/office/drawing/2014/main" xmlns="" id="{5D1C6EA9-F278-AF67-65F3-AE02FB6061E5}"/>
                  </a:ext>
                </a:extLst>
              </p:cNvPr>
              <p:cNvSpPr/>
              <p:nvPr/>
            </p:nvSpPr>
            <p:spPr>
              <a:xfrm>
                <a:off x="3937650" y="5720725"/>
                <a:ext cx="301325" cy="73625"/>
              </a:xfrm>
              <a:custGeom>
                <a:avLst/>
                <a:gdLst/>
                <a:ahLst/>
                <a:cxnLst/>
                <a:rect l="l" t="t" r="r" b="b"/>
                <a:pathLst>
                  <a:path w="12053" h="2945" extrusionOk="0">
                    <a:moveTo>
                      <a:pt x="46" y="1"/>
                    </a:moveTo>
                    <a:cubicBezTo>
                      <a:pt x="46" y="1"/>
                      <a:pt x="1" y="1553"/>
                      <a:pt x="2215" y="2397"/>
                    </a:cubicBezTo>
                    <a:cubicBezTo>
                      <a:pt x="2466" y="2511"/>
                      <a:pt x="2763" y="2603"/>
                      <a:pt x="3082" y="2671"/>
                    </a:cubicBezTo>
                    <a:cubicBezTo>
                      <a:pt x="3813" y="2831"/>
                      <a:pt x="4703" y="2945"/>
                      <a:pt x="5798" y="2945"/>
                    </a:cubicBezTo>
                    <a:cubicBezTo>
                      <a:pt x="6871" y="2945"/>
                      <a:pt x="7761" y="2854"/>
                      <a:pt x="8492" y="2694"/>
                    </a:cubicBezTo>
                    <a:cubicBezTo>
                      <a:pt x="9040" y="2557"/>
                      <a:pt x="9519" y="2397"/>
                      <a:pt x="9907" y="2237"/>
                    </a:cubicBezTo>
                    <a:cubicBezTo>
                      <a:pt x="11870" y="1370"/>
                      <a:pt x="12053" y="1"/>
                      <a:pt x="1205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1" name="Google Shape;198;p28">
                <a:extLst>
                  <a:ext uri="{FF2B5EF4-FFF2-40B4-BE49-F238E27FC236}">
                    <a16:creationId xmlns:a16="http://schemas.microsoft.com/office/drawing/2014/main" xmlns="" id="{F085ED2C-EDDB-2DE9-02F6-56B9E2BDF66E}"/>
                  </a:ext>
                </a:extLst>
              </p:cNvPr>
              <p:cNvSpPr/>
              <p:nvPr/>
            </p:nvSpPr>
            <p:spPr>
              <a:xfrm>
                <a:off x="3932525" y="5715600"/>
                <a:ext cx="312150" cy="83900"/>
              </a:xfrm>
              <a:custGeom>
                <a:avLst/>
                <a:gdLst/>
                <a:ahLst/>
                <a:cxnLst/>
                <a:rect l="l" t="t" r="r" b="b"/>
                <a:pathLst>
                  <a:path w="12486" h="3356" extrusionOk="0">
                    <a:moveTo>
                      <a:pt x="11984" y="411"/>
                    </a:moveTo>
                    <a:cubicBezTo>
                      <a:pt x="11824" y="822"/>
                      <a:pt x="11367" y="1644"/>
                      <a:pt x="10021" y="2237"/>
                    </a:cubicBezTo>
                    <a:cubicBezTo>
                      <a:pt x="9633" y="2420"/>
                      <a:pt x="9153" y="2579"/>
                      <a:pt x="8651" y="2671"/>
                    </a:cubicBezTo>
                    <a:cubicBezTo>
                      <a:pt x="7875" y="2853"/>
                      <a:pt x="6985" y="2945"/>
                      <a:pt x="6003" y="2945"/>
                    </a:cubicBezTo>
                    <a:cubicBezTo>
                      <a:pt x="4976" y="2945"/>
                      <a:pt x="4086" y="2853"/>
                      <a:pt x="3333" y="2671"/>
                    </a:cubicBezTo>
                    <a:cubicBezTo>
                      <a:pt x="3036" y="2602"/>
                      <a:pt x="2762" y="2511"/>
                      <a:pt x="2488" y="2420"/>
                    </a:cubicBezTo>
                    <a:cubicBezTo>
                      <a:pt x="891" y="1803"/>
                      <a:pt x="571" y="845"/>
                      <a:pt x="503" y="411"/>
                    </a:cubicBezTo>
                    <a:close/>
                    <a:moveTo>
                      <a:pt x="251" y="0"/>
                    </a:moveTo>
                    <a:cubicBezTo>
                      <a:pt x="137" y="0"/>
                      <a:pt x="46" y="91"/>
                      <a:pt x="46" y="206"/>
                    </a:cubicBezTo>
                    <a:cubicBezTo>
                      <a:pt x="46" y="274"/>
                      <a:pt x="0" y="1917"/>
                      <a:pt x="2329" y="2808"/>
                    </a:cubicBezTo>
                    <a:cubicBezTo>
                      <a:pt x="2625" y="2922"/>
                      <a:pt x="2922" y="3013"/>
                      <a:pt x="3242" y="3082"/>
                    </a:cubicBezTo>
                    <a:cubicBezTo>
                      <a:pt x="4018" y="3264"/>
                      <a:pt x="4954" y="3355"/>
                      <a:pt x="6003" y="3355"/>
                    </a:cubicBezTo>
                    <a:cubicBezTo>
                      <a:pt x="7008" y="3355"/>
                      <a:pt x="7944" y="3264"/>
                      <a:pt x="8743" y="3104"/>
                    </a:cubicBezTo>
                    <a:cubicBezTo>
                      <a:pt x="9290" y="2967"/>
                      <a:pt x="9770" y="2808"/>
                      <a:pt x="10203" y="2625"/>
                    </a:cubicBezTo>
                    <a:cubicBezTo>
                      <a:pt x="12235" y="1712"/>
                      <a:pt x="12463" y="297"/>
                      <a:pt x="12486" y="228"/>
                    </a:cubicBezTo>
                    <a:cubicBezTo>
                      <a:pt x="12486" y="183"/>
                      <a:pt x="12463" y="114"/>
                      <a:pt x="12417" y="69"/>
                    </a:cubicBezTo>
                    <a:cubicBezTo>
                      <a:pt x="12395" y="23"/>
                      <a:pt x="12326" y="0"/>
                      <a:pt x="1225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2" name="Google Shape;199;p28">
                <a:extLst>
                  <a:ext uri="{FF2B5EF4-FFF2-40B4-BE49-F238E27FC236}">
                    <a16:creationId xmlns:a16="http://schemas.microsoft.com/office/drawing/2014/main" xmlns="" id="{7C575737-46F1-F774-1E91-E6BA9E19CA1A}"/>
                  </a:ext>
                </a:extLst>
              </p:cNvPr>
              <p:cNvSpPr/>
              <p:nvPr/>
            </p:nvSpPr>
            <p:spPr>
              <a:xfrm>
                <a:off x="3987875" y="6064825"/>
                <a:ext cx="141550" cy="10850"/>
              </a:xfrm>
              <a:custGeom>
                <a:avLst/>
                <a:gdLst/>
                <a:ahLst/>
                <a:cxnLst/>
                <a:rect l="l" t="t" r="r" b="b"/>
                <a:pathLst>
                  <a:path w="5662" h="434" extrusionOk="0">
                    <a:moveTo>
                      <a:pt x="206" y="0"/>
                    </a:moveTo>
                    <a:cubicBezTo>
                      <a:pt x="92" y="0"/>
                      <a:pt x="0" y="91"/>
                      <a:pt x="0" y="206"/>
                    </a:cubicBezTo>
                    <a:cubicBezTo>
                      <a:pt x="0" y="320"/>
                      <a:pt x="92" y="434"/>
                      <a:pt x="206" y="434"/>
                    </a:cubicBezTo>
                    <a:lnTo>
                      <a:pt x="5456" y="434"/>
                    </a:lnTo>
                    <a:cubicBezTo>
                      <a:pt x="5570" y="434"/>
                      <a:pt x="5661" y="320"/>
                      <a:pt x="5661" y="206"/>
                    </a:cubicBezTo>
                    <a:cubicBezTo>
                      <a:pt x="5661" y="91"/>
                      <a:pt x="5570" y="0"/>
                      <a:pt x="545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3" name="Google Shape;200;p28">
                <a:extLst>
                  <a:ext uri="{FF2B5EF4-FFF2-40B4-BE49-F238E27FC236}">
                    <a16:creationId xmlns:a16="http://schemas.microsoft.com/office/drawing/2014/main" xmlns="" id="{5ECE6E93-667C-9A54-B550-3F16356016AC}"/>
                  </a:ext>
                </a:extLst>
              </p:cNvPr>
              <p:cNvSpPr/>
              <p:nvPr/>
            </p:nvSpPr>
            <p:spPr>
              <a:xfrm>
                <a:off x="3987875" y="6143000"/>
                <a:ext cx="75925" cy="10300"/>
              </a:xfrm>
              <a:custGeom>
                <a:avLst/>
                <a:gdLst/>
                <a:ahLst/>
                <a:cxnLst/>
                <a:rect l="l" t="t" r="r" b="b"/>
                <a:pathLst>
                  <a:path w="3037" h="412" extrusionOk="0">
                    <a:moveTo>
                      <a:pt x="206" y="0"/>
                    </a:moveTo>
                    <a:cubicBezTo>
                      <a:pt x="92" y="0"/>
                      <a:pt x="0" y="92"/>
                      <a:pt x="0" y="206"/>
                    </a:cubicBezTo>
                    <a:cubicBezTo>
                      <a:pt x="0" y="320"/>
                      <a:pt x="92" y="411"/>
                      <a:pt x="206" y="411"/>
                    </a:cubicBezTo>
                    <a:lnTo>
                      <a:pt x="2831" y="411"/>
                    </a:lnTo>
                    <a:cubicBezTo>
                      <a:pt x="2945" y="411"/>
                      <a:pt x="3036" y="320"/>
                      <a:pt x="3036" y="206"/>
                    </a:cubicBezTo>
                    <a:cubicBezTo>
                      <a:pt x="3036" y="92"/>
                      <a:pt x="2945" y="0"/>
                      <a:pt x="283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4" name="Google Shape;201;p28">
                <a:extLst>
                  <a:ext uri="{FF2B5EF4-FFF2-40B4-BE49-F238E27FC236}">
                    <a16:creationId xmlns:a16="http://schemas.microsoft.com/office/drawing/2014/main" xmlns="" id="{322184C5-915F-B0DF-D336-A9CC32EF84C2}"/>
                  </a:ext>
                </a:extLst>
              </p:cNvPr>
              <p:cNvSpPr/>
              <p:nvPr/>
            </p:nvSpPr>
            <p:spPr>
              <a:xfrm>
                <a:off x="3987875" y="6221175"/>
                <a:ext cx="141550" cy="10300"/>
              </a:xfrm>
              <a:custGeom>
                <a:avLst/>
                <a:gdLst/>
                <a:ahLst/>
                <a:cxnLst/>
                <a:rect l="l" t="t" r="r" b="b"/>
                <a:pathLst>
                  <a:path w="5662" h="412" extrusionOk="0">
                    <a:moveTo>
                      <a:pt x="206" y="0"/>
                    </a:moveTo>
                    <a:cubicBezTo>
                      <a:pt x="92" y="0"/>
                      <a:pt x="0" y="92"/>
                      <a:pt x="0" y="206"/>
                    </a:cubicBezTo>
                    <a:cubicBezTo>
                      <a:pt x="0" y="320"/>
                      <a:pt x="92" y="411"/>
                      <a:pt x="206" y="411"/>
                    </a:cubicBezTo>
                    <a:lnTo>
                      <a:pt x="5456" y="411"/>
                    </a:lnTo>
                    <a:cubicBezTo>
                      <a:pt x="5570" y="411"/>
                      <a:pt x="5661" y="320"/>
                      <a:pt x="5661" y="206"/>
                    </a:cubicBezTo>
                    <a:cubicBezTo>
                      <a:pt x="5661" y="92"/>
                      <a:pt x="5570" y="0"/>
                      <a:pt x="545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5" name="Google Shape;202;p28">
                <a:extLst>
                  <a:ext uri="{FF2B5EF4-FFF2-40B4-BE49-F238E27FC236}">
                    <a16:creationId xmlns:a16="http://schemas.microsoft.com/office/drawing/2014/main" xmlns="" id="{F16981F1-CBBB-C087-C563-0AFA5B804176}"/>
                  </a:ext>
                </a:extLst>
              </p:cNvPr>
              <p:cNvSpPr/>
              <p:nvPr/>
            </p:nvSpPr>
            <p:spPr>
              <a:xfrm>
                <a:off x="3987875" y="6298775"/>
                <a:ext cx="75925" cy="10875"/>
              </a:xfrm>
              <a:custGeom>
                <a:avLst/>
                <a:gdLst/>
                <a:ahLst/>
                <a:cxnLst/>
                <a:rect l="l" t="t" r="r" b="b"/>
                <a:pathLst>
                  <a:path w="3037" h="435" extrusionOk="0">
                    <a:moveTo>
                      <a:pt x="206" y="1"/>
                    </a:moveTo>
                    <a:cubicBezTo>
                      <a:pt x="92" y="1"/>
                      <a:pt x="0" y="92"/>
                      <a:pt x="0" y="229"/>
                    </a:cubicBezTo>
                    <a:cubicBezTo>
                      <a:pt x="0" y="343"/>
                      <a:pt x="92" y="434"/>
                      <a:pt x="206" y="434"/>
                    </a:cubicBezTo>
                    <a:lnTo>
                      <a:pt x="2831" y="434"/>
                    </a:lnTo>
                    <a:cubicBezTo>
                      <a:pt x="2945" y="434"/>
                      <a:pt x="3036" y="343"/>
                      <a:pt x="3036" y="229"/>
                    </a:cubicBezTo>
                    <a:cubicBezTo>
                      <a:pt x="3036" y="92"/>
                      <a:pt x="2945" y="1"/>
                      <a:pt x="283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6" name="Google Shape;203;p28">
                <a:extLst>
                  <a:ext uri="{FF2B5EF4-FFF2-40B4-BE49-F238E27FC236}">
                    <a16:creationId xmlns:a16="http://schemas.microsoft.com/office/drawing/2014/main" xmlns="" id="{850E17E0-3738-9F7C-5783-6432D6E9882F}"/>
                  </a:ext>
                </a:extLst>
              </p:cNvPr>
              <p:cNvSpPr/>
              <p:nvPr/>
            </p:nvSpPr>
            <p:spPr>
              <a:xfrm>
                <a:off x="3991300" y="6376950"/>
                <a:ext cx="141550" cy="10875"/>
              </a:xfrm>
              <a:custGeom>
                <a:avLst/>
                <a:gdLst/>
                <a:ahLst/>
                <a:cxnLst/>
                <a:rect l="l" t="t" r="r" b="b"/>
                <a:pathLst>
                  <a:path w="5662" h="435" extrusionOk="0">
                    <a:moveTo>
                      <a:pt x="206" y="1"/>
                    </a:moveTo>
                    <a:cubicBezTo>
                      <a:pt x="92" y="1"/>
                      <a:pt x="0" y="92"/>
                      <a:pt x="0" y="206"/>
                    </a:cubicBezTo>
                    <a:cubicBezTo>
                      <a:pt x="0" y="320"/>
                      <a:pt x="92" y="434"/>
                      <a:pt x="206" y="434"/>
                    </a:cubicBezTo>
                    <a:lnTo>
                      <a:pt x="5456" y="434"/>
                    </a:lnTo>
                    <a:cubicBezTo>
                      <a:pt x="5570" y="434"/>
                      <a:pt x="5661" y="320"/>
                      <a:pt x="5661" y="206"/>
                    </a:cubicBezTo>
                    <a:cubicBezTo>
                      <a:pt x="5661" y="92"/>
                      <a:pt x="5570" y="1"/>
                      <a:pt x="545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7" name="Google Shape;204;p28">
                <a:extLst>
                  <a:ext uri="{FF2B5EF4-FFF2-40B4-BE49-F238E27FC236}">
                    <a16:creationId xmlns:a16="http://schemas.microsoft.com/office/drawing/2014/main" xmlns="" id="{F8E9B3E0-6FE6-0E2F-1F78-175E9EC10345}"/>
                  </a:ext>
                </a:extLst>
              </p:cNvPr>
              <p:cNvSpPr/>
              <p:nvPr/>
            </p:nvSpPr>
            <p:spPr>
              <a:xfrm>
                <a:off x="3991300" y="6455125"/>
                <a:ext cx="75925" cy="10300"/>
              </a:xfrm>
              <a:custGeom>
                <a:avLst/>
                <a:gdLst/>
                <a:ahLst/>
                <a:cxnLst/>
                <a:rect l="l" t="t" r="r" b="b"/>
                <a:pathLst>
                  <a:path w="3037" h="412" extrusionOk="0">
                    <a:moveTo>
                      <a:pt x="206" y="1"/>
                    </a:moveTo>
                    <a:cubicBezTo>
                      <a:pt x="92" y="1"/>
                      <a:pt x="0" y="92"/>
                      <a:pt x="0" y="206"/>
                    </a:cubicBezTo>
                    <a:cubicBezTo>
                      <a:pt x="0" y="320"/>
                      <a:pt x="92" y="411"/>
                      <a:pt x="206" y="411"/>
                    </a:cubicBezTo>
                    <a:lnTo>
                      <a:pt x="2831" y="411"/>
                    </a:lnTo>
                    <a:cubicBezTo>
                      <a:pt x="2945" y="411"/>
                      <a:pt x="3036" y="320"/>
                      <a:pt x="3036" y="206"/>
                    </a:cubicBezTo>
                    <a:cubicBezTo>
                      <a:pt x="3036" y="92"/>
                      <a:pt x="2945" y="1"/>
                      <a:pt x="283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8" name="Google Shape;205;p28">
                <a:extLst>
                  <a:ext uri="{FF2B5EF4-FFF2-40B4-BE49-F238E27FC236}">
                    <a16:creationId xmlns:a16="http://schemas.microsoft.com/office/drawing/2014/main" xmlns="" id="{059AC474-144C-11F3-88E9-91A6C67BB664}"/>
                  </a:ext>
                </a:extLst>
              </p:cNvPr>
              <p:cNvSpPr/>
              <p:nvPr/>
            </p:nvSpPr>
            <p:spPr>
              <a:xfrm>
                <a:off x="3987875" y="5910750"/>
                <a:ext cx="141550" cy="10875"/>
              </a:xfrm>
              <a:custGeom>
                <a:avLst/>
                <a:gdLst/>
                <a:ahLst/>
                <a:cxnLst/>
                <a:rect l="l" t="t" r="r" b="b"/>
                <a:pathLst>
                  <a:path w="5662" h="435" extrusionOk="0">
                    <a:moveTo>
                      <a:pt x="206" y="0"/>
                    </a:moveTo>
                    <a:cubicBezTo>
                      <a:pt x="92" y="0"/>
                      <a:pt x="0" y="92"/>
                      <a:pt x="0" y="206"/>
                    </a:cubicBezTo>
                    <a:cubicBezTo>
                      <a:pt x="0" y="343"/>
                      <a:pt x="92" y="434"/>
                      <a:pt x="206" y="434"/>
                    </a:cubicBezTo>
                    <a:lnTo>
                      <a:pt x="5456" y="434"/>
                    </a:lnTo>
                    <a:cubicBezTo>
                      <a:pt x="5570" y="434"/>
                      <a:pt x="5661" y="343"/>
                      <a:pt x="5661" y="206"/>
                    </a:cubicBezTo>
                    <a:cubicBezTo>
                      <a:pt x="5661" y="92"/>
                      <a:pt x="5570" y="0"/>
                      <a:pt x="545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9" name="Google Shape;206;p28">
                <a:extLst>
                  <a:ext uri="{FF2B5EF4-FFF2-40B4-BE49-F238E27FC236}">
                    <a16:creationId xmlns:a16="http://schemas.microsoft.com/office/drawing/2014/main" xmlns="" id="{DB848ABD-6C49-B4CB-FE26-C9D146C9C7B7}"/>
                  </a:ext>
                </a:extLst>
              </p:cNvPr>
              <p:cNvSpPr/>
              <p:nvPr/>
            </p:nvSpPr>
            <p:spPr>
              <a:xfrm>
                <a:off x="3987875" y="5988925"/>
                <a:ext cx="75925" cy="10300"/>
              </a:xfrm>
              <a:custGeom>
                <a:avLst/>
                <a:gdLst/>
                <a:ahLst/>
                <a:cxnLst/>
                <a:rect l="l" t="t" r="r" b="b"/>
                <a:pathLst>
                  <a:path w="3037" h="412" extrusionOk="0">
                    <a:moveTo>
                      <a:pt x="206" y="0"/>
                    </a:moveTo>
                    <a:cubicBezTo>
                      <a:pt x="92" y="0"/>
                      <a:pt x="0" y="92"/>
                      <a:pt x="0" y="206"/>
                    </a:cubicBezTo>
                    <a:cubicBezTo>
                      <a:pt x="0" y="320"/>
                      <a:pt x="92" y="411"/>
                      <a:pt x="206" y="411"/>
                    </a:cubicBezTo>
                    <a:lnTo>
                      <a:pt x="2831" y="411"/>
                    </a:lnTo>
                    <a:cubicBezTo>
                      <a:pt x="2945" y="411"/>
                      <a:pt x="3036" y="320"/>
                      <a:pt x="3036" y="206"/>
                    </a:cubicBezTo>
                    <a:cubicBezTo>
                      <a:pt x="3036" y="92"/>
                      <a:pt x="2945" y="0"/>
                      <a:pt x="283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60" name="Google Shape;207;p28">
                <a:extLst>
                  <a:ext uri="{FF2B5EF4-FFF2-40B4-BE49-F238E27FC236}">
                    <a16:creationId xmlns:a16="http://schemas.microsoft.com/office/drawing/2014/main" xmlns="" id="{A5CA0861-A46D-3A2C-787C-8CF97DC69516}"/>
                  </a:ext>
                </a:extLst>
              </p:cNvPr>
              <p:cNvSpPr/>
              <p:nvPr/>
            </p:nvSpPr>
            <p:spPr>
              <a:xfrm>
                <a:off x="4322275" y="5998050"/>
                <a:ext cx="192325" cy="603175"/>
              </a:xfrm>
              <a:custGeom>
                <a:avLst/>
                <a:gdLst/>
                <a:ahLst/>
                <a:cxnLst/>
                <a:rect l="l" t="t" r="r" b="b"/>
                <a:pathLst>
                  <a:path w="7693" h="24127" extrusionOk="0">
                    <a:moveTo>
                      <a:pt x="7692" y="1"/>
                    </a:moveTo>
                    <a:cubicBezTo>
                      <a:pt x="7281" y="183"/>
                      <a:pt x="6825" y="320"/>
                      <a:pt x="6277" y="457"/>
                    </a:cubicBezTo>
                    <a:cubicBezTo>
                      <a:pt x="5547" y="617"/>
                      <a:pt x="4634" y="708"/>
                      <a:pt x="3561" y="708"/>
                    </a:cubicBezTo>
                    <a:cubicBezTo>
                      <a:pt x="2465" y="708"/>
                      <a:pt x="1598" y="617"/>
                      <a:pt x="867" y="434"/>
                    </a:cubicBezTo>
                    <a:cubicBezTo>
                      <a:pt x="548" y="366"/>
                      <a:pt x="251" y="275"/>
                      <a:pt x="0" y="183"/>
                    </a:cubicBezTo>
                    <a:lnTo>
                      <a:pt x="0" y="20292"/>
                    </a:lnTo>
                    <a:cubicBezTo>
                      <a:pt x="0" y="22392"/>
                      <a:pt x="1712" y="24127"/>
                      <a:pt x="3835" y="24127"/>
                    </a:cubicBezTo>
                    <a:cubicBezTo>
                      <a:pt x="5958" y="24127"/>
                      <a:pt x="7692" y="22392"/>
                      <a:pt x="7692" y="20292"/>
                    </a:cubicBezTo>
                    <a:lnTo>
                      <a:pt x="769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1" name="Google Shape;208;p28">
                <a:extLst>
                  <a:ext uri="{FF2B5EF4-FFF2-40B4-BE49-F238E27FC236}">
                    <a16:creationId xmlns:a16="http://schemas.microsoft.com/office/drawing/2014/main" xmlns="" id="{40F130F1-7FA0-478C-0925-21F9DDE2C2E8}"/>
                  </a:ext>
                </a:extLst>
              </p:cNvPr>
              <p:cNvSpPr/>
              <p:nvPr/>
            </p:nvSpPr>
            <p:spPr>
              <a:xfrm>
                <a:off x="4316550" y="5992550"/>
                <a:ext cx="203175" cy="613825"/>
              </a:xfrm>
              <a:custGeom>
                <a:avLst/>
                <a:gdLst/>
                <a:ahLst/>
                <a:cxnLst/>
                <a:rect l="l" t="t" r="r" b="b"/>
                <a:pathLst>
                  <a:path w="8127" h="24553" extrusionOk="0">
                    <a:moveTo>
                      <a:pt x="7693" y="540"/>
                    </a:moveTo>
                    <a:lnTo>
                      <a:pt x="7693" y="20512"/>
                    </a:lnTo>
                    <a:cubicBezTo>
                      <a:pt x="7693" y="22521"/>
                      <a:pt x="6072" y="24141"/>
                      <a:pt x="4064" y="24141"/>
                    </a:cubicBezTo>
                    <a:cubicBezTo>
                      <a:pt x="2055" y="24141"/>
                      <a:pt x="435" y="22521"/>
                      <a:pt x="435" y="20512"/>
                    </a:cubicBezTo>
                    <a:lnTo>
                      <a:pt x="435" y="700"/>
                    </a:lnTo>
                    <a:cubicBezTo>
                      <a:pt x="640" y="768"/>
                      <a:pt x="845" y="814"/>
                      <a:pt x="1051" y="860"/>
                    </a:cubicBezTo>
                    <a:cubicBezTo>
                      <a:pt x="1827" y="1042"/>
                      <a:pt x="2763" y="1134"/>
                      <a:pt x="3790" y="1134"/>
                    </a:cubicBezTo>
                    <a:cubicBezTo>
                      <a:pt x="4817" y="1134"/>
                      <a:pt x="5730" y="1065"/>
                      <a:pt x="6552" y="883"/>
                    </a:cubicBezTo>
                    <a:cubicBezTo>
                      <a:pt x="6963" y="791"/>
                      <a:pt x="7351" y="677"/>
                      <a:pt x="7693" y="540"/>
                    </a:cubicBezTo>
                    <a:close/>
                    <a:moveTo>
                      <a:pt x="7915" y="0"/>
                    </a:moveTo>
                    <a:cubicBezTo>
                      <a:pt x="7887" y="0"/>
                      <a:pt x="7858" y="6"/>
                      <a:pt x="7830" y="15"/>
                    </a:cubicBezTo>
                    <a:cubicBezTo>
                      <a:pt x="7419" y="198"/>
                      <a:pt x="6963" y="358"/>
                      <a:pt x="6460" y="472"/>
                    </a:cubicBezTo>
                    <a:cubicBezTo>
                      <a:pt x="5684" y="631"/>
                      <a:pt x="4771" y="723"/>
                      <a:pt x="3790" y="723"/>
                    </a:cubicBezTo>
                    <a:cubicBezTo>
                      <a:pt x="2786" y="723"/>
                      <a:pt x="1895" y="631"/>
                      <a:pt x="1142" y="449"/>
                    </a:cubicBezTo>
                    <a:cubicBezTo>
                      <a:pt x="845" y="380"/>
                      <a:pt x="571" y="312"/>
                      <a:pt x="298" y="198"/>
                    </a:cubicBezTo>
                    <a:cubicBezTo>
                      <a:pt x="269" y="188"/>
                      <a:pt x="241" y="183"/>
                      <a:pt x="212" y="183"/>
                    </a:cubicBezTo>
                    <a:cubicBezTo>
                      <a:pt x="172" y="183"/>
                      <a:pt x="132" y="194"/>
                      <a:pt x="92" y="221"/>
                    </a:cubicBezTo>
                    <a:cubicBezTo>
                      <a:pt x="46" y="266"/>
                      <a:pt x="1" y="335"/>
                      <a:pt x="1" y="403"/>
                    </a:cubicBezTo>
                    <a:lnTo>
                      <a:pt x="1" y="20512"/>
                    </a:lnTo>
                    <a:cubicBezTo>
                      <a:pt x="1" y="22749"/>
                      <a:pt x="1827" y="24552"/>
                      <a:pt x="4064" y="24552"/>
                    </a:cubicBezTo>
                    <a:cubicBezTo>
                      <a:pt x="6301" y="24552"/>
                      <a:pt x="8127" y="22749"/>
                      <a:pt x="8127" y="20512"/>
                    </a:cubicBezTo>
                    <a:lnTo>
                      <a:pt x="8127" y="221"/>
                    </a:lnTo>
                    <a:cubicBezTo>
                      <a:pt x="8127" y="152"/>
                      <a:pt x="8081" y="84"/>
                      <a:pt x="8035" y="38"/>
                    </a:cubicBezTo>
                    <a:cubicBezTo>
                      <a:pt x="7995" y="11"/>
                      <a:pt x="7955" y="0"/>
                      <a:pt x="791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2" name="Google Shape;209;p28">
                <a:extLst>
                  <a:ext uri="{FF2B5EF4-FFF2-40B4-BE49-F238E27FC236}">
                    <a16:creationId xmlns:a16="http://schemas.microsoft.com/office/drawing/2014/main" xmlns="" id="{08141A01-D4FB-3ED4-2732-F40E8D3AFA5D}"/>
                  </a:ext>
                </a:extLst>
              </p:cNvPr>
              <p:cNvSpPr/>
              <p:nvPr/>
            </p:nvSpPr>
            <p:spPr>
              <a:xfrm>
                <a:off x="4342225" y="6097350"/>
                <a:ext cx="151825" cy="471925"/>
              </a:xfrm>
              <a:custGeom>
                <a:avLst/>
                <a:gdLst/>
                <a:ahLst/>
                <a:cxnLst/>
                <a:rect l="l" t="t" r="r" b="b"/>
                <a:pathLst>
                  <a:path w="6073" h="18877" extrusionOk="0">
                    <a:moveTo>
                      <a:pt x="1" y="0"/>
                    </a:moveTo>
                    <a:lnTo>
                      <a:pt x="1" y="15864"/>
                    </a:lnTo>
                    <a:cubicBezTo>
                      <a:pt x="1" y="17530"/>
                      <a:pt x="1371" y="18877"/>
                      <a:pt x="3037" y="18877"/>
                    </a:cubicBezTo>
                    <a:cubicBezTo>
                      <a:pt x="4703" y="18877"/>
                      <a:pt x="6073" y="17530"/>
                      <a:pt x="6073" y="15864"/>
                    </a:cubicBezTo>
                    <a:lnTo>
                      <a:pt x="6073" y="92"/>
                    </a:lnTo>
                    <a:lnTo>
                      <a:pt x="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 name="Google Shape;210;p28">
                <a:extLst>
                  <a:ext uri="{FF2B5EF4-FFF2-40B4-BE49-F238E27FC236}">
                    <a16:creationId xmlns:a16="http://schemas.microsoft.com/office/drawing/2014/main" xmlns="" id="{6BA4B51C-2600-AEE4-66C7-21F8AB4C3B7A}"/>
                  </a:ext>
                </a:extLst>
              </p:cNvPr>
              <p:cNvSpPr/>
              <p:nvPr/>
            </p:nvSpPr>
            <p:spPr>
              <a:xfrm>
                <a:off x="4266350" y="5942125"/>
                <a:ext cx="301875" cy="73650"/>
              </a:xfrm>
              <a:custGeom>
                <a:avLst/>
                <a:gdLst/>
                <a:ahLst/>
                <a:cxnLst/>
                <a:rect l="l" t="t" r="r" b="b"/>
                <a:pathLst>
                  <a:path w="12075" h="2946" extrusionOk="0">
                    <a:moveTo>
                      <a:pt x="69" y="1"/>
                    </a:moveTo>
                    <a:cubicBezTo>
                      <a:pt x="69" y="1"/>
                      <a:pt x="0" y="1576"/>
                      <a:pt x="2237" y="2420"/>
                    </a:cubicBezTo>
                    <a:cubicBezTo>
                      <a:pt x="2488" y="2512"/>
                      <a:pt x="2785" y="2603"/>
                      <a:pt x="3104" y="2671"/>
                    </a:cubicBezTo>
                    <a:cubicBezTo>
                      <a:pt x="3835" y="2854"/>
                      <a:pt x="4702" y="2945"/>
                      <a:pt x="5798" y="2945"/>
                    </a:cubicBezTo>
                    <a:cubicBezTo>
                      <a:pt x="6871" y="2945"/>
                      <a:pt x="7784" y="2854"/>
                      <a:pt x="8514" y="2694"/>
                    </a:cubicBezTo>
                    <a:cubicBezTo>
                      <a:pt x="9062" y="2557"/>
                      <a:pt x="9518" y="2420"/>
                      <a:pt x="9929" y="2238"/>
                    </a:cubicBezTo>
                    <a:cubicBezTo>
                      <a:pt x="11892" y="1370"/>
                      <a:pt x="12075" y="1"/>
                      <a:pt x="1207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4" name="Google Shape;211;p28">
                <a:extLst>
                  <a:ext uri="{FF2B5EF4-FFF2-40B4-BE49-F238E27FC236}">
                    <a16:creationId xmlns:a16="http://schemas.microsoft.com/office/drawing/2014/main" xmlns="" id="{09292640-23F2-2F42-0EAA-F59123C16643}"/>
                  </a:ext>
                </a:extLst>
              </p:cNvPr>
              <p:cNvSpPr/>
              <p:nvPr/>
            </p:nvSpPr>
            <p:spPr>
              <a:xfrm>
                <a:off x="4261775" y="5937000"/>
                <a:ext cx="312175" cy="83900"/>
              </a:xfrm>
              <a:custGeom>
                <a:avLst/>
                <a:gdLst/>
                <a:ahLst/>
                <a:cxnLst/>
                <a:rect l="l" t="t" r="r" b="b"/>
                <a:pathLst>
                  <a:path w="12487" h="3356" extrusionOk="0">
                    <a:moveTo>
                      <a:pt x="11984" y="434"/>
                    </a:moveTo>
                    <a:cubicBezTo>
                      <a:pt x="11824" y="822"/>
                      <a:pt x="11368" y="1644"/>
                      <a:pt x="10021" y="2237"/>
                    </a:cubicBezTo>
                    <a:cubicBezTo>
                      <a:pt x="9610" y="2420"/>
                      <a:pt x="9154" y="2580"/>
                      <a:pt x="8651" y="2694"/>
                    </a:cubicBezTo>
                    <a:cubicBezTo>
                      <a:pt x="7875" y="2853"/>
                      <a:pt x="6962" y="2945"/>
                      <a:pt x="5981" y="2945"/>
                    </a:cubicBezTo>
                    <a:cubicBezTo>
                      <a:pt x="4977" y="2945"/>
                      <a:pt x="4086" y="2853"/>
                      <a:pt x="3333" y="2671"/>
                    </a:cubicBezTo>
                    <a:cubicBezTo>
                      <a:pt x="3036" y="2602"/>
                      <a:pt x="2762" y="2534"/>
                      <a:pt x="2489" y="2420"/>
                    </a:cubicBezTo>
                    <a:cubicBezTo>
                      <a:pt x="891" y="1804"/>
                      <a:pt x="548" y="845"/>
                      <a:pt x="480" y="434"/>
                    </a:cubicBezTo>
                    <a:close/>
                    <a:moveTo>
                      <a:pt x="252" y="0"/>
                    </a:moveTo>
                    <a:cubicBezTo>
                      <a:pt x="138" y="0"/>
                      <a:pt x="46" y="92"/>
                      <a:pt x="46" y="206"/>
                    </a:cubicBezTo>
                    <a:cubicBezTo>
                      <a:pt x="46" y="274"/>
                      <a:pt x="1" y="1918"/>
                      <a:pt x="2329" y="2808"/>
                    </a:cubicBezTo>
                    <a:cubicBezTo>
                      <a:pt x="2626" y="2922"/>
                      <a:pt x="2922" y="3013"/>
                      <a:pt x="3242" y="3082"/>
                    </a:cubicBezTo>
                    <a:cubicBezTo>
                      <a:pt x="4018" y="3264"/>
                      <a:pt x="4954" y="3356"/>
                      <a:pt x="5981" y="3356"/>
                    </a:cubicBezTo>
                    <a:cubicBezTo>
                      <a:pt x="7008" y="3356"/>
                      <a:pt x="7921" y="3287"/>
                      <a:pt x="8743" y="3105"/>
                    </a:cubicBezTo>
                    <a:cubicBezTo>
                      <a:pt x="9268" y="2990"/>
                      <a:pt x="9770" y="2831"/>
                      <a:pt x="10204" y="2625"/>
                    </a:cubicBezTo>
                    <a:cubicBezTo>
                      <a:pt x="12235" y="1735"/>
                      <a:pt x="12463" y="297"/>
                      <a:pt x="12463" y="251"/>
                    </a:cubicBezTo>
                    <a:cubicBezTo>
                      <a:pt x="12486" y="183"/>
                      <a:pt x="12463" y="114"/>
                      <a:pt x="12418" y="69"/>
                    </a:cubicBezTo>
                    <a:cubicBezTo>
                      <a:pt x="12372" y="23"/>
                      <a:pt x="12326" y="0"/>
                      <a:pt x="1225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5" name="Google Shape;212;p28">
                <a:extLst>
                  <a:ext uri="{FF2B5EF4-FFF2-40B4-BE49-F238E27FC236}">
                    <a16:creationId xmlns:a16="http://schemas.microsoft.com/office/drawing/2014/main" xmlns="" id="{F1596C89-45EB-6F89-F029-48356C4F6CBD}"/>
                  </a:ext>
                </a:extLst>
              </p:cNvPr>
              <p:cNvSpPr/>
              <p:nvPr/>
            </p:nvSpPr>
            <p:spPr>
              <a:xfrm>
                <a:off x="4316550" y="6064825"/>
                <a:ext cx="142125" cy="10850"/>
              </a:xfrm>
              <a:custGeom>
                <a:avLst/>
                <a:gdLst/>
                <a:ahLst/>
                <a:cxnLst/>
                <a:rect l="l" t="t" r="r" b="b"/>
                <a:pathLst>
                  <a:path w="5685" h="434" extrusionOk="0">
                    <a:moveTo>
                      <a:pt x="229" y="0"/>
                    </a:moveTo>
                    <a:cubicBezTo>
                      <a:pt x="92" y="0"/>
                      <a:pt x="1" y="91"/>
                      <a:pt x="1" y="206"/>
                    </a:cubicBezTo>
                    <a:cubicBezTo>
                      <a:pt x="1" y="320"/>
                      <a:pt x="92" y="434"/>
                      <a:pt x="229" y="434"/>
                    </a:cubicBezTo>
                    <a:lnTo>
                      <a:pt x="5479" y="434"/>
                    </a:lnTo>
                    <a:cubicBezTo>
                      <a:pt x="5593" y="434"/>
                      <a:pt x="5684" y="320"/>
                      <a:pt x="5684" y="206"/>
                    </a:cubicBezTo>
                    <a:cubicBezTo>
                      <a:pt x="5684" y="91"/>
                      <a:pt x="5593" y="0"/>
                      <a:pt x="547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66" name="Google Shape;213;p28">
                <a:extLst>
                  <a:ext uri="{FF2B5EF4-FFF2-40B4-BE49-F238E27FC236}">
                    <a16:creationId xmlns:a16="http://schemas.microsoft.com/office/drawing/2014/main" xmlns="" id="{C07798C1-CBCD-7B4C-73D4-18322BE5C2D7}"/>
                  </a:ext>
                </a:extLst>
              </p:cNvPr>
              <p:cNvSpPr/>
              <p:nvPr/>
            </p:nvSpPr>
            <p:spPr>
              <a:xfrm>
                <a:off x="4316550" y="6143000"/>
                <a:ext cx="76500" cy="10300"/>
              </a:xfrm>
              <a:custGeom>
                <a:avLst/>
                <a:gdLst/>
                <a:ahLst/>
                <a:cxnLst/>
                <a:rect l="l" t="t" r="r" b="b"/>
                <a:pathLst>
                  <a:path w="3060" h="412" extrusionOk="0">
                    <a:moveTo>
                      <a:pt x="229" y="0"/>
                    </a:moveTo>
                    <a:cubicBezTo>
                      <a:pt x="92" y="0"/>
                      <a:pt x="1" y="92"/>
                      <a:pt x="1" y="206"/>
                    </a:cubicBezTo>
                    <a:cubicBezTo>
                      <a:pt x="1" y="320"/>
                      <a:pt x="92" y="411"/>
                      <a:pt x="229" y="411"/>
                    </a:cubicBezTo>
                    <a:lnTo>
                      <a:pt x="2854" y="411"/>
                    </a:lnTo>
                    <a:cubicBezTo>
                      <a:pt x="2968" y="411"/>
                      <a:pt x="3059" y="320"/>
                      <a:pt x="3059" y="206"/>
                    </a:cubicBezTo>
                    <a:cubicBezTo>
                      <a:pt x="3059" y="92"/>
                      <a:pt x="2968" y="0"/>
                      <a:pt x="2854"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67" name="Google Shape;214;p28">
                <a:extLst>
                  <a:ext uri="{FF2B5EF4-FFF2-40B4-BE49-F238E27FC236}">
                    <a16:creationId xmlns:a16="http://schemas.microsoft.com/office/drawing/2014/main" xmlns="" id="{79CBD533-1687-96F1-24ED-063E7D9555A5}"/>
                  </a:ext>
                </a:extLst>
              </p:cNvPr>
              <p:cNvSpPr/>
              <p:nvPr/>
            </p:nvSpPr>
            <p:spPr>
              <a:xfrm>
                <a:off x="4316550" y="6221175"/>
                <a:ext cx="142125" cy="10300"/>
              </a:xfrm>
              <a:custGeom>
                <a:avLst/>
                <a:gdLst/>
                <a:ahLst/>
                <a:cxnLst/>
                <a:rect l="l" t="t" r="r" b="b"/>
                <a:pathLst>
                  <a:path w="5685" h="412" extrusionOk="0">
                    <a:moveTo>
                      <a:pt x="229" y="0"/>
                    </a:moveTo>
                    <a:cubicBezTo>
                      <a:pt x="92" y="0"/>
                      <a:pt x="1" y="92"/>
                      <a:pt x="1" y="206"/>
                    </a:cubicBezTo>
                    <a:cubicBezTo>
                      <a:pt x="1" y="320"/>
                      <a:pt x="92" y="411"/>
                      <a:pt x="229" y="411"/>
                    </a:cubicBezTo>
                    <a:lnTo>
                      <a:pt x="5479" y="411"/>
                    </a:lnTo>
                    <a:cubicBezTo>
                      <a:pt x="5593" y="411"/>
                      <a:pt x="5684" y="320"/>
                      <a:pt x="5684" y="206"/>
                    </a:cubicBezTo>
                    <a:cubicBezTo>
                      <a:pt x="5684" y="92"/>
                      <a:pt x="5593" y="0"/>
                      <a:pt x="547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68" name="Google Shape;215;p28">
                <a:extLst>
                  <a:ext uri="{FF2B5EF4-FFF2-40B4-BE49-F238E27FC236}">
                    <a16:creationId xmlns:a16="http://schemas.microsoft.com/office/drawing/2014/main" xmlns="" id="{6A7826F6-06D4-0AA0-593B-16157A4204DB}"/>
                  </a:ext>
                </a:extLst>
              </p:cNvPr>
              <p:cNvSpPr/>
              <p:nvPr/>
            </p:nvSpPr>
            <p:spPr>
              <a:xfrm>
                <a:off x="4316550" y="6298775"/>
                <a:ext cx="76500" cy="10875"/>
              </a:xfrm>
              <a:custGeom>
                <a:avLst/>
                <a:gdLst/>
                <a:ahLst/>
                <a:cxnLst/>
                <a:rect l="l" t="t" r="r" b="b"/>
                <a:pathLst>
                  <a:path w="3060" h="435" extrusionOk="0">
                    <a:moveTo>
                      <a:pt x="229" y="1"/>
                    </a:moveTo>
                    <a:cubicBezTo>
                      <a:pt x="92" y="1"/>
                      <a:pt x="1" y="92"/>
                      <a:pt x="1" y="229"/>
                    </a:cubicBezTo>
                    <a:cubicBezTo>
                      <a:pt x="1" y="343"/>
                      <a:pt x="92" y="434"/>
                      <a:pt x="229" y="434"/>
                    </a:cubicBezTo>
                    <a:lnTo>
                      <a:pt x="2854" y="434"/>
                    </a:lnTo>
                    <a:cubicBezTo>
                      <a:pt x="2968" y="434"/>
                      <a:pt x="3059" y="343"/>
                      <a:pt x="3059" y="229"/>
                    </a:cubicBezTo>
                    <a:cubicBezTo>
                      <a:pt x="3059" y="92"/>
                      <a:pt x="2968" y="1"/>
                      <a:pt x="285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69" name="Google Shape;216;p28">
                <a:extLst>
                  <a:ext uri="{FF2B5EF4-FFF2-40B4-BE49-F238E27FC236}">
                    <a16:creationId xmlns:a16="http://schemas.microsoft.com/office/drawing/2014/main" xmlns="" id="{F61ACF01-2BC1-47E9-95D4-CE9A6CFA4754}"/>
                  </a:ext>
                </a:extLst>
              </p:cNvPr>
              <p:cNvSpPr/>
              <p:nvPr/>
            </p:nvSpPr>
            <p:spPr>
              <a:xfrm>
                <a:off x="4320550" y="6376950"/>
                <a:ext cx="141550" cy="10875"/>
              </a:xfrm>
              <a:custGeom>
                <a:avLst/>
                <a:gdLst/>
                <a:ahLst/>
                <a:cxnLst/>
                <a:rect l="l" t="t" r="r" b="b"/>
                <a:pathLst>
                  <a:path w="5662" h="435" extrusionOk="0">
                    <a:moveTo>
                      <a:pt x="206" y="1"/>
                    </a:moveTo>
                    <a:cubicBezTo>
                      <a:pt x="92" y="1"/>
                      <a:pt x="1" y="92"/>
                      <a:pt x="1" y="206"/>
                    </a:cubicBezTo>
                    <a:cubicBezTo>
                      <a:pt x="1" y="320"/>
                      <a:pt x="92" y="434"/>
                      <a:pt x="206" y="434"/>
                    </a:cubicBezTo>
                    <a:lnTo>
                      <a:pt x="5456" y="434"/>
                    </a:lnTo>
                    <a:cubicBezTo>
                      <a:pt x="5570" y="434"/>
                      <a:pt x="5661" y="320"/>
                      <a:pt x="5661" y="206"/>
                    </a:cubicBezTo>
                    <a:cubicBezTo>
                      <a:pt x="5661" y="92"/>
                      <a:pt x="5570" y="1"/>
                      <a:pt x="545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0" name="Google Shape;217;p28">
                <a:extLst>
                  <a:ext uri="{FF2B5EF4-FFF2-40B4-BE49-F238E27FC236}">
                    <a16:creationId xmlns:a16="http://schemas.microsoft.com/office/drawing/2014/main" xmlns="" id="{F07BF681-D8B8-DF02-7F0C-92923DF236FA}"/>
                  </a:ext>
                </a:extLst>
              </p:cNvPr>
              <p:cNvSpPr/>
              <p:nvPr/>
            </p:nvSpPr>
            <p:spPr>
              <a:xfrm>
                <a:off x="4320550" y="6455125"/>
                <a:ext cx="75925" cy="10300"/>
              </a:xfrm>
              <a:custGeom>
                <a:avLst/>
                <a:gdLst/>
                <a:ahLst/>
                <a:cxnLst/>
                <a:rect l="l" t="t" r="r" b="b"/>
                <a:pathLst>
                  <a:path w="3037" h="412" extrusionOk="0">
                    <a:moveTo>
                      <a:pt x="206" y="1"/>
                    </a:moveTo>
                    <a:cubicBezTo>
                      <a:pt x="92" y="1"/>
                      <a:pt x="1" y="92"/>
                      <a:pt x="1" y="206"/>
                    </a:cubicBezTo>
                    <a:cubicBezTo>
                      <a:pt x="1" y="320"/>
                      <a:pt x="92" y="411"/>
                      <a:pt x="206" y="411"/>
                    </a:cubicBezTo>
                    <a:lnTo>
                      <a:pt x="2831" y="411"/>
                    </a:lnTo>
                    <a:cubicBezTo>
                      <a:pt x="2945" y="411"/>
                      <a:pt x="3036" y="320"/>
                      <a:pt x="3036" y="206"/>
                    </a:cubicBezTo>
                    <a:cubicBezTo>
                      <a:pt x="3036" y="92"/>
                      <a:pt x="2945" y="1"/>
                      <a:pt x="283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1" name="Google Shape;218;p28">
                <a:extLst>
                  <a:ext uri="{FF2B5EF4-FFF2-40B4-BE49-F238E27FC236}">
                    <a16:creationId xmlns:a16="http://schemas.microsoft.com/office/drawing/2014/main" xmlns="" id="{4EFFEE05-8C60-5F3B-0DB0-2FAF52B912ED}"/>
                  </a:ext>
                </a:extLst>
              </p:cNvPr>
              <p:cNvSpPr/>
              <p:nvPr/>
            </p:nvSpPr>
            <p:spPr>
              <a:xfrm>
                <a:off x="3555900" y="5600900"/>
                <a:ext cx="247125" cy="175775"/>
              </a:xfrm>
              <a:custGeom>
                <a:avLst/>
                <a:gdLst/>
                <a:ahLst/>
                <a:cxnLst/>
                <a:rect l="l" t="t" r="r" b="b"/>
                <a:pathLst>
                  <a:path w="9885" h="7031" extrusionOk="0">
                    <a:moveTo>
                      <a:pt x="4931" y="0"/>
                    </a:moveTo>
                    <a:cubicBezTo>
                      <a:pt x="4931" y="0"/>
                      <a:pt x="1" y="7030"/>
                      <a:pt x="4931" y="7030"/>
                    </a:cubicBezTo>
                    <a:cubicBezTo>
                      <a:pt x="9884" y="7030"/>
                      <a:pt x="4931" y="0"/>
                      <a:pt x="49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2" name="Google Shape;219;p28">
                <a:extLst>
                  <a:ext uri="{FF2B5EF4-FFF2-40B4-BE49-F238E27FC236}">
                    <a16:creationId xmlns:a16="http://schemas.microsoft.com/office/drawing/2014/main" xmlns="" id="{0C843543-021B-039C-8206-2E3FCA15DBD0}"/>
                  </a:ext>
                </a:extLst>
              </p:cNvPr>
              <p:cNvSpPr/>
              <p:nvPr/>
            </p:nvSpPr>
            <p:spPr>
              <a:xfrm>
                <a:off x="3687725" y="5764675"/>
                <a:ext cx="193475" cy="137525"/>
              </a:xfrm>
              <a:custGeom>
                <a:avLst/>
                <a:gdLst/>
                <a:ahLst/>
                <a:cxnLst/>
                <a:rect l="l" t="t" r="r" b="b"/>
                <a:pathLst>
                  <a:path w="7739" h="5501" extrusionOk="0">
                    <a:moveTo>
                      <a:pt x="3881" y="0"/>
                    </a:moveTo>
                    <a:cubicBezTo>
                      <a:pt x="3881" y="0"/>
                      <a:pt x="0" y="5501"/>
                      <a:pt x="3881" y="5501"/>
                    </a:cubicBezTo>
                    <a:cubicBezTo>
                      <a:pt x="7738" y="5501"/>
                      <a:pt x="3881" y="0"/>
                      <a:pt x="38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26" name="Google Shape;220;p28">
              <a:extLst>
                <a:ext uri="{FF2B5EF4-FFF2-40B4-BE49-F238E27FC236}">
                  <a16:creationId xmlns:a16="http://schemas.microsoft.com/office/drawing/2014/main" xmlns="" id="{A85D72E3-9CDF-61D4-D91D-5FE76735BA34}"/>
                </a:ext>
              </a:extLst>
            </p:cNvPr>
            <p:cNvGrpSpPr/>
            <p:nvPr/>
          </p:nvGrpSpPr>
          <p:grpSpPr>
            <a:xfrm>
              <a:off x="4747325" y="914075"/>
              <a:ext cx="2467800" cy="744000"/>
              <a:chOff x="4618400" y="-1755750"/>
              <a:chExt cx="2467800" cy="744000"/>
            </a:xfrm>
          </p:grpSpPr>
          <p:cxnSp>
            <p:nvCxnSpPr>
              <p:cNvPr id="133" name="Google Shape;221;p28">
                <a:extLst>
                  <a:ext uri="{FF2B5EF4-FFF2-40B4-BE49-F238E27FC236}">
                    <a16:creationId xmlns:a16="http://schemas.microsoft.com/office/drawing/2014/main" xmlns="" id="{C582EE3C-616E-D299-2FB4-917E06762A37}"/>
                  </a:ext>
                </a:extLst>
              </p:cNvPr>
              <p:cNvCxnSpPr/>
              <p:nvPr/>
            </p:nvCxnSpPr>
            <p:spPr>
              <a:xfrm>
                <a:off x="4618400" y="-1011750"/>
                <a:ext cx="2467800" cy="0"/>
              </a:xfrm>
              <a:prstGeom prst="straightConnector1">
                <a:avLst/>
              </a:prstGeom>
              <a:noFill/>
              <a:ln w="19050" cap="flat" cmpd="sng">
                <a:solidFill>
                  <a:schemeClr val="dk1"/>
                </a:solidFill>
                <a:prstDash val="solid"/>
                <a:round/>
                <a:headEnd type="none" w="med" len="med"/>
                <a:tailEnd type="none" w="med" len="med"/>
              </a:ln>
            </p:spPr>
          </p:cxnSp>
          <p:sp>
            <p:nvSpPr>
              <p:cNvPr id="134" name="Google Shape;222;p28">
                <a:extLst>
                  <a:ext uri="{FF2B5EF4-FFF2-40B4-BE49-F238E27FC236}">
                    <a16:creationId xmlns:a16="http://schemas.microsoft.com/office/drawing/2014/main" xmlns="" id="{B4A0B105-1E3F-26FA-ACB0-FBAFB5088719}"/>
                  </a:ext>
                </a:extLst>
              </p:cNvPr>
              <p:cNvSpPr/>
              <p:nvPr/>
            </p:nvSpPr>
            <p:spPr>
              <a:xfrm>
                <a:off x="5415687" y="-1755750"/>
                <a:ext cx="1372800" cy="744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5" name="Google Shape;223;p28">
                <a:extLst>
                  <a:ext uri="{FF2B5EF4-FFF2-40B4-BE49-F238E27FC236}">
                    <a16:creationId xmlns:a16="http://schemas.microsoft.com/office/drawing/2014/main" xmlns="" id="{0845AEC3-E593-AA98-D2B7-E723705DB86C}"/>
                  </a:ext>
                </a:extLst>
              </p:cNvPr>
              <p:cNvSpPr/>
              <p:nvPr/>
            </p:nvSpPr>
            <p:spPr>
              <a:xfrm>
                <a:off x="5385925" y="-1163250"/>
                <a:ext cx="1432500" cy="151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127" name="Google Shape;224;p28">
              <a:extLst>
                <a:ext uri="{FF2B5EF4-FFF2-40B4-BE49-F238E27FC236}">
                  <a16:creationId xmlns:a16="http://schemas.microsoft.com/office/drawing/2014/main" xmlns="" id="{1A9F8735-63A4-70F7-6DC2-547E02DBA13A}"/>
                </a:ext>
              </a:extLst>
            </p:cNvPr>
            <p:cNvGrpSpPr/>
            <p:nvPr/>
          </p:nvGrpSpPr>
          <p:grpSpPr>
            <a:xfrm>
              <a:off x="4881725" y="1044325"/>
              <a:ext cx="570650" cy="613750"/>
              <a:chOff x="5228700" y="5096625"/>
              <a:chExt cx="570650" cy="613750"/>
            </a:xfrm>
          </p:grpSpPr>
          <p:grpSp>
            <p:nvGrpSpPr>
              <p:cNvPr id="128" name="Google Shape;225;p28">
                <a:extLst>
                  <a:ext uri="{FF2B5EF4-FFF2-40B4-BE49-F238E27FC236}">
                    <a16:creationId xmlns:a16="http://schemas.microsoft.com/office/drawing/2014/main" xmlns="" id="{1C965534-6ADA-A7C8-DCCA-AE98BF2CE2FE}"/>
                  </a:ext>
                </a:extLst>
              </p:cNvPr>
              <p:cNvGrpSpPr/>
              <p:nvPr/>
            </p:nvGrpSpPr>
            <p:grpSpPr>
              <a:xfrm>
                <a:off x="5228700" y="5148850"/>
                <a:ext cx="570650" cy="561525"/>
                <a:chOff x="3832100" y="6885375"/>
                <a:chExt cx="570650" cy="561525"/>
              </a:xfrm>
            </p:grpSpPr>
            <p:sp>
              <p:nvSpPr>
                <p:cNvPr id="130" name="Google Shape;226;p28">
                  <a:extLst>
                    <a:ext uri="{FF2B5EF4-FFF2-40B4-BE49-F238E27FC236}">
                      <a16:creationId xmlns:a16="http://schemas.microsoft.com/office/drawing/2014/main" xmlns="" id="{50FE4B4D-FE80-AEC4-B155-3DFF77AA3F53}"/>
                    </a:ext>
                  </a:extLst>
                </p:cNvPr>
                <p:cNvSpPr/>
                <p:nvPr/>
              </p:nvSpPr>
              <p:spPr>
                <a:xfrm>
                  <a:off x="3832100" y="6885375"/>
                  <a:ext cx="570650" cy="561525"/>
                </a:xfrm>
                <a:custGeom>
                  <a:avLst/>
                  <a:gdLst/>
                  <a:ahLst/>
                  <a:cxnLst/>
                  <a:rect l="l" t="t" r="r" b="b"/>
                  <a:pathLst>
                    <a:path w="22826" h="22461" extrusionOk="0">
                      <a:moveTo>
                        <a:pt x="8423" y="1"/>
                      </a:moveTo>
                      <a:lnTo>
                        <a:pt x="8423" y="6072"/>
                      </a:lnTo>
                      <a:lnTo>
                        <a:pt x="8400" y="6255"/>
                      </a:lnTo>
                      <a:lnTo>
                        <a:pt x="343" y="20293"/>
                      </a:lnTo>
                      <a:cubicBezTo>
                        <a:pt x="0" y="21365"/>
                        <a:pt x="799" y="22461"/>
                        <a:pt x="1917" y="22461"/>
                      </a:cubicBezTo>
                      <a:lnTo>
                        <a:pt x="20862" y="22461"/>
                      </a:lnTo>
                      <a:cubicBezTo>
                        <a:pt x="22027" y="22461"/>
                        <a:pt x="22825" y="21297"/>
                        <a:pt x="22415" y="20201"/>
                      </a:cubicBezTo>
                      <a:lnTo>
                        <a:pt x="13056" y="6255"/>
                      </a:lnTo>
                      <a:lnTo>
                        <a:pt x="13033" y="6072"/>
                      </a:lnTo>
                      <a:lnTo>
                        <a:pt x="13033" y="1"/>
                      </a:lnTo>
                      <a:cubicBezTo>
                        <a:pt x="12394" y="115"/>
                        <a:pt x="11641" y="183"/>
                        <a:pt x="10728" y="183"/>
                      </a:cubicBezTo>
                      <a:cubicBezTo>
                        <a:pt x="9792" y="183"/>
                        <a:pt x="9039" y="115"/>
                        <a:pt x="842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227;p28">
                  <a:extLst>
                    <a:ext uri="{FF2B5EF4-FFF2-40B4-BE49-F238E27FC236}">
                      <a16:creationId xmlns:a16="http://schemas.microsoft.com/office/drawing/2014/main" xmlns="" id="{E9AAC31F-8A4F-2429-CE7E-9D9CEE17B214}"/>
                    </a:ext>
                  </a:extLst>
                </p:cNvPr>
                <p:cNvSpPr/>
                <p:nvPr/>
              </p:nvSpPr>
              <p:spPr>
                <a:xfrm>
                  <a:off x="3872600" y="7091950"/>
                  <a:ext cx="485650" cy="321875"/>
                </a:xfrm>
                <a:custGeom>
                  <a:avLst/>
                  <a:gdLst/>
                  <a:ahLst/>
                  <a:cxnLst/>
                  <a:rect l="l" t="t" r="r" b="b"/>
                  <a:pathLst>
                    <a:path w="19426" h="12875" extrusionOk="0">
                      <a:moveTo>
                        <a:pt x="11094" y="2694"/>
                      </a:moveTo>
                      <a:cubicBezTo>
                        <a:pt x="11733" y="2694"/>
                        <a:pt x="12258" y="3196"/>
                        <a:pt x="12258" y="3835"/>
                      </a:cubicBezTo>
                      <a:cubicBezTo>
                        <a:pt x="12258" y="4474"/>
                        <a:pt x="11733" y="4999"/>
                        <a:pt x="11094" y="4999"/>
                      </a:cubicBezTo>
                      <a:cubicBezTo>
                        <a:pt x="10478" y="4999"/>
                        <a:pt x="9953" y="4474"/>
                        <a:pt x="9953" y="3835"/>
                      </a:cubicBezTo>
                      <a:cubicBezTo>
                        <a:pt x="9953" y="3196"/>
                        <a:pt x="10478" y="2694"/>
                        <a:pt x="11094" y="2694"/>
                      </a:cubicBezTo>
                      <a:close/>
                      <a:moveTo>
                        <a:pt x="9062" y="6597"/>
                      </a:moveTo>
                      <a:cubicBezTo>
                        <a:pt x="9656" y="6597"/>
                        <a:pt x="10135" y="7076"/>
                        <a:pt x="10135" y="7670"/>
                      </a:cubicBezTo>
                      <a:cubicBezTo>
                        <a:pt x="10135" y="8263"/>
                        <a:pt x="9656" y="8743"/>
                        <a:pt x="9062" y="8743"/>
                      </a:cubicBezTo>
                      <a:cubicBezTo>
                        <a:pt x="8469" y="8743"/>
                        <a:pt x="7990" y="8263"/>
                        <a:pt x="7990" y="7670"/>
                      </a:cubicBezTo>
                      <a:cubicBezTo>
                        <a:pt x="7990" y="7076"/>
                        <a:pt x="8469" y="6597"/>
                        <a:pt x="9062" y="6597"/>
                      </a:cubicBezTo>
                      <a:close/>
                      <a:moveTo>
                        <a:pt x="13559" y="6940"/>
                      </a:moveTo>
                      <a:cubicBezTo>
                        <a:pt x="14769" y="6940"/>
                        <a:pt x="15727" y="7898"/>
                        <a:pt x="15727" y="9108"/>
                      </a:cubicBezTo>
                      <a:cubicBezTo>
                        <a:pt x="15727" y="10295"/>
                        <a:pt x="14769" y="11253"/>
                        <a:pt x="13559" y="11253"/>
                      </a:cubicBezTo>
                      <a:cubicBezTo>
                        <a:pt x="12372" y="11253"/>
                        <a:pt x="11413" y="10295"/>
                        <a:pt x="11413" y="9108"/>
                      </a:cubicBezTo>
                      <a:cubicBezTo>
                        <a:pt x="11413" y="7898"/>
                        <a:pt x="12372" y="6940"/>
                        <a:pt x="13559" y="6940"/>
                      </a:cubicBezTo>
                      <a:close/>
                      <a:moveTo>
                        <a:pt x="6826" y="1"/>
                      </a:moveTo>
                      <a:lnTo>
                        <a:pt x="1" y="12874"/>
                      </a:lnTo>
                      <a:lnTo>
                        <a:pt x="19425" y="12874"/>
                      </a:lnTo>
                      <a:lnTo>
                        <a:pt x="11413" y="23"/>
                      </a:lnTo>
                      <a:lnTo>
                        <a:pt x="682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 name="Google Shape;228;p28">
                  <a:extLst>
                    <a:ext uri="{FF2B5EF4-FFF2-40B4-BE49-F238E27FC236}">
                      <a16:creationId xmlns:a16="http://schemas.microsoft.com/office/drawing/2014/main" xmlns="" id="{77478D48-7941-CB32-5F98-6AA862DA0208}"/>
                    </a:ext>
                  </a:extLst>
                </p:cNvPr>
                <p:cNvSpPr/>
                <p:nvPr/>
              </p:nvSpPr>
              <p:spPr>
                <a:xfrm>
                  <a:off x="3862325" y="7340750"/>
                  <a:ext cx="204325" cy="10300"/>
                </a:xfrm>
                <a:custGeom>
                  <a:avLst/>
                  <a:gdLst/>
                  <a:ahLst/>
                  <a:cxnLst/>
                  <a:rect l="l" t="t" r="r" b="b"/>
                  <a:pathLst>
                    <a:path w="8173" h="412" extrusionOk="0">
                      <a:moveTo>
                        <a:pt x="206" y="0"/>
                      </a:moveTo>
                      <a:cubicBezTo>
                        <a:pt x="92" y="0"/>
                        <a:pt x="1" y="92"/>
                        <a:pt x="1" y="206"/>
                      </a:cubicBezTo>
                      <a:cubicBezTo>
                        <a:pt x="1" y="320"/>
                        <a:pt x="92" y="411"/>
                        <a:pt x="206" y="411"/>
                      </a:cubicBezTo>
                      <a:lnTo>
                        <a:pt x="7967" y="411"/>
                      </a:lnTo>
                      <a:cubicBezTo>
                        <a:pt x="8081" y="411"/>
                        <a:pt x="8172" y="320"/>
                        <a:pt x="8172" y="206"/>
                      </a:cubicBezTo>
                      <a:cubicBezTo>
                        <a:pt x="8172" y="92"/>
                        <a:pt x="8081" y="0"/>
                        <a:pt x="7967"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
            <p:nvSpPr>
              <p:cNvPr id="129" name="Google Shape;229;p28">
                <a:extLst>
                  <a:ext uri="{FF2B5EF4-FFF2-40B4-BE49-F238E27FC236}">
                    <a16:creationId xmlns:a16="http://schemas.microsoft.com/office/drawing/2014/main" xmlns="" id="{DC3D0B18-50CE-D4F4-C8F9-FA447177C7A4}"/>
                  </a:ext>
                </a:extLst>
              </p:cNvPr>
              <p:cNvSpPr/>
              <p:nvPr/>
            </p:nvSpPr>
            <p:spPr>
              <a:xfrm>
                <a:off x="5367800" y="5096625"/>
                <a:ext cx="257400" cy="52525"/>
              </a:xfrm>
              <a:custGeom>
                <a:avLst/>
                <a:gdLst/>
                <a:ahLst/>
                <a:cxnLst/>
                <a:rect l="l" t="t" r="r" b="b"/>
                <a:pathLst>
                  <a:path w="10296" h="2101" extrusionOk="0">
                    <a:moveTo>
                      <a:pt x="69" y="1"/>
                    </a:moveTo>
                    <a:cubicBezTo>
                      <a:pt x="69" y="1"/>
                      <a:pt x="1" y="1393"/>
                      <a:pt x="2649" y="1918"/>
                    </a:cubicBezTo>
                    <a:cubicBezTo>
                      <a:pt x="3265" y="2032"/>
                      <a:pt x="4018" y="2100"/>
                      <a:pt x="4954" y="2100"/>
                    </a:cubicBezTo>
                    <a:cubicBezTo>
                      <a:pt x="5867" y="2100"/>
                      <a:pt x="6620" y="2032"/>
                      <a:pt x="7259" y="1918"/>
                    </a:cubicBezTo>
                    <a:cubicBezTo>
                      <a:pt x="10044" y="1416"/>
                      <a:pt x="10295" y="1"/>
                      <a:pt x="1029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sp>
        <p:nvSpPr>
          <p:cNvPr id="11" name="Arrow: Pentagon 10">
            <a:extLst>
              <a:ext uri="{FF2B5EF4-FFF2-40B4-BE49-F238E27FC236}">
                <a16:creationId xmlns:a16="http://schemas.microsoft.com/office/drawing/2014/main" xmlns="" id="{E354A9B3-04EA-BC73-8E82-E0FC6CD97B1B}"/>
              </a:ext>
            </a:extLst>
          </p:cNvPr>
          <p:cNvSpPr/>
          <p:nvPr/>
        </p:nvSpPr>
        <p:spPr>
          <a:xfrm>
            <a:off x="1676" y="1110538"/>
            <a:ext cx="2350408" cy="4940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700" b="1" dirty="0" err="1"/>
              <a:t>Sinh</a:t>
            </a:r>
            <a:r>
              <a:rPr lang="en-US" sz="2700" b="1" dirty="0"/>
              <a:t> </a:t>
            </a:r>
            <a:r>
              <a:rPr lang="en-US" sz="2700" b="1" dirty="0" err="1"/>
              <a:t>học</a:t>
            </a:r>
            <a:r>
              <a:rPr lang="en-US" sz="2700" b="1" dirty="0"/>
              <a:t> 10</a:t>
            </a:r>
          </a:p>
        </p:txBody>
      </p:sp>
    </p:spTree>
    <p:extLst>
      <p:ext uri="{BB962C8B-B14F-4D97-AF65-F5344CB8AC3E}">
        <p14:creationId xmlns:p14="http://schemas.microsoft.com/office/powerpoint/2010/main" val="2918979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Google Shape;514;p32">
            <a:extLst>
              <a:ext uri="{FF2B5EF4-FFF2-40B4-BE49-F238E27FC236}">
                <a16:creationId xmlns:a16="http://schemas.microsoft.com/office/drawing/2014/main" xmlns="" id="{E8DA9AC1-42DC-AC36-1F05-3CD07F2DCE87}"/>
              </a:ext>
            </a:extLst>
          </p:cNvPr>
          <p:cNvGrpSpPr/>
          <p:nvPr/>
        </p:nvGrpSpPr>
        <p:grpSpPr>
          <a:xfrm>
            <a:off x="629795" y="1819273"/>
            <a:ext cx="4887845" cy="1393497"/>
            <a:chOff x="719999" y="1525325"/>
            <a:chExt cx="1756200" cy="733197"/>
          </a:xfrm>
        </p:grpSpPr>
        <p:sp>
          <p:nvSpPr>
            <p:cNvPr id="284" name="Google Shape;515;p32">
              <a:extLst>
                <a:ext uri="{FF2B5EF4-FFF2-40B4-BE49-F238E27FC236}">
                  <a16:creationId xmlns:a16="http://schemas.microsoft.com/office/drawing/2014/main" xmlns="" id="{B8F0A946-E92E-1138-19E9-1C0BED78B000}"/>
                </a:ext>
              </a:extLst>
            </p:cNvPr>
            <p:cNvSpPr txBox="1"/>
            <p:nvPr/>
          </p:nvSpPr>
          <p:spPr>
            <a:xfrm>
              <a:off x="721498" y="1525325"/>
              <a:ext cx="1754700" cy="255600"/>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ED4A5D"/>
                  </a:solidFill>
                  <a:ea typeface="Fira Sans Extra Condensed"/>
                  <a:cs typeface="Fira Sans Extra Condensed"/>
                  <a:sym typeface="Fira Sans Extra Condensed"/>
                </a:rPr>
                <a:t>Di truyền học</a:t>
              </a:r>
              <a:endParaRPr sz="2800" b="1" kern="0" dirty="0">
                <a:solidFill>
                  <a:srgbClr val="ED4A5D"/>
                </a:solidFill>
                <a:ea typeface="Fira Sans Extra Condensed"/>
                <a:cs typeface="Fira Sans Extra Condensed"/>
                <a:sym typeface="Fira Sans Extra Condensed"/>
              </a:endParaRPr>
            </a:p>
          </p:txBody>
        </p:sp>
        <p:sp>
          <p:nvSpPr>
            <p:cNvPr id="285" name="Google Shape;516;p32">
              <a:extLst>
                <a:ext uri="{FF2B5EF4-FFF2-40B4-BE49-F238E27FC236}">
                  <a16:creationId xmlns:a16="http://schemas.microsoft.com/office/drawing/2014/main" xmlns="" id="{575EB8C1-4EE7-AAEF-E9C6-120711780F02}"/>
                </a:ext>
              </a:extLst>
            </p:cNvPr>
            <p:cNvSpPr txBox="1"/>
            <p:nvPr/>
          </p:nvSpPr>
          <p:spPr>
            <a:xfrm>
              <a:off x="719999" y="1780922"/>
              <a:ext cx="1756200" cy="477600"/>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panose="02000000000000000000" pitchFamily="2" charset="0"/>
                  <a:cs typeface="Roboto"/>
                  <a:sym typeface="Roboto"/>
                </a:rPr>
                <a:t>Nghiên cứu về di truyền và biến dị ở các loài sinh vật</a:t>
              </a:r>
              <a:endParaRPr sz="2800" kern="0" dirty="0">
                <a:solidFill>
                  <a:sysClr val="windowText" lastClr="000000"/>
                </a:solidFill>
                <a:ea typeface="Roboto" panose="02000000000000000000" pitchFamily="2" charset="0"/>
                <a:cs typeface="Roboto"/>
                <a:sym typeface="Roboto"/>
              </a:endParaRPr>
            </a:p>
          </p:txBody>
        </p:sp>
      </p:grpSp>
      <p:grpSp>
        <p:nvGrpSpPr>
          <p:cNvPr id="286" name="Google Shape;517;p32">
            <a:extLst>
              <a:ext uri="{FF2B5EF4-FFF2-40B4-BE49-F238E27FC236}">
                <a16:creationId xmlns:a16="http://schemas.microsoft.com/office/drawing/2014/main" xmlns="" id="{506B58A2-5C70-08B2-8EA4-F2E9C5741215}"/>
              </a:ext>
            </a:extLst>
          </p:cNvPr>
          <p:cNvGrpSpPr/>
          <p:nvPr/>
        </p:nvGrpSpPr>
        <p:grpSpPr>
          <a:xfrm>
            <a:off x="634024" y="3385542"/>
            <a:ext cx="4883671" cy="1384620"/>
            <a:chOff x="719999" y="3633172"/>
            <a:chExt cx="1756200" cy="733207"/>
          </a:xfrm>
        </p:grpSpPr>
        <p:sp>
          <p:nvSpPr>
            <p:cNvPr id="287" name="Google Shape;518;p32">
              <a:extLst>
                <a:ext uri="{FF2B5EF4-FFF2-40B4-BE49-F238E27FC236}">
                  <a16:creationId xmlns:a16="http://schemas.microsoft.com/office/drawing/2014/main" xmlns="" id="{1BC2CB64-D521-5F8D-2AAF-192A5C27BD8E}"/>
                </a:ext>
              </a:extLst>
            </p:cNvPr>
            <p:cNvSpPr txBox="1"/>
            <p:nvPr/>
          </p:nvSpPr>
          <p:spPr>
            <a:xfrm>
              <a:off x="721479" y="3633172"/>
              <a:ext cx="1754700" cy="2556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6AA84F"/>
                  </a:solidFill>
                  <a:ea typeface="Fira Sans Extra Condensed"/>
                  <a:cs typeface="Fira Sans Extra Condensed"/>
                  <a:sym typeface="Fira Sans Extra Condensed"/>
                </a:rPr>
                <a:t>Sinh học tế bào</a:t>
              </a:r>
              <a:endParaRPr sz="2800" b="1" kern="0" dirty="0">
                <a:solidFill>
                  <a:srgbClr val="6AA84F"/>
                </a:solidFill>
                <a:ea typeface="Fira Sans Extra Condensed"/>
                <a:cs typeface="Fira Sans Extra Condensed"/>
                <a:sym typeface="Fira Sans Extra Condensed"/>
              </a:endParaRPr>
            </a:p>
          </p:txBody>
        </p:sp>
        <p:sp>
          <p:nvSpPr>
            <p:cNvPr id="288" name="Google Shape;519;p32">
              <a:extLst>
                <a:ext uri="{FF2B5EF4-FFF2-40B4-BE49-F238E27FC236}">
                  <a16:creationId xmlns:a16="http://schemas.microsoft.com/office/drawing/2014/main" xmlns="" id="{233D4A03-5456-B66F-A99E-C6A8237711B4}"/>
                </a:ext>
              </a:extLst>
            </p:cNvPr>
            <p:cNvSpPr txBox="1"/>
            <p:nvPr/>
          </p:nvSpPr>
          <p:spPr>
            <a:xfrm>
              <a:off x="719999" y="3888779"/>
              <a:ext cx="1756200" cy="4776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về cấu tạo và hoạt động sống của tế bào</a:t>
              </a:r>
              <a:endParaRPr sz="2800" kern="0" dirty="0">
                <a:solidFill>
                  <a:sysClr val="windowText" lastClr="000000"/>
                </a:solidFill>
                <a:ea typeface="Roboto"/>
                <a:cs typeface="Roboto"/>
                <a:sym typeface="Roboto"/>
              </a:endParaRPr>
            </a:p>
          </p:txBody>
        </p:sp>
      </p:grpSp>
      <p:grpSp>
        <p:nvGrpSpPr>
          <p:cNvPr id="289" name="Google Shape;520;p32">
            <a:extLst>
              <a:ext uri="{FF2B5EF4-FFF2-40B4-BE49-F238E27FC236}">
                <a16:creationId xmlns:a16="http://schemas.microsoft.com/office/drawing/2014/main" xmlns="" id="{0C012701-458E-D05C-0F20-9197163677BC}"/>
              </a:ext>
            </a:extLst>
          </p:cNvPr>
          <p:cNvGrpSpPr/>
          <p:nvPr/>
        </p:nvGrpSpPr>
        <p:grpSpPr>
          <a:xfrm>
            <a:off x="6634427" y="2356726"/>
            <a:ext cx="4891051" cy="1440423"/>
            <a:chOff x="717618" y="2570699"/>
            <a:chExt cx="1758854" cy="742330"/>
          </a:xfrm>
        </p:grpSpPr>
        <p:sp>
          <p:nvSpPr>
            <p:cNvPr id="290" name="Google Shape;521;p32">
              <a:extLst>
                <a:ext uri="{FF2B5EF4-FFF2-40B4-BE49-F238E27FC236}">
                  <a16:creationId xmlns:a16="http://schemas.microsoft.com/office/drawing/2014/main" xmlns="" id="{429C5321-74C6-C6D7-1779-51FF06F50C57}"/>
                </a:ext>
              </a:extLst>
            </p:cNvPr>
            <p:cNvSpPr txBox="1"/>
            <p:nvPr/>
          </p:nvSpPr>
          <p:spPr>
            <a:xfrm>
              <a:off x="717618" y="2570699"/>
              <a:ext cx="1754700" cy="254700"/>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FFAD29"/>
                  </a:solidFill>
                  <a:ea typeface="Fira Sans Extra Condensed"/>
                  <a:cs typeface="Fira Sans Extra Condensed"/>
                  <a:sym typeface="Fira Sans Extra Condensed"/>
                </a:rPr>
                <a:t>Sinh học phân tử</a:t>
              </a:r>
              <a:endParaRPr sz="2800" b="1" kern="0" dirty="0">
                <a:solidFill>
                  <a:srgbClr val="FFAD29"/>
                </a:solidFill>
                <a:ea typeface="Fira Sans Extra Condensed"/>
                <a:cs typeface="Fira Sans Extra Condensed"/>
                <a:sym typeface="Fira Sans Extra Condensed"/>
              </a:endParaRPr>
            </a:p>
          </p:txBody>
        </p:sp>
        <p:sp>
          <p:nvSpPr>
            <p:cNvPr id="291" name="Google Shape;522;p32">
              <a:extLst>
                <a:ext uri="{FF2B5EF4-FFF2-40B4-BE49-F238E27FC236}">
                  <a16:creationId xmlns:a16="http://schemas.microsoft.com/office/drawing/2014/main" xmlns="" id="{B1135820-C63F-FFAF-EA6D-2B8F00B33AE9}"/>
                </a:ext>
              </a:extLst>
            </p:cNvPr>
            <p:cNvSpPr txBox="1"/>
            <p:nvPr/>
          </p:nvSpPr>
          <p:spPr>
            <a:xfrm>
              <a:off x="720272" y="2831229"/>
              <a:ext cx="1756200" cy="481800"/>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về cơ sở phân tử của các cơ chế di truyền</a:t>
              </a:r>
              <a:endParaRPr sz="2800" kern="0" dirty="0">
                <a:solidFill>
                  <a:sysClr val="windowText" lastClr="000000"/>
                </a:solidFill>
                <a:ea typeface="Roboto"/>
                <a:cs typeface="Roboto"/>
                <a:sym typeface="Roboto"/>
              </a:endParaRPr>
            </a:p>
          </p:txBody>
        </p:sp>
      </p:grpSp>
      <p:grpSp>
        <p:nvGrpSpPr>
          <p:cNvPr id="295" name="Google Shape;526;p32">
            <a:extLst>
              <a:ext uri="{FF2B5EF4-FFF2-40B4-BE49-F238E27FC236}">
                <a16:creationId xmlns:a16="http://schemas.microsoft.com/office/drawing/2014/main" xmlns="" id="{A8496352-BA28-DDE7-159E-8CF858DD09CC}"/>
              </a:ext>
            </a:extLst>
          </p:cNvPr>
          <p:cNvGrpSpPr/>
          <p:nvPr/>
        </p:nvGrpSpPr>
        <p:grpSpPr>
          <a:xfrm>
            <a:off x="6505413" y="4099984"/>
            <a:ext cx="5329088" cy="1966377"/>
            <a:chOff x="718393" y="3606995"/>
            <a:chExt cx="1757786" cy="656717"/>
          </a:xfrm>
        </p:grpSpPr>
        <p:sp>
          <p:nvSpPr>
            <p:cNvPr id="296" name="Google Shape;527;p32">
              <a:extLst>
                <a:ext uri="{FF2B5EF4-FFF2-40B4-BE49-F238E27FC236}">
                  <a16:creationId xmlns:a16="http://schemas.microsoft.com/office/drawing/2014/main" xmlns="" id="{2E34024B-9847-C109-CDC4-852B71FD31BA}"/>
                </a:ext>
              </a:extLst>
            </p:cNvPr>
            <p:cNvSpPr txBox="1"/>
            <p:nvPr/>
          </p:nvSpPr>
          <p:spPr>
            <a:xfrm>
              <a:off x="718393" y="3606995"/>
              <a:ext cx="1754700" cy="206113"/>
            </a:xfrm>
            <a:prstGeom prst="rect">
              <a:avLst/>
            </a:prstGeom>
            <a:noFill/>
            <a:ln w="19050" cap="flat" cmpd="sng">
              <a:solidFill>
                <a:srgbClr val="86C4D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86C4DF"/>
                  </a:solidFill>
                  <a:ea typeface="Fira Sans Extra Condensed"/>
                  <a:cs typeface="Fira Sans Extra Condensed"/>
                  <a:sym typeface="Fira Sans Extra Condensed"/>
                </a:rPr>
                <a:t>Vi sinh vật học</a:t>
              </a:r>
              <a:endParaRPr sz="2800" b="1" kern="0" dirty="0">
                <a:solidFill>
                  <a:srgbClr val="86C4DF"/>
                </a:solidFill>
                <a:ea typeface="Fira Sans Extra Condensed"/>
                <a:cs typeface="Fira Sans Extra Condensed"/>
                <a:sym typeface="Fira Sans Extra Condensed"/>
              </a:endParaRPr>
            </a:p>
          </p:txBody>
        </p:sp>
        <p:sp>
          <p:nvSpPr>
            <p:cNvPr id="297" name="Google Shape;528;p32">
              <a:extLst>
                <a:ext uri="{FF2B5EF4-FFF2-40B4-BE49-F238E27FC236}">
                  <a16:creationId xmlns:a16="http://schemas.microsoft.com/office/drawing/2014/main" xmlns="" id="{8E9A526E-4FD9-5EC2-8133-CD0C35498A71}"/>
                </a:ext>
              </a:extLst>
            </p:cNvPr>
            <p:cNvSpPr txBox="1"/>
            <p:nvPr/>
          </p:nvSpPr>
          <p:spPr>
            <a:xfrm>
              <a:off x="719979" y="3809272"/>
              <a:ext cx="1756200" cy="454440"/>
            </a:xfrm>
            <a:prstGeom prst="rect">
              <a:avLst/>
            </a:prstGeom>
            <a:noFill/>
            <a:ln w="19050" cap="flat" cmpd="sng">
              <a:solidFill>
                <a:srgbClr val="86C4D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đặc điểm hình thái, cấu tạo, phân bố, vai trò, tác hại,… của vi sinh vật</a:t>
              </a:r>
              <a:endParaRPr sz="2800" kern="0" dirty="0">
                <a:solidFill>
                  <a:sysClr val="windowText" lastClr="000000"/>
                </a:solidFill>
                <a:ea typeface="Roboto"/>
                <a:cs typeface="Roboto"/>
                <a:sym typeface="Roboto"/>
              </a:endParaRPr>
            </a:p>
          </p:txBody>
        </p:sp>
      </p:grpSp>
      <p:grpSp>
        <p:nvGrpSpPr>
          <p:cNvPr id="310" name="Google Shape;505;p32">
            <a:extLst>
              <a:ext uri="{FF2B5EF4-FFF2-40B4-BE49-F238E27FC236}">
                <a16:creationId xmlns:a16="http://schemas.microsoft.com/office/drawing/2014/main" xmlns="" id="{EC8628B9-6064-F52D-4B81-160823F626DC}"/>
              </a:ext>
            </a:extLst>
          </p:cNvPr>
          <p:cNvGrpSpPr/>
          <p:nvPr/>
        </p:nvGrpSpPr>
        <p:grpSpPr>
          <a:xfrm>
            <a:off x="257183" y="5007647"/>
            <a:ext cx="5724327" cy="1424131"/>
            <a:chOff x="6667801" y="1525325"/>
            <a:chExt cx="1758014" cy="733197"/>
          </a:xfrm>
        </p:grpSpPr>
        <p:sp>
          <p:nvSpPr>
            <p:cNvPr id="311" name="Google Shape;506;p32">
              <a:extLst>
                <a:ext uri="{FF2B5EF4-FFF2-40B4-BE49-F238E27FC236}">
                  <a16:creationId xmlns:a16="http://schemas.microsoft.com/office/drawing/2014/main" xmlns="" id="{64B4F60E-C4DC-71E9-0954-22E0622D1901}"/>
                </a:ext>
              </a:extLst>
            </p:cNvPr>
            <p:cNvSpPr txBox="1"/>
            <p:nvPr/>
          </p:nvSpPr>
          <p:spPr>
            <a:xfrm flipH="1">
              <a:off x="6671115" y="1525325"/>
              <a:ext cx="1754700" cy="255600"/>
            </a:xfrm>
            <a:prstGeom prst="rect">
              <a:avLst/>
            </a:prstGeom>
            <a:no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09527D"/>
                  </a:solidFill>
                  <a:ea typeface="Fira Sans Extra Condensed"/>
                  <a:cs typeface="Fira Sans Extra Condensed"/>
                  <a:sym typeface="Fira Sans Extra Condensed"/>
                </a:rPr>
                <a:t>Giải phẫu học</a:t>
              </a:r>
              <a:endParaRPr sz="2800" b="1" kern="0" dirty="0">
                <a:solidFill>
                  <a:srgbClr val="09527D"/>
                </a:solidFill>
                <a:ea typeface="Fira Sans Extra Condensed"/>
                <a:cs typeface="Fira Sans Extra Condensed"/>
                <a:sym typeface="Fira Sans Extra Condensed"/>
              </a:endParaRPr>
            </a:p>
          </p:txBody>
        </p:sp>
        <p:sp>
          <p:nvSpPr>
            <p:cNvPr id="312" name="Google Shape;507;p32">
              <a:extLst>
                <a:ext uri="{FF2B5EF4-FFF2-40B4-BE49-F238E27FC236}">
                  <a16:creationId xmlns:a16="http://schemas.microsoft.com/office/drawing/2014/main" xmlns="" id="{B85BA356-40CE-8A31-0AA8-68FF210094A0}"/>
                </a:ext>
              </a:extLst>
            </p:cNvPr>
            <p:cNvSpPr txBox="1"/>
            <p:nvPr/>
          </p:nvSpPr>
          <p:spPr>
            <a:xfrm flipH="1">
              <a:off x="6667801" y="1780922"/>
              <a:ext cx="1756200" cy="477600"/>
            </a:xfrm>
            <a:prstGeom prst="rect">
              <a:avLst/>
            </a:prstGeom>
            <a:no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về hình thái và cấu tạo bên trong cơ thể sinh vật</a:t>
              </a:r>
              <a:endParaRPr sz="2800" kern="0" dirty="0">
                <a:solidFill>
                  <a:sysClr val="windowText" lastClr="000000"/>
                </a:solidFill>
                <a:ea typeface="Roboto"/>
                <a:cs typeface="Roboto"/>
                <a:sym typeface="Roboto"/>
              </a:endParaRPr>
            </a:p>
          </p:txBody>
        </p:sp>
      </p:grpSp>
      <p:sp>
        <p:nvSpPr>
          <p:cNvPr id="19" name="Arrow: Pentagon 18">
            <a:extLst>
              <a:ext uri="{FF2B5EF4-FFF2-40B4-BE49-F238E27FC236}">
                <a16:creationId xmlns:a16="http://schemas.microsoft.com/office/drawing/2014/main" xmlns="" id="{8D518E03-7788-DC35-4EC3-4F42994E4DE6}"/>
              </a:ext>
            </a:extLst>
          </p:cNvPr>
          <p:cNvSpPr/>
          <p:nvPr/>
        </p:nvSpPr>
        <p:spPr>
          <a:xfrm>
            <a:off x="1" y="9746"/>
            <a:ext cx="9697156" cy="10547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 </a:t>
            </a:r>
            <a:r>
              <a:rPr lang="en-US" sz="2900" b="1" dirty="0" err="1"/>
              <a:t>Đối</a:t>
            </a:r>
            <a:r>
              <a:rPr lang="en-US" sz="2900" b="1" dirty="0"/>
              <a:t> </a:t>
            </a:r>
            <a:r>
              <a:rPr lang="en-US" sz="2900" b="1" dirty="0" err="1"/>
              <a:t>tượng</a:t>
            </a:r>
            <a:r>
              <a:rPr lang="en-US" sz="2900" b="1" dirty="0"/>
              <a:t>, </a:t>
            </a:r>
            <a:r>
              <a:rPr lang="en-US" sz="2900" b="1" dirty="0" err="1"/>
              <a:t>lĩnh</a:t>
            </a:r>
            <a:r>
              <a:rPr lang="en-US" sz="2900" b="1" dirty="0"/>
              <a:t> </a:t>
            </a:r>
            <a:r>
              <a:rPr lang="en-US" sz="2900" b="1" dirty="0" err="1"/>
              <a:t>vực</a:t>
            </a:r>
            <a:r>
              <a:rPr lang="en-US" sz="2900" b="1" dirty="0"/>
              <a:t> </a:t>
            </a:r>
            <a:r>
              <a:rPr lang="en-US" sz="2900" b="1" dirty="0" err="1"/>
              <a:t>nghiên</a:t>
            </a:r>
            <a:r>
              <a:rPr lang="en-US" sz="2900" b="1" dirty="0"/>
              <a:t> </a:t>
            </a:r>
            <a:r>
              <a:rPr lang="en-US" sz="2900" b="1" dirty="0" err="1"/>
              <a:t>cứu</a:t>
            </a:r>
            <a:r>
              <a:rPr lang="en-US" sz="2900" b="1" dirty="0"/>
              <a:t> </a:t>
            </a:r>
            <a:r>
              <a:rPr lang="en-US" sz="2900" b="1" dirty="0" err="1"/>
              <a:t>và</a:t>
            </a:r>
            <a:r>
              <a:rPr lang="en-US" sz="2900" b="1" dirty="0"/>
              <a:t> </a:t>
            </a:r>
            <a:r>
              <a:rPr lang="en-US" sz="2900" b="1" dirty="0" err="1"/>
              <a:t>mục</a:t>
            </a:r>
            <a:r>
              <a:rPr lang="en-US" sz="2900" b="1" dirty="0"/>
              <a:t> </a:t>
            </a:r>
            <a:r>
              <a:rPr lang="en-US" sz="2900" b="1" dirty="0" err="1"/>
              <a:t>tiêu</a:t>
            </a:r>
            <a:r>
              <a:rPr lang="en-US" sz="2900" b="1" dirty="0"/>
              <a:t> </a:t>
            </a:r>
            <a:r>
              <a:rPr lang="en-US" sz="2900" b="1" dirty="0" err="1"/>
              <a:t>môn</a:t>
            </a:r>
            <a:r>
              <a:rPr lang="en-US" sz="2900" b="1" dirty="0"/>
              <a:t> </a:t>
            </a:r>
            <a:r>
              <a:rPr lang="en-US" sz="2900" b="1" dirty="0" err="1"/>
              <a:t>Sinh</a:t>
            </a:r>
            <a:r>
              <a:rPr lang="en-US" sz="2900" b="1" dirty="0"/>
              <a:t> </a:t>
            </a:r>
            <a:r>
              <a:rPr lang="en-US" sz="2900" b="1" dirty="0" err="1"/>
              <a:t>học</a:t>
            </a:r>
            <a:endParaRPr lang="en-US" sz="2900" b="1" dirty="0"/>
          </a:p>
        </p:txBody>
      </p:sp>
      <p:sp>
        <p:nvSpPr>
          <p:cNvPr id="21" name="Rectangle 20">
            <a:extLst>
              <a:ext uri="{FF2B5EF4-FFF2-40B4-BE49-F238E27FC236}">
                <a16:creationId xmlns:a16="http://schemas.microsoft.com/office/drawing/2014/main" xmlns="" id="{74735022-8136-8C2A-2FAC-063DF727A4EF}"/>
              </a:ext>
            </a:extLst>
          </p:cNvPr>
          <p:cNvSpPr/>
          <p:nvPr/>
        </p:nvSpPr>
        <p:spPr>
          <a:xfrm>
            <a:off x="8758" y="1098197"/>
            <a:ext cx="9195220"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Đối</a:t>
            </a:r>
            <a:r>
              <a:rPr lang="en-US" sz="2900" b="1" dirty="0">
                <a:solidFill>
                  <a:schemeClr val="accent3">
                    <a:lumMod val="50000"/>
                  </a:schemeClr>
                </a:solidFill>
              </a:rPr>
              <a:t> </a:t>
            </a:r>
            <a:r>
              <a:rPr lang="en-US" sz="2900" b="1" dirty="0" err="1">
                <a:solidFill>
                  <a:schemeClr val="accent3">
                    <a:lumMod val="50000"/>
                  </a:schemeClr>
                </a:solidFill>
              </a:rPr>
              <a:t>tượng</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lĩnh</a:t>
            </a:r>
            <a:r>
              <a:rPr lang="en-US" sz="2900" b="1" dirty="0">
                <a:solidFill>
                  <a:schemeClr val="accent3">
                    <a:lumMod val="50000"/>
                  </a:schemeClr>
                </a:solidFill>
              </a:rPr>
              <a:t> </a:t>
            </a:r>
            <a:r>
              <a:rPr lang="en-US" sz="2900" b="1" dirty="0" err="1">
                <a:solidFill>
                  <a:schemeClr val="accent3">
                    <a:lumMod val="50000"/>
                  </a:schemeClr>
                </a:solidFill>
              </a:rPr>
              <a:t>vực</a:t>
            </a:r>
            <a:r>
              <a:rPr lang="en-US" sz="2900" b="1" dirty="0">
                <a:solidFill>
                  <a:schemeClr val="accent3">
                    <a:lumMod val="50000"/>
                  </a:schemeClr>
                </a:solidFill>
              </a:rPr>
              <a:t> </a:t>
            </a:r>
            <a:r>
              <a:rPr lang="en-US" sz="2900" b="1" dirty="0" err="1">
                <a:solidFill>
                  <a:schemeClr val="accent3">
                    <a:lumMod val="50000"/>
                  </a:schemeClr>
                </a:solidFill>
              </a:rPr>
              <a:t>nghiên</a:t>
            </a:r>
            <a:r>
              <a:rPr lang="en-US" sz="2900" b="1" dirty="0">
                <a:solidFill>
                  <a:schemeClr val="accent3">
                    <a:lumMod val="50000"/>
                  </a:schemeClr>
                </a:solidFill>
              </a:rPr>
              <a:t> </a:t>
            </a:r>
            <a:r>
              <a:rPr lang="en-US" sz="2900" b="1" dirty="0" err="1">
                <a:solidFill>
                  <a:schemeClr val="accent3">
                    <a:lumMod val="50000"/>
                  </a:schemeClr>
                </a:solidFill>
              </a:rPr>
              <a:t>cứu</a:t>
            </a:r>
            <a:r>
              <a:rPr lang="en-US" sz="2900" b="1" dirty="0">
                <a:solidFill>
                  <a:schemeClr val="accent3">
                    <a:lumMod val="50000"/>
                  </a:schemeClr>
                </a:solidFill>
              </a:rPr>
              <a:t> </a:t>
            </a:r>
            <a:r>
              <a:rPr lang="en-US" sz="2900" b="1" dirty="0" err="1">
                <a:solidFill>
                  <a:schemeClr val="accent3">
                    <a:lumMod val="50000"/>
                  </a:schemeClr>
                </a:solidFill>
              </a:rPr>
              <a:t>của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33955527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fill="hold"/>
                                        <p:tgtEl>
                                          <p:spTgt spid="283"/>
                                        </p:tgtEl>
                                        <p:attrNameLst>
                                          <p:attrName>ppt_x</p:attrName>
                                        </p:attrNameLst>
                                      </p:cBhvr>
                                      <p:tavLst>
                                        <p:tav tm="0">
                                          <p:val>
                                            <p:strVal val="#ppt_x"/>
                                          </p:val>
                                        </p:tav>
                                        <p:tav tm="100000">
                                          <p:val>
                                            <p:strVal val="#ppt_x"/>
                                          </p:val>
                                        </p:tav>
                                      </p:tavLst>
                                    </p:anim>
                                    <p:anim calcmode="lin" valueType="num">
                                      <p:cBhvr additive="base">
                                        <p:cTn id="8"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
                                        </p:tgtEl>
                                        <p:attrNameLst>
                                          <p:attrName>style.visibility</p:attrName>
                                        </p:attrNameLst>
                                      </p:cBhvr>
                                      <p:to>
                                        <p:strVal val="visible"/>
                                      </p:to>
                                    </p:set>
                                    <p:anim calcmode="lin" valueType="num">
                                      <p:cBhvr additive="base">
                                        <p:cTn id="13" dur="500" fill="hold"/>
                                        <p:tgtEl>
                                          <p:spTgt spid="286"/>
                                        </p:tgtEl>
                                        <p:attrNameLst>
                                          <p:attrName>ppt_x</p:attrName>
                                        </p:attrNameLst>
                                      </p:cBhvr>
                                      <p:tavLst>
                                        <p:tav tm="0">
                                          <p:val>
                                            <p:strVal val="#ppt_x"/>
                                          </p:val>
                                        </p:tav>
                                        <p:tav tm="100000">
                                          <p:val>
                                            <p:strVal val="#ppt_x"/>
                                          </p:val>
                                        </p:tav>
                                      </p:tavLst>
                                    </p:anim>
                                    <p:anim calcmode="lin" valueType="num">
                                      <p:cBhvr additive="base">
                                        <p:cTn id="14"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anim calcmode="lin" valueType="num">
                                      <p:cBhvr additive="base">
                                        <p:cTn id="19" dur="500" fill="hold"/>
                                        <p:tgtEl>
                                          <p:spTgt spid="310"/>
                                        </p:tgtEl>
                                        <p:attrNameLst>
                                          <p:attrName>ppt_x</p:attrName>
                                        </p:attrNameLst>
                                      </p:cBhvr>
                                      <p:tavLst>
                                        <p:tav tm="0">
                                          <p:val>
                                            <p:strVal val="#ppt_x"/>
                                          </p:val>
                                        </p:tav>
                                        <p:tav tm="100000">
                                          <p:val>
                                            <p:strVal val="#ppt_x"/>
                                          </p:val>
                                        </p:tav>
                                      </p:tavLst>
                                    </p:anim>
                                    <p:anim calcmode="lin" valueType="num">
                                      <p:cBhvr additive="base">
                                        <p:cTn id="20" dur="500" fill="hold"/>
                                        <p:tgtEl>
                                          <p:spTgt spid="3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9"/>
                                        </p:tgtEl>
                                        <p:attrNameLst>
                                          <p:attrName>style.visibility</p:attrName>
                                        </p:attrNameLst>
                                      </p:cBhvr>
                                      <p:to>
                                        <p:strVal val="visible"/>
                                      </p:to>
                                    </p:set>
                                    <p:anim calcmode="lin" valueType="num">
                                      <p:cBhvr additive="base">
                                        <p:cTn id="25" dur="500" fill="hold"/>
                                        <p:tgtEl>
                                          <p:spTgt spid="289"/>
                                        </p:tgtEl>
                                        <p:attrNameLst>
                                          <p:attrName>ppt_x</p:attrName>
                                        </p:attrNameLst>
                                      </p:cBhvr>
                                      <p:tavLst>
                                        <p:tav tm="0">
                                          <p:val>
                                            <p:strVal val="#ppt_x"/>
                                          </p:val>
                                        </p:tav>
                                        <p:tav tm="100000">
                                          <p:val>
                                            <p:strVal val="#ppt_x"/>
                                          </p:val>
                                        </p:tav>
                                      </p:tavLst>
                                    </p:anim>
                                    <p:anim calcmode="lin" valueType="num">
                                      <p:cBhvr additive="base">
                                        <p:cTn id="26" dur="500" fill="hold"/>
                                        <p:tgtEl>
                                          <p:spTgt spid="28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500" fill="hold"/>
                                        <p:tgtEl>
                                          <p:spTgt spid="295"/>
                                        </p:tgtEl>
                                        <p:attrNameLst>
                                          <p:attrName>ppt_x</p:attrName>
                                        </p:attrNameLst>
                                      </p:cBhvr>
                                      <p:tavLst>
                                        <p:tav tm="0">
                                          <p:val>
                                            <p:strVal val="#ppt_x"/>
                                          </p:val>
                                        </p:tav>
                                        <p:tav tm="100000">
                                          <p:val>
                                            <p:strVal val="#ppt_x"/>
                                          </p:val>
                                        </p:tav>
                                      </p:tavLst>
                                    </p:anim>
                                    <p:anim calcmode="lin" valueType="num">
                                      <p:cBhvr additive="base">
                                        <p:cTn id="32" dur="500" fill="hold"/>
                                        <p:tgtEl>
                                          <p:spTgt spid="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Google Shape;505;p32">
            <a:extLst>
              <a:ext uri="{FF2B5EF4-FFF2-40B4-BE49-F238E27FC236}">
                <a16:creationId xmlns:a16="http://schemas.microsoft.com/office/drawing/2014/main" xmlns="" id="{A92AAE4E-03E7-E2FA-ECE3-4D4F2FEFC0EC}"/>
              </a:ext>
            </a:extLst>
          </p:cNvPr>
          <p:cNvGrpSpPr/>
          <p:nvPr/>
        </p:nvGrpSpPr>
        <p:grpSpPr>
          <a:xfrm>
            <a:off x="442315" y="1706045"/>
            <a:ext cx="5125005" cy="1834868"/>
            <a:chOff x="6667801" y="1525325"/>
            <a:chExt cx="1756200" cy="616022"/>
          </a:xfrm>
        </p:grpSpPr>
        <p:sp>
          <p:nvSpPr>
            <p:cNvPr id="275" name="Google Shape;506;p32">
              <a:extLst>
                <a:ext uri="{FF2B5EF4-FFF2-40B4-BE49-F238E27FC236}">
                  <a16:creationId xmlns:a16="http://schemas.microsoft.com/office/drawing/2014/main" xmlns="" id="{33AEFAB5-57AD-866D-4D6A-644EFA1F9F8A}"/>
                </a:ext>
              </a:extLst>
            </p:cNvPr>
            <p:cNvSpPr txBox="1"/>
            <p:nvPr/>
          </p:nvSpPr>
          <p:spPr>
            <a:xfrm flipH="1">
              <a:off x="6667801" y="1525325"/>
              <a:ext cx="1754700" cy="169476"/>
            </a:xfrm>
            <a:prstGeom prst="rect">
              <a:avLst/>
            </a:prstGeom>
            <a:no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900" b="1" kern="0" dirty="0">
                  <a:solidFill>
                    <a:srgbClr val="09527D"/>
                  </a:solidFill>
                  <a:ea typeface="Fira Sans Extra Condensed"/>
                  <a:cs typeface="Fira Sans Extra Condensed"/>
                  <a:sym typeface="Fira Sans Extra Condensed"/>
                </a:rPr>
                <a:t>Sinh lí học</a:t>
              </a:r>
              <a:endParaRPr sz="2900" b="1" kern="0" dirty="0">
                <a:solidFill>
                  <a:srgbClr val="09527D"/>
                </a:solidFill>
                <a:ea typeface="Fira Sans Extra Condensed"/>
                <a:cs typeface="Fira Sans Extra Condensed"/>
                <a:sym typeface="Fira Sans Extra Condensed"/>
              </a:endParaRPr>
            </a:p>
          </p:txBody>
        </p:sp>
        <p:sp>
          <p:nvSpPr>
            <p:cNvPr id="276" name="Google Shape;507;p32">
              <a:extLst>
                <a:ext uri="{FF2B5EF4-FFF2-40B4-BE49-F238E27FC236}">
                  <a16:creationId xmlns:a16="http://schemas.microsoft.com/office/drawing/2014/main" xmlns="" id="{93B80129-AC8C-69C9-0ACA-5E58896740AA}"/>
                </a:ext>
              </a:extLst>
            </p:cNvPr>
            <p:cNvSpPr txBox="1"/>
            <p:nvPr/>
          </p:nvSpPr>
          <p:spPr>
            <a:xfrm flipH="1">
              <a:off x="6667801" y="1696381"/>
              <a:ext cx="1756200" cy="444966"/>
            </a:xfrm>
            <a:prstGeom prst="rect">
              <a:avLst/>
            </a:prstGeom>
            <a:no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900" kern="0" dirty="0">
                  <a:solidFill>
                    <a:sysClr val="windowText" lastClr="000000"/>
                  </a:solidFill>
                  <a:ea typeface="Roboto"/>
                  <a:cs typeface="Roboto"/>
                  <a:sym typeface="Roboto"/>
                </a:rPr>
                <a:t>Nghiên cứu các quá trình (cơ học, hóa học, lí học) diễn ra bên trong cơ thể vật sống</a:t>
              </a:r>
              <a:endParaRPr sz="2900" kern="0" dirty="0">
                <a:solidFill>
                  <a:sysClr val="windowText" lastClr="000000"/>
                </a:solidFill>
                <a:ea typeface="Roboto"/>
                <a:cs typeface="Roboto"/>
                <a:sym typeface="Roboto"/>
              </a:endParaRPr>
            </a:p>
          </p:txBody>
        </p:sp>
      </p:grpSp>
      <p:grpSp>
        <p:nvGrpSpPr>
          <p:cNvPr id="28" name="Google Shape;520;p32">
            <a:extLst>
              <a:ext uri="{FF2B5EF4-FFF2-40B4-BE49-F238E27FC236}">
                <a16:creationId xmlns:a16="http://schemas.microsoft.com/office/drawing/2014/main" xmlns="" id="{F2BDE1B7-920E-C532-A495-BF6C39F71C7F}"/>
              </a:ext>
            </a:extLst>
          </p:cNvPr>
          <p:cNvGrpSpPr/>
          <p:nvPr/>
        </p:nvGrpSpPr>
        <p:grpSpPr>
          <a:xfrm>
            <a:off x="6199292" y="1730320"/>
            <a:ext cx="5496397" cy="1821373"/>
            <a:chOff x="717618" y="2570699"/>
            <a:chExt cx="1756200" cy="691424"/>
          </a:xfrm>
        </p:grpSpPr>
        <p:sp>
          <p:nvSpPr>
            <p:cNvPr id="29" name="Google Shape;521;p32">
              <a:extLst>
                <a:ext uri="{FF2B5EF4-FFF2-40B4-BE49-F238E27FC236}">
                  <a16:creationId xmlns:a16="http://schemas.microsoft.com/office/drawing/2014/main" xmlns="" id="{2A2A2CB9-F5BA-8C7E-C566-6E94FA520930}"/>
                </a:ext>
              </a:extLst>
            </p:cNvPr>
            <p:cNvSpPr txBox="1"/>
            <p:nvPr/>
          </p:nvSpPr>
          <p:spPr>
            <a:xfrm>
              <a:off x="717618" y="2570699"/>
              <a:ext cx="1754700" cy="205702"/>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dirty="0">
                  <a:solidFill>
                    <a:srgbClr val="FFAD29"/>
                  </a:solidFill>
                  <a:ea typeface="Fira Sans Extra Condensed"/>
                  <a:cs typeface="Fira Sans Extra Condensed"/>
                  <a:sym typeface="Fira Sans Extra Condensed"/>
                </a:rPr>
                <a:t>Động vật học</a:t>
              </a:r>
              <a:endParaRPr sz="2800" b="1" kern="0" dirty="0">
                <a:solidFill>
                  <a:srgbClr val="FFAD29"/>
                </a:solidFill>
                <a:ea typeface="Fira Sans Extra Condensed"/>
                <a:cs typeface="Fira Sans Extra Condensed"/>
                <a:sym typeface="Fira Sans Extra Condensed"/>
              </a:endParaRPr>
            </a:p>
          </p:txBody>
        </p:sp>
        <p:sp>
          <p:nvSpPr>
            <p:cNvPr id="30" name="Google Shape;522;p32">
              <a:extLst>
                <a:ext uri="{FF2B5EF4-FFF2-40B4-BE49-F238E27FC236}">
                  <a16:creationId xmlns:a16="http://schemas.microsoft.com/office/drawing/2014/main" xmlns="" id="{501A548E-3C12-172B-C858-5DC4C3D36D50}"/>
                </a:ext>
              </a:extLst>
            </p:cNvPr>
            <p:cNvSpPr txBox="1"/>
            <p:nvPr/>
          </p:nvSpPr>
          <p:spPr>
            <a:xfrm>
              <a:off x="717618" y="2780323"/>
              <a:ext cx="1756200" cy="481800"/>
            </a:xfrm>
            <a:prstGeom prst="rect">
              <a:avLst/>
            </a:prstGeom>
            <a:no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về hình thái giải phẫu, sinh lí, phân loại, hành vi, vai trò, tác hại của động vật</a:t>
              </a:r>
              <a:endParaRPr sz="2800" kern="0" dirty="0">
                <a:solidFill>
                  <a:sysClr val="windowText" lastClr="000000"/>
                </a:solidFill>
                <a:ea typeface="Roboto"/>
                <a:cs typeface="Roboto"/>
                <a:sym typeface="Roboto"/>
              </a:endParaRPr>
            </a:p>
          </p:txBody>
        </p:sp>
      </p:grpSp>
      <p:grpSp>
        <p:nvGrpSpPr>
          <p:cNvPr id="31" name="Google Shape;514;p32">
            <a:extLst>
              <a:ext uri="{FF2B5EF4-FFF2-40B4-BE49-F238E27FC236}">
                <a16:creationId xmlns:a16="http://schemas.microsoft.com/office/drawing/2014/main" xmlns="" id="{200CC79D-DE26-2C9B-01E0-8303707FC598}"/>
              </a:ext>
            </a:extLst>
          </p:cNvPr>
          <p:cNvGrpSpPr/>
          <p:nvPr/>
        </p:nvGrpSpPr>
        <p:grpSpPr>
          <a:xfrm>
            <a:off x="442315" y="3638662"/>
            <a:ext cx="5120628" cy="1571897"/>
            <a:chOff x="719999" y="1525325"/>
            <a:chExt cx="1756200" cy="733197"/>
          </a:xfrm>
        </p:grpSpPr>
        <p:sp>
          <p:nvSpPr>
            <p:cNvPr id="32" name="Google Shape;515;p32">
              <a:extLst>
                <a:ext uri="{FF2B5EF4-FFF2-40B4-BE49-F238E27FC236}">
                  <a16:creationId xmlns:a16="http://schemas.microsoft.com/office/drawing/2014/main" xmlns="" id="{3E0007ED-0076-8A96-A7C8-08948E013013}"/>
                </a:ext>
              </a:extLst>
            </p:cNvPr>
            <p:cNvSpPr txBox="1"/>
            <p:nvPr/>
          </p:nvSpPr>
          <p:spPr>
            <a:xfrm>
              <a:off x="721498" y="1525325"/>
              <a:ext cx="1754700" cy="208636"/>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ED4A5D"/>
                  </a:solidFill>
                  <a:ea typeface="Fira Sans Extra Condensed"/>
                  <a:cs typeface="Fira Sans Extra Condensed"/>
                  <a:sym typeface="Fira Sans Extra Condensed"/>
                </a:rPr>
                <a:t>Sinh thái học &amp; Môi trường</a:t>
              </a:r>
              <a:endParaRPr sz="2800" b="1" kern="0" dirty="0">
                <a:solidFill>
                  <a:srgbClr val="ED4A5D"/>
                </a:solidFill>
                <a:ea typeface="Fira Sans Extra Condensed"/>
                <a:cs typeface="Fira Sans Extra Condensed"/>
                <a:sym typeface="Fira Sans Extra Condensed"/>
              </a:endParaRPr>
            </a:p>
          </p:txBody>
        </p:sp>
        <p:sp>
          <p:nvSpPr>
            <p:cNvPr id="33" name="Google Shape;516;p32">
              <a:extLst>
                <a:ext uri="{FF2B5EF4-FFF2-40B4-BE49-F238E27FC236}">
                  <a16:creationId xmlns:a16="http://schemas.microsoft.com/office/drawing/2014/main" xmlns="" id="{FDE61861-0109-176B-CDB5-4CF8F6FDCD81}"/>
                </a:ext>
              </a:extLst>
            </p:cNvPr>
            <p:cNvSpPr txBox="1"/>
            <p:nvPr/>
          </p:nvSpPr>
          <p:spPr>
            <a:xfrm>
              <a:off x="719999" y="1733961"/>
              <a:ext cx="1756200" cy="524561"/>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panose="02000000000000000000" pitchFamily="2" charset="0"/>
                  <a:cs typeface="Roboto"/>
                  <a:sym typeface="Roboto"/>
                </a:rPr>
                <a:t>Nghiên cứu mối quan hệ tương tác giữa sinh vật và </a:t>
              </a:r>
            </a:p>
            <a:p>
              <a:pPr algn="ctr" defTabSz="1219170">
                <a:defRPr/>
              </a:pPr>
              <a:r>
                <a:rPr lang="en" sz="2800" kern="0" dirty="0">
                  <a:solidFill>
                    <a:sysClr val="windowText" lastClr="000000"/>
                  </a:solidFill>
                  <a:ea typeface="Roboto" panose="02000000000000000000" pitchFamily="2" charset="0"/>
                  <a:cs typeface="Roboto"/>
                  <a:sym typeface="Roboto"/>
                </a:rPr>
                <a:t>môi trường</a:t>
              </a:r>
              <a:endParaRPr sz="2800" kern="0" dirty="0">
                <a:solidFill>
                  <a:sysClr val="windowText" lastClr="000000"/>
                </a:solidFill>
                <a:ea typeface="Roboto" panose="02000000000000000000" pitchFamily="2" charset="0"/>
                <a:cs typeface="Roboto"/>
                <a:sym typeface="Roboto"/>
              </a:endParaRPr>
            </a:p>
          </p:txBody>
        </p:sp>
      </p:grpSp>
      <p:grpSp>
        <p:nvGrpSpPr>
          <p:cNvPr id="34" name="Google Shape;526;p32">
            <a:extLst>
              <a:ext uri="{FF2B5EF4-FFF2-40B4-BE49-F238E27FC236}">
                <a16:creationId xmlns:a16="http://schemas.microsoft.com/office/drawing/2014/main" xmlns="" id="{2F6A2676-9FB4-89FD-C5FC-D17745B730F2}"/>
              </a:ext>
            </a:extLst>
          </p:cNvPr>
          <p:cNvGrpSpPr/>
          <p:nvPr/>
        </p:nvGrpSpPr>
        <p:grpSpPr>
          <a:xfrm>
            <a:off x="6229055" y="3647646"/>
            <a:ext cx="5491703" cy="1577263"/>
            <a:chOff x="718393" y="3606995"/>
            <a:chExt cx="1756200" cy="526763"/>
          </a:xfrm>
        </p:grpSpPr>
        <p:sp>
          <p:nvSpPr>
            <p:cNvPr id="35" name="Google Shape;527;p32">
              <a:extLst>
                <a:ext uri="{FF2B5EF4-FFF2-40B4-BE49-F238E27FC236}">
                  <a16:creationId xmlns:a16="http://schemas.microsoft.com/office/drawing/2014/main" xmlns="" id="{E8CA2780-B6B7-A81F-4BC5-ECAD3432454D}"/>
                </a:ext>
              </a:extLst>
            </p:cNvPr>
            <p:cNvSpPr txBox="1"/>
            <p:nvPr/>
          </p:nvSpPr>
          <p:spPr>
            <a:xfrm>
              <a:off x="718393" y="3606995"/>
              <a:ext cx="1754700" cy="149384"/>
            </a:xfrm>
            <a:prstGeom prst="rect">
              <a:avLst/>
            </a:prstGeom>
            <a:noFill/>
            <a:ln w="19050" cap="flat" cmpd="sng">
              <a:solidFill>
                <a:srgbClr val="86C4D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86C4DF"/>
                  </a:solidFill>
                  <a:ea typeface="Fira Sans Extra Condensed"/>
                  <a:cs typeface="Fira Sans Extra Condensed"/>
                  <a:sym typeface="Fira Sans Extra Condensed"/>
                </a:rPr>
                <a:t>Thực vật học</a:t>
              </a:r>
              <a:endParaRPr sz="2800" b="1" kern="0" dirty="0">
                <a:solidFill>
                  <a:srgbClr val="86C4DF"/>
                </a:solidFill>
                <a:ea typeface="Fira Sans Extra Condensed"/>
                <a:cs typeface="Fira Sans Extra Condensed"/>
                <a:sym typeface="Fira Sans Extra Condensed"/>
              </a:endParaRPr>
            </a:p>
          </p:txBody>
        </p:sp>
        <p:sp>
          <p:nvSpPr>
            <p:cNvPr id="36" name="Google Shape;528;p32">
              <a:extLst>
                <a:ext uri="{FF2B5EF4-FFF2-40B4-BE49-F238E27FC236}">
                  <a16:creationId xmlns:a16="http://schemas.microsoft.com/office/drawing/2014/main" xmlns="" id="{520CB1A5-F8E8-1F05-3C64-F11CA425810B}"/>
                </a:ext>
              </a:extLst>
            </p:cNvPr>
            <p:cNvSpPr txBox="1"/>
            <p:nvPr/>
          </p:nvSpPr>
          <p:spPr>
            <a:xfrm>
              <a:off x="718393" y="3758171"/>
              <a:ext cx="1756200" cy="375587"/>
            </a:xfrm>
            <a:prstGeom prst="rect">
              <a:avLst/>
            </a:prstGeom>
            <a:noFill/>
            <a:ln w="19050" cap="flat" cmpd="sng">
              <a:solidFill>
                <a:srgbClr val="86C4D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Nghiên cứu hình thái, giải phẫu, sinh lí, phân loại thực vật, vai trò, tác hại của thực vật</a:t>
              </a:r>
              <a:endParaRPr sz="2800" kern="0" dirty="0">
                <a:solidFill>
                  <a:sysClr val="windowText" lastClr="000000"/>
                </a:solidFill>
                <a:ea typeface="Roboto"/>
                <a:cs typeface="Roboto"/>
                <a:sym typeface="Roboto"/>
              </a:endParaRPr>
            </a:p>
          </p:txBody>
        </p:sp>
      </p:grpSp>
      <p:grpSp>
        <p:nvGrpSpPr>
          <p:cNvPr id="37" name="Google Shape;517;p32">
            <a:extLst>
              <a:ext uri="{FF2B5EF4-FFF2-40B4-BE49-F238E27FC236}">
                <a16:creationId xmlns:a16="http://schemas.microsoft.com/office/drawing/2014/main" xmlns="" id="{6A438F5D-8733-9BC3-9F81-9BEED0059750}"/>
              </a:ext>
            </a:extLst>
          </p:cNvPr>
          <p:cNvGrpSpPr/>
          <p:nvPr/>
        </p:nvGrpSpPr>
        <p:grpSpPr>
          <a:xfrm>
            <a:off x="2432119" y="5337989"/>
            <a:ext cx="6950437" cy="1384620"/>
            <a:chOff x="719999" y="3633172"/>
            <a:chExt cx="1756200" cy="733207"/>
          </a:xfrm>
        </p:grpSpPr>
        <p:sp>
          <p:nvSpPr>
            <p:cNvPr id="38" name="Google Shape;518;p32">
              <a:extLst>
                <a:ext uri="{FF2B5EF4-FFF2-40B4-BE49-F238E27FC236}">
                  <a16:creationId xmlns:a16="http://schemas.microsoft.com/office/drawing/2014/main" xmlns="" id="{AD1A916C-C8D0-4242-D890-89EFA5CF5C3B}"/>
                </a:ext>
              </a:extLst>
            </p:cNvPr>
            <p:cNvSpPr txBox="1"/>
            <p:nvPr/>
          </p:nvSpPr>
          <p:spPr>
            <a:xfrm>
              <a:off x="721479" y="3633172"/>
              <a:ext cx="1754700" cy="2556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b="1" kern="0" dirty="0">
                  <a:solidFill>
                    <a:srgbClr val="6AA84F"/>
                  </a:solidFill>
                  <a:ea typeface="Fira Sans Extra Condensed"/>
                  <a:cs typeface="Fira Sans Extra Condensed"/>
                  <a:sym typeface="Fira Sans Extra Condensed"/>
                </a:rPr>
                <a:t>Công nghệ sinh học</a:t>
              </a:r>
              <a:endParaRPr sz="2800" b="1" kern="0" dirty="0">
                <a:solidFill>
                  <a:srgbClr val="6AA84F"/>
                </a:solidFill>
                <a:ea typeface="Fira Sans Extra Condensed"/>
                <a:cs typeface="Fira Sans Extra Condensed"/>
                <a:sym typeface="Fira Sans Extra Condensed"/>
              </a:endParaRPr>
            </a:p>
          </p:txBody>
        </p:sp>
        <p:sp>
          <p:nvSpPr>
            <p:cNvPr id="39" name="Google Shape;519;p32">
              <a:extLst>
                <a:ext uri="{FF2B5EF4-FFF2-40B4-BE49-F238E27FC236}">
                  <a16:creationId xmlns:a16="http://schemas.microsoft.com/office/drawing/2014/main" xmlns="" id="{BFBF3E4B-7A37-34FC-BA1A-F4075ED80AA0}"/>
                </a:ext>
              </a:extLst>
            </p:cNvPr>
            <p:cNvSpPr txBox="1"/>
            <p:nvPr/>
          </p:nvSpPr>
          <p:spPr>
            <a:xfrm>
              <a:off x="719999" y="3888779"/>
              <a:ext cx="1756200" cy="4776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en" sz="2800" kern="0" dirty="0">
                  <a:solidFill>
                    <a:sysClr val="windowText" lastClr="000000"/>
                  </a:solidFill>
                  <a:ea typeface="Roboto"/>
                  <a:cs typeface="Roboto"/>
                  <a:sym typeface="Roboto"/>
                </a:rPr>
                <a:t>Sử dụng tế bào sống và các quá trình sinh học tạo ra sản phẩm sinh học cần thiết</a:t>
              </a:r>
              <a:endParaRPr sz="2800" kern="0" dirty="0">
                <a:solidFill>
                  <a:sysClr val="windowText" lastClr="000000"/>
                </a:solidFill>
                <a:ea typeface="Roboto"/>
                <a:cs typeface="Roboto"/>
                <a:sym typeface="Roboto"/>
              </a:endParaRPr>
            </a:p>
          </p:txBody>
        </p:sp>
      </p:grpSp>
      <p:sp>
        <p:nvSpPr>
          <p:cNvPr id="19" name="Arrow: Pentagon 18">
            <a:extLst>
              <a:ext uri="{FF2B5EF4-FFF2-40B4-BE49-F238E27FC236}">
                <a16:creationId xmlns:a16="http://schemas.microsoft.com/office/drawing/2014/main" xmlns="" id="{AC217DA9-57F7-BD1E-B827-C6DE5840F4B2}"/>
              </a:ext>
            </a:extLst>
          </p:cNvPr>
          <p:cNvSpPr/>
          <p:nvPr/>
        </p:nvSpPr>
        <p:spPr>
          <a:xfrm>
            <a:off x="1" y="9746"/>
            <a:ext cx="9697156" cy="10547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 </a:t>
            </a:r>
            <a:r>
              <a:rPr lang="en-US" sz="2900" b="1" dirty="0" err="1"/>
              <a:t>Đối</a:t>
            </a:r>
            <a:r>
              <a:rPr lang="en-US" sz="2900" b="1" dirty="0"/>
              <a:t> </a:t>
            </a:r>
            <a:r>
              <a:rPr lang="en-US" sz="2900" b="1" dirty="0" err="1"/>
              <a:t>tượng</a:t>
            </a:r>
            <a:r>
              <a:rPr lang="en-US" sz="2900" b="1" dirty="0"/>
              <a:t>, </a:t>
            </a:r>
            <a:r>
              <a:rPr lang="en-US" sz="2900" b="1" dirty="0" err="1"/>
              <a:t>lĩnh</a:t>
            </a:r>
            <a:r>
              <a:rPr lang="en-US" sz="2900" b="1" dirty="0"/>
              <a:t> </a:t>
            </a:r>
            <a:r>
              <a:rPr lang="en-US" sz="2900" b="1" dirty="0" err="1"/>
              <a:t>vực</a:t>
            </a:r>
            <a:r>
              <a:rPr lang="en-US" sz="2900" b="1" dirty="0"/>
              <a:t> </a:t>
            </a:r>
            <a:r>
              <a:rPr lang="en-US" sz="2900" b="1" dirty="0" err="1"/>
              <a:t>nghiên</a:t>
            </a:r>
            <a:r>
              <a:rPr lang="en-US" sz="2900" b="1" dirty="0"/>
              <a:t> </a:t>
            </a:r>
            <a:r>
              <a:rPr lang="en-US" sz="2900" b="1" dirty="0" err="1"/>
              <a:t>cứu</a:t>
            </a:r>
            <a:r>
              <a:rPr lang="en-US" sz="2900" b="1" dirty="0"/>
              <a:t> </a:t>
            </a:r>
            <a:r>
              <a:rPr lang="en-US" sz="2900" b="1" dirty="0" err="1"/>
              <a:t>và</a:t>
            </a:r>
            <a:r>
              <a:rPr lang="en-US" sz="2900" b="1" dirty="0"/>
              <a:t> </a:t>
            </a:r>
            <a:r>
              <a:rPr lang="en-US" sz="2900" b="1" dirty="0" err="1"/>
              <a:t>mục</a:t>
            </a:r>
            <a:r>
              <a:rPr lang="en-US" sz="2900" b="1" dirty="0"/>
              <a:t> </a:t>
            </a:r>
            <a:r>
              <a:rPr lang="en-US" sz="2900" b="1" dirty="0" err="1"/>
              <a:t>tiêu</a:t>
            </a:r>
            <a:r>
              <a:rPr lang="en-US" sz="2900" b="1" dirty="0"/>
              <a:t> </a:t>
            </a:r>
            <a:r>
              <a:rPr lang="en-US" sz="2900" b="1" dirty="0" err="1"/>
              <a:t>môn</a:t>
            </a:r>
            <a:r>
              <a:rPr lang="en-US" sz="2900" b="1" dirty="0"/>
              <a:t> </a:t>
            </a:r>
            <a:r>
              <a:rPr lang="en-US" sz="2900" b="1" dirty="0" err="1"/>
              <a:t>Sinh</a:t>
            </a:r>
            <a:r>
              <a:rPr lang="en-US" sz="2900" b="1" dirty="0"/>
              <a:t> </a:t>
            </a:r>
            <a:r>
              <a:rPr lang="en-US" sz="2900" b="1" dirty="0" err="1"/>
              <a:t>học</a:t>
            </a:r>
            <a:endParaRPr lang="en-US" sz="2900" b="1" dirty="0"/>
          </a:p>
        </p:txBody>
      </p:sp>
      <p:sp>
        <p:nvSpPr>
          <p:cNvPr id="21" name="Rectangle 20">
            <a:extLst>
              <a:ext uri="{FF2B5EF4-FFF2-40B4-BE49-F238E27FC236}">
                <a16:creationId xmlns:a16="http://schemas.microsoft.com/office/drawing/2014/main" xmlns="" id="{20281D73-DDC2-7F99-E724-748C10E2EB27}"/>
              </a:ext>
            </a:extLst>
          </p:cNvPr>
          <p:cNvSpPr/>
          <p:nvPr/>
        </p:nvSpPr>
        <p:spPr>
          <a:xfrm>
            <a:off x="8758" y="1098197"/>
            <a:ext cx="9195220"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Đối</a:t>
            </a:r>
            <a:r>
              <a:rPr lang="en-US" sz="2900" b="1" dirty="0">
                <a:solidFill>
                  <a:schemeClr val="accent3">
                    <a:lumMod val="50000"/>
                  </a:schemeClr>
                </a:solidFill>
              </a:rPr>
              <a:t> </a:t>
            </a:r>
            <a:r>
              <a:rPr lang="en-US" sz="2900" b="1" dirty="0" err="1">
                <a:solidFill>
                  <a:schemeClr val="accent3">
                    <a:lumMod val="50000"/>
                  </a:schemeClr>
                </a:solidFill>
              </a:rPr>
              <a:t>tượng</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lĩnh</a:t>
            </a:r>
            <a:r>
              <a:rPr lang="en-US" sz="2900" b="1" dirty="0">
                <a:solidFill>
                  <a:schemeClr val="accent3">
                    <a:lumMod val="50000"/>
                  </a:schemeClr>
                </a:solidFill>
              </a:rPr>
              <a:t> </a:t>
            </a:r>
            <a:r>
              <a:rPr lang="en-US" sz="2900" b="1" dirty="0" err="1">
                <a:solidFill>
                  <a:schemeClr val="accent3">
                    <a:lumMod val="50000"/>
                  </a:schemeClr>
                </a:solidFill>
              </a:rPr>
              <a:t>vực</a:t>
            </a:r>
            <a:r>
              <a:rPr lang="en-US" sz="2900" b="1" dirty="0">
                <a:solidFill>
                  <a:schemeClr val="accent3">
                    <a:lumMod val="50000"/>
                  </a:schemeClr>
                </a:solidFill>
              </a:rPr>
              <a:t> </a:t>
            </a:r>
            <a:r>
              <a:rPr lang="en-US" sz="2900" b="1" dirty="0" err="1">
                <a:solidFill>
                  <a:schemeClr val="accent3">
                    <a:lumMod val="50000"/>
                  </a:schemeClr>
                </a:solidFill>
              </a:rPr>
              <a:t>nghiên</a:t>
            </a:r>
            <a:r>
              <a:rPr lang="en-US" sz="2900" b="1" dirty="0">
                <a:solidFill>
                  <a:schemeClr val="accent3">
                    <a:lumMod val="50000"/>
                  </a:schemeClr>
                </a:solidFill>
              </a:rPr>
              <a:t> </a:t>
            </a:r>
            <a:r>
              <a:rPr lang="en-US" sz="2900" b="1" dirty="0" err="1">
                <a:solidFill>
                  <a:schemeClr val="accent3">
                    <a:lumMod val="50000"/>
                  </a:schemeClr>
                </a:solidFill>
              </a:rPr>
              <a:t>cứu</a:t>
            </a:r>
            <a:r>
              <a:rPr lang="en-US" sz="2900" b="1" dirty="0">
                <a:solidFill>
                  <a:schemeClr val="accent3">
                    <a:lumMod val="50000"/>
                  </a:schemeClr>
                </a:solidFill>
              </a:rPr>
              <a:t> </a:t>
            </a:r>
            <a:r>
              <a:rPr lang="en-US" sz="2900" b="1" dirty="0" err="1">
                <a:solidFill>
                  <a:schemeClr val="accent3">
                    <a:lumMod val="50000"/>
                  </a:schemeClr>
                </a:solidFill>
              </a:rPr>
              <a:t>của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3221830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500" fill="hold"/>
                                        <p:tgtEl>
                                          <p:spTgt spid="274"/>
                                        </p:tgtEl>
                                        <p:attrNameLst>
                                          <p:attrName>ppt_x</p:attrName>
                                        </p:attrNameLst>
                                      </p:cBhvr>
                                      <p:tavLst>
                                        <p:tav tm="0">
                                          <p:val>
                                            <p:strVal val="#ppt_x"/>
                                          </p:val>
                                        </p:tav>
                                        <p:tav tm="100000">
                                          <p:val>
                                            <p:strVal val="#ppt_x"/>
                                          </p:val>
                                        </p:tav>
                                      </p:tavLst>
                                    </p:anim>
                                    <p:anim calcmode="lin" valueType="num">
                                      <p:cBhvr additive="base">
                                        <p:cTn id="8"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6.png"/>
          <p:cNvPicPr>
            <a:picLocks noGrp="1"/>
          </p:cNvPicPr>
          <p:nvPr>
            <p:ph idx="1"/>
          </p:nvPr>
        </p:nvPicPr>
        <p:blipFill>
          <a:blip r:embed="rId2"/>
          <a:srcRect/>
          <a:stretch>
            <a:fillRect/>
          </a:stretch>
        </p:blipFill>
        <p:spPr>
          <a:xfrm>
            <a:off x="832270" y="431321"/>
            <a:ext cx="5335617" cy="4105559"/>
          </a:xfrm>
          <a:prstGeom prst="rect">
            <a:avLst/>
          </a:prstGeom>
          <a:ln/>
        </p:spPr>
      </p:pic>
      <p:sp>
        <p:nvSpPr>
          <p:cNvPr id="5" name="TextBox 4"/>
          <p:cNvSpPr txBox="1"/>
          <p:nvPr/>
        </p:nvSpPr>
        <p:spPr>
          <a:xfrm>
            <a:off x="6167887" y="431321"/>
            <a:ext cx="5736566" cy="2308324"/>
          </a:xfrm>
          <a:prstGeom prst="rect">
            <a:avLst/>
          </a:prstGeom>
          <a:noFill/>
        </p:spPr>
        <p:txBody>
          <a:bodyPr wrap="square" rtlCol="0">
            <a:spAutoFit/>
          </a:bodyPr>
          <a:lstStyle/>
          <a:p>
            <a:pPr algn="just"/>
            <a:r>
              <a:rPr lang="vi-VN" i="1" dirty="0" smtClean="0">
                <a:latin typeface="+mj-lt"/>
              </a:rPr>
              <a:t>1- </a:t>
            </a:r>
            <a:r>
              <a:rPr lang="vi-VN" i="1" dirty="0">
                <a:latin typeface="+mj-lt"/>
              </a:rPr>
              <a:t>Bướm hút một hoa bằng cách nào?</a:t>
            </a:r>
            <a:endParaRPr lang="en-US" dirty="0">
              <a:latin typeface="+mj-lt"/>
            </a:endParaRPr>
          </a:p>
          <a:p>
            <a:pPr algn="just"/>
            <a:r>
              <a:rPr lang="vi-VN" i="1" dirty="0" smtClean="0">
                <a:latin typeface="+mj-lt"/>
              </a:rPr>
              <a:t>2- </a:t>
            </a:r>
            <a:r>
              <a:rPr lang="vi-VN" i="1" dirty="0">
                <a:latin typeface="+mj-lt"/>
              </a:rPr>
              <a:t>Bướm và thực vật có mối quan hệ với nhau như thế nào?</a:t>
            </a:r>
            <a:endParaRPr lang="en-US" dirty="0">
              <a:latin typeface="+mj-lt"/>
            </a:endParaRPr>
          </a:p>
          <a:p>
            <a:pPr algn="just"/>
            <a:r>
              <a:rPr lang="vi-VN" i="1" dirty="0" smtClean="0">
                <a:latin typeface="+mj-lt"/>
              </a:rPr>
              <a:t>3- </a:t>
            </a:r>
            <a:r>
              <a:rPr lang="vi-VN" i="1" dirty="0">
                <a:latin typeface="+mj-lt"/>
              </a:rPr>
              <a:t>Bộ phận nào giúp bướm di chuyển?</a:t>
            </a:r>
            <a:endParaRPr lang="en-US" dirty="0">
              <a:latin typeface="+mj-lt"/>
            </a:endParaRPr>
          </a:p>
          <a:p>
            <a:pPr algn="just"/>
            <a:r>
              <a:rPr lang="vi-VN" i="1" dirty="0" smtClean="0">
                <a:latin typeface="+mj-lt"/>
              </a:rPr>
              <a:t>4- </a:t>
            </a:r>
            <a:r>
              <a:rPr lang="vi-VN" i="1" dirty="0">
                <a:latin typeface="+mj-lt"/>
              </a:rPr>
              <a:t>Nhờ đâu mà bướm có thể tiêu hoá được mật hoa?</a:t>
            </a:r>
            <a:endParaRPr lang="en-US" dirty="0">
              <a:latin typeface="+mj-lt"/>
            </a:endParaRPr>
          </a:p>
          <a:p>
            <a:pPr algn="just"/>
            <a:r>
              <a:rPr lang="vi-VN" i="1" dirty="0" smtClean="0">
                <a:latin typeface="+mj-lt"/>
              </a:rPr>
              <a:t>5- </a:t>
            </a:r>
            <a:r>
              <a:rPr lang="vi-VN" i="1" dirty="0">
                <a:latin typeface="+mj-lt"/>
              </a:rPr>
              <a:t>Các yếu tố của môi trường có ảnh hưởng như thế nào đến quá trình sinh trưởng và phát triển của hoa và bướm?</a:t>
            </a:r>
            <a:endParaRPr lang="en-US" dirty="0">
              <a:latin typeface="+mj-lt"/>
            </a:endParaRPr>
          </a:p>
          <a:p>
            <a:pPr algn="just"/>
            <a:r>
              <a:rPr lang="vi-VN" i="1" dirty="0" smtClean="0">
                <a:latin typeface="+mj-lt"/>
              </a:rPr>
              <a:t>6- </a:t>
            </a:r>
            <a:r>
              <a:rPr lang="vi-VN" i="1" dirty="0">
                <a:latin typeface="+mj-lt"/>
              </a:rPr>
              <a:t>Tại sao thực vật có hoa tiến hoá nhất?</a:t>
            </a:r>
            <a:endParaRPr lang="en-US" dirty="0">
              <a:latin typeface="+mj-lt"/>
            </a:endParaRPr>
          </a:p>
          <a:p>
            <a:endParaRPr lang="en-US" dirty="0">
              <a:latin typeface="+mj-lt"/>
            </a:endParaRPr>
          </a:p>
        </p:txBody>
      </p:sp>
      <p:sp>
        <p:nvSpPr>
          <p:cNvPr id="7" name="TextBox 6"/>
          <p:cNvSpPr txBox="1"/>
          <p:nvPr/>
        </p:nvSpPr>
        <p:spPr>
          <a:xfrm>
            <a:off x="6167887" y="2898475"/>
            <a:ext cx="5486400" cy="2031325"/>
          </a:xfrm>
          <a:prstGeom prst="rect">
            <a:avLst/>
          </a:prstGeom>
          <a:noFill/>
        </p:spPr>
        <p:txBody>
          <a:bodyPr wrap="square" rtlCol="0">
            <a:spAutoFit/>
          </a:bodyPr>
          <a:lstStyle/>
          <a:p>
            <a:r>
              <a:rPr lang="en-US" b="1" i="1" dirty="0" smtClean="0">
                <a:latin typeface="Times New Roman" panose="02020603050405020304" pitchFamily="18" charset="0"/>
                <a:cs typeface="Times New Roman" panose="02020603050405020304" pitchFamily="18" charset="0"/>
              </a:rPr>
              <a:t>?</a:t>
            </a:r>
            <a:r>
              <a:rPr lang="vi-VN" b="1" i="1" dirty="0" smtClean="0">
                <a:latin typeface="Times New Roman" panose="02020603050405020304" pitchFamily="18" charset="0"/>
                <a:cs typeface="Times New Roman" panose="02020603050405020304" pitchFamily="18" charset="0"/>
              </a:rPr>
              <a:t> </a:t>
            </a:r>
            <a:r>
              <a:rPr lang="vi-VN" i="1" dirty="0" smtClean="0">
                <a:latin typeface="Times New Roman" panose="02020603050405020304" pitchFamily="18" charset="0"/>
                <a:cs typeface="Times New Roman" panose="02020603050405020304" pitchFamily="18" charset="0"/>
              </a:rPr>
              <a:t>Sắp </a:t>
            </a:r>
            <a:r>
              <a:rPr lang="vi-VN" i="1" dirty="0">
                <a:latin typeface="Times New Roman" panose="02020603050405020304" pitchFamily="18" charset="0"/>
                <a:cs typeface="Times New Roman" panose="02020603050405020304" pitchFamily="18" charset="0"/>
              </a:rPr>
              <a:t>xếp các câu hỏi </a:t>
            </a:r>
            <a:r>
              <a:rPr lang="vi-VN" i="1" dirty="0" smtClean="0">
                <a:latin typeface="Times New Roman" panose="02020603050405020304" pitchFamily="18" charset="0"/>
                <a:cs typeface="Times New Roman" panose="02020603050405020304" pitchFamily="18" charset="0"/>
              </a:rPr>
              <a:t>trên </a:t>
            </a:r>
            <a:r>
              <a:rPr lang="vi-VN" i="1" dirty="0">
                <a:latin typeface="Times New Roman" panose="02020603050405020304" pitchFamily="18" charset="0"/>
                <a:cs typeface="Times New Roman" panose="02020603050405020304" pitchFamily="18" charset="0"/>
              </a:rPr>
              <a:t>vào những nội dung sau:</a:t>
            </a:r>
            <a:endParaRPr lang="en-US" dirty="0">
              <a:latin typeface="Times New Roman" panose="02020603050405020304" pitchFamily="18" charset="0"/>
              <a:cs typeface="Times New Roman" panose="02020603050405020304" pitchFamily="18" charset="0"/>
            </a:endParaRPr>
          </a:p>
          <a:p>
            <a:r>
              <a:rPr lang="vi-VN" i="1" dirty="0">
                <a:latin typeface="Times New Roman" panose="02020603050405020304" pitchFamily="18" charset="0"/>
                <a:cs typeface="Times New Roman" panose="02020603050405020304" pitchFamily="18" charset="0"/>
              </a:rPr>
              <a:t>a) Hình thái và cấu tạo cơ thể</a:t>
            </a:r>
            <a:endParaRPr lang="en-US" dirty="0">
              <a:latin typeface="Times New Roman" panose="02020603050405020304" pitchFamily="18" charset="0"/>
              <a:cs typeface="Times New Roman" panose="02020603050405020304" pitchFamily="18" charset="0"/>
            </a:endParaRPr>
          </a:p>
          <a:p>
            <a:r>
              <a:rPr lang="vi-VN" i="1" dirty="0">
                <a:latin typeface="Times New Roman" panose="02020603050405020304" pitchFamily="18" charset="0"/>
                <a:cs typeface="Times New Roman" panose="02020603050405020304" pitchFamily="18" charset="0"/>
              </a:rPr>
              <a:t>b) Hoạt động chức năng của cơ thể</a:t>
            </a:r>
            <a:endParaRPr lang="en-US" dirty="0">
              <a:latin typeface="Times New Roman" panose="02020603050405020304" pitchFamily="18" charset="0"/>
              <a:cs typeface="Times New Roman" panose="02020603050405020304" pitchFamily="18" charset="0"/>
            </a:endParaRPr>
          </a:p>
          <a:p>
            <a:r>
              <a:rPr lang="vi-VN" i="1" dirty="0">
                <a:latin typeface="Times New Roman" panose="02020603050405020304" pitchFamily="18" charset="0"/>
                <a:cs typeface="Times New Roman" panose="02020603050405020304" pitchFamily="18" charset="0"/>
              </a:rPr>
              <a:t>c) Mối quan hệ giữa các cá thể với nhau</a:t>
            </a:r>
            <a:endParaRPr lang="en-US" dirty="0">
              <a:latin typeface="Times New Roman" panose="02020603050405020304" pitchFamily="18" charset="0"/>
              <a:cs typeface="Times New Roman" panose="02020603050405020304" pitchFamily="18" charset="0"/>
            </a:endParaRPr>
          </a:p>
          <a:p>
            <a:r>
              <a:rPr lang="vi-VN" i="1" dirty="0">
                <a:latin typeface="Times New Roman" panose="02020603050405020304" pitchFamily="18" charset="0"/>
                <a:cs typeface="Times New Roman" panose="02020603050405020304" pitchFamily="18" charset="0"/>
              </a:rPr>
              <a:t>đ) Mối quan hệ giữa cá thể với môi trường</a:t>
            </a:r>
            <a:endParaRPr lang="en-US" dirty="0">
              <a:latin typeface="Times New Roman" panose="02020603050405020304" pitchFamily="18" charset="0"/>
              <a:cs typeface="Times New Roman" panose="02020603050405020304" pitchFamily="18" charset="0"/>
            </a:endParaRPr>
          </a:p>
          <a:p>
            <a:r>
              <a:rPr lang="vi-VN" i="1" dirty="0">
                <a:latin typeface="Times New Roman" panose="02020603050405020304" pitchFamily="18" charset="0"/>
                <a:cs typeface="Times New Roman" panose="02020603050405020304" pitchFamily="18" charset="0"/>
              </a:rPr>
              <a:t>e) Quá trình tiến hoá của sinh vật</a:t>
            </a:r>
            <a:endParaRPr lang="en-US" dirty="0">
              <a:latin typeface="Times New Roman" panose="02020603050405020304" pitchFamily="18" charset="0"/>
              <a:cs typeface="Times New Roman" panose="02020603050405020304" pitchFamily="18" charset="0"/>
            </a:endParaRPr>
          </a:p>
          <a:p>
            <a:r>
              <a:rPr lang="vi-VN" dirty="0" smtClean="0">
                <a:latin typeface="Times New Roman" panose="02020603050405020304" pitchFamily="18" charset="0"/>
                <a:cs typeface="Times New Roman" panose="02020603050405020304" pitchFamily="18" charset="0"/>
              </a:rPr>
              <a:t>3a; 1,4b; 2c; 5d; 6e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56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 calcmode="lin" valueType="num">
                                      <p:cBhvr additive="base">
                                        <p:cTn id="4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 calcmode="lin" valueType="num">
                                      <p:cBhvr additive="base">
                                        <p:cTn id="4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 calcmode="lin" valueType="num">
                                      <p:cBhvr additive="base">
                                        <p:cTn id="5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 calcmode="lin" valueType="num">
                                      <p:cBhvr additive="base">
                                        <p:cTn id="6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 calcmode="lin" valueType="num">
                                      <p:cBhvr additive="base">
                                        <p:cTn id="6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oogle Shape;514;p32">
            <a:extLst>
              <a:ext uri="{FF2B5EF4-FFF2-40B4-BE49-F238E27FC236}">
                <a16:creationId xmlns:a16="http://schemas.microsoft.com/office/drawing/2014/main" xmlns="" id="{200CC79D-DE26-2C9B-01E0-8303707FC598}"/>
              </a:ext>
            </a:extLst>
          </p:cNvPr>
          <p:cNvGrpSpPr/>
          <p:nvPr/>
        </p:nvGrpSpPr>
        <p:grpSpPr>
          <a:xfrm>
            <a:off x="527627" y="2160844"/>
            <a:ext cx="11167795" cy="4249192"/>
            <a:chOff x="749258" y="836010"/>
            <a:chExt cx="3830171" cy="1060621"/>
          </a:xfrm>
        </p:grpSpPr>
        <p:sp>
          <p:nvSpPr>
            <p:cNvPr id="32" name="Google Shape;515;p32">
              <a:extLst>
                <a:ext uri="{FF2B5EF4-FFF2-40B4-BE49-F238E27FC236}">
                  <a16:creationId xmlns:a16="http://schemas.microsoft.com/office/drawing/2014/main" xmlns="" id="{3E0007ED-0076-8A96-A7C8-08948E013013}"/>
                </a:ext>
              </a:extLst>
            </p:cNvPr>
            <p:cNvSpPr txBox="1"/>
            <p:nvPr/>
          </p:nvSpPr>
          <p:spPr>
            <a:xfrm>
              <a:off x="778518" y="836010"/>
              <a:ext cx="3771652" cy="357799"/>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defTabSz="1219170">
                <a:defRPr/>
              </a:pPr>
              <a:r>
                <a:rPr lang="vi-VN" sz="2800" b="1" kern="0" dirty="0" smtClean="0">
                  <a:solidFill>
                    <a:srgbClr val="ED4A5D"/>
                  </a:solidFill>
                  <a:ea typeface="Fira Sans Extra Condensed"/>
                  <a:cs typeface="Fira Sans Extra Condensed"/>
                  <a:sym typeface="Fira Sans Extra Condensed"/>
                </a:rPr>
                <a:t>Nếu yêu thích môn Sinh học, em sẽ lựa chọn lĩnh vực nào của Ngành Sinh học? Tại sao?  </a:t>
              </a:r>
              <a:endParaRPr sz="2800" b="1" kern="0" dirty="0">
                <a:solidFill>
                  <a:srgbClr val="ED4A5D"/>
                </a:solidFill>
                <a:ea typeface="Fira Sans Extra Condensed"/>
                <a:cs typeface="Fira Sans Extra Condensed"/>
                <a:sym typeface="Fira Sans Extra Condensed"/>
              </a:endParaRPr>
            </a:p>
          </p:txBody>
        </p:sp>
        <p:sp>
          <p:nvSpPr>
            <p:cNvPr id="33" name="Google Shape;516;p32">
              <a:extLst>
                <a:ext uri="{FF2B5EF4-FFF2-40B4-BE49-F238E27FC236}">
                  <a16:creationId xmlns:a16="http://schemas.microsoft.com/office/drawing/2014/main" xmlns="" id="{FDE61861-0109-176B-CDB5-4CF8F6FDCD81}"/>
                </a:ext>
              </a:extLst>
            </p:cNvPr>
            <p:cNvSpPr txBox="1"/>
            <p:nvPr/>
          </p:nvSpPr>
          <p:spPr>
            <a:xfrm>
              <a:off x="749258" y="1269467"/>
              <a:ext cx="3830171" cy="627164"/>
            </a:xfrm>
            <a:prstGeom prst="rect">
              <a:avLst/>
            </a:prstGeom>
            <a:no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just" defTabSz="1219170">
                <a:defRPr/>
              </a:pPr>
              <a:r>
                <a:rPr lang="vi-VN" sz="2800" kern="0" dirty="0" smtClean="0">
                  <a:solidFill>
                    <a:sysClr val="windowText" lastClr="000000"/>
                  </a:solidFill>
                  <a:ea typeface="Roboto" panose="02000000000000000000" pitchFamily="2" charset="0"/>
                  <a:cs typeface="Roboto"/>
                  <a:sym typeface="Roboto"/>
                </a:rPr>
                <a:t>HS làm việc cá nhân hoặc nhóm  về lĩnh vực mình nghiên cứu</a:t>
              </a:r>
            </a:p>
            <a:p>
              <a:pPr algn="just" defTabSz="1219170">
                <a:defRPr/>
              </a:pPr>
              <a:r>
                <a:rPr lang="vi-VN" sz="2800" kern="0" dirty="0" smtClean="0">
                  <a:solidFill>
                    <a:sysClr val="windowText" lastClr="000000"/>
                  </a:solidFill>
                  <a:ea typeface="Roboto" panose="02000000000000000000" pitchFamily="2" charset="0"/>
                  <a:cs typeface="Roboto"/>
                  <a:sym typeface="Roboto"/>
                </a:rPr>
                <a:t>( Nội dung cụ thể:</a:t>
              </a:r>
            </a:p>
            <a:p>
              <a:pPr marL="457200" indent="-457200" algn="just" defTabSz="1219170">
                <a:buFontTx/>
                <a:buChar char="-"/>
                <a:defRPr/>
              </a:pPr>
              <a:r>
                <a:rPr lang="vi-VN" sz="2800" kern="0" dirty="0" smtClean="0">
                  <a:solidFill>
                    <a:sysClr val="windowText" lastClr="000000"/>
                  </a:solidFill>
                  <a:ea typeface="Roboto" panose="02000000000000000000" pitchFamily="2" charset="0"/>
                  <a:cs typeface="Roboto"/>
                  <a:sym typeface="Roboto"/>
                </a:rPr>
                <a:t>Lý do lựa chọn lĩnh vực đó là gì?</a:t>
              </a:r>
            </a:p>
            <a:p>
              <a:pPr algn="just" defTabSz="1219170">
                <a:defRPr/>
              </a:pPr>
              <a:r>
                <a:rPr lang="vi-VN" sz="2800" kern="0" dirty="0" smtClean="0">
                  <a:solidFill>
                    <a:sysClr val="windowText" lastClr="000000"/>
                  </a:solidFill>
                  <a:ea typeface="Roboto" panose="02000000000000000000" pitchFamily="2" charset="0"/>
                  <a:cs typeface="Roboto"/>
                  <a:sym typeface="Roboto"/>
                </a:rPr>
                <a:t>- Sẽ nghiên cứu vấn đề gì?</a:t>
              </a:r>
            </a:p>
            <a:p>
              <a:pPr algn="just" defTabSz="1219170">
                <a:defRPr/>
              </a:pPr>
              <a:r>
                <a:rPr lang="vi-VN" sz="2800" kern="0" dirty="0" smtClean="0">
                  <a:solidFill>
                    <a:sysClr val="windowText" lastClr="000000"/>
                  </a:solidFill>
                  <a:ea typeface="Roboto" panose="02000000000000000000" pitchFamily="2" charset="0"/>
                  <a:cs typeface="Roboto"/>
                  <a:sym typeface="Roboto"/>
                </a:rPr>
                <a:t>- Ứng dụng kết quả nghiên cứu vào đời sống như thế nào?</a:t>
              </a:r>
            </a:p>
            <a:p>
              <a:pPr algn="ctr" defTabSz="1219170">
                <a:defRPr/>
              </a:pPr>
              <a:r>
                <a:rPr lang="vi-VN" sz="2800" kern="0" dirty="0" smtClean="0">
                  <a:solidFill>
                    <a:sysClr val="windowText" lastClr="000000"/>
                  </a:solidFill>
                  <a:ea typeface="Roboto" panose="02000000000000000000" pitchFamily="2" charset="0"/>
                  <a:cs typeface="Roboto"/>
                  <a:sym typeface="Roboto"/>
                </a:rPr>
                <a:t>-.....</a:t>
              </a:r>
              <a:endParaRPr sz="2800" kern="0" dirty="0">
                <a:solidFill>
                  <a:sysClr val="windowText" lastClr="000000"/>
                </a:solidFill>
                <a:ea typeface="Roboto" panose="02000000000000000000" pitchFamily="2" charset="0"/>
                <a:cs typeface="Roboto"/>
                <a:sym typeface="Roboto"/>
              </a:endParaRPr>
            </a:p>
          </p:txBody>
        </p:sp>
      </p:grpSp>
      <p:sp>
        <p:nvSpPr>
          <p:cNvPr id="19" name="Arrow: Pentagon 18">
            <a:extLst>
              <a:ext uri="{FF2B5EF4-FFF2-40B4-BE49-F238E27FC236}">
                <a16:creationId xmlns:a16="http://schemas.microsoft.com/office/drawing/2014/main" xmlns="" id="{AC217DA9-57F7-BD1E-B827-C6DE5840F4B2}"/>
              </a:ext>
            </a:extLst>
          </p:cNvPr>
          <p:cNvSpPr/>
          <p:nvPr/>
        </p:nvSpPr>
        <p:spPr>
          <a:xfrm>
            <a:off x="1" y="9746"/>
            <a:ext cx="9697156" cy="10547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 </a:t>
            </a:r>
            <a:r>
              <a:rPr lang="en-US" sz="2900" b="1" dirty="0" err="1"/>
              <a:t>Đối</a:t>
            </a:r>
            <a:r>
              <a:rPr lang="en-US" sz="2900" b="1" dirty="0"/>
              <a:t> </a:t>
            </a:r>
            <a:r>
              <a:rPr lang="en-US" sz="2900" b="1" dirty="0" err="1"/>
              <a:t>tượng</a:t>
            </a:r>
            <a:r>
              <a:rPr lang="en-US" sz="2900" b="1" dirty="0"/>
              <a:t>, </a:t>
            </a:r>
            <a:r>
              <a:rPr lang="en-US" sz="2900" b="1" dirty="0" err="1"/>
              <a:t>lĩnh</a:t>
            </a:r>
            <a:r>
              <a:rPr lang="en-US" sz="2900" b="1" dirty="0"/>
              <a:t> </a:t>
            </a:r>
            <a:r>
              <a:rPr lang="en-US" sz="2900" b="1" dirty="0" err="1"/>
              <a:t>vực</a:t>
            </a:r>
            <a:r>
              <a:rPr lang="en-US" sz="2900" b="1" dirty="0"/>
              <a:t> </a:t>
            </a:r>
            <a:r>
              <a:rPr lang="en-US" sz="2900" b="1" dirty="0" err="1"/>
              <a:t>nghiên</a:t>
            </a:r>
            <a:r>
              <a:rPr lang="en-US" sz="2900" b="1" dirty="0"/>
              <a:t> </a:t>
            </a:r>
            <a:r>
              <a:rPr lang="en-US" sz="2900" b="1" dirty="0" err="1"/>
              <a:t>cứu</a:t>
            </a:r>
            <a:r>
              <a:rPr lang="en-US" sz="2900" b="1" dirty="0"/>
              <a:t> </a:t>
            </a:r>
            <a:r>
              <a:rPr lang="en-US" sz="2900" b="1" dirty="0" err="1"/>
              <a:t>và</a:t>
            </a:r>
            <a:r>
              <a:rPr lang="en-US" sz="2900" b="1" dirty="0"/>
              <a:t> </a:t>
            </a:r>
            <a:r>
              <a:rPr lang="en-US" sz="2900" b="1" dirty="0" err="1"/>
              <a:t>mục</a:t>
            </a:r>
            <a:r>
              <a:rPr lang="en-US" sz="2900" b="1" dirty="0"/>
              <a:t> </a:t>
            </a:r>
            <a:r>
              <a:rPr lang="en-US" sz="2900" b="1" dirty="0" err="1"/>
              <a:t>tiêu</a:t>
            </a:r>
            <a:r>
              <a:rPr lang="en-US" sz="2900" b="1" dirty="0"/>
              <a:t> </a:t>
            </a:r>
            <a:r>
              <a:rPr lang="en-US" sz="2900" b="1" dirty="0" err="1"/>
              <a:t>môn</a:t>
            </a:r>
            <a:r>
              <a:rPr lang="en-US" sz="2900" b="1" dirty="0"/>
              <a:t> </a:t>
            </a:r>
            <a:r>
              <a:rPr lang="en-US" sz="2900" b="1" dirty="0" err="1"/>
              <a:t>Sinh</a:t>
            </a:r>
            <a:r>
              <a:rPr lang="en-US" sz="2900" b="1" dirty="0"/>
              <a:t> </a:t>
            </a:r>
            <a:r>
              <a:rPr lang="en-US" sz="2900" b="1" dirty="0" err="1"/>
              <a:t>học</a:t>
            </a:r>
            <a:endParaRPr lang="en-US" sz="2900" b="1" dirty="0"/>
          </a:p>
        </p:txBody>
      </p:sp>
      <p:sp>
        <p:nvSpPr>
          <p:cNvPr id="21" name="Rectangle 20">
            <a:extLst>
              <a:ext uri="{FF2B5EF4-FFF2-40B4-BE49-F238E27FC236}">
                <a16:creationId xmlns:a16="http://schemas.microsoft.com/office/drawing/2014/main" xmlns="" id="{20281D73-DDC2-7F99-E724-748C10E2EB27}"/>
              </a:ext>
            </a:extLst>
          </p:cNvPr>
          <p:cNvSpPr/>
          <p:nvPr/>
        </p:nvSpPr>
        <p:spPr>
          <a:xfrm>
            <a:off x="8758" y="1098197"/>
            <a:ext cx="9195220"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Đối</a:t>
            </a:r>
            <a:r>
              <a:rPr lang="en-US" sz="2900" b="1" dirty="0">
                <a:solidFill>
                  <a:schemeClr val="accent3">
                    <a:lumMod val="50000"/>
                  </a:schemeClr>
                </a:solidFill>
              </a:rPr>
              <a:t> </a:t>
            </a:r>
            <a:r>
              <a:rPr lang="en-US" sz="2900" b="1" dirty="0" err="1">
                <a:solidFill>
                  <a:schemeClr val="accent3">
                    <a:lumMod val="50000"/>
                  </a:schemeClr>
                </a:solidFill>
              </a:rPr>
              <a:t>tượng</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lĩnh</a:t>
            </a:r>
            <a:r>
              <a:rPr lang="en-US" sz="2900" b="1" dirty="0">
                <a:solidFill>
                  <a:schemeClr val="accent3">
                    <a:lumMod val="50000"/>
                  </a:schemeClr>
                </a:solidFill>
              </a:rPr>
              <a:t> </a:t>
            </a:r>
            <a:r>
              <a:rPr lang="en-US" sz="2900" b="1" dirty="0" err="1">
                <a:solidFill>
                  <a:schemeClr val="accent3">
                    <a:lumMod val="50000"/>
                  </a:schemeClr>
                </a:solidFill>
              </a:rPr>
              <a:t>vực</a:t>
            </a:r>
            <a:r>
              <a:rPr lang="en-US" sz="2900" b="1" dirty="0">
                <a:solidFill>
                  <a:schemeClr val="accent3">
                    <a:lumMod val="50000"/>
                  </a:schemeClr>
                </a:solidFill>
              </a:rPr>
              <a:t> </a:t>
            </a:r>
            <a:r>
              <a:rPr lang="en-US" sz="2900" b="1" dirty="0" err="1">
                <a:solidFill>
                  <a:schemeClr val="accent3">
                    <a:lumMod val="50000"/>
                  </a:schemeClr>
                </a:solidFill>
              </a:rPr>
              <a:t>nghiên</a:t>
            </a:r>
            <a:r>
              <a:rPr lang="en-US" sz="2900" b="1" dirty="0">
                <a:solidFill>
                  <a:schemeClr val="accent3">
                    <a:lumMod val="50000"/>
                  </a:schemeClr>
                </a:solidFill>
              </a:rPr>
              <a:t> </a:t>
            </a:r>
            <a:r>
              <a:rPr lang="en-US" sz="2900" b="1" dirty="0" err="1">
                <a:solidFill>
                  <a:schemeClr val="accent3">
                    <a:lumMod val="50000"/>
                  </a:schemeClr>
                </a:solidFill>
              </a:rPr>
              <a:t>cứu</a:t>
            </a:r>
            <a:r>
              <a:rPr lang="en-US" sz="2900" b="1" dirty="0">
                <a:solidFill>
                  <a:schemeClr val="accent3">
                    <a:lumMod val="50000"/>
                  </a:schemeClr>
                </a:solidFill>
              </a:rPr>
              <a:t> </a:t>
            </a:r>
            <a:r>
              <a:rPr lang="en-US" sz="2900" b="1" dirty="0" err="1">
                <a:solidFill>
                  <a:schemeClr val="accent3">
                    <a:lumMod val="50000"/>
                  </a:schemeClr>
                </a:solidFill>
              </a:rPr>
              <a:t>của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2734916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59998" y="720000"/>
            <a:ext cx="10446909" cy="1034909"/>
          </a:xfrm>
        </p:spPr>
        <p:txBody>
          <a:bodyPr/>
          <a:lstStyle/>
          <a:p>
            <a:r>
              <a:rPr lang="vi-VN" sz="2400" dirty="0" smtClean="0"/>
              <a:t>2.Mục tiêu học tập môn Sinh học:</a:t>
            </a:r>
            <a:br>
              <a:rPr lang="vi-VN" sz="2400" dirty="0" smtClean="0"/>
            </a:br>
            <a:endParaRPr lang="vi-VN" sz="2400" dirty="0"/>
          </a:p>
        </p:txBody>
      </p:sp>
      <p:sp>
        <p:nvSpPr>
          <p:cNvPr id="3" name="Subtitle 2"/>
          <p:cNvSpPr>
            <a:spLocks noGrp="1"/>
          </p:cNvSpPr>
          <p:nvPr>
            <p:ph type="subTitle" idx="1"/>
          </p:nvPr>
        </p:nvSpPr>
        <p:spPr>
          <a:xfrm flipH="1">
            <a:off x="868216" y="1754909"/>
            <a:ext cx="10224655" cy="3025263"/>
          </a:xfrm>
        </p:spPr>
        <p:txBody>
          <a:bodyPr/>
          <a:lstStyle/>
          <a:p>
            <a:endParaRPr lang="vi-VN" dirty="0"/>
          </a:p>
        </p:txBody>
      </p:sp>
      <p:graphicFrame>
        <p:nvGraphicFramePr>
          <p:cNvPr id="4" name="Table 3"/>
          <p:cNvGraphicFramePr>
            <a:graphicFrameLocks noGrp="1"/>
          </p:cNvGraphicFramePr>
          <p:nvPr>
            <p:extLst>
              <p:ext uri="{D42A27DB-BD31-4B8C-83A1-F6EECF244321}">
                <p14:modId xmlns:p14="http://schemas.microsoft.com/office/powerpoint/2010/main" val="2708938131"/>
              </p:ext>
            </p:extLst>
          </p:nvPr>
        </p:nvGraphicFramePr>
        <p:xfrm>
          <a:off x="1320800" y="2114356"/>
          <a:ext cx="9596583" cy="2300625"/>
        </p:xfrm>
        <a:graphic>
          <a:graphicData uri="http://schemas.openxmlformats.org/drawingml/2006/table">
            <a:tbl>
              <a:tblPr firstRow="1" bandRow="1">
                <a:tableStyleId>{5C22544A-7EE6-4342-B048-85BDC9FD1C3A}</a:tableStyleId>
              </a:tblPr>
              <a:tblGrid>
                <a:gridCol w="3198861"/>
                <a:gridCol w="3198861"/>
                <a:gridCol w="3198861"/>
              </a:tblGrid>
              <a:tr h="465223">
                <a:tc>
                  <a:txBody>
                    <a:bodyPr/>
                    <a:lstStyle/>
                    <a:p>
                      <a:pPr algn="ctr"/>
                      <a:r>
                        <a:rPr lang="vi-VN" dirty="0" smtClean="0">
                          <a:solidFill>
                            <a:schemeClr val="tx1"/>
                          </a:solidFill>
                        </a:rPr>
                        <a:t>K</a:t>
                      </a:r>
                      <a:endParaRPr lang="vi-VN" dirty="0">
                        <a:solidFill>
                          <a:schemeClr val="tx1"/>
                        </a:solidFill>
                      </a:endParaRPr>
                    </a:p>
                  </a:txBody>
                  <a:tcPr/>
                </a:tc>
                <a:tc>
                  <a:txBody>
                    <a:bodyPr/>
                    <a:lstStyle/>
                    <a:p>
                      <a:pPr algn="ctr"/>
                      <a:r>
                        <a:rPr lang="vi-VN" dirty="0" smtClean="0">
                          <a:solidFill>
                            <a:schemeClr val="tx1"/>
                          </a:solidFill>
                        </a:rPr>
                        <a:t>W</a:t>
                      </a:r>
                      <a:endParaRPr lang="vi-VN" dirty="0">
                        <a:solidFill>
                          <a:schemeClr val="tx1"/>
                        </a:solidFill>
                      </a:endParaRPr>
                    </a:p>
                  </a:txBody>
                  <a:tcPr/>
                </a:tc>
                <a:tc>
                  <a:txBody>
                    <a:bodyPr/>
                    <a:lstStyle/>
                    <a:p>
                      <a:pPr algn="ctr"/>
                      <a:r>
                        <a:rPr lang="vi-VN" dirty="0" smtClean="0">
                          <a:solidFill>
                            <a:schemeClr val="tx1"/>
                          </a:solidFill>
                        </a:rPr>
                        <a:t>L</a:t>
                      </a:r>
                      <a:endParaRPr lang="vi-VN" dirty="0">
                        <a:solidFill>
                          <a:schemeClr val="tx1"/>
                        </a:solidFill>
                      </a:endParaRPr>
                    </a:p>
                  </a:txBody>
                  <a:tcPr/>
                </a:tc>
              </a:tr>
              <a:tr h="1835402">
                <a:tc>
                  <a:txBody>
                    <a:bodyPr/>
                    <a:lstStyle/>
                    <a:p>
                      <a:pPr marL="285750" indent="-285750">
                        <a:buFontTx/>
                        <a:buChar char="-"/>
                      </a:pPr>
                      <a:r>
                        <a:rPr lang="vi-VN" dirty="0" smtClean="0">
                          <a:solidFill>
                            <a:schemeClr val="tx1"/>
                          </a:solidFill>
                        </a:rPr>
                        <a:t>Liên quan đến sự sống.</a:t>
                      </a:r>
                    </a:p>
                    <a:p>
                      <a:pPr marL="285750" indent="-285750">
                        <a:buFontTx/>
                        <a:buChar char="-"/>
                      </a:pPr>
                      <a:r>
                        <a:rPr lang="vi-VN" dirty="0" smtClean="0">
                          <a:solidFill>
                            <a:schemeClr val="tx1"/>
                          </a:solidFill>
                        </a:rPr>
                        <a:t>Nhận biết được vai trò của các loài sinh vật </a:t>
                      </a:r>
                    </a:p>
                    <a:p>
                      <a:pPr marL="285750" indent="-285750">
                        <a:buFontTx/>
                        <a:buChar char="-"/>
                      </a:pPr>
                      <a:r>
                        <a:rPr lang="vi-VN" dirty="0" smtClean="0">
                          <a:solidFill>
                            <a:schemeClr val="tx1"/>
                          </a:solidFill>
                        </a:rPr>
                        <a:t>...........</a:t>
                      </a:r>
                      <a:endParaRPr lang="vi-VN" dirty="0">
                        <a:solidFill>
                          <a:schemeClr val="tx1"/>
                        </a:solidFill>
                      </a:endParaRPr>
                    </a:p>
                  </a:txBody>
                  <a:tcPr/>
                </a:tc>
                <a:tc>
                  <a:txBody>
                    <a:bodyPr/>
                    <a:lstStyle/>
                    <a:p>
                      <a:pPr marL="285750" indent="-285750">
                        <a:buFontTx/>
                        <a:buChar char="-"/>
                      </a:pPr>
                      <a:r>
                        <a:rPr lang="vi-VN" dirty="0" smtClean="0">
                          <a:solidFill>
                            <a:schemeClr val="tx1"/>
                          </a:solidFill>
                        </a:rPr>
                        <a:t>Thế giới sống được hình thành như thế nào?</a:t>
                      </a:r>
                    </a:p>
                    <a:p>
                      <a:pPr marL="285750" indent="-285750">
                        <a:buFontTx/>
                        <a:buChar char="-"/>
                      </a:pPr>
                      <a:r>
                        <a:rPr lang="vi-VN" dirty="0" smtClean="0">
                          <a:solidFill>
                            <a:schemeClr val="tx1"/>
                          </a:solidFill>
                        </a:rPr>
                        <a:t>Tại sao phải bảo vệ đa dạng sinh học?</a:t>
                      </a:r>
                      <a:endParaRPr lang="vi-VN" dirty="0">
                        <a:solidFill>
                          <a:schemeClr val="tx1"/>
                        </a:solidFill>
                      </a:endParaRPr>
                    </a:p>
                  </a:txBody>
                  <a:tcPr/>
                </a:tc>
                <a:tc>
                  <a:txBody>
                    <a:bodyPr/>
                    <a:lstStyle/>
                    <a:p>
                      <a:r>
                        <a:rPr lang="vi-VN" dirty="0" smtClean="0">
                          <a:solidFill>
                            <a:schemeClr val="tx1"/>
                          </a:solidFill>
                        </a:rPr>
                        <a:t>Hiểu rõ được sự hình thành và phát triển của thế giới sống, các quy luật của tự nhiên.</a:t>
                      </a:r>
                    </a:p>
                    <a:p>
                      <a:r>
                        <a:rPr lang="vi-VN" dirty="0" smtClean="0">
                          <a:solidFill>
                            <a:schemeClr val="tx1"/>
                          </a:solidFill>
                        </a:rPr>
                        <a:t>......</a:t>
                      </a:r>
                      <a:endParaRPr lang="vi-VN" dirty="0">
                        <a:solidFill>
                          <a:schemeClr val="tx1"/>
                        </a:solidFill>
                      </a:endParaRPr>
                    </a:p>
                  </a:txBody>
                  <a:tcPr/>
                </a:tc>
              </a:tr>
            </a:tbl>
          </a:graphicData>
        </a:graphic>
      </p:graphicFrame>
    </p:spTree>
    <p:extLst>
      <p:ext uri="{BB962C8B-B14F-4D97-AF65-F5344CB8AC3E}">
        <p14:creationId xmlns:p14="http://schemas.microsoft.com/office/powerpoint/2010/main" val="4273575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64566" y="1048737"/>
            <a:ext cx="9575321" cy="5421073"/>
          </a:xfrm>
        </p:spPr>
        <p:txBody>
          <a:bodyPr>
            <a:normAutofit lnSpcReduction="10000"/>
          </a:bodyPr>
          <a:lstStyle/>
          <a:p>
            <a:pPr algn="just"/>
            <a:r>
              <a:rPr lang="vi-VN" dirty="0" smtClean="0">
                <a:latin typeface="+mj-lt"/>
              </a:rPr>
              <a:t>Lợi </a:t>
            </a:r>
            <a:r>
              <a:rPr lang="vi-VN" dirty="0">
                <a:latin typeface="+mj-lt"/>
              </a:rPr>
              <a:t>ích của việc học Sinh </a:t>
            </a:r>
            <a:r>
              <a:rPr lang="vi-VN" dirty="0" smtClean="0">
                <a:latin typeface="+mj-lt"/>
              </a:rPr>
              <a:t>học?</a:t>
            </a:r>
          </a:p>
          <a:p>
            <a:pPr marL="0" indent="0" algn="just">
              <a:buNone/>
            </a:pPr>
            <a:r>
              <a:rPr lang="vi-VN" dirty="0">
                <a:latin typeface="+mj-lt"/>
              </a:rPr>
              <a:t>- Giúp chúng ta hiểu rõ được sự hình thành và phát triển của thế giới sống, các quy luật của tự nhiên để từ đó giữ gìn và bảo vệ sức khoẻ; </a:t>
            </a:r>
            <a:endParaRPr lang="en-US" dirty="0">
              <a:latin typeface="+mj-lt"/>
            </a:endParaRPr>
          </a:p>
          <a:p>
            <a:pPr marL="0" indent="0" algn="just">
              <a:buNone/>
            </a:pPr>
            <a:r>
              <a:rPr lang="vi-VN" dirty="0">
                <a:latin typeface="+mj-lt"/>
              </a:rPr>
              <a:t>- Biết yêu và tự hào về thiên nhiên, quê hương, đất nước; </a:t>
            </a:r>
            <a:endParaRPr lang="en-US" dirty="0">
              <a:latin typeface="+mj-lt"/>
            </a:endParaRPr>
          </a:p>
          <a:p>
            <a:pPr marL="0" indent="0" algn="just">
              <a:buNone/>
            </a:pPr>
            <a:r>
              <a:rPr lang="vi-VN" dirty="0">
                <a:latin typeface="+mj-lt"/>
              </a:rPr>
              <a:t>- Có thái độ tôn trọng, giữ gìn và bảo vệ thiên nhiên; </a:t>
            </a:r>
            <a:endParaRPr lang="en-US" dirty="0">
              <a:latin typeface="+mj-lt"/>
            </a:endParaRPr>
          </a:p>
          <a:p>
            <a:pPr marL="0" indent="0" algn="just">
              <a:buNone/>
            </a:pPr>
            <a:r>
              <a:rPr lang="vi-VN" dirty="0">
                <a:latin typeface="+mj-lt"/>
              </a:rPr>
              <a:t>- Ứng xử với thiên nhiên phù hợp với sự phát triển bền </a:t>
            </a:r>
            <a:r>
              <a:rPr lang="vi-VN" dirty="0" smtClean="0">
                <a:latin typeface="+mj-lt"/>
              </a:rPr>
              <a:t>vững. </a:t>
            </a:r>
            <a:endParaRPr lang="en-US" dirty="0" smtClean="0">
              <a:latin typeface="+mj-lt"/>
            </a:endParaRPr>
          </a:p>
          <a:p>
            <a:pPr marL="0" indent="0" algn="just">
              <a:buNone/>
            </a:pPr>
            <a:r>
              <a:rPr lang="vi-VN" dirty="0">
                <a:latin typeface="+mj-lt"/>
              </a:rPr>
              <a:t>- Giúp hình thành và phát triển năng lực sinh học, gồm các thành phần năng lực như: nhận thức sinh học; tìm hiểu thế giới sống; vận dụng kiến thức, kĩ năng đã học vào thực tiễn.</a:t>
            </a:r>
            <a:endParaRPr lang="en-US" dirty="0">
              <a:latin typeface="+mj-lt"/>
            </a:endParaRPr>
          </a:p>
          <a:p>
            <a:pPr marL="0" indent="0" algn="just">
              <a:buNone/>
            </a:pPr>
            <a:r>
              <a:rPr lang="vi-VN" dirty="0" smtClean="0">
                <a:latin typeface="+mj-lt"/>
              </a:rPr>
              <a:t>- </a:t>
            </a:r>
            <a:r>
              <a:rPr lang="vi-VN" dirty="0">
                <a:latin typeface="+mj-lt"/>
              </a:rPr>
              <a:t>Giúp rèn luyện thế giới quan khoa học, tinh thần trách nhiệm, trung thực và nhiều năng lực cần thiết.</a:t>
            </a:r>
            <a:endParaRPr lang="en-US" dirty="0">
              <a:latin typeface="+mj-lt"/>
            </a:endParaRPr>
          </a:p>
        </p:txBody>
      </p:sp>
    </p:spTree>
    <p:extLst>
      <p:ext uri="{BB962C8B-B14F-4D97-AF65-F5344CB8AC3E}">
        <p14:creationId xmlns:p14="http://schemas.microsoft.com/office/powerpoint/2010/main" val="38508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anim calcmode="lin" valueType="num">
                                      <p:cBhvr>
                                        <p:cTn id="3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1000"/>
                                        <p:tgtEl>
                                          <p:spTgt spid="6">
                                            <p:txEl>
                                              <p:pRg st="6" end="6"/>
                                            </p:txEl>
                                          </p:spTgt>
                                        </p:tgtEl>
                                      </p:cBhvr>
                                    </p:animEffect>
                                    <p:anim calcmode="lin" valueType="num">
                                      <p:cBhvr>
                                        <p:cTn id="4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II. Vai trò của sinh </a:t>
            </a:r>
            <a:r>
              <a:rPr lang="vi-VN" b="1" dirty="0" smtClean="0"/>
              <a:t>học</a:t>
            </a:r>
            <a:endParaRPr lang="en-US" dirty="0"/>
          </a:p>
        </p:txBody>
      </p:sp>
      <p:pic>
        <p:nvPicPr>
          <p:cNvPr id="4" name="image68.png"/>
          <p:cNvPicPr/>
          <p:nvPr/>
        </p:nvPicPr>
        <p:blipFill>
          <a:blip r:embed="rId2"/>
          <a:srcRect/>
          <a:stretch>
            <a:fillRect/>
          </a:stretch>
        </p:blipFill>
        <p:spPr>
          <a:xfrm>
            <a:off x="838200" y="1690688"/>
            <a:ext cx="7865853" cy="4685453"/>
          </a:xfrm>
          <a:prstGeom prst="rect">
            <a:avLst/>
          </a:prstGeom>
          <a:ln/>
        </p:spPr>
      </p:pic>
    </p:spTree>
    <p:extLst>
      <p:ext uri="{BB962C8B-B14F-4D97-AF65-F5344CB8AC3E}">
        <p14:creationId xmlns:p14="http://schemas.microsoft.com/office/powerpoint/2010/main" val="3369299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ONY\Desktop\tải xuống.jpg"/>
          <p:cNvPicPr>
            <a:picLocks noGrp="1"/>
          </p:cNvPicPr>
          <p:nvPr>
            <p:ph idx="1"/>
          </p:nvPr>
        </p:nvPicPr>
        <p:blipFill>
          <a:blip r:embed="rId2"/>
          <a:srcRect/>
          <a:stretch>
            <a:fillRect/>
          </a:stretch>
        </p:blipFill>
        <p:spPr bwMode="auto">
          <a:xfrm>
            <a:off x="554245" y="207828"/>
            <a:ext cx="4242041" cy="2742406"/>
          </a:xfrm>
          <a:prstGeom prst="rect">
            <a:avLst/>
          </a:prstGeom>
          <a:noFill/>
          <a:ln w="9525">
            <a:noFill/>
            <a:miter lim="800000"/>
            <a:headEnd/>
            <a:tailEnd/>
          </a:ln>
        </p:spPr>
      </p:pic>
      <p:pic>
        <p:nvPicPr>
          <p:cNvPr id="5" name="Picture 4" descr="C:\Users\SONY\Desktop\tải xuống (1).jpg"/>
          <p:cNvPicPr/>
          <p:nvPr/>
        </p:nvPicPr>
        <p:blipFill>
          <a:blip r:embed="rId3"/>
          <a:srcRect/>
          <a:stretch>
            <a:fillRect/>
          </a:stretch>
        </p:blipFill>
        <p:spPr bwMode="auto">
          <a:xfrm>
            <a:off x="5922944" y="207828"/>
            <a:ext cx="5732780" cy="4169986"/>
          </a:xfrm>
          <a:prstGeom prst="rect">
            <a:avLst/>
          </a:prstGeom>
          <a:noFill/>
          <a:ln w="9525">
            <a:noFill/>
            <a:miter lim="800000"/>
            <a:headEnd/>
            <a:tailEnd/>
          </a:ln>
        </p:spPr>
      </p:pic>
      <p:sp>
        <p:nvSpPr>
          <p:cNvPr id="6" name="TextBox 5"/>
          <p:cNvSpPr txBox="1"/>
          <p:nvPr/>
        </p:nvSpPr>
        <p:spPr>
          <a:xfrm>
            <a:off x="353683" y="3148642"/>
            <a:ext cx="5365631" cy="3416320"/>
          </a:xfrm>
          <a:prstGeom prst="rect">
            <a:avLst/>
          </a:prstGeom>
          <a:noFill/>
        </p:spPr>
        <p:txBody>
          <a:bodyPr wrap="square" rtlCol="0">
            <a:spAutoFit/>
          </a:bodyPr>
          <a:lstStyle/>
          <a:p>
            <a:r>
              <a:rPr lang="vi-VN" sz="2400" i="1" dirty="0">
                <a:latin typeface="+mj-lt"/>
              </a:rPr>
              <a:t>+ Hãy nêu một vài thành tựu cụ thể chứng minh vai trò của ngành Sinh học đối với sự phát triển kinh tế - xã hội.</a:t>
            </a:r>
            <a:endParaRPr lang="en-US" sz="2400" dirty="0">
              <a:latin typeface="+mj-lt"/>
            </a:endParaRPr>
          </a:p>
          <a:p>
            <a:r>
              <a:rPr lang="vi-VN" sz="2400" i="1" dirty="0">
                <a:latin typeface="+mj-lt"/>
              </a:rPr>
              <a:t>+ Những hiểu biết về não bộ con người mang lại lợi ích gì cho chúng ta?</a:t>
            </a:r>
            <a:endParaRPr lang="en-US" sz="2400" dirty="0">
              <a:latin typeface="+mj-lt"/>
            </a:endParaRPr>
          </a:p>
          <a:p>
            <a:r>
              <a:rPr lang="vi-VN" sz="2400" i="1" dirty="0">
                <a:latin typeface="+mj-lt"/>
              </a:rPr>
              <a:t>+ Ngành sinh học đã có những đóng góp gì trong bảo vệ và phát triển bền vững môi trường sống?</a:t>
            </a: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3382507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8744" y="547055"/>
            <a:ext cx="10482456" cy="5872218"/>
          </a:xfrm>
          <a:prstGeom prst="rect">
            <a:avLst/>
          </a:prstGeom>
        </p:spPr>
      </p:pic>
    </p:spTree>
    <p:extLst>
      <p:ext uri="{BB962C8B-B14F-4D97-AF65-F5344CB8AC3E}">
        <p14:creationId xmlns:p14="http://schemas.microsoft.com/office/powerpoint/2010/main" val="43353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Google Shape;2844;p77">
            <a:extLst>
              <a:ext uri="{FF2B5EF4-FFF2-40B4-BE49-F238E27FC236}">
                <a16:creationId xmlns:a16="http://schemas.microsoft.com/office/drawing/2014/main" xmlns="" id="{F7146F77-4B25-EE7F-EBF1-EB30B41A9113}"/>
              </a:ext>
            </a:extLst>
          </p:cNvPr>
          <p:cNvCxnSpPr>
            <a:cxnSpLocks/>
            <a:stCxn id="22" idx="2"/>
          </p:cNvCxnSpPr>
          <p:nvPr/>
        </p:nvCxnSpPr>
        <p:spPr>
          <a:xfrm rot="10800000" flipV="1">
            <a:off x="1258091" y="1740818"/>
            <a:ext cx="907400" cy="1393033"/>
          </a:xfrm>
          <a:prstGeom prst="curvedConnector3">
            <a:avLst>
              <a:gd name="adj1" fmla="val 133590"/>
            </a:avLst>
          </a:prstGeom>
          <a:noFill/>
          <a:ln w="28575" cap="rnd" cmpd="sng">
            <a:solidFill>
              <a:schemeClr val="lt1"/>
            </a:solidFill>
            <a:prstDash val="solid"/>
            <a:round/>
            <a:headEnd type="none" w="med" len="med"/>
            <a:tailEnd type="triangle" w="med" len="med"/>
          </a:ln>
        </p:spPr>
      </p:cxnSp>
      <p:cxnSp>
        <p:nvCxnSpPr>
          <p:cNvPr id="14" name="Google Shape;2847;p77">
            <a:extLst>
              <a:ext uri="{FF2B5EF4-FFF2-40B4-BE49-F238E27FC236}">
                <a16:creationId xmlns:a16="http://schemas.microsoft.com/office/drawing/2014/main" xmlns="" id="{6C332377-1DE5-81FC-E3F7-B613FC51A9BB}"/>
              </a:ext>
            </a:extLst>
          </p:cNvPr>
          <p:cNvCxnSpPr>
            <a:cxnSpLocks/>
            <a:endCxn id="22" idx="6"/>
          </p:cNvCxnSpPr>
          <p:nvPr/>
        </p:nvCxnSpPr>
        <p:spPr>
          <a:xfrm flipH="1" flipV="1">
            <a:off x="3901590" y="1740820"/>
            <a:ext cx="902911" cy="1392185"/>
          </a:xfrm>
          <a:prstGeom prst="curvedConnector3">
            <a:avLst>
              <a:gd name="adj1" fmla="val -33757"/>
            </a:avLst>
          </a:prstGeom>
          <a:noFill/>
          <a:ln w="28575" cap="rnd" cmpd="sng">
            <a:solidFill>
              <a:schemeClr val="lt1"/>
            </a:solidFill>
            <a:prstDash val="solid"/>
            <a:round/>
            <a:headEnd type="none" w="med" len="med"/>
            <a:tailEnd type="triangle" w="med" len="med"/>
          </a:ln>
        </p:spPr>
      </p:cxnSp>
      <p:sp>
        <p:nvSpPr>
          <p:cNvPr id="15" name="Google Shape;2846;p77">
            <a:extLst>
              <a:ext uri="{FF2B5EF4-FFF2-40B4-BE49-F238E27FC236}">
                <a16:creationId xmlns:a16="http://schemas.microsoft.com/office/drawing/2014/main" xmlns="" id="{A68EF6C0-A436-F4FF-01D3-359E379CDA98}"/>
              </a:ext>
            </a:extLst>
          </p:cNvPr>
          <p:cNvSpPr/>
          <p:nvPr/>
        </p:nvSpPr>
        <p:spPr>
          <a:xfrm rot="21599177">
            <a:off x="1274438" y="2807131"/>
            <a:ext cx="3546409" cy="542400"/>
          </a:xfrm>
          <a:prstGeom prst="roundRect">
            <a:avLst>
              <a:gd name="adj" fmla="val 23688"/>
            </a:avLst>
          </a:prstGeom>
          <a:solidFill>
            <a:schemeClr val="accent4"/>
          </a:solidFill>
          <a:ln>
            <a:noFill/>
          </a:ln>
        </p:spPr>
        <p:txBody>
          <a:bodyPr spcFirstLastPara="1" wrap="square" lIns="121897" tIns="121897" rIns="121897" bIns="121897" anchor="ctr" anchorCtr="0">
            <a:noAutofit/>
          </a:bodyPr>
          <a:lstStyle/>
          <a:p>
            <a:endParaRPr/>
          </a:p>
        </p:txBody>
      </p:sp>
      <p:pic>
        <p:nvPicPr>
          <p:cNvPr id="22" name="Google Shape;2845;p77">
            <a:extLst>
              <a:ext uri="{FF2B5EF4-FFF2-40B4-BE49-F238E27FC236}">
                <a16:creationId xmlns:a16="http://schemas.microsoft.com/office/drawing/2014/main" xmlns="" id="{6B76600F-E4B2-53D2-A52D-C75902139062}"/>
              </a:ext>
            </a:extLst>
          </p:cNvPr>
          <p:cNvPicPr preferRelativeResize="0"/>
          <p:nvPr/>
        </p:nvPicPr>
        <p:blipFill rotWithShape="1">
          <a:blip r:embed="rId2">
            <a:alphaModFix/>
          </a:blip>
          <a:srcRect l="11614" t="15656" r="46862" b="10526"/>
          <a:stretch/>
        </p:blipFill>
        <p:spPr>
          <a:xfrm>
            <a:off x="2165491" y="872769"/>
            <a:ext cx="1736099" cy="1736099"/>
          </a:xfrm>
          <a:prstGeom prst="ellipse">
            <a:avLst/>
          </a:prstGeom>
          <a:noFill/>
          <a:ln w="28575" cap="flat" cmpd="sng">
            <a:solidFill>
              <a:schemeClr val="accent4"/>
            </a:solidFill>
            <a:prstDash val="solid"/>
            <a:round/>
            <a:headEnd type="none" w="sm" len="sm"/>
            <a:tailEnd type="none" w="sm" len="sm"/>
          </a:ln>
        </p:spPr>
      </p:pic>
      <p:cxnSp>
        <p:nvCxnSpPr>
          <p:cNvPr id="30" name="Google Shape;2844;p77">
            <a:extLst>
              <a:ext uri="{FF2B5EF4-FFF2-40B4-BE49-F238E27FC236}">
                <a16:creationId xmlns:a16="http://schemas.microsoft.com/office/drawing/2014/main" xmlns="" id="{02C60349-3143-64C4-926B-C56376F592CC}"/>
              </a:ext>
            </a:extLst>
          </p:cNvPr>
          <p:cNvCxnSpPr/>
          <p:nvPr/>
        </p:nvCxnSpPr>
        <p:spPr>
          <a:xfrm flipH="1">
            <a:off x="1319453" y="1371904"/>
            <a:ext cx="692000" cy="1461600"/>
          </a:xfrm>
          <a:prstGeom prst="curvedConnector3">
            <a:avLst>
              <a:gd name="adj1" fmla="val 145910"/>
            </a:avLst>
          </a:prstGeom>
          <a:noFill/>
          <a:ln w="28575" cap="rnd" cmpd="sng">
            <a:solidFill>
              <a:srgbClr val="4B4B4B"/>
            </a:solidFill>
            <a:prstDash val="solid"/>
            <a:round/>
            <a:headEnd type="none" w="med" len="med"/>
            <a:tailEnd type="triangle" w="med" len="med"/>
          </a:ln>
        </p:spPr>
      </p:cxnSp>
      <p:cxnSp>
        <p:nvCxnSpPr>
          <p:cNvPr id="31" name="Google Shape;2847;p77">
            <a:extLst>
              <a:ext uri="{FF2B5EF4-FFF2-40B4-BE49-F238E27FC236}">
                <a16:creationId xmlns:a16="http://schemas.microsoft.com/office/drawing/2014/main" xmlns="" id="{6AB2E17E-3580-6B6A-352E-583607578075}"/>
              </a:ext>
            </a:extLst>
          </p:cNvPr>
          <p:cNvCxnSpPr>
            <a:cxnSpLocks/>
          </p:cNvCxnSpPr>
          <p:nvPr/>
        </p:nvCxnSpPr>
        <p:spPr>
          <a:xfrm rot="10800000">
            <a:off x="4112564" y="1364371"/>
            <a:ext cx="692000" cy="1460800"/>
          </a:xfrm>
          <a:prstGeom prst="curvedConnector3">
            <a:avLst>
              <a:gd name="adj1" fmla="val -45882"/>
            </a:avLst>
          </a:prstGeom>
          <a:noFill/>
          <a:ln w="28575" cap="rnd" cmpd="sng">
            <a:solidFill>
              <a:srgbClr val="4B4B4B"/>
            </a:solidFill>
            <a:prstDash val="solid"/>
            <a:round/>
            <a:headEnd type="none" w="med" len="med"/>
            <a:tailEnd type="triangle" w="med" len="med"/>
          </a:ln>
        </p:spPr>
      </p:cxnSp>
      <p:sp>
        <p:nvSpPr>
          <p:cNvPr id="19" name="Google Shape;2850;p77">
            <a:extLst>
              <a:ext uri="{FF2B5EF4-FFF2-40B4-BE49-F238E27FC236}">
                <a16:creationId xmlns:a16="http://schemas.microsoft.com/office/drawing/2014/main" xmlns="" id="{BE7DE4A0-F6D6-4150-2D20-79615EEAFA6D}"/>
              </a:ext>
            </a:extLst>
          </p:cNvPr>
          <p:cNvSpPr txBox="1">
            <a:spLocks noGrp="1"/>
          </p:cNvSpPr>
          <p:nvPr>
            <p:ph type="subTitle" idx="2"/>
          </p:nvPr>
        </p:nvSpPr>
        <p:spPr>
          <a:xfrm>
            <a:off x="1150017" y="2830739"/>
            <a:ext cx="3795248" cy="500103"/>
          </a:xfrm>
          <a:prstGeom prst="rect">
            <a:avLst/>
          </a:prstGeom>
        </p:spPr>
        <p:txBody>
          <a:bodyPr spcFirstLastPara="1" wrap="square" lIns="121897" tIns="121897" rIns="121897" bIns="121897" anchor="ctr" anchorCtr="0">
            <a:noAutofit/>
          </a:bodyPr>
          <a:lstStyle/>
          <a:p>
            <a:pPr marL="0" indent="0"/>
            <a:r>
              <a:rPr lang="en" sz="2900" b="1" dirty="0"/>
              <a:t>Đối với con người</a:t>
            </a:r>
            <a:endParaRPr sz="2900" b="1" dirty="0"/>
          </a:p>
        </p:txBody>
      </p:sp>
      <p:sp>
        <p:nvSpPr>
          <p:cNvPr id="41" name="Arrow: Pentagon 40">
            <a:extLst>
              <a:ext uri="{FF2B5EF4-FFF2-40B4-BE49-F238E27FC236}">
                <a16:creationId xmlns:a16="http://schemas.microsoft.com/office/drawing/2014/main" xmlns="" id="{928B1240-B66E-E67B-8A54-4BEEE15C037F}"/>
              </a:ext>
            </a:extLst>
          </p:cNvPr>
          <p:cNvSpPr/>
          <p:nvPr/>
        </p:nvSpPr>
        <p:spPr>
          <a:xfrm>
            <a:off x="1" y="9745"/>
            <a:ext cx="4635260" cy="690539"/>
          </a:xfrm>
          <a:prstGeom prst="homePlate">
            <a:avLst/>
          </a:prstGeom>
          <a:solidFill>
            <a:schemeClr val="accent6">
              <a:lumMod val="40000"/>
              <a:lumOff val="60000"/>
            </a:schemeClr>
          </a:solidFill>
          <a:ln>
            <a:solidFill>
              <a:srgbClr val="FCF5E6"/>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II. </a:t>
            </a:r>
            <a:r>
              <a:rPr lang="en-US" sz="2900" b="1" dirty="0" err="1">
                <a:solidFill>
                  <a:srgbClr val="002060"/>
                </a:solidFill>
              </a:rPr>
              <a:t>Vai</a:t>
            </a:r>
            <a:r>
              <a:rPr lang="en-US" sz="2900" b="1" dirty="0">
                <a:solidFill>
                  <a:srgbClr val="002060"/>
                </a:solidFill>
              </a:rPr>
              <a:t> </a:t>
            </a:r>
            <a:r>
              <a:rPr lang="en-US" sz="2900" b="1" dirty="0" err="1">
                <a:solidFill>
                  <a:srgbClr val="002060"/>
                </a:solidFill>
              </a:rPr>
              <a:t>trò</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endParaRPr lang="en-US" sz="2900" b="1" dirty="0">
              <a:solidFill>
                <a:srgbClr val="002060"/>
              </a:solidFill>
            </a:endParaRPr>
          </a:p>
        </p:txBody>
      </p:sp>
      <p:grpSp>
        <p:nvGrpSpPr>
          <p:cNvPr id="62" name="Group 61">
            <a:extLst>
              <a:ext uri="{FF2B5EF4-FFF2-40B4-BE49-F238E27FC236}">
                <a16:creationId xmlns:a16="http://schemas.microsoft.com/office/drawing/2014/main" xmlns="" id="{934144BB-2D3D-FF5F-2DD7-B9084CDD3C2C}"/>
              </a:ext>
            </a:extLst>
          </p:cNvPr>
          <p:cNvGrpSpPr/>
          <p:nvPr/>
        </p:nvGrpSpPr>
        <p:grpSpPr>
          <a:xfrm>
            <a:off x="7294488" y="885728"/>
            <a:ext cx="4063944" cy="2543273"/>
            <a:chOff x="5470866" y="1340250"/>
            <a:chExt cx="3047958" cy="1907455"/>
          </a:xfrm>
        </p:grpSpPr>
        <p:grpSp>
          <p:nvGrpSpPr>
            <p:cNvPr id="40" name="Group 39">
              <a:extLst>
                <a:ext uri="{FF2B5EF4-FFF2-40B4-BE49-F238E27FC236}">
                  <a16:creationId xmlns:a16="http://schemas.microsoft.com/office/drawing/2014/main" xmlns="" id="{FD7AA0B3-8B15-EBAF-93A3-6D61512E475A}"/>
                </a:ext>
              </a:extLst>
            </p:cNvPr>
            <p:cNvGrpSpPr/>
            <p:nvPr/>
          </p:nvGrpSpPr>
          <p:grpSpPr>
            <a:xfrm>
              <a:off x="5470866" y="1340250"/>
              <a:ext cx="3047958" cy="1907455"/>
              <a:chOff x="4587892" y="1792199"/>
              <a:chExt cx="3047958" cy="1907455"/>
            </a:xfrm>
          </p:grpSpPr>
          <p:cxnSp>
            <p:nvCxnSpPr>
              <p:cNvPr id="11" name="Google Shape;2840;p77">
                <a:extLst>
                  <a:ext uri="{FF2B5EF4-FFF2-40B4-BE49-F238E27FC236}">
                    <a16:creationId xmlns:a16="http://schemas.microsoft.com/office/drawing/2014/main" xmlns="" id="{03A99F83-DAED-74C3-874D-C7948EE42C5B}"/>
                  </a:ext>
                </a:extLst>
              </p:cNvPr>
              <p:cNvCxnSpPr>
                <a:cxnSpLocks/>
                <a:stCxn id="23" idx="2"/>
                <a:endCxn id="16" idx="1"/>
              </p:cNvCxnSpPr>
              <p:nvPr/>
            </p:nvCxnSpPr>
            <p:spPr>
              <a:xfrm rot="10800000" flipV="1">
                <a:off x="4689467" y="2447358"/>
                <a:ext cx="678889" cy="1049214"/>
              </a:xfrm>
              <a:prstGeom prst="curvedConnector3">
                <a:avLst>
                  <a:gd name="adj1" fmla="val 133673"/>
                </a:avLst>
              </a:prstGeom>
              <a:noFill/>
              <a:ln w="28575" cap="rnd" cmpd="sng">
                <a:solidFill>
                  <a:schemeClr val="lt1"/>
                </a:solidFill>
                <a:prstDash val="solid"/>
                <a:round/>
                <a:headEnd type="none" w="med" len="med"/>
                <a:tailEnd type="triangle" w="med" len="med"/>
              </a:ln>
            </p:spPr>
          </p:cxnSp>
          <p:cxnSp>
            <p:nvCxnSpPr>
              <p:cNvPr id="12" name="Google Shape;2843;p77">
                <a:extLst>
                  <a:ext uri="{FF2B5EF4-FFF2-40B4-BE49-F238E27FC236}">
                    <a16:creationId xmlns:a16="http://schemas.microsoft.com/office/drawing/2014/main" xmlns="" id="{DE4B3FA0-C1B3-0B34-4090-D1F2D51DC871}"/>
                  </a:ext>
                </a:extLst>
              </p:cNvPr>
              <p:cNvCxnSpPr>
                <a:cxnSpLocks/>
                <a:stCxn id="16" idx="3"/>
                <a:endCxn id="23" idx="6"/>
              </p:cNvCxnSpPr>
              <p:nvPr/>
            </p:nvCxnSpPr>
            <p:spPr>
              <a:xfrm flipH="1" flipV="1">
                <a:off x="6670429" y="2447358"/>
                <a:ext cx="678890" cy="1048578"/>
              </a:xfrm>
              <a:prstGeom prst="curvedConnector3">
                <a:avLst>
                  <a:gd name="adj1" fmla="val -33673"/>
                </a:avLst>
              </a:prstGeom>
              <a:noFill/>
              <a:ln w="28575" cap="rnd" cmpd="sng">
                <a:solidFill>
                  <a:schemeClr val="lt1"/>
                </a:solidFill>
                <a:prstDash val="solid"/>
                <a:round/>
                <a:headEnd type="none" w="med" len="med"/>
                <a:tailEnd type="triangle" w="med" len="med"/>
              </a:ln>
            </p:spPr>
          </p:cxnSp>
          <p:sp>
            <p:nvSpPr>
              <p:cNvPr id="16" name="Google Shape;2842;p77">
                <a:extLst>
                  <a:ext uri="{FF2B5EF4-FFF2-40B4-BE49-F238E27FC236}">
                    <a16:creationId xmlns:a16="http://schemas.microsoft.com/office/drawing/2014/main" xmlns="" id="{39ED3D62-5322-6A76-E08B-EF55E1FF308A}"/>
                  </a:ext>
                </a:extLst>
              </p:cNvPr>
              <p:cNvSpPr/>
              <p:nvPr/>
            </p:nvSpPr>
            <p:spPr>
              <a:xfrm rot="21599177">
                <a:off x="4689466" y="3292854"/>
                <a:ext cx="2659853" cy="406800"/>
              </a:xfrm>
              <a:prstGeom prst="roundRect">
                <a:avLst>
                  <a:gd name="adj" fmla="val 23688"/>
                </a:avLst>
              </a:prstGeom>
              <a:solidFill>
                <a:schemeClr val="accent4"/>
              </a:solidFill>
              <a:ln>
                <a:noFill/>
              </a:ln>
            </p:spPr>
            <p:txBody>
              <a:bodyPr spcFirstLastPara="1" wrap="square" lIns="91425" tIns="91425" rIns="91425" bIns="91425" anchor="ctr" anchorCtr="0">
                <a:noAutofit/>
              </a:bodyPr>
              <a:lstStyle/>
              <a:p>
                <a:endParaRPr/>
              </a:p>
            </p:txBody>
          </p:sp>
          <p:sp>
            <p:nvSpPr>
              <p:cNvPr id="20" name="Google Shape;2851;p77">
                <a:extLst>
                  <a:ext uri="{FF2B5EF4-FFF2-40B4-BE49-F238E27FC236}">
                    <a16:creationId xmlns:a16="http://schemas.microsoft.com/office/drawing/2014/main" xmlns="" id="{02598C71-C1F3-D640-5B03-25868E70F40C}"/>
                  </a:ext>
                </a:extLst>
              </p:cNvPr>
              <p:cNvSpPr txBox="1">
                <a:spLocks/>
              </p:cNvSpPr>
              <p:nvPr/>
            </p:nvSpPr>
            <p:spPr>
              <a:xfrm>
                <a:off x="4587892" y="3275657"/>
                <a:ext cx="3047958" cy="40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400"/>
                  <a:buFont typeface="Capriola"/>
                  <a:buNone/>
                  <a:defRPr sz="2000" b="1" i="0" u="none" strike="noStrike" cap="none">
                    <a:solidFill>
                      <a:schemeClr val="accent3"/>
                    </a:solidFill>
                    <a:latin typeface="Capriola"/>
                    <a:ea typeface="Capriola"/>
                    <a:cs typeface="Capriola"/>
                    <a:sym typeface="Capriola"/>
                  </a:defRPr>
                </a:lvl1pPr>
                <a:lvl2pPr marR="0" lvl="1"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2pPr>
                <a:lvl3pPr marR="0" lvl="2"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3pPr>
                <a:lvl4pPr marR="0" lvl="3"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4pPr>
                <a:lvl5pPr marR="0" lvl="4"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5pPr>
                <a:lvl6pPr marR="0" lvl="5"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6pPr>
                <a:lvl7pPr marR="0" lvl="6"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7pPr>
                <a:lvl8pPr marR="0" lvl="7"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8pPr>
                <a:lvl9pPr marR="0" lvl="8" algn="ctr" rtl="0">
                  <a:lnSpc>
                    <a:spcPct val="100000"/>
                  </a:lnSpc>
                  <a:spcBef>
                    <a:spcPts val="0"/>
                  </a:spcBef>
                  <a:spcAft>
                    <a:spcPts val="0"/>
                  </a:spcAft>
                  <a:buClr>
                    <a:schemeClr val="accent3"/>
                  </a:buClr>
                  <a:buSzPts val="2400"/>
                  <a:buFont typeface="Capriola"/>
                  <a:buNone/>
                  <a:defRPr sz="2400" b="1" i="0" u="none" strike="noStrike" cap="none">
                    <a:solidFill>
                      <a:schemeClr val="accent3"/>
                    </a:solidFill>
                    <a:latin typeface="Capriola"/>
                    <a:ea typeface="Capriola"/>
                    <a:cs typeface="Capriola"/>
                    <a:sym typeface="Capriola"/>
                  </a:defRPr>
                </a:lvl9pPr>
              </a:lstStyle>
              <a:p>
                <a:r>
                  <a:rPr lang="en-US" sz="2900" dirty="0" err="1">
                    <a:latin typeface="+mn-lt"/>
                  </a:rPr>
                  <a:t>Đối</a:t>
                </a:r>
                <a:r>
                  <a:rPr lang="en-US" sz="2900" dirty="0">
                    <a:latin typeface="+mn-lt"/>
                  </a:rPr>
                  <a:t> </a:t>
                </a:r>
                <a:r>
                  <a:rPr lang="en-US" sz="2900" dirty="0" err="1">
                    <a:latin typeface="+mn-lt"/>
                  </a:rPr>
                  <a:t>với</a:t>
                </a:r>
                <a:r>
                  <a:rPr lang="en-US" sz="2900" dirty="0">
                    <a:latin typeface="+mn-lt"/>
                  </a:rPr>
                  <a:t> </a:t>
                </a:r>
                <a:r>
                  <a:rPr lang="en-US" sz="2900" dirty="0" err="1">
                    <a:latin typeface="+mn-lt"/>
                  </a:rPr>
                  <a:t>môi</a:t>
                </a:r>
                <a:r>
                  <a:rPr lang="en-US" sz="2900" dirty="0">
                    <a:latin typeface="+mn-lt"/>
                  </a:rPr>
                  <a:t> </a:t>
                </a:r>
                <a:r>
                  <a:rPr lang="en-US" sz="2900" dirty="0" err="1">
                    <a:latin typeface="+mn-lt"/>
                  </a:rPr>
                  <a:t>trường</a:t>
                </a:r>
                <a:endParaRPr lang="en-US" sz="2900" dirty="0">
                  <a:latin typeface="+mn-lt"/>
                </a:endParaRPr>
              </a:p>
            </p:txBody>
          </p:sp>
          <p:pic>
            <p:nvPicPr>
              <p:cNvPr id="23" name="Google Shape;2841;p77">
                <a:extLst>
                  <a:ext uri="{FF2B5EF4-FFF2-40B4-BE49-F238E27FC236}">
                    <a16:creationId xmlns:a16="http://schemas.microsoft.com/office/drawing/2014/main" xmlns="" id="{75CD0F12-B3AA-E51D-4B8F-B3EA693A47B3}"/>
                  </a:ext>
                </a:extLst>
              </p:cNvPr>
              <p:cNvPicPr preferRelativeResize="0"/>
              <p:nvPr/>
            </p:nvPicPr>
            <p:blipFill rotWithShape="1">
              <a:blip r:embed="rId3">
                <a:alphaModFix/>
              </a:blip>
              <a:srcRect l="9577" t="14375" r="48562" b="10751"/>
              <a:stretch/>
            </p:blipFill>
            <p:spPr>
              <a:xfrm>
                <a:off x="5368355" y="1792199"/>
                <a:ext cx="1302074" cy="1310317"/>
              </a:xfrm>
              <a:prstGeom prst="ellipse">
                <a:avLst/>
              </a:prstGeom>
              <a:noFill/>
              <a:ln w="28575" cap="flat" cmpd="sng">
                <a:solidFill>
                  <a:schemeClr val="accent4"/>
                </a:solidFill>
                <a:prstDash val="solid"/>
                <a:round/>
                <a:headEnd type="none" w="sm" len="sm"/>
                <a:tailEnd type="none" w="sm" len="sm"/>
              </a:ln>
            </p:spPr>
          </p:pic>
          <p:cxnSp>
            <p:nvCxnSpPr>
              <p:cNvPr id="28" name="Google Shape;2840;p77">
                <a:extLst>
                  <a:ext uri="{FF2B5EF4-FFF2-40B4-BE49-F238E27FC236}">
                    <a16:creationId xmlns:a16="http://schemas.microsoft.com/office/drawing/2014/main" xmlns="" id="{60CFDD60-01A6-DDE4-AF6C-592AF65D01AE}"/>
                  </a:ext>
                </a:extLst>
              </p:cNvPr>
              <p:cNvCxnSpPr/>
              <p:nvPr/>
            </p:nvCxnSpPr>
            <p:spPr>
              <a:xfrm flipH="1">
                <a:off x="4689369" y="2157364"/>
                <a:ext cx="519000" cy="1096200"/>
              </a:xfrm>
              <a:prstGeom prst="curvedConnector3">
                <a:avLst>
                  <a:gd name="adj1" fmla="val 145910"/>
                </a:avLst>
              </a:prstGeom>
              <a:noFill/>
              <a:ln w="28575" cap="rnd" cmpd="sng">
                <a:solidFill>
                  <a:srgbClr val="4B4B4B"/>
                </a:solidFill>
                <a:prstDash val="solid"/>
                <a:round/>
                <a:headEnd type="none" w="med" len="med"/>
                <a:tailEnd type="triangle" w="med" len="med"/>
              </a:ln>
            </p:spPr>
          </p:cxnSp>
          <p:cxnSp>
            <p:nvCxnSpPr>
              <p:cNvPr id="29" name="Google Shape;2843;p77">
                <a:extLst>
                  <a:ext uri="{FF2B5EF4-FFF2-40B4-BE49-F238E27FC236}">
                    <a16:creationId xmlns:a16="http://schemas.microsoft.com/office/drawing/2014/main" xmlns="" id="{E6938B60-88FD-04CF-93A2-593097771BC1}"/>
                  </a:ext>
                </a:extLst>
              </p:cNvPr>
              <p:cNvCxnSpPr>
                <a:cxnSpLocks/>
              </p:cNvCxnSpPr>
              <p:nvPr/>
            </p:nvCxnSpPr>
            <p:spPr>
              <a:xfrm rot="10800000">
                <a:off x="6829869" y="2186406"/>
                <a:ext cx="519000" cy="1095600"/>
              </a:xfrm>
              <a:prstGeom prst="curvedConnector3">
                <a:avLst>
                  <a:gd name="adj1" fmla="val -45882"/>
                </a:avLst>
              </a:prstGeom>
              <a:noFill/>
              <a:ln w="28575" cap="rnd" cmpd="sng">
                <a:solidFill>
                  <a:srgbClr val="4B4B4B"/>
                </a:solidFill>
                <a:prstDash val="solid"/>
                <a:round/>
                <a:headEnd type="none" w="med" len="med"/>
                <a:tailEnd type="triangle" w="med" len="med"/>
              </a:ln>
            </p:spPr>
          </p:cxnSp>
        </p:grpSp>
        <p:pic>
          <p:nvPicPr>
            <p:cNvPr id="61" name="Google Shape;2779;p74">
              <a:extLst>
                <a:ext uri="{FF2B5EF4-FFF2-40B4-BE49-F238E27FC236}">
                  <a16:creationId xmlns:a16="http://schemas.microsoft.com/office/drawing/2014/main" xmlns="" id="{44FDD1BF-893B-DCBA-1491-08EFFEE6C1F8}"/>
                </a:ext>
              </a:extLst>
            </p:cNvPr>
            <p:cNvPicPr preferRelativeResize="0"/>
            <p:nvPr/>
          </p:nvPicPr>
          <p:blipFill rotWithShape="1">
            <a:blip r:embed="rId4">
              <a:alphaModFix/>
            </a:blip>
            <a:srcRect l="54649" t="9355" r="4212" b="18501"/>
            <a:stretch/>
          </p:blipFill>
          <p:spPr>
            <a:xfrm>
              <a:off x="6254049" y="1343933"/>
              <a:ext cx="1302074" cy="1302950"/>
            </a:xfrm>
            <a:prstGeom prst="flowChartConnector">
              <a:avLst/>
            </a:prstGeom>
            <a:noFill/>
            <a:ln>
              <a:noFill/>
            </a:ln>
          </p:spPr>
        </p:pic>
      </p:grpSp>
      <p:sp>
        <p:nvSpPr>
          <p:cNvPr id="65" name="Google Shape;1585;p45">
            <a:extLst>
              <a:ext uri="{FF2B5EF4-FFF2-40B4-BE49-F238E27FC236}">
                <a16:creationId xmlns:a16="http://schemas.microsoft.com/office/drawing/2014/main" xmlns="" id="{0D61E86A-A6B6-53A6-C6E7-DF269D4BB3DD}"/>
              </a:ext>
            </a:extLst>
          </p:cNvPr>
          <p:cNvSpPr/>
          <p:nvPr/>
        </p:nvSpPr>
        <p:spPr>
          <a:xfrm rot="-823">
            <a:off x="76285" y="3591791"/>
            <a:ext cx="5634004" cy="3031629"/>
          </a:xfrm>
          <a:prstGeom prst="roundRect">
            <a:avLst>
              <a:gd name="adj" fmla="val 23688"/>
            </a:avLst>
          </a:prstGeom>
          <a:solidFill>
            <a:srgbClr val="B8D1EB"/>
          </a:solidFill>
          <a:ln>
            <a:noFill/>
          </a:ln>
          <a:effectLst>
            <a:outerShdw blurRad="50800" dist="38100" dir="18900000" algn="bl" rotWithShape="0">
              <a:prstClr val="black">
                <a:alpha val="40000"/>
              </a:prstClr>
            </a:outerShdw>
          </a:effectLst>
        </p:spPr>
        <p:txBody>
          <a:bodyPr spcFirstLastPara="1" wrap="square" lIns="121897" tIns="121897" rIns="121897" bIns="121897" anchor="ctr" anchorCtr="0">
            <a:noAutofit/>
          </a:bodyPr>
          <a:lstStyle/>
          <a:p>
            <a:endParaRPr/>
          </a:p>
        </p:txBody>
      </p:sp>
      <p:sp>
        <p:nvSpPr>
          <p:cNvPr id="66" name="Rectangle 65">
            <a:extLst>
              <a:ext uri="{FF2B5EF4-FFF2-40B4-BE49-F238E27FC236}">
                <a16:creationId xmlns:a16="http://schemas.microsoft.com/office/drawing/2014/main" xmlns="" id="{91FA6460-CBC7-2286-A2A9-5AD9FFEFF67D}"/>
              </a:ext>
            </a:extLst>
          </p:cNvPr>
          <p:cNvSpPr/>
          <p:nvPr/>
        </p:nvSpPr>
        <p:spPr>
          <a:xfrm>
            <a:off x="76285" y="3610232"/>
            <a:ext cx="5942715" cy="324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457189" indent="-457189">
              <a:buFont typeface="Wingdings" panose="05000000000000000000" pitchFamily="2" charset="2"/>
              <a:buChar char="Ø"/>
            </a:pPr>
            <a:r>
              <a:rPr lang="en-US" sz="2800" dirty="0" err="1">
                <a:solidFill>
                  <a:schemeClr val="accent3">
                    <a:lumMod val="50000"/>
                  </a:schemeClr>
                </a:solidFill>
              </a:rPr>
              <a:t>Góp</a:t>
            </a:r>
            <a:r>
              <a:rPr lang="en-US" sz="2800" dirty="0">
                <a:solidFill>
                  <a:schemeClr val="accent3">
                    <a:lumMod val="50000"/>
                  </a:schemeClr>
                </a:solidFill>
              </a:rPr>
              <a:t> </a:t>
            </a:r>
            <a:r>
              <a:rPr lang="en-US" sz="2800" dirty="0" err="1">
                <a:solidFill>
                  <a:schemeClr val="accent3">
                    <a:lumMod val="50000"/>
                  </a:schemeClr>
                </a:solidFill>
              </a:rPr>
              <a:t>phần</a:t>
            </a:r>
            <a:r>
              <a:rPr lang="en-US" sz="2800" dirty="0">
                <a:solidFill>
                  <a:schemeClr val="accent3">
                    <a:lumMod val="50000"/>
                  </a:schemeClr>
                </a:solidFill>
              </a:rPr>
              <a:t> </a:t>
            </a:r>
            <a:r>
              <a:rPr lang="en-US" sz="2800" dirty="0" err="1">
                <a:solidFill>
                  <a:schemeClr val="accent3">
                    <a:lumMod val="50000"/>
                  </a:schemeClr>
                </a:solidFill>
              </a:rPr>
              <a:t>phát</a:t>
            </a:r>
            <a:r>
              <a:rPr lang="en-US" sz="2800" dirty="0">
                <a:solidFill>
                  <a:schemeClr val="accent3">
                    <a:lumMod val="50000"/>
                  </a:schemeClr>
                </a:solidFill>
              </a:rPr>
              <a:t> </a:t>
            </a:r>
            <a:r>
              <a:rPr lang="en-US" sz="2800" dirty="0" err="1">
                <a:solidFill>
                  <a:schemeClr val="accent3">
                    <a:lumMod val="50000"/>
                  </a:schemeClr>
                </a:solidFill>
              </a:rPr>
              <a:t>triển</a:t>
            </a:r>
            <a:r>
              <a:rPr lang="en-US" sz="2800" dirty="0">
                <a:solidFill>
                  <a:schemeClr val="accent3">
                    <a:lumMod val="50000"/>
                  </a:schemeClr>
                </a:solidFill>
              </a:rPr>
              <a:t> </a:t>
            </a:r>
            <a:r>
              <a:rPr lang="en-US" sz="2800" dirty="0" err="1">
                <a:solidFill>
                  <a:schemeClr val="accent3">
                    <a:lumMod val="50000"/>
                  </a:schemeClr>
                </a:solidFill>
              </a:rPr>
              <a:t>kinh</a:t>
            </a:r>
            <a:r>
              <a:rPr lang="en-US" sz="2800" dirty="0">
                <a:solidFill>
                  <a:schemeClr val="accent3">
                    <a:lumMod val="50000"/>
                  </a:schemeClr>
                </a:solidFill>
              </a:rPr>
              <a:t> </a:t>
            </a:r>
            <a:r>
              <a:rPr lang="en-US" sz="2800" dirty="0" err="1">
                <a:solidFill>
                  <a:schemeClr val="accent3">
                    <a:lumMod val="50000"/>
                  </a:schemeClr>
                </a:solidFill>
              </a:rPr>
              <a:t>tế</a:t>
            </a:r>
            <a:r>
              <a:rPr lang="en-US" sz="2800" dirty="0">
                <a:solidFill>
                  <a:schemeClr val="accent3">
                    <a:lumMod val="50000"/>
                  </a:schemeClr>
                </a:solidFill>
              </a:rPr>
              <a:t> </a:t>
            </a:r>
            <a:r>
              <a:rPr lang="en-US" sz="2800" dirty="0" err="1">
                <a:solidFill>
                  <a:schemeClr val="accent3">
                    <a:lumMod val="50000"/>
                  </a:schemeClr>
                </a:solidFill>
              </a:rPr>
              <a:t>xã</a:t>
            </a:r>
            <a:r>
              <a:rPr lang="en-US" sz="2800" dirty="0">
                <a:solidFill>
                  <a:schemeClr val="accent3">
                    <a:lumMod val="50000"/>
                  </a:schemeClr>
                </a:solidFill>
              </a:rPr>
              <a:t> </a:t>
            </a:r>
            <a:r>
              <a:rPr lang="en-US" sz="2800" dirty="0" err="1">
                <a:solidFill>
                  <a:schemeClr val="accent3">
                    <a:lumMod val="50000"/>
                  </a:schemeClr>
                </a:solidFill>
              </a:rPr>
              <a:t>hội</a:t>
            </a:r>
            <a:r>
              <a:rPr lang="en-US" sz="2800" dirty="0">
                <a:solidFill>
                  <a:schemeClr val="accent3">
                    <a:lumMod val="50000"/>
                  </a:schemeClr>
                </a:solidFill>
              </a:rPr>
              <a:t>.</a:t>
            </a:r>
          </a:p>
          <a:p>
            <a:pPr marL="457189" indent="-457189">
              <a:buFont typeface="Wingdings" panose="05000000000000000000" pitchFamily="2" charset="2"/>
              <a:buChar char="Ø"/>
            </a:pPr>
            <a:r>
              <a:rPr lang="en-US" sz="2800" dirty="0" err="1">
                <a:solidFill>
                  <a:schemeClr val="accent3">
                    <a:lumMod val="50000"/>
                  </a:schemeClr>
                </a:solidFill>
              </a:rPr>
              <a:t>Tăng</a:t>
            </a:r>
            <a:r>
              <a:rPr lang="en-US" sz="2800" dirty="0">
                <a:solidFill>
                  <a:schemeClr val="accent3">
                    <a:lumMod val="50000"/>
                  </a:schemeClr>
                </a:solidFill>
              </a:rPr>
              <a:t> </a:t>
            </a:r>
            <a:r>
              <a:rPr lang="en-US" sz="2800" dirty="0" err="1">
                <a:solidFill>
                  <a:schemeClr val="accent3">
                    <a:lumMod val="50000"/>
                  </a:schemeClr>
                </a:solidFill>
              </a:rPr>
              <a:t>chất</a:t>
            </a:r>
            <a:r>
              <a:rPr lang="en-US" sz="2800" dirty="0">
                <a:solidFill>
                  <a:schemeClr val="accent3">
                    <a:lumMod val="50000"/>
                  </a:schemeClr>
                </a:solidFill>
              </a:rPr>
              <a:t> </a:t>
            </a:r>
            <a:r>
              <a:rPr lang="en-US" sz="2800" dirty="0" err="1">
                <a:solidFill>
                  <a:schemeClr val="accent3">
                    <a:lumMod val="50000"/>
                  </a:schemeClr>
                </a:solidFill>
              </a:rPr>
              <a:t>lượng</a:t>
            </a:r>
            <a:r>
              <a:rPr lang="en-US" sz="2800" dirty="0">
                <a:solidFill>
                  <a:schemeClr val="accent3">
                    <a:lumMod val="50000"/>
                  </a:schemeClr>
                </a:solidFill>
              </a:rPr>
              <a:t>, </a:t>
            </a:r>
            <a:r>
              <a:rPr lang="en-US" sz="2800" dirty="0" err="1">
                <a:solidFill>
                  <a:schemeClr val="accent3">
                    <a:lumMod val="50000"/>
                  </a:schemeClr>
                </a:solidFill>
              </a:rPr>
              <a:t>hiệu</a:t>
            </a:r>
            <a:r>
              <a:rPr lang="en-US" sz="2800" dirty="0">
                <a:solidFill>
                  <a:schemeClr val="accent3">
                    <a:lumMod val="50000"/>
                  </a:schemeClr>
                </a:solidFill>
              </a:rPr>
              <a:t> </a:t>
            </a:r>
            <a:r>
              <a:rPr lang="en-US" sz="2800" dirty="0" err="1">
                <a:solidFill>
                  <a:schemeClr val="accent3">
                    <a:lumMod val="50000"/>
                  </a:schemeClr>
                </a:solidFill>
              </a:rPr>
              <a:t>quả</a:t>
            </a:r>
            <a:r>
              <a:rPr lang="en-US" sz="2800" dirty="0">
                <a:solidFill>
                  <a:schemeClr val="accent3">
                    <a:lumMod val="50000"/>
                  </a:schemeClr>
                </a:solidFill>
              </a:rPr>
              <a:t>, an </a:t>
            </a:r>
            <a:r>
              <a:rPr lang="en-US" sz="2800" dirty="0" err="1">
                <a:solidFill>
                  <a:schemeClr val="accent3">
                    <a:lumMod val="50000"/>
                  </a:schemeClr>
                </a:solidFill>
              </a:rPr>
              <a:t>toàn</a:t>
            </a:r>
            <a:r>
              <a:rPr lang="en-US" sz="2800" dirty="0">
                <a:solidFill>
                  <a:schemeClr val="accent3">
                    <a:lumMod val="50000"/>
                  </a:schemeClr>
                </a:solidFill>
              </a:rPr>
              <a:t>.</a:t>
            </a:r>
          </a:p>
          <a:p>
            <a:pPr marL="457189" indent="-457189">
              <a:buFont typeface="Wingdings" panose="05000000000000000000" pitchFamily="2" charset="2"/>
              <a:buChar char="Ø"/>
            </a:pPr>
            <a:r>
              <a:rPr lang="en-US" sz="2800" dirty="0" err="1">
                <a:solidFill>
                  <a:schemeClr val="accent3">
                    <a:lumMod val="50000"/>
                  </a:schemeClr>
                </a:solidFill>
              </a:rPr>
              <a:t>Thay</a:t>
            </a:r>
            <a:r>
              <a:rPr lang="en-US" sz="2800" dirty="0">
                <a:solidFill>
                  <a:schemeClr val="accent3">
                    <a:lumMod val="50000"/>
                  </a:schemeClr>
                </a:solidFill>
              </a:rPr>
              <a:t> </a:t>
            </a:r>
            <a:r>
              <a:rPr lang="en-US" sz="2800" dirty="0" err="1">
                <a:solidFill>
                  <a:schemeClr val="accent3">
                    <a:lumMod val="50000"/>
                  </a:schemeClr>
                </a:solidFill>
              </a:rPr>
              <a:t>đổi</a:t>
            </a:r>
            <a:r>
              <a:rPr lang="en-US" sz="2800" dirty="0">
                <a:solidFill>
                  <a:schemeClr val="accent3">
                    <a:lumMod val="50000"/>
                  </a:schemeClr>
                </a:solidFill>
              </a:rPr>
              <a:t> </a:t>
            </a:r>
            <a:r>
              <a:rPr lang="en-US" sz="2800" dirty="0" err="1">
                <a:solidFill>
                  <a:schemeClr val="accent3">
                    <a:lumMod val="50000"/>
                  </a:schemeClr>
                </a:solidFill>
              </a:rPr>
              <a:t>cuộc</a:t>
            </a:r>
            <a:r>
              <a:rPr lang="en-US" sz="2800" dirty="0">
                <a:solidFill>
                  <a:schemeClr val="accent3">
                    <a:lumMod val="50000"/>
                  </a:schemeClr>
                </a:solidFill>
              </a:rPr>
              <a:t> </a:t>
            </a:r>
            <a:r>
              <a:rPr lang="en-US" sz="2800" dirty="0" err="1">
                <a:solidFill>
                  <a:schemeClr val="accent3">
                    <a:lumMod val="50000"/>
                  </a:schemeClr>
                </a:solidFill>
              </a:rPr>
              <a:t>sống</a:t>
            </a:r>
            <a:r>
              <a:rPr lang="en-US" sz="2800" dirty="0">
                <a:solidFill>
                  <a:schemeClr val="accent3">
                    <a:lumMod val="50000"/>
                  </a:schemeClr>
                </a:solidFill>
              </a:rPr>
              <a:t> </a:t>
            </a:r>
            <a:r>
              <a:rPr lang="en-US" sz="2800" dirty="0" err="1">
                <a:solidFill>
                  <a:schemeClr val="accent3">
                    <a:lumMod val="50000"/>
                  </a:schemeClr>
                </a:solidFill>
              </a:rPr>
              <a:t>hằng</a:t>
            </a:r>
            <a:r>
              <a:rPr lang="en-US" sz="2800" dirty="0">
                <a:solidFill>
                  <a:schemeClr val="accent3">
                    <a:lumMod val="50000"/>
                  </a:schemeClr>
                </a:solidFill>
              </a:rPr>
              <a:t> </a:t>
            </a:r>
            <a:r>
              <a:rPr lang="en-US" sz="2800" dirty="0" err="1">
                <a:solidFill>
                  <a:schemeClr val="accent3">
                    <a:lumMod val="50000"/>
                  </a:schemeClr>
                </a:solidFill>
              </a:rPr>
              <a:t>ngày</a:t>
            </a:r>
            <a:r>
              <a:rPr lang="en-US" sz="2800" dirty="0">
                <a:solidFill>
                  <a:schemeClr val="accent3">
                    <a:lumMod val="50000"/>
                  </a:schemeClr>
                </a:solidFill>
              </a:rPr>
              <a:t> </a:t>
            </a:r>
            <a:r>
              <a:rPr lang="en-US" sz="2800" dirty="0" err="1">
                <a:solidFill>
                  <a:schemeClr val="accent3">
                    <a:lumMod val="50000"/>
                  </a:schemeClr>
                </a:solidFill>
              </a:rPr>
              <a:t>của</a:t>
            </a:r>
            <a:r>
              <a:rPr lang="en-US" sz="2800" dirty="0">
                <a:solidFill>
                  <a:schemeClr val="accent3">
                    <a:lumMod val="50000"/>
                  </a:schemeClr>
                </a:solidFill>
              </a:rPr>
              <a:t> con </a:t>
            </a:r>
            <a:r>
              <a:rPr lang="en-US" sz="2800" dirty="0" err="1">
                <a:solidFill>
                  <a:schemeClr val="accent3">
                    <a:lumMod val="50000"/>
                  </a:schemeClr>
                </a:solidFill>
              </a:rPr>
              <a:t>người</a:t>
            </a:r>
            <a:r>
              <a:rPr lang="en-US" sz="2800" dirty="0">
                <a:solidFill>
                  <a:schemeClr val="accent3">
                    <a:lumMod val="50000"/>
                  </a:schemeClr>
                </a:solidFill>
              </a:rPr>
              <a:t>.</a:t>
            </a:r>
          </a:p>
        </p:txBody>
      </p:sp>
      <p:sp>
        <p:nvSpPr>
          <p:cNvPr id="32" name="Google Shape;1585;p45">
            <a:extLst>
              <a:ext uri="{FF2B5EF4-FFF2-40B4-BE49-F238E27FC236}">
                <a16:creationId xmlns:a16="http://schemas.microsoft.com/office/drawing/2014/main" xmlns="" id="{0DFF583B-A0F2-5B30-62B4-678CC6D12FDE}"/>
              </a:ext>
            </a:extLst>
          </p:cNvPr>
          <p:cNvSpPr/>
          <p:nvPr/>
        </p:nvSpPr>
        <p:spPr>
          <a:xfrm rot="-823">
            <a:off x="6340871" y="3640704"/>
            <a:ext cx="5750232" cy="2982003"/>
          </a:xfrm>
          <a:prstGeom prst="roundRect">
            <a:avLst>
              <a:gd name="adj" fmla="val 23688"/>
            </a:avLst>
          </a:prstGeom>
          <a:solidFill>
            <a:srgbClr val="B8D1EB"/>
          </a:solidFill>
          <a:ln>
            <a:noFill/>
          </a:ln>
          <a:effectLst>
            <a:outerShdw blurRad="50800" dist="38100" algn="l" rotWithShape="0">
              <a:prstClr val="black">
                <a:alpha val="40000"/>
              </a:prstClr>
            </a:outerShdw>
          </a:effectLst>
        </p:spPr>
        <p:txBody>
          <a:bodyPr spcFirstLastPara="1" wrap="square" lIns="121897" tIns="121897" rIns="121897" bIns="121897" anchor="ctr" anchorCtr="0">
            <a:noAutofit/>
          </a:bodyPr>
          <a:lstStyle/>
          <a:p>
            <a:endParaRPr/>
          </a:p>
        </p:txBody>
      </p:sp>
      <p:sp>
        <p:nvSpPr>
          <p:cNvPr id="33" name="Rectangle 32">
            <a:extLst>
              <a:ext uri="{FF2B5EF4-FFF2-40B4-BE49-F238E27FC236}">
                <a16:creationId xmlns:a16="http://schemas.microsoft.com/office/drawing/2014/main" xmlns="" id="{9F9E8954-04F7-5516-3CB8-CF51915BA17B}"/>
              </a:ext>
            </a:extLst>
          </p:cNvPr>
          <p:cNvSpPr/>
          <p:nvPr/>
        </p:nvSpPr>
        <p:spPr>
          <a:xfrm>
            <a:off x="6328352" y="3401065"/>
            <a:ext cx="5750947" cy="324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457189" indent="-457189" algn="just">
              <a:buFont typeface="Wingdings" panose="05000000000000000000" pitchFamily="2" charset="2"/>
              <a:buChar char="Ø"/>
            </a:pPr>
            <a:r>
              <a:rPr lang="en-US" sz="2800" dirty="0" err="1">
                <a:solidFill>
                  <a:schemeClr val="accent3">
                    <a:lumMod val="50000"/>
                  </a:schemeClr>
                </a:solidFill>
              </a:rPr>
              <a:t>Xây</a:t>
            </a:r>
            <a:r>
              <a:rPr lang="en-US" sz="2800" dirty="0">
                <a:solidFill>
                  <a:schemeClr val="accent3">
                    <a:lumMod val="50000"/>
                  </a:schemeClr>
                </a:solidFill>
              </a:rPr>
              <a:t> </a:t>
            </a:r>
            <a:r>
              <a:rPr lang="en-US" sz="2800" dirty="0" err="1">
                <a:solidFill>
                  <a:schemeClr val="accent3">
                    <a:lumMod val="50000"/>
                  </a:schemeClr>
                </a:solidFill>
              </a:rPr>
              <a:t>dựng</a:t>
            </a:r>
            <a:r>
              <a:rPr lang="en-US" sz="2800" dirty="0">
                <a:solidFill>
                  <a:schemeClr val="accent3">
                    <a:lumMod val="50000"/>
                  </a:schemeClr>
                </a:solidFill>
              </a:rPr>
              <a:t> </a:t>
            </a:r>
            <a:r>
              <a:rPr lang="en-US" sz="2800" dirty="0" err="1">
                <a:solidFill>
                  <a:schemeClr val="accent3">
                    <a:lumMod val="50000"/>
                  </a:schemeClr>
                </a:solidFill>
              </a:rPr>
              <a:t>các</a:t>
            </a:r>
            <a:r>
              <a:rPr lang="en-US" sz="2800" dirty="0">
                <a:solidFill>
                  <a:schemeClr val="accent3">
                    <a:lumMod val="50000"/>
                  </a:schemeClr>
                </a:solidFill>
              </a:rPr>
              <a:t> </a:t>
            </a:r>
            <a:r>
              <a:rPr lang="en-US" sz="2800" dirty="0" err="1">
                <a:solidFill>
                  <a:schemeClr val="accent3">
                    <a:lumMod val="50000"/>
                  </a:schemeClr>
                </a:solidFill>
              </a:rPr>
              <a:t>mô</a:t>
            </a:r>
            <a:r>
              <a:rPr lang="en-US" sz="2800" dirty="0">
                <a:solidFill>
                  <a:schemeClr val="accent3">
                    <a:lumMod val="50000"/>
                  </a:schemeClr>
                </a:solidFill>
              </a:rPr>
              <a:t> </a:t>
            </a:r>
            <a:r>
              <a:rPr lang="en-US" sz="2800" dirty="0" err="1">
                <a:solidFill>
                  <a:schemeClr val="accent3">
                    <a:lumMod val="50000"/>
                  </a:schemeClr>
                </a:solidFill>
              </a:rPr>
              <a:t>hình</a:t>
            </a:r>
            <a:r>
              <a:rPr lang="en-US" sz="2800" dirty="0">
                <a:solidFill>
                  <a:schemeClr val="accent3">
                    <a:lumMod val="50000"/>
                  </a:schemeClr>
                </a:solidFill>
              </a:rPr>
              <a:t> </a:t>
            </a:r>
            <a:r>
              <a:rPr lang="en-US" sz="2800" dirty="0" err="1">
                <a:solidFill>
                  <a:schemeClr val="accent3">
                    <a:lumMod val="50000"/>
                  </a:schemeClr>
                </a:solidFill>
              </a:rPr>
              <a:t>sinh</a:t>
            </a:r>
            <a:r>
              <a:rPr lang="en-US" sz="2800" dirty="0">
                <a:solidFill>
                  <a:schemeClr val="accent3">
                    <a:lumMod val="50000"/>
                  </a:schemeClr>
                </a:solidFill>
              </a:rPr>
              <a:t> </a:t>
            </a:r>
            <a:r>
              <a:rPr lang="en-US" sz="2800" dirty="0" err="1">
                <a:solidFill>
                  <a:schemeClr val="accent3">
                    <a:lumMod val="50000"/>
                  </a:schemeClr>
                </a:solidFill>
              </a:rPr>
              <a:t>thái</a:t>
            </a:r>
            <a:r>
              <a:rPr lang="en-US" sz="2800" dirty="0">
                <a:solidFill>
                  <a:schemeClr val="accent3">
                    <a:lumMod val="50000"/>
                  </a:schemeClr>
                </a:solidFill>
              </a:rPr>
              <a:t> </a:t>
            </a:r>
            <a:r>
              <a:rPr lang="en-US" sz="2800" dirty="0" err="1">
                <a:solidFill>
                  <a:schemeClr val="accent3">
                    <a:lumMod val="50000"/>
                  </a:schemeClr>
                </a:solidFill>
              </a:rPr>
              <a:t>giúp</a:t>
            </a:r>
            <a:r>
              <a:rPr lang="en-US" sz="2800" dirty="0">
                <a:solidFill>
                  <a:schemeClr val="accent3">
                    <a:lumMod val="50000"/>
                  </a:schemeClr>
                </a:solidFill>
              </a:rPr>
              <a:t> </a:t>
            </a:r>
            <a:r>
              <a:rPr lang="en-US" sz="2800" dirty="0" err="1">
                <a:solidFill>
                  <a:schemeClr val="accent3">
                    <a:lumMod val="50000"/>
                  </a:schemeClr>
                </a:solidFill>
              </a:rPr>
              <a:t>đánh</a:t>
            </a:r>
            <a:r>
              <a:rPr lang="en-US" sz="2800" dirty="0">
                <a:solidFill>
                  <a:schemeClr val="accent3">
                    <a:lumMod val="50000"/>
                  </a:schemeClr>
                </a:solidFill>
              </a:rPr>
              <a:t> </a:t>
            </a:r>
            <a:r>
              <a:rPr lang="en-US" sz="2800" dirty="0" err="1">
                <a:solidFill>
                  <a:schemeClr val="accent3">
                    <a:lumMod val="50000"/>
                  </a:schemeClr>
                </a:solidFill>
              </a:rPr>
              <a:t>giá</a:t>
            </a:r>
            <a:r>
              <a:rPr lang="en-US" sz="2800" dirty="0">
                <a:solidFill>
                  <a:schemeClr val="accent3">
                    <a:lumMod val="50000"/>
                  </a:schemeClr>
                </a:solidFill>
              </a:rPr>
              <a:t> </a:t>
            </a:r>
            <a:r>
              <a:rPr lang="en-US" sz="2800" dirty="0" err="1">
                <a:solidFill>
                  <a:schemeClr val="accent3">
                    <a:lumMod val="50000"/>
                  </a:schemeClr>
                </a:solidFill>
              </a:rPr>
              <a:t>các</a:t>
            </a:r>
            <a:r>
              <a:rPr lang="en-US" sz="2800" dirty="0">
                <a:solidFill>
                  <a:schemeClr val="accent3">
                    <a:lumMod val="50000"/>
                  </a:schemeClr>
                </a:solidFill>
              </a:rPr>
              <a:t> </a:t>
            </a:r>
            <a:r>
              <a:rPr lang="en-US" sz="2800" dirty="0" err="1">
                <a:solidFill>
                  <a:schemeClr val="accent3">
                    <a:lumMod val="50000"/>
                  </a:schemeClr>
                </a:solidFill>
              </a:rPr>
              <a:t>vấn</a:t>
            </a:r>
            <a:r>
              <a:rPr lang="en-US" sz="2800" dirty="0">
                <a:solidFill>
                  <a:schemeClr val="accent3">
                    <a:lumMod val="50000"/>
                  </a:schemeClr>
                </a:solidFill>
              </a:rPr>
              <a:t> </a:t>
            </a:r>
            <a:r>
              <a:rPr lang="en-US" sz="2800" dirty="0" err="1">
                <a:solidFill>
                  <a:schemeClr val="accent3">
                    <a:lumMod val="50000"/>
                  </a:schemeClr>
                </a:solidFill>
              </a:rPr>
              <a:t>đề</a:t>
            </a:r>
            <a:r>
              <a:rPr lang="en-US" sz="2800" dirty="0">
                <a:solidFill>
                  <a:schemeClr val="accent3">
                    <a:lumMod val="50000"/>
                  </a:schemeClr>
                </a:solidFill>
              </a:rPr>
              <a:t> </a:t>
            </a:r>
            <a:r>
              <a:rPr lang="en-US" sz="2800" dirty="0" err="1">
                <a:solidFill>
                  <a:schemeClr val="accent3">
                    <a:lumMod val="50000"/>
                  </a:schemeClr>
                </a:solidFill>
              </a:rPr>
              <a:t>xã</a:t>
            </a:r>
            <a:r>
              <a:rPr lang="en-US" sz="2800" dirty="0">
                <a:solidFill>
                  <a:schemeClr val="accent3">
                    <a:lumMod val="50000"/>
                  </a:schemeClr>
                </a:solidFill>
              </a:rPr>
              <a:t> </a:t>
            </a:r>
            <a:r>
              <a:rPr lang="en-US" sz="2800" dirty="0" err="1">
                <a:solidFill>
                  <a:schemeClr val="accent3">
                    <a:lumMod val="50000"/>
                  </a:schemeClr>
                </a:solidFill>
              </a:rPr>
              <a:t>hội</a:t>
            </a:r>
            <a:r>
              <a:rPr lang="en-US" sz="2800" dirty="0">
                <a:solidFill>
                  <a:schemeClr val="accent3">
                    <a:lumMod val="50000"/>
                  </a:schemeClr>
                </a:solidFill>
              </a:rPr>
              <a:t>: </a:t>
            </a:r>
            <a:r>
              <a:rPr lang="en-US" sz="2800" dirty="0" err="1">
                <a:solidFill>
                  <a:schemeClr val="accent3">
                    <a:lumMod val="50000"/>
                  </a:schemeClr>
                </a:solidFill>
              </a:rPr>
              <a:t>nóng</a:t>
            </a:r>
            <a:r>
              <a:rPr lang="en-US" sz="2800" dirty="0">
                <a:solidFill>
                  <a:schemeClr val="accent3">
                    <a:lumMod val="50000"/>
                  </a:schemeClr>
                </a:solidFill>
              </a:rPr>
              <a:t> </a:t>
            </a:r>
            <a:r>
              <a:rPr lang="en-US" sz="2800" dirty="0" err="1">
                <a:solidFill>
                  <a:schemeClr val="accent3">
                    <a:lumMod val="50000"/>
                  </a:schemeClr>
                </a:solidFill>
              </a:rPr>
              <a:t>lên</a:t>
            </a:r>
            <a:r>
              <a:rPr lang="en-US" sz="2800" dirty="0">
                <a:solidFill>
                  <a:schemeClr val="accent3">
                    <a:lumMod val="50000"/>
                  </a:schemeClr>
                </a:solidFill>
              </a:rPr>
              <a:t> </a:t>
            </a:r>
            <a:r>
              <a:rPr lang="en-US" sz="2800" dirty="0" err="1">
                <a:solidFill>
                  <a:schemeClr val="accent3">
                    <a:lumMod val="50000"/>
                  </a:schemeClr>
                </a:solidFill>
              </a:rPr>
              <a:t>toàn</a:t>
            </a:r>
            <a:r>
              <a:rPr lang="en-US" sz="2800" dirty="0">
                <a:solidFill>
                  <a:schemeClr val="accent3">
                    <a:lumMod val="50000"/>
                  </a:schemeClr>
                </a:solidFill>
              </a:rPr>
              <a:t> </a:t>
            </a:r>
            <a:r>
              <a:rPr lang="en-US" sz="2800" dirty="0" err="1">
                <a:solidFill>
                  <a:schemeClr val="accent3">
                    <a:lumMod val="50000"/>
                  </a:schemeClr>
                </a:solidFill>
              </a:rPr>
              <a:t>cầu</a:t>
            </a:r>
            <a:r>
              <a:rPr lang="en-US" sz="2800" dirty="0">
                <a:solidFill>
                  <a:schemeClr val="accent3">
                    <a:lumMod val="50000"/>
                  </a:schemeClr>
                </a:solidFill>
              </a:rPr>
              <a:t>,…</a:t>
            </a:r>
          </a:p>
          <a:p>
            <a:pPr algn="just"/>
            <a:r>
              <a:rPr lang="en-US" sz="2800" dirty="0">
                <a:solidFill>
                  <a:schemeClr val="accent3">
                    <a:lumMod val="50000"/>
                  </a:schemeClr>
                </a:solidFill>
              </a:rPr>
              <a:t>→ </a:t>
            </a:r>
            <a:r>
              <a:rPr lang="en-US" sz="2800" dirty="0" err="1">
                <a:solidFill>
                  <a:schemeClr val="accent3">
                    <a:lumMod val="50000"/>
                  </a:schemeClr>
                </a:solidFill>
              </a:rPr>
              <a:t>đưa</a:t>
            </a:r>
            <a:r>
              <a:rPr lang="en-US" sz="2800" dirty="0">
                <a:solidFill>
                  <a:schemeClr val="accent3">
                    <a:lumMod val="50000"/>
                  </a:schemeClr>
                </a:solidFill>
              </a:rPr>
              <a:t> </a:t>
            </a:r>
            <a:r>
              <a:rPr lang="en-US" sz="2800" dirty="0" err="1">
                <a:solidFill>
                  <a:schemeClr val="accent3">
                    <a:lumMod val="50000"/>
                  </a:schemeClr>
                </a:solidFill>
              </a:rPr>
              <a:t>ra</a:t>
            </a:r>
            <a:r>
              <a:rPr lang="en-US" sz="2800" dirty="0">
                <a:solidFill>
                  <a:schemeClr val="accent3">
                    <a:lumMod val="50000"/>
                  </a:schemeClr>
                </a:solidFill>
              </a:rPr>
              <a:t> </a:t>
            </a:r>
            <a:r>
              <a:rPr lang="en-US" sz="2800" dirty="0" err="1">
                <a:solidFill>
                  <a:schemeClr val="accent3">
                    <a:lumMod val="50000"/>
                  </a:schemeClr>
                </a:solidFill>
              </a:rPr>
              <a:t>biện</a:t>
            </a:r>
            <a:r>
              <a:rPr lang="en-US" sz="2800" dirty="0">
                <a:solidFill>
                  <a:schemeClr val="accent3">
                    <a:lumMod val="50000"/>
                  </a:schemeClr>
                </a:solidFill>
              </a:rPr>
              <a:t> </a:t>
            </a:r>
            <a:r>
              <a:rPr lang="en-US" sz="2800" dirty="0" err="1">
                <a:solidFill>
                  <a:schemeClr val="accent3">
                    <a:lumMod val="50000"/>
                  </a:schemeClr>
                </a:solidFill>
              </a:rPr>
              <a:t>pháp</a:t>
            </a:r>
            <a:r>
              <a:rPr lang="en-US" sz="2800" dirty="0">
                <a:solidFill>
                  <a:schemeClr val="accent3">
                    <a:lumMod val="50000"/>
                  </a:schemeClr>
                </a:solidFill>
              </a:rPr>
              <a:t> </a:t>
            </a:r>
            <a:r>
              <a:rPr lang="en-US" sz="2800" dirty="0" err="1">
                <a:solidFill>
                  <a:schemeClr val="accent3">
                    <a:lumMod val="50000"/>
                  </a:schemeClr>
                </a:solidFill>
              </a:rPr>
              <a:t>hướng</a:t>
            </a:r>
            <a:r>
              <a:rPr lang="en-US" sz="2800" dirty="0">
                <a:solidFill>
                  <a:schemeClr val="accent3">
                    <a:lumMod val="50000"/>
                  </a:schemeClr>
                </a:solidFill>
              </a:rPr>
              <a:t> </a:t>
            </a:r>
            <a:r>
              <a:rPr lang="en-US" sz="2800" dirty="0" err="1">
                <a:solidFill>
                  <a:schemeClr val="accent3">
                    <a:lumMod val="50000"/>
                  </a:schemeClr>
                </a:solidFill>
              </a:rPr>
              <a:t>đến</a:t>
            </a:r>
            <a:r>
              <a:rPr lang="en-US" sz="2800" dirty="0">
                <a:solidFill>
                  <a:schemeClr val="accent3">
                    <a:lumMod val="50000"/>
                  </a:schemeClr>
                </a:solidFill>
              </a:rPr>
              <a:t> </a:t>
            </a:r>
            <a:r>
              <a:rPr lang="en-US" sz="2800" dirty="0" err="1">
                <a:solidFill>
                  <a:schemeClr val="accent3">
                    <a:lumMod val="50000"/>
                  </a:schemeClr>
                </a:solidFill>
              </a:rPr>
              <a:t>sự</a:t>
            </a:r>
            <a:r>
              <a:rPr lang="en-US" sz="2800" dirty="0">
                <a:solidFill>
                  <a:schemeClr val="accent3">
                    <a:lumMod val="50000"/>
                  </a:schemeClr>
                </a:solidFill>
              </a:rPr>
              <a:t> </a:t>
            </a:r>
            <a:r>
              <a:rPr lang="en-US" sz="2800" dirty="0" err="1">
                <a:solidFill>
                  <a:schemeClr val="accent3">
                    <a:lumMod val="50000"/>
                  </a:schemeClr>
                </a:solidFill>
              </a:rPr>
              <a:t>phát</a:t>
            </a:r>
            <a:r>
              <a:rPr lang="en-US" sz="2800" dirty="0">
                <a:solidFill>
                  <a:schemeClr val="accent3">
                    <a:lumMod val="50000"/>
                  </a:schemeClr>
                </a:solidFill>
              </a:rPr>
              <a:t> </a:t>
            </a:r>
            <a:r>
              <a:rPr lang="en-US" sz="2800" dirty="0" err="1">
                <a:solidFill>
                  <a:schemeClr val="accent3">
                    <a:lumMod val="50000"/>
                  </a:schemeClr>
                </a:solidFill>
              </a:rPr>
              <a:t>triển</a:t>
            </a:r>
            <a:r>
              <a:rPr lang="en-US" sz="2800" dirty="0">
                <a:solidFill>
                  <a:schemeClr val="accent3">
                    <a:lumMod val="50000"/>
                  </a:schemeClr>
                </a:solidFill>
              </a:rPr>
              <a:t> </a:t>
            </a:r>
            <a:r>
              <a:rPr lang="en-US" sz="2800" dirty="0" err="1">
                <a:solidFill>
                  <a:schemeClr val="accent3">
                    <a:lumMod val="50000"/>
                  </a:schemeClr>
                </a:solidFill>
              </a:rPr>
              <a:t>bền</a:t>
            </a:r>
            <a:r>
              <a:rPr lang="en-US" sz="2800" dirty="0">
                <a:solidFill>
                  <a:schemeClr val="accent3">
                    <a:lumMod val="50000"/>
                  </a:schemeClr>
                </a:solidFill>
              </a:rPr>
              <a:t> </a:t>
            </a:r>
            <a:r>
              <a:rPr lang="en-US" sz="2800" dirty="0" err="1">
                <a:solidFill>
                  <a:schemeClr val="accent3">
                    <a:lumMod val="50000"/>
                  </a:schemeClr>
                </a:solidFill>
              </a:rPr>
              <a:t>vững</a:t>
            </a:r>
            <a:endParaRPr lang="en-US" sz="2800" dirty="0">
              <a:solidFill>
                <a:schemeClr val="accent3">
                  <a:lumMod val="50000"/>
                </a:schemeClr>
              </a:solidFill>
            </a:endParaRPr>
          </a:p>
        </p:txBody>
      </p:sp>
    </p:spTree>
    <p:extLst>
      <p:ext uri="{BB962C8B-B14F-4D97-AF65-F5344CB8AC3E}">
        <p14:creationId xmlns:p14="http://schemas.microsoft.com/office/powerpoint/2010/main" val="25281235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additive="base">
                                        <p:cTn id="2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500" fill="hold"/>
                                        <p:tgtEl>
                                          <p:spTgt spid="62"/>
                                        </p:tgtEl>
                                        <p:attrNameLst>
                                          <p:attrName>ppt_x</p:attrName>
                                        </p:attrNameLst>
                                      </p:cBhvr>
                                      <p:tavLst>
                                        <p:tav tm="0">
                                          <p:val>
                                            <p:strVal val="#ppt_x"/>
                                          </p:val>
                                        </p:tav>
                                        <p:tav tm="100000">
                                          <p:val>
                                            <p:strVal val="#ppt_x"/>
                                          </p:val>
                                        </p:tav>
                                      </p:tavLst>
                                    </p:anim>
                                    <p:anim calcmode="lin" valueType="num">
                                      <p:cBhvr additive="base">
                                        <p:cTn id="46" dur="500" fill="hold"/>
                                        <p:tgtEl>
                                          <p:spTgt spid="6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build="p"/>
      <p:bldP spid="65" grpId="0" animBg="1"/>
      <p:bldP spid="66" grpId="0"/>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025" y="146650"/>
            <a:ext cx="10653623" cy="1992702"/>
          </a:xfrm>
        </p:spPr>
        <p:txBody>
          <a:bodyPr>
            <a:normAutofit fontScale="90000"/>
          </a:bodyPr>
          <a:lstStyle/>
          <a:p>
            <a:r>
              <a:rPr lang="en-US" dirty="0" smtClean="0">
                <a:latin typeface="Times New Roman" panose="02020603050405020304" pitchFamily="18" charset="0"/>
                <a:cs typeface="Times New Roman" panose="02020603050405020304" pitchFamily="18" charset="0"/>
              </a:rPr>
              <a:t>GIỚI THIỆU KHÁI QUÁT </a:t>
            </a:r>
            <a:r>
              <a:rPr lang="vi-VN" dirty="0" smtClean="0">
                <a:latin typeface="Times New Roman" panose="02020603050405020304" pitchFamily="18" charset="0"/>
                <a:cs typeface="Times New Roman" panose="02020603050405020304" pitchFamily="18" charset="0"/>
              </a:rPr>
              <a:t>CHƯƠ</a:t>
            </a:r>
            <a:r>
              <a:rPr lang="en-US" dirty="0" smtClean="0">
                <a:latin typeface="Times New Roman" panose="02020603050405020304" pitchFamily="18" charset="0"/>
                <a:cs typeface="Times New Roman" panose="02020603050405020304" pitchFamily="18" charset="0"/>
              </a:rPr>
              <a:t>NG TRÌNH MÔN SINH HỌC</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33555" y="2292604"/>
            <a:ext cx="9144000" cy="491196"/>
          </a:xfrm>
        </p:spPr>
        <p:txBody>
          <a:bodyPr/>
          <a:lstStyle/>
          <a:p>
            <a:r>
              <a:rPr lang="vi-VN" b="1" u="sng" dirty="0" smtClean="0">
                <a:latin typeface="Times New Roman" panose="02020603050405020304" pitchFamily="18" charset="0"/>
                <a:cs typeface="Times New Roman" panose="02020603050405020304" pitchFamily="18" charset="0"/>
              </a:rPr>
              <a:t>I. Đối tượng, lĩnh vực nghiên cứu và mục tiêu môn sinh học:</a:t>
            </a:r>
            <a:endParaRPr lang="en-US" b="1" u="sng" dirty="0">
              <a:latin typeface="Times New Roman" panose="02020603050405020304" pitchFamily="18" charset="0"/>
              <a:cs typeface="Times New Roman" panose="02020603050405020304" pitchFamily="18" charset="0"/>
            </a:endParaRPr>
          </a:p>
        </p:txBody>
      </p:sp>
      <p:pic>
        <p:nvPicPr>
          <p:cNvPr id="1028" name="Picture 4" descr="Ngành Công nghệ thực phẩm là gì, thi khối nào? Sau này làm ngành nghề gì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898" y="3085723"/>
            <a:ext cx="7143750" cy="3571875"/>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33555" y="4309676"/>
            <a:ext cx="4099343" cy="11239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Q</a:t>
            </a:r>
            <a:r>
              <a:rPr lang="vi-VN" dirty="0" smtClean="0"/>
              <a:t>uan </a:t>
            </a:r>
            <a:r>
              <a:rPr lang="vi-VN" dirty="0"/>
              <a:t>sát hình ảnh về ứng dụng công nghệ sinh học</a:t>
            </a:r>
            <a:endParaRPr lang="en-US"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859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5" name="Picture 4">
            <a:extLst>
              <a:ext uri="{FF2B5EF4-FFF2-40B4-BE49-F238E27FC236}">
                <a16:creationId xmlns:a16="http://schemas.microsoft.com/office/drawing/2014/main" xmlns="" id="{D6D09795-CF41-31BF-2375-A99C698005FD}"/>
              </a:ext>
            </a:extLst>
          </p:cNvPr>
          <p:cNvPicPr>
            <a:picLocks noChangeAspect="1"/>
          </p:cNvPicPr>
          <p:nvPr/>
        </p:nvPicPr>
        <p:blipFill>
          <a:blip r:embed="rId3"/>
          <a:stretch>
            <a:fillRect/>
          </a:stretch>
        </p:blipFill>
        <p:spPr>
          <a:xfrm>
            <a:off x="154004" y="104993"/>
            <a:ext cx="3952776" cy="3020043"/>
          </a:xfrm>
          <a:prstGeom prst="rect">
            <a:avLst/>
          </a:prstGeom>
          <a:ln>
            <a:noFill/>
          </a:ln>
          <a:effectLst>
            <a:softEdge rad="112500"/>
          </a:effectLst>
        </p:spPr>
      </p:pic>
      <p:grpSp>
        <p:nvGrpSpPr>
          <p:cNvPr id="8" name="Group 7">
            <a:extLst>
              <a:ext uri="{FF2B5EF4-FFF2-40B4-BE49-F238E27FC236}">
                <a16:creationId xmlns:a16="http://schemas.microsoft.com/office/drawing/2014/main" xmlns="" id="{C05D4D19-3B6E-5D2B-8261-9FFA5BD12255}"/>
              </a:ext>
            </a:extLst>
          </p:cNvPr>
          <p:cNvGrpSpPr/>
          <p:nvPr/>
        </p:nvGrpSpPr>
        <p:grpSpPr>
          <a:xfrm>
            <a:off x="182790" y="3125036"/>
            <a:ext cx="3972633" cy="1815357"/>
            <a:chOff x="230572" y="2903076"/>
            <a:chExt cx="3185962" cy="1361518"/>
          </a:xfrm>
          <a:effectLst>
            <a:outerShdw blurRad="50800" dist="38100" dir="13500000" algn="br" rotWithShape="0">
              <a:prstClr val="black">
                <a:alpha val="40000"/>
              </a:prstClr>
            </a:outerShdw>
          </a:effectLst>
        </p:grpSpPr>
        <p:sp>
          <p:nvSpPr>
            <p:cNvPr id="7" name="Google Shape;1586;p45">
              <a:extLst>
                <a:ext uri="{FF2B5EF4-FFF2-40B4-BE49-F238E27FC236}">
                  <a16:creationId xmlns:a16="http://schemas.microsoft.com/office/drawing/2014/main" xmlns="" id="{A952C013-FE04-0520-99EA-AE883D2F04E3}"/>
                </a:ext>
              </a:extLst>
            </p:cNvPr>
            <p:cNvSpPr/>
            <p:nvPr/>
          </p:nvSpPr>
          <p:spPr>
            <a:xfrm rot="-823">
              <a:off x="230734" y="2903076"/>
              <a:ext cx="3070245" cy="1346411"/>
            </a:xfrm>
            <a:prstGeom prst="roundRect">
              <a:avLst>
                <a:gd name="adj" fmla="val 23688"/>
              </a:avLst>
            </a:prstGeom>
            <a:solidFill>
              <a:schemeClr val="accent4"/>
            </a:solidFill>
            <a:ln>
              <a:noFill/>
            </a:ln>
          </p:spPr>
          <p:txBody>
            <a:bodyPr spcFirstLastPara="1" wrap="square" lIns="91425" tIns="91425" rIns="91425" bIns="91425" anchor="ctr" anchorCtr="0">
              <a:noAutofit/>
            </a:bodyPr>
            <a:lstStyle/>
            <a:p>
              <a:pPr algn="ctr"/>
              <a:endParaRPr lang="en-US" sz="2700" dirty="0"/>
            </a:p>
          </p:txBody>
        </p:sp>
        <p:sp>
          <p:nvSpPr>
            <p:cNvPr id="9" name="Rectangle 8">
              <a:extLst>
                <a:ext uri="{FF2B5EF4-FFF2-40B4-BE49-F238E27FC236}">
                  <a16:creationId xmlns:a16="http://schemas.microsoft.com/office/drawing/2014/main" xmlns="" id="{A4D4815F-A99F-10A0-A59D-A7B0626AB286}"/>
                </a:ext>
              </a:extLst>
            </p:cNvPr>
            <p:cNvSpPr/>
            <p:nvPr/>
          </p:nvSpPr>
          <p:spPr>
            <a:xfrm>
              <a:off x="230572" y="2917821"/>
              <a:ext cx="3185962" cy="134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3">
                      <a:lumMod val="50000"/>
                    </a:schemeClr>
                  </a:solidFill>
                </a:rPr>
                <a:t>Lợn mang gen cây trồng</a:t>
              </a:r>
            </a:p>
            <a:p>
              <a:pPr algn="ctr"/>
              <a:r>
                <a:rPr lang="vi-VN" sz="2800" dirty="0">
                  <a:solidFill>
                    <a:schemeClr val="accent3">
                      <a:lumMod val="50000"/>
                    </a:schemeClr>
                  </a:solidFill>
                </a:rPr>
                <a:t>(Nhiều nạc, hàm lượng dinh dưỡng cao)</a:t>
              </a:r>
            </a:p>
          </p:txBody>
        </p:sp>
      </p:grpSp>
      <p:grpSp>
        <p:nvGrpSpPr>
          <p:cNvPr id="11" name="Group 10">
            <a:extLst>
              <a:ext uri="{FF2B5EF4-FFF2-40B4-BE49-F238E27FC236}">
                <a16:creationId xmlns:a16="http://schemas.microsoft.com/office/drawing/2014/main" xmlns="" id="{5D9135C3-AC1C-8E9B-5531-E187E2DE3025}"/>
              </a:ext>
            </a:extLst>
          </p:cNvPr>
          <p:cNvGrpSpPr/>
          <p:nvPr/>
        </p:nvGrpSpPr>
        <p:grpSpPr>
          <a:xfrm>
            <a:off x="4187939" y="4171089"/>
            <a:ext cx="4247949" cy="2433816"/>
            <a:chOff x="230572" y="2903076"/>
            <a:chExt cx="3185962" cy="1361518"/>
          </a:xfrm>
          <a:effectLst>
            <a:outerShdw blurRad="50800" dist="38100" dir="13500000" algn="br" rotWithShape="0">
              <a:prstClr val="black">
                <a:alpha val="40000"/>
              </a:prstClr>
            </a:outerShdw>
          </a:effectLst>
        </p:grpSpPr>
        <p:sp>
          <p:nvSpPr>
            <p:cNvPr id="12" name="Google Shape;1586;p45">
              <a:extLst>
                <a:ext uri="{FF2B5EF4-FFF2-40B4-BE49-F238E27FC236}">
                  <a16:creationId xmlns:a16="http://schemas.microsoft.com/office/drawing/2014/main" xmlns="" id="{B392B18C-A74F-6F2E-CA20-C2D4D4A6A0BB}"/>
                </a:ext>
              </a:extLst>
            </p:cNvPr>
            <p:cNvSpPr/>
            <p:nvPr/>
          </p:nvSpPr>
          <p:spPr>
            <a:xfrm rot="21599177">
              <a:off x="230734" y="2903076"/>
              <a:ext cx="3070245" cy="1346411"/>
            </a:xfrm>
            <a:prstGeom prst="roundRect">
              <a:avLst>
                <a:gd name="adj" fmla="val 23688"/>
              </a:avLst>
            </a:prstGeom>
            <a:solidFill>
              <a:schemeClr val="accent4"/>
            </a:solidFill>
            <a:ln>
              <a:noFill/>
            </a:ln>
          </p:spPr>
          <p:txBody>
            <a:bodyPr spcFirstLastPara="1" wrap="square" lIns="91425" tIns="91425" rIns="91425" bIns="91425" anchor="ctr" anchorCtr="0">
              <a:noAutofit/>
            </a:bodyPr>
            <a:lstStyle/>
            <a:p>
              <a:pPr algn="ctr"/>
              <a:endParaRPr lang="en-US" sz="2700" dirty="0"/>
            </a:p>
          </p:txBody>
        </p:sp>
        <p:sp>
          <p:nvSpPr>
            <p:cNvPr id="13" name="Rectangle 12">
              <a:extLst>
                <a:ext uri="{FF2B5EF4-FFF2-40B4-BE49-F238E27FC236}">
                  <a16:creationId xmlns:a16="http://schemas.microsoft.com/office/drawing/2014/main" xmlns="" id="{9F6FF7A7-4F0D-4020-A6C5-64266A5B9111}"/>
                </a:ext>
              </a:extLst>
            </p:cNvPr>
            <p:cNvSpPr/>
            <p:nvPr/>
          </p:nvSpPr>
          <p:spPr>
            <a:xfrm>
              <a:off x="230572" y="2917821"/>
              <a:ext cx="3185962" cy="134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3">
                      <a:lumMod val="50000"/>
                    </a:schemeClr>
                  </a:solidFill>
                </a:rPr>
                <a:t>Cà</a:t>
              </a:r>
              <a:r>
                <a:rPr lang="en-US" sz="2800" dirty="0">
                  <a:solidFill>
                    <a:schemeClr val="accent3">
                      <a:lumMod val="50000"/>
                    </a:schemeClr>
                  </a:solidFill>
                </a:rPr>
                <a:t> </a:t>
              </a:r>
              <a:r>
                <a:rPr lang="en-US" sz="2800" dirty="0" err="1">
                  <a:solidFill>
                    <a:schemeClr val="accent3">
                      <a:lumMod val="50000"/>
                    </a:schemeClr>
                  </a:solidFill>
                </a:rPr>
                <a:t>chua</a:t>
              </a:r>
              <a:r>
                <a:rPr lang="en-US" sz="2800" dirty="0">
                  <a:solidFill>
                    <a:schemeClr val="accent3">
                      <a:lumMod val="50000"/>
                    </a:schemeClr>
                  </a:solidFill>
                </a:rPr>
                <a:t> </a:t>
              </a:r>
              <a:r>
                <a:rPr lang="en-US" sz="2800" dirty="0" err="1">
                  <a:solidFill>
                    <a:schemeClr val="accent3">
                      <a:lumMod val="50000"/>
                    </a:schemeClr>
                  </a:solidFill>
                </a:rPr>
                <a:t>siêu</a:t>
              </a:r>
              <a:r>
                <a:rPr lang="en-US" sz="2800" dirty="0">
                  <a:solidFill>
                    <a:schemeClr val="accent3">
                      <a:lumMod val="50000"/>
                    </a:schemeClr>
                  </a:solidFill>
                </a:rPr>
                <a:t> </a:t>
              </a:r>
              <a:r>
                <a:rPr lang="en-US" sz="2800" dirty="0" err="1">
                  <a:solidFill>
                    <a:schemeClr val="accent3">
                      <a:lumMod val="50000"/>
                    </a:schemeClr>
                  </a:solidFill>
                </a:rPr>
                <a:t>kháng</a:t>
              </a:r>
              <a:r>
                <a:rPr lang="en-US" sz="2800" dirty="0">
                  <a:solidFill>
                    <a:schemeClr val="accent3">
                      <a:lumMod val="50000"/>
                    </a:schemeClr>
                  </a:solidFill>
                </a:rPr>
                <a:t> </a:t>
              </a:r>
              <a:r>
                <a:rPr lang="en-US" sz="2800" dirty="0" err="1">
                  <a:solidFill>
                    <a:schemeClr val="accent3">
                      <a:lumMod val="50000"/>
                    </a:schemeClr>
                  </a:solidFill>
                </a:rPr>
                <a:t>bệnh</a:t>
              </a:r>
              <a:endParaRPr lang="en-US" sz="2800" dirty="0">
                <a:solidFill>
                  <a:schemeClr val="accent3">
                    <a:lumMod val="50000"/>
                  </a:schemeClr>
                </a:solidFill>
              </a:endParaRPr>
            </a:p>
            <a:p>
              <a:pPr algn="ctr"/>
              <a:r>
                <a:rPr lang="en-US" sz="2800" dirty="0">
                  <a:solidFill>
                    <a:schemeClr val="accent3">
                      <a:lumMod val="50000"/>
                    </a:schemeClr>
                  </a:solidFill>
                </a:rPr>
                <a:t>(</a:t>
              </a:r>
              <a:r>
                <a:rPr lang="en-US" sz="2800" dirty="0" err="1">
                  <a:solidFill>
                    <a:schemeClr val="accent3">
                      <a:lumMod val="50000"/>
                    </a:schemeClr>
                  </a:solidFill>
                </a:rPr>
                <a:t>Dễ</a:t>
              </a:r>
              <a:r>
                <a:rPr lang="en-US" sz="2800" dirty="0">
                  <a:solidFill>
                    <a:schemeClr val="accent3">
                      <a:lumMod val="50000"/>
                    </a:schemeClr>
                  </a:solidFill>
                </a:rPr>
                <a:t> </a:t>
              </a:r>
              <a:r>
                <a:rPr lang="en-US" sz="2800" dirty="0" err="1">
                  <a:solidFill>
                    <a:schemeClr val="accent3">
                      <a:lumMod val="50000"/>
                    </a:schemeClr>
                  </a:solidFill>
                </a:rPr>
                <a:t>trồng</a:t>
              </a:r>
              <a:r>
                <a:rPr lang="en-US" sz="2800" dirty="0">
                  <a:solidFill>
                    <a:schemeClr val="accent3">
                      <a:lumMod val="50000"/>
                    </a:schemeClr>
                  </a:solidFill>
                </a:rPr>
                <a:t>, </a:t>
              </a:r>
              <a:r>
                <a:rPr lang="en-US" sz="2800" dirty="0" err="1">
                  <a:solidFill>
                    <a:schemeClr val="accent3">
                      <a:lumMod val="50000"/>
                    </a:schemeClr>
                  </a:solidFill>
                </a:rPr>
                <a:t>thời</a:t>
              </a:r>
              <a:r>
                <a:rPr lang="en-US" sz="2800" dirty="0">
                  <a:solidFill>
                    <a:schemeClr val="accent3">
                      <a:lumMod val="50000"/>
                    </a:schemeClr>
                  </a:solidFill>
                </a:rPr>
                <a:t> </a:t>
              </a:r>
              <a:r>
                <a:rPr lang="en-US" sz="2800" dirty="0" err="1">
                  <a:solidFill>
                    <a:schemeClr val="accent3">
                      <a:lumMod val="50000"/>
                    </a:schemeClr>
                  </a:solidFill>
                </a:rPr>
                <a:t>gian</a:t>
              </a:r>
              <a:r>
                <a:rPr lang="en-US" sz="2800" dirty="0">
                  <a:solidFill>
                    <a:schemeClr val="accent3">
                      <a:lumMod val="50000"/>
                    </a:schemeClr>
                  </a:solidFill>
                </a:rPr>
                <a:t> </a:t>
              </a:r>
              <a:r>
                <a:rPr lang="en-US" sz="2800" dirty="0" err="1">
                  <a:solidFill>
                    <a:schemeClr val="accent3">
                      <a:lumMod val="50000"/>
                    </a:schemeClr>
                  </a:solidFill>
                </a:rPr>
                <a:t>thu</a:t>
              </a:r>
              <a:r>
                <a:rPr lang="en-US" sz="2800" dirty="0">
                  <a:solidFill>
                    <a:schemeClr val="accent3">
                      <a:lumMod val="50000"/>
                    </a:schemeClr>
                  </a:solidFill>
                </a:rPr>
                <a:t> </a:t>
              </a:r>
              <a:r>
                <a:rPr lang="en-US" sz="2800" dirty="0" err="1">
                  <a:solidFill>
                    <a:schemeClr val="accent3">
                      <a:lumMod val="50000"/>
                    </a:schemeClr>
                  </a:solidFill>
                </a:rPr>
                <a:t>hoặc</a:t>
              </a:r>
              <a:r>
                <a:rPr lang="en-US" sz="2800" dirty="0">
                  <a:solidFill>
                    <a:schemeClr val="accent3">
                      <a:lumMod val="50000"/>
                    </a:schemeClr>
                  </a:solidFill>
                </a:rPr>
                <a:t> </a:t>
              </a:r>
              <a:r>
                <a:rPr lang="en-US" sz="2800" dirty="0" err="1">
                  <a:solidFill>
                    <a:schemeClr val="accent3">
                      <a:lumMod val="50000"/>
                    </a:schemeClr>
                  </a:solidFill>
                </a:rPr>
                <a:t>ngắn</a:t>
              </a:r>
              <a:r>
                <a:rPr lang="en-US" sz="2800" dirty="0">
                  <a:solidFill>
                    <a:schemeClr val="accent3">
                      <a:lumMod val="50000"/>
                    </a:schemeClr>
                  </a:solidFill>
                </a:rPr>
                <a:t>, </a:t>
              </a:r>
              <a:r>
                <a:rPr lang="en-US" sz="2800" dirty="0" err="1">
                  <a:solidFill>
                    <a:schemeClr val="accent3">
                      <a:lumMod val="50000"/>
                    </a:schemeClr>
                  </a:solidFill>
                </a:rPr>
                <a:t>chất</a:t>
              </a:r>
              <a:r>
                <a:rPr lang="en-US" sz="2800" dirty="0">
                  <a:solidFill>
                    <a:schemeClr val="accent3">
                      <a:lumMod val="50000"/>
                    </a:schemeClr>
                  </a:solidFill>
                </a:rPr>
                <a:t> </a:t>
              </a:r>
              <a:r>
                <a:rPr lang="en-US" sz="2800" dirty="0" err="1">
                  <a:solidFill>
                    <a:schemeClr val="accent3">
                      <a:lumMod val="50000"/>
                    </a:schemeClr>
                  </a:solidFill>
                </a:rPr>
                <a:t>lượng</a:t>
              </a:r>
              <a:r>
                <a:rPr lang="en-US" sz="2800" dirty="0">
                  <a:solidFill>
                    <a:schemeClr val="accent3">
                      <a:lumMod val="50000"/>
                    </a:schemeClr>
                  </a:solidFill>
                </a:rPr>
                <a:t> </a:t>
              </a:r>
              <a:r>
                <a:rPr lang="en-US" sz="2800" dirty="0" err="1">
                  <a:solidFill>
                    <a:schemeClr val="accent3">
                      <a:lumMod val="50000"/>
                    </a:schemeClr>
                  </a:solidFill>
                </a:rPr>
                <a:t>cao</a:t>
              </a:r>
              <a:r>
                <a:rPr lang="en-US" sz="2800" dirty="0">
                  <a:solidFill>
                    <a:schemeClr val="accent3">
                      <a:lumMod val="50000"/>
                    </a:schemeClr>
                  </a:solidFill>
                </a:rPr>
                <a:t>, </a:t>
              </a:r>
              <a:r>
                <a:rPr lang="en-US" sz="2800" dirty="0" err="1">
                  <a:solidFill>
                    <a:schemeClr val="accent3">
                      <a:lumMod val="50000"/>
                    </a:schemeClr>
                  </a:solidFill>
                </a:rPr>
                <a:t>kháng</a:t>
              </a:r>
              <a:r>
                <a:rPr lang="en-US" sz="2800" dirty="0">
                  <a:solidFill>
                    <a:schemeClr val="accent3">
                      <a:lumMod val="50000"/>
                    </a:schemeClr>
                  </a:solidFill>
                </a:rPr>
                <a:t> </a:t>
              </a:r>
              <a:r>
                <a:rPr lang="en-US" sz="2800" dirty="0" err="1">
                  <a:solidFill>
                    <a:schemeClr val="accent3">
                      <a:lumMod val="50000"/>
                    </a:schemeClr>
                  </a:solidFill>
                </a:rPr>
                <a:t>bệnh</a:t>
              </a:r>
              <a:r>
                <a:rPr lang="en-US" sz="2800" dirty="0">
                  <a:solidFill>
                    <a:schemeClr val="accent3">
                      <a:lumMod val="50000"/>
                    </a:schemeClr>
                  </a:solidFill>
                </a:rPr>
                <a:t>) </a:t>
              </a:r>
              <a:endParaRPr lang="vi-VN" sz="2800" dirty="0">
                <a:solidFill>
                  <a:schemeClr val="accent3">
                    <a:lumMod val="50000"/>
                  </a:schemeClr>
                </a:solidFill>
              </a:endParaRPr>
            </a:p>
          </p:txBody>
        </p:sp>
      </p:grpSp>
      <p:pic>
        <p:nvPicPr>
          <p:cNvPr id="1032" name="Picture 8" descr="Bộ 2 Gói Hạt Giống Cà Chua F1 Siêu Kháng Bệnh Phú Nông PN-209 (0.1g / Gói)  | Tiki">
            <a:extLst>
              <a:ext uri="{FF2B5EF4-FFF2-40B4-BE49-F238E27FC236}">
                <a16:creationId xmlns:a16="http://schemas.microsoft.com/office/drawing/2014/main" xmlns="" id="{D70E01AE-A80E-1690-9DDC-7A2E83CC2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870" y="1133845"/>
            <a:ext cx="3881231" cy="2910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14F720AC-CBEE-81E9-4F1A-0E5505B3FA4E}"/>
              </a:ext>
            </a:extLst>
          </p:cNvPr>
          <p:cNvPicPr>
            <a:picLocks noChangeAspect="1"/>
          </p:cNvPicPr>
          <p:nvPr/>
        </p:nvPicPr>
        <p:blipFill rotWithShape="1">
          <a:blip r:embed="rId5"/>
          <a:srcRect l="26127" r="7558"/>
          <a:stretch/>
        </p:blipFill>
        <p:spPr>
          <a:xfrm>
            <a:off x="8245329" y="0"/>
            <a:ext cx="3888823" cy="3020043"/>
          </a:xfrm>
          <a:prstGeom prst="rect">
            <a:avLst/>
          </a:prstGeom>
          <a:ln>
            <a:noFill/>
          </a:ln>
          <a:effectLst>
            <a:softEdge rad="112500"/>
          </a:effectLst>
        </p:spPr>
      </p:pic>
      <p:grpSp>
        <p:nvGrpSpPr>
          <p:cNvPr id="17" name="Group 16">
            <a:extLst>
              <a:ext uri="{FF2B5EF4-FFF2-40B4-BE49-F238E27FC236}">
                <a16:creationId xmlns:a16="http://schemas.microsoft.com/office/drawing/2014/main" xmlns="" id="{458A0F8A-B23C-B37A-0C5E-9B67CA430CC8}"/>
              </a:ext>
            </a:extLst>
          </p:cNvPr>
          <p:cNvGrpSpPr/>
          <p:nvPr/>
        </p:nvGrpSpPr>
        <p:grpSpPr>
          <a:xfrm>
            <a:off x="8395551" y="3105352"/>
            <a:ext cx="3731008" cy="1815357"/>
            <a:chOff x="230572" y="2903076"/>
            <a:chExt cx="3185962" cy="1361518"/>
          </a:xfrm>
          <a:effectLst>
            <a:outerShdw blurRad="50800" dist="38100" dir="13500000" algn="br" rotWithShape="0">
              <a:prstClr val="black">
                <a:alpha val="40000"/>
              </a:prstClr>
            </a:outerShdw>
          </a:effectLst>
        </p:grpSpPr>
        <p:sp>
          <p:nvSpPr>
            <p:cNvPr id="18" name="Google Shape;1586;p45">
              <a:extLst>
                <a:ext uri="{FF2B5EF4-FFF2-40B4-BE49-F238E27FC236}">
                  <a16:creationId xmlns:a16="http://schemas.microsoft.com/office/drawing/2014/main" xmlns="" id="{848D26E6-9E44-6DD3-E01E-C76A111B1249}"/>
                </a:ext>
              </a:extLst>
            </p:cNvPr>
            <p:cNvSpPr/>
            <p:nvPr/>
          </p:nvSpPr>
          <p:spPr>
            <a:xfrm rot="-823">
              <a:off x="230734" y="2903076"/>
              <a:ext cx="3070245" cy="1346411"/>
            </a:xfrm>
            <a:prstGeom prst="roundRect">
              <a:avLst>
                <a:gd name="adj" fmla="val 23688"/>
              </a:avLst>
            </a:prstGeom>
            <a:solidFill>
              <a:schemeClr val="accent4"/>
            </a:solidFill>
            <a:ln>
              <a:noFill/>
            </a:ln>
          </p:spPr>
          <p:txBody>
            <a:bodyPr spcFirstLastPara="1" wrap="square" lIns="91425" tIns="91425" rIns="91425" bIns="91425" anchor="ctr" anchorCtr="0">
              <a:noAutofit/>
            </a:bodyPr>
            <a:lstStyle/>
            <a:p>
              <a:pPr algn="ctr"/>
              <a:endParaRPr lang="en-US" sz="2700" dirty="0"/>
            </a:p>
          </p:txBody>
        </p:sp>
        <p:sp>
          <p:nvSpPr>
            <p:cNvPr id="19" name="Rectangle 18">
              <a:extLst>
                <a:ext uri="{FF2B5EF4-FFF2-40B4-BE49-F238E27FC236}">
                  <a16:creationId xmlns:a16="http://schemas.microsoft.com/office/drawing/2014/main" xmlns="" id="{2B9019BD-2082-B040-E789-FAE039D20E93}"/>
                </a:ext>
              </a:extLst>
            </p:cNvPr>
            <p:cNvSpPr/>
            <p:nvPr/>
          </p:nvSpPr>
          <p:spPr>
            <a:xfrm>
              <a:off x="230572" y="2917821"/>
              <a:ext cx="3185962" cy="134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3">
                      <a:lumMod val="50000"/>
                    </a:schemeClr>
                  </a:solidFill>
                </a:rPr>
                <a:t>Nhân</a:t>
              </a:r>
              <a:r>
                <a:rPr lang="en-US" sz="2800" dirty="0">
                  <a:solidFill>
                    <a:schemeClr val="accent3">
                      <a:lumMod val="50000"/>
                    </a:schemeClr>
                  </a:solidFill>
                </a:rPr>
                <a:t> </a:t>
              </a:r>
              <a:r>
                <a:rPr lang="en-US" sz="2800" dirty="0" err="1">
                  <a:solidFill>
                    <a:schemeClr val="accent3">
                      <a:lumMod val="50000"/>
                    </a:schemeClr>
                  </a:solidFill>
                </a:rPr>
                <a:t>giống</a:t>
              </a:r>
              <a:r>
                <a:rPr lang="en-US" sz="2800" dirty="0">
                  <a:solidFill>
                    <a:schemeClr val="accent3">
                      <a:lumMod val="50000"/>
                    </a:schemeClr>
                  </a:solidFill>
                </a:rPr>
                <a:t> </a:t>
              </a:r>
              <a:r>
                <a:rPr lang="en-US" sz="2800" dirty="0" err="1">
                  <a:solidFill>
                    <a:schemeClr val="accent3">
                      <a:lumMod val="50000"/>
                    </a:schemeClr>
                  </a:solidFill>
                </a:rPr>
                <a:t>Sâm</a:t>
              </a:r>
              <a:r>
                <a:rPr lang="en-US" sz="2800" dirty="0">
                  <a:solidFill>
                    <a:schemeClr val="accent3">
                      <a:lumMod val="50000"/>
                    </a:schemeClr>
                  </a:solidFill>
                </a:rPr>
                <a:t> </a:t>
              </a:r>
              <a:r>
                <a:rPr lang="en-US" sz="2800" dirty="0" err="1">
                  <a:solidFill>
                    <a:schemeClr val="accent3">
                      <a:lumMod val="50000"/>
                    </a:schemeClr>
                  </a:solidFill>
                </a:rPr>
                <a:t>ngọc</a:t>
              </a:r>
              <a:r>
                <a:rPr lang="en-US" sz="2800" dirty="0">
                  <a:solidFill>
                    <a:schemeClr val="accent3">
                      <a:lumMod val="50000"/>
                    </a:schemeClr>
                  </a:solidFill>
                </a:rPr>
                <a:t> </a:t>
              </a:r>
              <a:r>
                <a:rPr lang="en-US" sz="2800" dirty="0" err="1">
                  <a:solidFill>
                    <a:schemeClr val="accent3">
                      <a:lumMod val="50000"/>
                    </a:schemeClr>
                  </a:solidFill>
                </a:rPr>
                <a:t>linh</a:t>
              </a:r>
              <a:r>
                <a:rPr lang="en-US" sz="2800" dirty="0">
                  <a:solidFill>
                    <a:schemeClr val="accent3">
                      <a:lumMod val="50000"/>
                    </a:schemeClr>
                  </a:solidFill>
                </a:rPr>
                <a:t> </a:t>
              </a:r>
              <a:r>
                <a:rPr lang="en-US" sz="2800" dirty="0" err="1">
                  <a:solidFill>
                    <a:schemeClr val="accent3">
                      <a:lumMod val="50000"/>
                    </a:schemeClr>
                  </a:solidFill>
                </a:rPr>
                <a:t>bằng</a:t>
              </a:r>
              <a:r>
                <a:rPr lang="en-US" sz="2800" dirty="0">
                  <a:solidFill>
                    <a:schemeClr val="accent3">
                      <a:lumMod val="50000"/>
                    </a:schemeClr>
                  </a:solidFill>
                </a:rPr>
                <a:t> </a:t>
              </a:r>
              <a:r>
                <a:rPr lang="en-US" sz="2800" dirty="0" err="1">
                  <a:solidFill>
                    <a:schemeClr val="accent3">
                      <a:lumMod val="50000"/>
                    </a:schemeClr>
                  </a:solidFill>
                </a:rPr>
                <a:t>phương</a:t>
              </a:r>
              <a:r>
                <a:rPr lang="en-US" sz="2800" dirty="0">
                  <a:solidFill>
                    <a:schemeClr val="accent3">
                      <a:lumMod val="50000"/>
                    </a:schemeClr>
                  </a:solidFill>
                </a:rPr>
                <a:t> </a:t>
              </a:r>
              <a:r>
                <a:rPr lang="en-US" sz="2800" dirty="0" err="1">
                  <a:solidFill>
                    <a:schemeClr val="accent3">
                      <a:lumMod val="50000"/>
                    </a:schemeClr>
                  </a:solidFill>
                </a:rPr>
                <a:t>pháp</a:t>
              </a:r>
              <a:r>
                <a:rPr lang="en-US" sz="2800" dirty="0">
                  <a:solidFill>
                    <a:schemeClr val="accent3">
                      <a:lumMod val="50000"/>
                    </a:schemeClr>
                  </a:solidFill>
                </a:rPr>
                <a:t> </a:t>
              </a:r>
              <a:r>
                <a:rPr lang="en-US" sz="2800" dirty="0" err="1">
                  <a:solidFill>
                    <a:schemeClr val="accent3">
                      <a:lumMod val="50000"/>
                    </a:schemeClr>
                  </a:solidFill>
                </a:rPr>
                <a:t>nuôi</a:t>
              </a:r>
              <a:r>
                <a:rPr lang="en-US" sz="2800" dirty="0">
                  <a:solidFill>
                    <a:schemeClr val="accent3">
                      <a:lumMod val="50000"/>
                    </a:schemeClr>
                  </a:solidFill>
                </a:rPr>
                <a:t> </a:t>
              </a:r>
              <a:r>
                <a:rPr lang="en-US" sz="2800" dirty="0" err="1">
                  <a:solidFill>
                    <a:schemeClr val="accent3">
                      <a:lumMod val="50000"/>
                    </a:schemeClr>
                  </a:solidFill>
                </a:rPr>
                <a:t>cấy</a:t>
              </a:r>
              <a:r>
                <a:rPr lang="en-US" sz="2800" dirty="0">
                  <a:solidFill>
                    <a:schemeClr val="accent3">
                      <a:lumMod val="50000"/>
                    </a:schemeClr>
                  </a:solidFill>
                </a:rPr>
                <a:t> </a:t>
              </a:r>
              <a:r>
                <a:rPr lang="en-US" sz="2800" dirty="0" err="1">
                  <a:solidFill>
                    <a:schemeClr val="accent3">
                      <a:lumMod val="50000"/>
                    </a:schemeClr>
                  </a:solidFill>
                </a:rPr>
                <a:t>mô</a:t>
              </a:r>
              <a:endParaRPr lang="vi-VN" sz="2800" dirty="0">
                <a:solidFill>
                  <a:schemeClr val="accent3">
                    <a:lumMod val="50000"/>
                  </a:schemeClr>
                </a:solidFill>
              </a:endParaRPr>
            </a:p>
          </p:txBody>
        </p:sp>
      </p:grpSp>
    </p:spTree>
    <p:extLst>
      <p:ext uri="{BB962C8B-B14F-4D97-AF65-F5344CB8AC3E}">
        <p14:creationId xmlns:p14="http://schemas.microsoft.com/office/powerpoint/2010/main" val="39425728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pic>
        <p:nvPicPr>
          <p:cNvPr id="2050" name="Picture 2" descr="Hệ sinh thái nông nghiệp thông minh và phát triển bền vững">
            <a:extLst>
              <a:ext uri="{FF2B5EF4-FFF2-40B4-BE49-F238E27FC236}">
                <a16:creationId xmlns:a16="http://schemas.microsoft.com/office/drawing/2014/main" xmlns="" id="{51E7FA12-53B7-999A-60BE-1A3C2500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931"/>
            <a:ext cx="5313872" cy="3123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Ô nhiễm môi trường là gì? nguyên nhân hậu quả và biện pháp">
            <a:extLst>
              <a:ext uri="{FF2B5EF4-FFF2-40B4-BE49-F238E27FC236}">
                <a16:creationId xmlns:a16="http://schemas.microsoft.com/office/drawing/2014/main" xmlns="" id="{9DF3247D-6F65-8866-6F56-C1E9C849A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
            <a:ext cx="5210356" cy="3123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ÁC THÀNH PHẦN XẢ THẢI GÂY Ô NHIỄM MÔI TRƯỜNG TỪ NHÀ MÁY NHIỆT ĐIỆN THAN">
            <a:extLst>
              <a:ext uri="{FF2B5EF4-FFF2-40B4-BE49-F238E27FC236}">
                <a16:creationId xmlns:a16="http://schemas.microsoft.com/office/drawing/2014/main" xmlns="" id="{E24EDEB7-1447-5700-1DF6-9C428890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737" y="-2"/>
            <a:ext cx="4658265" cy="3330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Phát triển hệ sinh thái nông nghiệp một cách bền vững - đgt">
            <a:extLst>
              <a:ext uri="{FF2B5EF4-FFF2-40B4-BE49-F238E27FC236}">
                <a16:creationId xmlns:a16="http://schemas.microsoft.com/office/drawing/2014/main" xmlns="" id="{6E7B856D-6A57-9431-A02E-041972119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7252" y="3330657"/>
            <a:ext cx="4466448" cy="3505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EA6E8BEA-5121-753E-DAB8-C73C4BC36284}"/>
              </a:ext>
            </a:extLst>
          </p:cNvPr>
          <p:cNvSpPr/>
          <p:nvPr/>
        </p:nvSpPr>
        <p:spPr>
          <a:xfrm>
            <a:off x="5158599" y="737802"/>
            <a:ext cx="2426896" cy="1795697"/>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err="1">
                <a:solidFill>
                  <a:schemeClr val="accent3">
                    <a:lumMod val="50000"/>
                  </a:schemeClr>
                </a:solidFill>
              </a:rPr>
              <a:t>Xây</a:t>
            </a:r>
            <a:r>
              <a:rPr lang="en-US" sz="2800" b="1" dirty="0">
                <a:solidFill>
                  <a:schemeClr val="accent3">
                    <a:lumMod val="50000"/>
                  </a:schemeClr>
                </a:solidFill>
              </a:rPr>
              <a:t> </a:t>
            </a:r>
            <a:r>
              <a:rPr lang="en-US" sz="2800" b="1" dirty="0" err="1">
                <a:solidFill>
                  <a:schemeClr val="accent3">
                    <a:lumMod val="50000"/>
                  </a:schemeClr>
                </a:solidFill>
              </a:rPr>
              <a:t>dựng</a:t>
            </a:r>
            <a:r>
              <a:rPr lang="en-US" sz="2800" b="1" dirty="0">
                <a:solidFill>
                  <a:schemeClr val="accent3">
                    <a:lumMod val="50000"/>
                  </a:schemeClr>
                </a:solidFill>
              </a:rPr>
              <a:t> </a:t>
            </a:r>
            <a:r>
              <a:rPr lang="en-US" sz="2800" b="1" dirty="0" err="1">
                <a:solidFill>
                  <a:schemeClr val="accent3">
                    <a:lumMod val="50000"/>
                  </a:schemeClr>
                </a:solidFill>
              </a:rPr>
              <a:t>các</a:t>
            </a:r>
            <a:r>
              <a:rPr lang="en-US" sz="2800" b="1" dirty="0">
                <a:solidFill>
                  <a:schemeClr val="accent3">
                    <a:lumMod val="50000"/>
                  </a:schemeClr>
                </a:solidFill>
              </a:rPr>
              <a:t> </a:t>
            </a:r>
            <a:r>
              <a:rPr lang="en-US" sz="2800" b="1" dirty="0" err="1">
                <a:solidFill>
                  <a:schemeClr val="accent3">
                    <a:lumMod val="50000"/>
                  </a:schemeClr>
                </a:solidFill>
              </a:rPr>
              <a:t>mô</a:t>
            </a:r>
            <a:r>
              <a:rPr lang="en-US" sz="2800" b="1" dirty="0">
                <a:solidFill>
                  <a:schemeClr val="accent3">
                    <a:lumMod val="50000"/>
                  </a:schemeClr>
                </a:solidFill>
              </a:rPr>
              <a:t> </a:t>
            </a:r>
            <a:r>
              <a:rPr lang="en-US" sz="2800" b="1" dirty="0" err="1">
                <a:solidFill>
                  <a:schemeClr val="accent3">
                    <a:lumMod val="50000"/>
                  </a:schemeClr>
                </a:solidFill>
              </a:rPr>
              <a:t>hình</a:t>
            </a:r>
            <a:r>
              <a:rPr lang="en-US" sz="2800" b="1" dirty="0">
                <a:solidFill>
                  <a:schemeClr val="accent3">
                    <a:lumMod val="50000"/>
                  </a:schemeClr>
                </a:solidFill>
              </a:rPr>
              <a:t> </a:t>
            </a:r>
            <a:r>
              <a:rPr lang="en-US" sz="2800" b="1" dirty="0" err="1">
                <a:solidFill>
                  <a:schemeClr val="accent3">
                    <a:lumMod val="50000"/>
                  </a:schemeClr>
                </a:solidFill>
              </a:rPr>
              <a:t>sinh</a:t>
            </a:r>
            <a:r>
              <a:rPr lang="en-US" sz="2800" b="1" dirty="0">
                <a:solidFill>
                  <a:schemeClr val="accent3">
                    <a:lumMod val="50000"/>
                  </a:schemeClr>
                </a:solidFill>
              </a:rPr>
              <a:t> </a:t>
            </a:r>
            <a:r>
              <a:rPr lang="en-US" sz="2800" b="1" dirty="0" err="1">
                <a:solidFill>
                  <a:schemeClr val="accent3">
                    <a:lumMod val="50000"/>
                  </a:schemeClr>
                </a:solidFill>
              </a:rPr>
              <a:t>thái</a:t>
            </a:r>
            <a:endParaRPr lang="vi-VN" sz="2800" b="1" dirty="0">
              <a:solidFill>
                <a:schemeClr val="accent3">
                  <a:lumMod val="50000"/>
                </a:schemeClr>
              </a:solidFill>
            </a:endParaRPr>
          </a:p>
        </p:txBody>
      </p:sp>
      <p:sp>
        <p:nvSpPr>
          <p:cNvPr id="18" name="Rectangle 17">
            <a:extLst>
              <a:ext uri="{FF2B5EF4-FFF2-40B4-BE49-F238E27FC236}">
                <a16:creationId xmlns:a16="http://schemas.microsoft.com/office/drawing/2014/main" xmlns="" id="{88D0A843-8758-008B-FFD8-03530B7923E6}"/>
              </a:ext>
            </a:extLst>
          </p:cNvPr>
          <p:cNvSpPr/>
          <p:nvPr/>
        </p:nvSpPr>
        <p:spPr>
          <a:xfrm>
            <a:off x="5250615" y="4324502"/>
            <a:ext cx="2426896" cy="1795697"/>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800" b="1" dirty="0" err="1">
                <a:solidFill>
                  <a:schemeClr val="accent3">
                    <a:lumMod val="50000"/>
                  </a:schemeClr>
                </a:solidFill>
              </a:rPr>
              <a:t>Phát</a:t>
            </a:r>
            <a:r>
              <a:rPr lang="en-US" sz="2800" b="1" dirty="0">
                <a:solidFill>
                  <a:schemeClr val="accent3">
                    <a:lumMod val="50000"/>
                  </a:schemeClr>
                </a:solidFill>
              </a:rPr>
              <a:t> </a:t>
            </a:r>
            <a:r>
              <a:rPr lang="en-US" sz="2800" b="1" dirty="0" err="1">
                <a:solidFill>
                  <a:schemeClr val="accent3">
                    <a:lumMod val="50000"/>
                  </a:schemeClr>
                </a:solidFill>
              </a:rPr>
              <a:t>triển</a:t>
            </a:r>
            <a:r>
              <a:rPr lang="en-US" sz="2800" b="1" dirty="0">
                <a:solidFill>
                  <a:schemeClr val="accent3">
                    <a:lumMod val="50000"/>
                  </a:schemeClr>
                </a:solidFill>
              </a:rPr>
              <a:t> </a:t>
            </a:r>
            <a:r>
              <a:rPr lang="en-US" sz="2800" b="1" dirty="0" err="1">
                <a:solidFill>
                  <a:schemeClr val="accent3">
                    <a:lumMod val="50000"/>
                  </a:schemeClr>
                </a:solidFill>
              </a:rPr>
              <a:t>bền</a:t>
            </a:r>
            <a:r>
              <a:rPr lang="en-US" sz="2800" b="1" dirty="0">
                <a:solidFill>
                  <a:schemeClr val="accent3">
                    <a:lumMod val="50000"/>
                  </a:schemeClr>
                </a:solidFill>
              </a:rPr>
              <a:t> </a:t>
            </a:r>
            <a:r>
              <a:rPr lang="en-US" sz="2800" b="1" dirty="0" err="1">
                <a:solidFill>
                  <a:schemeClr val="accent3">
                    <a:lumMod val="50000"/>
                  </a:schemeClr>
                </a:solidFill>
              </a:rPr>
              <a:t>vững</a:t>
            </a:r>
            <a:endParaRPr lang="vi-VN" sz="2800" b="1" dirty="0">
              <a:solidFill>
                <a:schemeClr val="accent3">
                  <a:lumMod val="50000"/>
                </a:schemeClr>
              </a:solidFill>
            </a:endParaRPr>
          </a:p>
        </p:txBody>
      </p:sp>
      <p:pic>
        <p:nvPicPr>
          <p:cNvPr id="8" name="Graphic 7" descr="Arrow Straight">
            <a:extLst>
              <a:ext uri="{FF2B5EF4-FFF2-40B4-BE49-F238E27FC236}">
                <a16:creationId xmlns:a16="http://schemas.microsoft.com/office/drawing/2014/main" xmlns="" id="{89EDBAF9-46E2-1203-C162-78EEB64F5F5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a:off x="5756695" y="2828248"/>
            <a:ext cx="1219200" cy="1219200"/>
          </a:xfrm>
          <a:prstGeom prst="rect">
            <a:avLst/>
          </a:prstGeom>
        </p:spPr>
      </p:pic>
    </p:spTree>
    <p:extLst>
      <p:ext uri="{BB962C8B-B14F-4D97-AF65-F5344CB8AC3E}">
        <p14:creationId xmlns:p14="http://schemas.microsoft.com/office/powerpoint/2010/main" val="3715091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982" y="1246909"/>
            <a:ext cx="10058400" cy="4331855"/>
          </a:xfrm>
        </p:spPr>
        <p:txBody>
          <a:bodyPr/>
          <a:lstStyle/>
          <a:p>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1.Thành </a:t>
            </a:r>
            <a:r>
              <a:rPr lang="en-US" sz="2400" b="1" dirty="0" err="1">
                <a:latin typeface="Times New Roman" panose="02020603050405020304" pitchFamily="18" charset="0"/>
                <a:cs typeface="Times New Roman" panose="02020603050405020304" pitchFamily="18" charset="0"/>
              </a:rPr>
              <a:t>tựu</a:t>
            </a:r>
            <a:r>
              <a:rPr lang="vi-VN" sz="2400" b="1" dirty="0">
                <a:latin typeface="Times New Roman" panose="02020603050405020304" pitchFamily="18" charset="0"/>
                <a:cs typeface="Times New Roman" panose="02020603050405020304" pitchFamily="18" charset="0"/>
              </a:rPr>
              <a:t> chứng minh vai trò của ngành Sinh học đối với sự phát triển kinh tế - xã hội </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gen,….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AIDS,….; di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a:r>
            <a:br>
              <a:rPr lang="en-US" sz="2800" b="1" dirty="0">
                <a:solidFill>
                  <a:srgbClr val="002060"/>
                </a:solidFill>
                <a:latin typeface="Times New Roman" panose="02020603050405020304" pitchFamily="18" charset="0"/>
                <a:cs typeface="Times New Roman" panose="02020603050405020304" pitchFamily="18" charset="0"/>
              </a:rPr>
            </a:b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3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2182" y="1376217"/>
            <a:ext cx="9533469" cy="4137891"/>
          </a:xfrm>
        </p:spPr>
        <p:txBody>
          <a:bodyPr/>
          <a:lstStyle/>
          <a:p>
            <a:pPr algn="just"/>
            <a:r>
              <a:rPr lang="en-US" sz="2800" b="1" dirty="0" smtClean="0">
                <a:latin typeface="Times New Roman" panose="02020603050405020304" pitchFamily="18" charset="0"/>
                <a:cs typeface="Times New Roman" panose="02020603050405020304" pitchFamily="18" charset="0"/>
              </a:rPr>
              <a:t>2. </a:t>
            </a:r>
            <a:r>
              <a:rPr lang="vi-VN" sz="2800" b="1" dirty="0"/>
              <a:t>Những hiểu biết về não bộ con người mang lại lợi </a:t>
            </a:r>
            <a:r>
              <a:rPr lang="vi-VN" sz="2800" b="1" dirty="0" smtClean="0"/>
              <a:t>ích </a:t>
            </a:r>
            <a:r>
              <a:rPr lang="vi-VN" sz="2800" b="1" dirty="0"/>
              <a:t>cho chúng ta </a:t>
            </a:r>
            <a:r>
              <a:rPr lang="en-US" sz="2800" b="1" dirty="0" smtClean="0">
                <a:latin typeface="Times New Roman" panose="02020603050405020304" pitchFamily="18" charset="0"/>
                <a:cs typeface="Times New Roman" panose="02020603050405020304" pitchFamily="18" charset="0"/>
              </a:rPr>
              <a:t>:</a:t>
            </a:r>
            <a:br>
              <a:rPr lang="en-US" sz="2800" b="1" dirty="0" smtClean="0">
                <a:latin typeface="Times New Roman" panose="02020603050405020304" pitchFamily="18" charset="0"/>
                <a:cs typeface="Times New Roman" panose="02020603050405020304" pitchFamily="18" charset="0"/>
              </a:rPr>
            </a:b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2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8836" y="1733184"/>
            <a:ext cx="9976815" cy="2174800"/>
          </a:xfrm>
        </p:spPr>
        <p:txBody>
          <a:bodyPr/>
          <a:lstStyle/>
          <a:p>
            <a:r>
              <a:rPr lang="vi-VN" sz="2400" b="1" dirty="0" smtClean="0"/>
              <a:t>3.Ngành </a:t>
            </a:r>
            <a:r>
              <a:rPr lang="vi-VN" sz="2400" b="1" dirty="0"/>
              <a:t>sinh học đã có những đóng góp </a:t>
            </a:r>
            <a:r>
              <a:rPr lang="vi-VN" sz="2400" b="1" dirty="0" smtClean="0"/>
              <a:t>trong </a:t>
            </a:r>
            <a:r>
              <a:rPr lang="vi-VN" sz="2400" b="1" dirty="0"/>
              <a:t>bảo vệ và phát triển bền vững môi trường </a:t>
            </a:r>
            <a:r>
              <a:rPr lang="vi-VN" sz="2400" b="1" dirty="0" smtClean="0"/>
              <a:t>sống</a:t>
            </a:r>
            <a:r>
              <a:rPr lang="vi-VN" sz="2400" b="1" dirty="0" smtClean="0"/>
              <a:t>:</a:t>
            </a:r>
            <a:br>
              <a:rPr lang="vi-VN" sz="2400" b="1" dirty="0" smtClean="0"/>
            </a:br>
            <a:r>
              <a:rPr lang="vi-VN" sz="2400" dirty="0" smtClean="0"/>
              <a:t>- </a:t>
            </a:r>
            <a:r>
              <a:rPr lang="vi-VN" sz="2400" dirty="0"/>
              <a:t>Đối với môi trường sống, việc xây dựng các mô hình sinh thái giúp đánh giá các vấn đề xã hội như sự nóng lên toàn cầu, mức độ ô nhiễm môi trường, sự thủng tầng ozone, suy kiệt các nguồn tài nguyên thiên nhiên,… từ đó đưa ra các biện pháp hợp lí hướng đến sự phát triển bền vững.</a:t>
            </a:r>
            <a:br>
              <a:rPr lang="vi-VN" sz="2400" dirty="0"/>
            </a:br>
            <a:endParaRPr lang="vi-VN" sz="2400" b="1" dirty="0"/>
          </a:p>
        </p:txBody>
      </p:sp>
    </p:spTree>
    <p:extLst>
      <p:ext uri="{BB962C8B-B14F-4D97-AF65-F5344CB8AC3E}">
        <p14:creationId xmlns:p14="http://schemas.microsoft.com/office/powerpoint/2010/main" val="17352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1964" y="1095875"/>
            <a:ext cx="9829033" cy="2174800"/>
          </a:xfrm>
        </p:spPr>
        <p:txBody>
          <a:bodyPr/>
          <a:lstStyle/>
          <a:p>
            <a:r>
              <a:rPr lang="vi-VN" sz="2400" dirty="0"/>
              <a:t>- Ví dụ:</a:t>
            </a:r>
            <a:br>
              <a:rPr lang="vi-VN" sz="2400" dirty="0"/>
            </a:br>
            <a:r>
              <a:rPr lang="vi-VN" sz="2400" dirty="0"/>
              <a:t>+ Ở Việt Nam hiện nay các nhà khoa học bước đầu đã và đang nghiên cứu một số nhóm sinh vật chỉ thị cho ô nhiễm môi trường nước như: Artemia salina, giáp xác râu ngành Daphnia spp, trùng bánh xe Brachionus spp, nhiều loài trong họ muỗi lắc Chironomidae; nhóm động vật đáy cỡ lớn Macrobenthos, một số loài cá; một số vi tảo, vi khuẩn;…</a:t>
            </a:r>
            <a:br>
              <a:rPr lang="vi-VN" sz="2400" dirty="0"/>
            </a:br>
            <a:r>
              <a:rPr lang="vi-VN" sz="2400" dirty="0"/>
              <a:t>+ Tuyển chọn được các chủng vi sinh vật, thực vật có khả năng phân hủy các chất ô nhiễm, phát triển các chế phẩm phân bón hữu cơ đa năng để kiểm soát và bảo vệ cân bằng hệ sinh thái.</a:t>
            </a:r>
            <a:br>
              <a:rPr lang="vi-VN" sz="2400" dirty="0"/>
            </a:br>
            <a:r>
              <a:rPr lang="vi-VN" sz="2400" dirty="0"/>
              <a:t>+ Xây dựng các khu du lịch sinh thái giúp mọi người được gần gũi và thấy được thiên nhiên có vai trò vô cùng quan trọng đối với đời sống của con người, đồng thời thấy được con người chính là nguyên nhân lớn nhất ảnh hưởng đến môi trường xung quanh.</a:t>
            </a:r>
            <a:br>
              <a:rPr lang="vi-VN" sz="2400" dirty="0"/>
            </a:br>
            <a:endParaRPr lang="vi-VN" sz="2400" dirty="0"/>
          </a:p>
        </p:txBody>
      </p:sp>
    </p:spTree>
    <p:extLst>
      <p:ext uri="{BB962C8B-B14F-4D97-AF65-F5344CB8AC3E}">
        <p14:creationId xmlns:p14="http://schemas.microsoft.com/office/powerpoint/2010/main" val="12926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III. Sinh học trong tương </a:t>
            </a:r>
            <a:r>
              <a:rPr lang="vi-VN" b="1" dirty="0" smtClean="0"/>
              <a:t>lai</a:t>
            </a:r>
            <a:endParaRPr lang="en-US" dirty="0"/>
          </a:p>
        </p:txBody>
      </p:sp>
      <p:pic>
        <p:nvPicPr>
          <p:cNvPr id="11268" name="image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76768"/>
            <a:ext cx="2553958" cy="160098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image64.jpg" descr="Rác thải xâm lấn môi trường sống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918" y="1476768"/>
            <a:ext cx="2422448" cy="16279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image65.jpg" descr="Sự tuyệt chủng của động vật có vú đang tăng tốc đến “làn sóng thứ hai”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114" y="1308899"/>
            <a:ext cx="4411686" cy="2020088"/>
          </a:xfrm>
          <a:prstGeom prst="rect">
            <a:avLst/>
          </a:prstGeom>
          <a:noFill/>
          <a:extLst>
            <a:ext uri="{909E8E84-426E-40DD-AFC4-6F175D3DCCD1}">
              <a14:hiddenFill xmlns:a14="http://schemas.microsoft.com/office/drawing/2010/main">
                <a:solidFill>
                  <a:srgbClr val="FFFFFF"/>
                </a:solidFill>
              </a14:hiddenFill>
            </a:ext>
          </a:extLst>
        </p:spPr>
      </p:pic>
      <p:pic>
        <p:nvPicPr>
          <p:cNvPr id="11265" name="image62.jpg" descr="Nguyên nhân bệnh tật - Bạn có biết từ đâu? Nhận định từ phía chuyên 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564331"/>
            <a:ext cx="3238500"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1657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847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0" y="4505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p:cNvSpPr>
            <a:spLocks noChangeArrowheads="1"/>
          </p:cNvSpPr>
          <p:nvPr/>
        </p:nvSpPr>
        <p:spPr bwMode="auto">
          <a:xfrm>
            <a:off x="0" y="6143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5296620" y="4038600"/>
            <a:ext cx="5909094" cy="1477328"/>
          </a:xfrm>
          <a:prstGeom prst="rect">
            <a:avLst/>
          </a:prstGeom>
          <a:noFill/>
        </p:spPr>
        <p:txBody>
          <a:bodyPr wrap="square" rtlCol="0">
            <a:spAutoFit/>
          </a:bodyPr>
          <a:lstStyle/>
          <a:p>
            <a:r>
              <a:rPr lang="vi-VN" i="1" dirty="0">
                <a:latin typeface="+mj-lt"/>
              </a:rPr>
              <a:t>+ Em hãy cho biết ngành Sinh học đã giải quyết các vấn đề sau như thế nào?</a:t>
            </a:r>
            <a:endParaRPr lang="en-US" dirty="0">
              <a:latin typeface="+mj-lt"/>
            </a:endParaRPr>
          </a:p>
          <a:p>
            <a:r>
              <a:rPr lang="vi-VN" i="1" dirty="0">
                <a:latin typeface="+mj-lt"/>
              </a:rPr>
              <a:t>+ Sự kết hợp giữa sinh học và tin học mang lại những triển vọng gì trong tương lai?</a:t>
            </a:r>
            <a:endParaRPr lang="en-US" dirty="0">
              <a:latin typeface="+mj-lt"/>
            </a:endParaRPr>
          </a:p>
          <a:p>
            <a:endParaRPr lang="en-US" dirty="0">
              <a:latin typeface="+mj-lt"/>
            </a:endParaRPr>
          </a:p>
        </p:txBody>
      </p:sp>
    </p:spTree>
    <p:extLst>
      <p:ext uri="{BB962C8B-B14F-4D97-AF65-F5344CB8AC3E}">
        <p14:creationId xmlns:p14="http://schemas.microsoft.com/office/powerpoint/2010/main" val="2511788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xmlns="" id="{45085FCD-9024-AF33-1DDE-8E1EB469F012}"/>
              </a:ext>
            </a:extLst>
          </p:cNvPr>
          <p:cNvSpPr/>
          <p:nvPr/>
        </p:nvSpPr>
        <p:spPr>
          <a:xfrm>
            <a:off x="1" y="9746"/>
            <a:ext cx="5459427" cy="744348"/>
          </a:xfrm>
          <a:prstGeom prst="homePlate">
            <a:avLst/>
          </a:prstGeom>
          <a:solidFill>
            <a:srgbClr val="00B0F0"/>
          </a:solidFill>
          <a:ln>
            <a:solidFill>
              <a:srgbClr val="B8D1EB"/>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III. </a:t>
            </a:r>
            <a:r>
              <a:rPr lang="en-US" sz="2900" b="1" dirty="0" err="1"/>
              <a:t>Sinh</a:t>
            </a:r>
            <a:r>
              <a:rPr lang="en-US" sz="2900" b="1" dirty="0"/>
              <a:t> </a:t>
            </a:r>
            <a:r>
              <a:rPr lang="en-US" sz="2900" b="1" dirty="0" err="1"/>
              <a:t>học</a:t>
            </a:r>
            <a:r>
              <a:rPr lang="en-US" sz="2900" b="1" dirty="0"/>
              <a:t> </a:t>
            </a:r>
            <a:r>
              <a:rPr lang="en-US" sz="2900" b="1" dirty="0" err="1"/>
              <a:t>trong</a:t>
            </a:r>
            <a:r>
              <a:rPr lang="en-US" sz="2900" b="1" dirty="0"/>
              <a:t> </a:t>
            </a:r>
            <a:r>
              <a:rPr lang="en-US" sz="2900" b="1" dirty="0" err="1"/>
              <a:t>tương</a:t>
            </a:r>
            <a:r>
              <a:rPr lang="en-US" sz="2900" b="1" dirty="0"/>
              <a:t> </a:t>
            </a:r>
            <a:r>
              <a:rPr lang="en-US" sz="2900" b="1" dirty="0" err="1"/>
              <a:t>lai</a:t>
            </a:r>
            <a:endParaRPr lang="en-US" sz="2900" b="1" dirty="0"/>
          </a:p>
        </p:txBody>
      </p:sp>
      <p:grpSp>
        <p:nvGrpSpPr>
          <p:cNvPr id="165" name="Google Shape;905;p38">
            <a:extLst>
              <a:ext uri="{FF2B5EF4-FFF2-40B4-BE49-F238E27FC236}">
                <a16:creationId xmlns:a16="http://schemas.microsoft.com/office/drawing/2014/main" xmlns="" id="{E436A24D-6975-6084-2B1A-5FF224531187}"/>
              </a:ext>
            </a:extLst>
          </p:cNvPr>
          <p:cNvGrpSpPr/>
          <p:nvPr/>
        </p:nvGrpSpPr>
        <p:grpSpPr>
          <a:xfrm>
            <a:off x="234352" y="2252596"/>
            <a:ext cx="5289803" cy="2589453"/>
            <a:chOff x="1074738" y="1440949"/>
            <a:chExt cx="2986800" cy="1338901"/>
          </a:xfrm>
          <a:scene3d>
            <a:camera prst="orthographicFront">
              <a:rot lat="0" lon="0" rev="0"/>
            </a:camera>
            <a:lightRig rig="contrasting" dir="t">
              <a:rot lat="0" lon="0" rev="1500000"/>
            </a:lightRig>
          </a:scene3d>
        </p:grpSpPr>
        <p:sp>
          <p:nvSpPr>
            <p:cNvPr id="166" name="Google Shape;906;p38">
              <a:extLst>
                <a:ext uri="{FF2B5EF4-FFF2-40B4-BE49-F238E27FC236}">
                  <a16:creationId xmlns:a16="http://schemas.microsoft.com/office/drawing/2014/main" xmlns="" id="{A26BCA77-6823-AC0C-088D-B0E930E63B4D}"/>
                </a:ext>
              </a:extLst>
            </p:cNvPr>
            <p:cNvSpPr/>
            <p:nvPr/>
          </p:nvSpPr>
          <p:spPr>
            <a:xfrm>
              <a:off x="1074738" y="1440949"/>
              <a:ext cx="708900" cy="1338900"/>
            </a:xfrm>
            <a:prstGeom prst="roundRect">
              <a:avLst>
                <a:gd name="adj" fmla="val 0"/>
              </a:avLst>
            </a:prstGeom>
            <a:solidFill>
              <a:srgbClr val="674EA7"/>
            </a:solidFill>
            <a:ln>
              <a:noFill/>
            </a:ln>
            <a:effectLst>
              <a:outerShdw blurRad="149987" dist="250190" dir="8460000" algn="ctr">
                <a:srgbClr val="000000">
                  <a:alpha val="28000"/>
                </a:srgbClr>
              </a:outerShdw>
            </a:effectLst>
            <a:sp3d prstMaterial="metal">
              <a:bevelT w="88900" h="88900"/>
            </a:sp3d>
          </p:spPr>
          <p:txBody>
            <a:bodyPr spcFirstLastPara="1" wrap="square" lIns="91425" tIns="91425" rIns="91425" bIns="91425" anchor="ctr" anchorCtr="0">
              <a:noAutofit/>
            </a:bodyPr>
            <a:lstStyle/>
            <a:p>
              <a:pPr algn="ctr" defTabSz="1219170">
                <a:defRPr/>
              </a:pPr>
              <a:r>
                <a:rPr lang="en" sz="5900" b="1" kern="0" dirty="0">
                  <a:solidFill>
                    <a:srgbClr val="FFFFFF"/>
                  </a:solidFill>
                  <a:latin typeface="Fira Sans Extra Condensed"/>
                  <a:ea typeface="Fira Sans Extra Condensed"/>
                  <a:cs typeface="Fira Sans Extra Condensed"/>
                  <a:sym typeface="Fira Sans Extra Condensed"/>
                </a:rPr>
                <a:t>1</a:t>
              </a:r>
              <a:endParaRPr sz="5900" b="1" kern="0" dirty="0">
                <a:solidFill>
                  <a:srgbClr val="FFFFFF"/>
                </a:solidFill>
                <a:latin typeface="Fira Sans Extra Condensed"/>
                <a:ea typeface="Fira Sans Extra Condensed"/>
                <a:cs typeface="Fira Sans Extra Condensed"/>
                <a:sym typeface="Fira Sans Extra Condensed"/>
              </a:endParaRPr>
            </a:p>
          </p:txBody>
        </p:sp>
        <p:sp>
          <p:nvSpPr>
            <p:cNvPr id="167" name="Google Shape;907;p38">
              <a:extLst>
                <a:ext uri="{FF2B5EF4-FFF2-40B4-BE49-F238E27FC236}">
                  <a16:creationId xmlns:a16="http://schemas.microsoft.com/office/drawing/2014/main" xmlns="" id="{96C8CDA2-F045-0E13-CFFA-E988F689F0A5}"/>
                </a:ext>
              </a:extLst>
            </p:cNvPr>
            <p:cNvSpPr/>
            <p:nvPr/>
          </p:nvSpPr>
          <p:spPr>
            <a:xfrm>
              <a:off x="1074738" y="1440950"/>
              <a:ext cx="2986800" cy="1338900"/>
            </a:xfrm>
            <a:prstGeom prst="rect">
              <a:avLst/>
            </a:prstGeom>
            <a:noFill/>
            <a:ln w="19050" cap="flat" cmpd="sng">
              <a:noFill/>
              <a:prstDash val="solid"/>
              <a:round/>
              <a:headEnd type="none" w="sm" len="sm"/>
              <a:tailEnd type="none" w="sm" len="sm"/>
            </a:ln>
            <a:effectLst>
              <a:outerShdw blurRad="149987" dist="250190" dir="8460000" algn="ctr">
                <a:srgbClr val="000000">
                  <a:alpha val="28000"/>
                </a:srgbClr>
              </a:outerShdw>
            </a:effectLst>
            <a:sp3d prstMaterial="metal">
              <a:bevelT w="88900" h="88900"/>
            </a:sp3d>
          </p:spPr>
          <p:txBody>
            <a:bodyPr spcFirstLastPara="1" wrap="square" lIns="91425" tIns="91425" rIns="91425" bIns="91425" anchor="ctr" anchorCtr="0">
              <a:noAutofit/>
            </a:bodyPr>
            <a:lstStyle/>
            <a:p>
              <a:pPr defTabSz="1219170">
                <a:defRPr/>
              </a:pPr>
              <a:endParaRPr sz="2400" kern="0" dirty="0">
                <a:solidFill>
                  <a:sysClr val="windowText" lastClr="000000"/>
                </a:solidFill>
              </a:endParaRPr>
            </a:p>
          </p:txBody>
        </p:sp>
      </p:grpSp>
      <p:sp>
        <p:nvSpPr>
          <p:cNvPr id="172" name="Google Shape;913;p38">
            <a:extLst>
              <a:ext uri="{FF2B5EF4-FFF2-40B4-BE49-F238E27FC236}">
                <a16:creationId xmlns:a16="http://schemas.microsoft.com/office/drawing/2014/main" xmlns="" id="{3121C54B-5E15-89BA-C129-11AF815531BA}"/>
              </a:ext>
            </a:extLst>
          </p:cNvPr>
          <p:cNvSpPr/>
          <p:nvPr/>
        </p:nvSpPr>
        <p:spPr>
          <a:xfrm>
            <a:off x="1480421" y="2317633"/>
            <a:ext cx="3977095" cy="2459376"/>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 sz="2800" b="1" dirty="0">
                <a:ea typeface="Roboto"/>
                <a:cs typeface="Roboto"/>
                <a:sym typeface="Roboto"/>
              </a:rPr>
              <a:t>Ứng dụng công nghệ sinh học góp phần tạo ra sản phẩm sạch, an toàn cho người tiêu dùng</a:t>
            </a:r>
            <a:endParaRPr sz="2800" b="1" dirty="0">
              <a:ea typeface="Roboto"/>
              <a:cs typeface="Roboto"/>
              <a:sym typeface="Roboto"/>
            </a:endParaRPr>
          </a:p>
        </p:txBody>
      </p:sp>
      <p:pic>
        <p:nvPicPr>
          <p:cNvPr id="1026" name="Picture 2" descr="Sinh vật biến đổi gen sử dụng làm thực phẩm cần phải có các điều kiện gì?">
            <a:extLst>
              <a:ext uri="{FF2B5EF4-FFF2-40B4-BE49-F238E27FC236}">
                <a16:creationId xmlns:a16="http://schemas.microsoft.com/office/drawing/2014/main" xmlns="" id="{1531BCD8-9AE6-88F6-8EBF-7B9E060A4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421" y="528679"/>
            <a:ext cx="3906601" cy="2596055"/>
          </a:xfrm>
          <a:prstGeom prst="rect">
            <a:avLst/>
          </a:prstGeom>
          <a:noFill/>
          <a:extLst>
            <a:ext uri="{909E8E84-426E-40DD-AFC4-6F175D3DCCD1}">
              <a14:hiddenFill xmlns:a14="http://schemas.microsoft.com/office/drawing/2010/main">
                <a:solidFill>
                  <a:srgbClr val="FFFFFF"/>
                </a:solidFill>
              </a14:hiddenFill>
            </a:ext>
          </a:extLst>
        </p:spPr>
      </p:pic>
      <p:sp>
        <p:nvSpPr>
          <p:cNvPr id="187" name="Google Shape;913;p38">
            <a:extLst>
              <a:ext uri="{FF2B5EF4-FFF2-40B4-BE49-F238E27FC236}">
                <a16:creationId xmlns:a16="http://schemas.microsoft.com/office/drawing/2014/main" xmlns="" id="{94DE1F68-BE87-05C7-598F-9870EB3E94A7}"/>
              </a:ext>
            </a:extLst>
          </p:cNvPr>
          <p:cNvSpPr/>
          <p:nvPr/>
        </p:nvSpPr>
        <p:spPr>
          <a:xfrm>
            <a:off x="9667284" y="620432"/>
            <a:ext cx="2524715" cy="2504301"/>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Rau củ biến đổi gen kháng bệnh, chất lượng cao, nhiều dinh dưỡng</a:t>
            </a:r>
            <a:endParaRPr sz="2700" dirty="0">
              <a:ea typeface="Roboto"/>
              <a:cs typeface="Roboto"/>
              <a:sym typeface="Roboto"/>
            </a:endParaRPr>
          </a:p>
        </p:txBody>
      </p:sp>
      <p:pic>
        <p:nvPicPr>
          <p:cNvPr id="1028" name="Picture 4" descr="Thông tin sản phẩm ứng dụng công nghệ - Cổng TTĐT Viện Hàn lâm Khoa học và Công  nghệ Việt Nam">
            <a:extLst>
              <a:ext uri="{FF2B5EF4-FFF2-40B4-BE49-F238E27FC236}">
                <a16:creationId xmlns:a16="http://schemas.microsoft.com/office/drawing/2014/main" xmlns="" id="{3B74F07B-6BFC-A953-4DC0-3A19585A5E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419" y="3840740"/>
            <a:ext cx="3906603" cy="2598179"/>
          </a:xfrm>
          <a:prstGeom prst="rect">
            <a:avLst/>
          </a:prstGeom>
          <a:noFill/>
          <a:extLst>
            <a:ext uri="{909E8E84-426E-40DD-AFC4-6F175D3DCCD1}">
              <a14:hiddenFill xmlns:a14="http://schemas.microsoft.com/office/drawing/2010/main">
                <a:solidFill>
                  <a:srgbClr val="FFFFFF"/>
                </a:solidFill>
              </a14:hiddenFill>
            </a:ext>
          </a:extLst>
        </p:spPr>
      </p:pic>
      <p:sp>
        <p:nvSpPr>
          <p:cNvPr id="188" name="Google Shape;913;p38">
            <a:extLst>
              <a:ext uri="{FF2B5EF4-FFF2-40B4-BE49-F238E27FC236}">
                <a16:creationId xmlns:a16="http://schemas.microsoft.com/office/drawing/2014/main" xmlns="" id="{62690E5E-7EF4-77A6-CEAF-A509AFAC8CEF}"/>
              </a:ext>
            </a:extLst>
          </p:cNvPr>
          <p:cNvSpPr/>
          <p:nvPr/>
        </p:nvSpPr>
        <p:spPr>
          <a:xfrm>
            <a:off x="9667285" y="3840740"/>
            <a:ext cx="2524715" cy="2598179"/>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Ứng dụng công nghệ sinh học trong sản xuất thực phẩm chức năng</a:t>
            </a:r>
            <a:endParaRPr sz="2700" dirty="0">
              <a:ea typeface="Roboto"/>
              <a:cs typeface="Roboto"/>
              <a:sym typeface="Roboto"/>
            </a:endParaRPr>
          </a:p>
        </p:txBody>
      </p:sp>
      <p:pic>
        <p:nvPicPr>
          <p:cNvPr id="5" name="Graphic 4" descr="Arrow Counterclockwise curve">
            <a:extLst>
              <a:ext uri="{FF2B5EF4-FFF2-40B4-BE49-F238E27FC236}">
                <a16:creationId xmlns:a16="http://schemas.microsoft.com/office/drawing/2014/main" xmlns="" id="{D0DBF6A6-5C76-7765-F0D8-7B29F6835A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04939">
            <a:off x="4233831" y="4809205"/>
            <a:ext cx="1219200" cy="1219200"/>
          </a:xfrm>
          <a:prstGeom prst="rect">
            <a:avLst/>
          </a:prstGeom>
        </p:spPr>
      </p:pic>
      <p:pic>
        <p:nvPicPr>
          <p:cNvPr id="7" name="Graphic 6" descr="Arrow Clockwise curve">
            <a:extLst>
              <a:ext uri="{FF2B5EF4-FFF2-40B4-BE49-F238E27FC236}">
                <a16:creationId xmlns:a16="http://schemas.microsoft.com/office/drawing/2014/main" xmlns="" id="{8D567F0B-1F4B-BE00-7BC5-40B9459531F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4353900">
            <a:off x="4241604" y="878751"/>
            <a:ext cx="1219200" cy="1219200"/>
          </a:xfrm>
          <a:prstGeom prst="rect">
            <a:avLst/>
          </a:prstGeom>
        </p:spPr>
      </p:pic>
    </p:spTree>
    <p:extLst>
      <p:ext uri="{BB962C8B-B14F-4D97-AF65-F5344CB8AC3E}">
        <p14:creationId xmlns:p14="http://schemas.microsoft.com/office/powerpoint/2010/main" val="2595479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7"/>
                                        </p:tgtEl>
                                        <p:attrNameLst>
                                          <p:attrName>style.visibility</p:attrName>
                                        </p:attrNameLst>
                                      </p:cBhvr>
                                      <p:to>
                                        <p:strVal val="visible"/>
                                      </p:to>
                                    </p:set>
                                    <p:anim calcmode="lin" valueType="num">
                                      <p:cBhvr additive="base">
                                        <p:cTn id="15" dur="500" fill="hold"/>
                                        <p:tgtEl>
                                          <p:spTgt spid="187"/>
                                        </p:tgtEl>
                                        <p:attrNameLst>
                                          <p:attrName>ppt_x</p:attrName>
                                        </p:attrNameLst>
                                      </p:cBhvr>
                                      <p:tavLst>
                                        <p:tav tm="0">
                                          <p:val>
                                            <p:strVal val="#ppt_x"/>
                                          </p:val>
                                        </p:tav>
                                        <p:tav tm="100000">
                                          <p:val>
                                            <p:strVal val="#ppt_x"/>
                                          </p:val>
                                        </p:tav>
                                      </p:tavLst>
                                    </p:anim>
                                    <p:anim calcmode="lin" valueType="num">
                                      <p:cBhvr additive="base">
                                        <p:cTn id="16"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8"/>
                                        </p:tgtEl>
                                        <p:attrNameLst>
                                          <p:attrName>style.visibility</p:attrName>
                                        </p:attrNameLst>
                                      </p:cBhvr>
                                      <p:to>
                                        <p:strVal val="visible"/>
                                      </p:to>
                                    </p:set>
                                    <p:anim calcmode="lin" valueType="num">
                                      <p:cBhvr additive="base">
                                        <p:cTn id="29" dur="500" fill="hold"/>
                                        <p:tgtEl>
                                          <p:spTgt spid="188"/>
                                        </p:tgtEl>
                                        <p:attrNameLst>
                                          <p:attrName>ppt_x</p:attrName>
                                        </p:attrNameLst>
                                      </p:cBhvr>
                                      <p:tavLst>
                                        <p:tav tm="0">
                                          <p:val>
                                            <p:strVal val="#ppt_x"/>
                                          </p:val>
                                        </p:tav>
                                        <p:tav tm="100000">
                                          <p:val>
                                            <p:strVal val="#ppt_x"/>
                                          </p:val>
                                        </p:tav>
                                      </p:tavLst>
                                    </p:anim>
                                    <p:anim calcmode="lin" valueType="num">
                                      <p:cBhvr additive="base">
                                        <p:cTn id="30"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Arrow Counterclockwise curve">
            <a:extLst>
              <a:ext uri="{FF2B5EF4-FFF2-40B4-BE49-F238E27FC236}">
                <a16:creationId xmlns:a16="http://schemas.microsoft.com/office/drawing/2014/main" xmlns="" id="{D0DBF6A6-5C76-7765-F0D8-7B29F6835A8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04939">
            <a:off x="3617973" y="4583468"/>
            <a:ext cx="1219200" cy="1219200"/>
          </a:xfrm>
          <a:prstGeom prst="rect">
            <a:avLst/>
          </a:prstGeom>
        </p:spPr>
      </p:pic>
      <p:pic>
        <p:nvPicPr>
          <p:cNvPr id="7" name="Graphic 6" descr="Arrow Clockwise curve">
            <a:extLst>
              <a:ext uri="{FF2B5EF4-FFF2-40B4-BE49-F238E27FC236}">
                <a16:creationId xmlns:a16="http://schemas.microsoft.com/office/drawing/2014/main" xmlns="" id="{8D567F0B-1F4B-BE00-7BC5-40B9459531F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4353900">
            <a:off x="3617973" y="1431537"/>
            <a:ext cx="1219200" cy="1219200"/>
          </a:xfrm>
          <a:prstGeom prst="rect">
            <a:avLst/>
          </a:prstGeom>
        </p:spPr>
      </p:pic>
      <p:sp>
        <p:nvSpPr>
          <p:cNvPr id="19" name="Google Shape;913;p38">
            <a:extLst>
              <a:ext uri="{FF2B5EF4-FFF2-40B4-BE49-F238E27FC236}">
                <a16:creationId xmlns:a16="http://schemas.microsoft.com/office/drawing/2014/main" xmlns="" id="{51947659-120E-7CD7-40AA-15100C40E21A}"/>
              </a:ext>
            </a:extLst>
          </p:cNvPr>
          <p:cNvSpPr/>
          <p:nvPr/>
        </p:nvSpPr>
        <p:spPr>
          <a:xfrm>
            <a:off x="1511235" y="2931352"/>
            <a:ext cx="3373067" cy="1442789"/>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 sz="2800" b="1" dirty="0">
                <a:ea typeface="Roboto"/>
                <a:cs typeface="Roboto"/>
                <a:sym typeface="Roboto"/>
              </a:rPr>
              <a:t>Góp phần bảo vệ môi trường</a:t>
            </a:r>
            <a:endParaRPr sz="2800" b="1" dirty="0">
              <a:ea typeface="Roboto"/>
              <a:cs typeface="Roboto"/>
              <a:sym typeface="Roboto"/>
            </a:endParaRPr>
          </a:p>
        </p:txBody>
      </p:sp>
      <p:grpSp>
        <p:nvGrpSpPr>
          <p:cNvPr id="2" name="Group 1">
            <a:extLst>
              <a:ext uri="{FF2B5EF4-FFF2-40B4-BE49-F238E27FC236}">
                <a16:creationId xmlns:a16="http://schemas.microsoft.com/office/drawing/2014/main" xmlns="" id="{C8FF94DA-F2A1-0835-3885-993BCC74CBA5}"/>
              </a:ext>
            </a:extLst>
          </p:cNvPr>
          <p:cNvGrpSpPr/>
          <p:nvPr/>
        </p:nvGrpSpPr>
        <p:grpSpPr>
          <a:xfrm>
            <a:off x="5605066" y="102161"/>
            <a:ext cx="3139743" cy="3550588"/>
            <a:chOff x="4958467" y="134707"/>
            <a:chExt cx="2354807" cy="2662941"/>
          </a:xfrm>
        </p:grpSpPr>
        <p:pic>
          <p:nvPicPr>
            <p:cNvPr id="2054" name="Picture 6" descr="Vi khuẩn chuyên ăn dầu - KhoaHoc.tv">
              <a:extLst>
                <a:ext uri="{FF2B5EF4-FFF2-40B4-BE49-F238E27FC236}">
                  <a16:creationId xmlns:a16="http://schemas.microsoft.com/office/drawing/2014/main" xmlns="" id="{2909D0B7-2146-5230-DDD0-77EE67D16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467" y="1432659"/>
              <a:ext cx="2354806" cy="13649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ÁC HÓA CHẤT THƯỜNG DÙNG TRONG XỬ LÝ NƯỚC THẢI">
              <a:extLst>
                <a:ext uri="{FF2B5EF4-FFF2-40B4-BE49-F238E27FC236}">
                  <a16:creationId xmlns:a16="http://schemas.microsoft.com/office/drawing/2014/main" xmlns="" id="{981B447E-08DC-93A3-09C9-5F8EB85B34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45" r="12407"/>
            <a:stretch/>
          </p:blipFill>
          <p:spPr bwMode="auto">
            <a:xfrm>
              <a:off x="4958468" y="134707"/>
              <a:ext cx="2354806" cy="149468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Xăng Sinh Học E5 Là Gì Những lưu ý khi sử dụng xăng E5">
            <a:extLst>
              <a:ext uri="{FF2B5EF4-FFF2-40B4-BE49-F238E27FC236}">
                <a16:creationId xmlns:a16="http://schemas.microsoft.com/office/drawing/2014/main" xmlns="" id="{673132F5-5C22-44D6-7ACB-27784673B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878" y="4079542"/>
            <a:ext cx="3694117" cy="2607612"/>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913;p38">
            <a:extLst>
              <a:ext uri="{FF2B5EF4-FFF2-40B4-BE49-F238E27FC236}">
                <a16:creationId xmlns:a16="http://schemas.microsoft.com/office/drawing/2014/main" xmlns="" id="{716E9B03-D55D-12F2-F0C1-D17F776626BB}"/>
              </a:ext>
            </a:extLst>
          </p:cNvPr>
          <p:cNvSpPr/>
          <p:nvPr/>
        </p:nvSpPr>
        <p:spPr>
          <a:xfrm>
            <a:off x="8841911" y="1303821"/>
            <a:ext cx="3263773" cy="1474636"/>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Sử dung vi sinh vật sử lí rác thải, nước thải, dầu tràn,…</a:t>
            </a:r>
            <a:endParaRPr sz="2700" dirty="0">
              <a:ea typeface="Roboto"/>
              <a:cs typeface="Roboto"/>
              <a:sym typeface="Roboto"/>
            </a:endParaRPr>
          </a:p>
        </p:txBody>
      </p:sp>
      <p:sp>
        <p:nvSpPr>
          <p:cNvPr id="26" name="Google Shape;913;p38">
            <a:extLst>
              <a:ext uri="{FF2B5EF4-FFF2-40B4-BE49-F238E27FC236}">
                <a16:creationId xmlns:a16="http://schemas.microsoft.com/office/drawing/2014/main" xmlns="" id="{DFF0E897-C554-5BF9-3EA5-004F3771FC33}"/>
              </a:ext>
            </a:extLst>
          </p:cNvPr>
          <p:cNvSpPr/>
          <p:nvPr/>
        </p:nvSpPr>
        <p:spPr>
          <a:xfrm>
            <a:off x="9073868" y="4646029"/>
            <a:ext cx="3031816" cy="1474636"/>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Sử dụng nhiên liệu sinh học (xăng E5),…</a:t>
            </a:r>
            <a:endParaRPr sz="2700" dirty="0">
              <a:ea typeface="Roboto"/>
              <a:cs typeface="Roboto"/>
              <a:sym typeface="Roboto"/>
            </a:endParaRPr>
          </a:p>
        </p:txBody>
      </p:sp>
      <p:sp>
        <p:nvSpPr>
          <p:cNvPr id="27" name="Google Shape;909;p38">
            <a:extLst>
              <a:ext uri="{FF2B5EF4-FFF2-40B4-BE49-F238E27FC236}">
                <a16:creationId xmlns:a16="http://schemas.microsoft.com/office/drawing/2014/main" xmlns="" id="{FCAE0926-561F-9252-8DFF-E738DFC138E8}"/>
              </a:ext>
            </a:extLst>
          </p:cNvPr>
          <p:cNvSpPr/>
          <p:nvPr/>
        </p:nvSpPr>
        <p:spPr>
          <a:xfrm>
            <a:off x="261524" y="2274547"/>
            <a:ext cx="1230987" cy="2567500"/>
          </a:xfrm>
          <a:prstGeom prst="roundRect">
            <a:avLst>
              <a:gd name="adj" fmla="val 0"/>
            </a:avLst>
          </a:prstGeom>
          <a:solidFill>
            <a:srgbClr val="ED4A5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defRPr/>
            </a:pPr>
            <a:r>
              <a:rPr lang="en" sz="5900" b="1" kern="0" dirty="0">
                <a:solidFill>
                  <a:srgbClr val="FFFFFF"/>
                </a:solidFill>
                <a:latin typeface="Fira Sans Extra Condensed"/>
                <a:ea typeface="Fira Sans Extra Condensed"/>
                <a:cs typeface="Fira Sans Extra Condensed"/>
                <a:sym typeface="Fira Sans Extra Condensed"/>
              </a:rPr>
              <a:t>2</a:t>
            </a:r>
            <a:endParaRPr sz="5900" b="1" kern="0" dirty="0">
              <a:solidFill>
                <a:srgbClr val="FFFFFF"/>
              </a:solidFill>
              <a:latin typeface="Fira Sans Extra Condensed"/>
              <a:ea typeface="Fira Sans Extra Condensed"/>
              <a:cs typeface="Fira Sans Extra Condensed"/>
              <a:sym typeface="Fira Sans Extra Condensed"/>
            </a:endParaRPr>
          </a:p>
        </p:txBody>
      </p:sp>
      <p:sp>
        <p:nvSpPr>
          <p:cNvPr id="13" name="Arrow: Pentagon 12">
            <a:extLst>
              <a:ext uri="{FF2B5EF4-FFF2-40B4-BE49-F238E27FC236}">
                <a16:creationId xmlns:a16="http://schemas.microsoft.com/office/drawing/2014/main" xmlns="" id="{CBA7CB02-8108-1853-059F-62A5B829EC8A}"/>
              </a:ext>
            </a:extLst>
          </p:cNvPr>
          <p:cNvSpPr/>
          <p:nvPr/>
        </p:nvSpPr>
        <p:spPr>
          <a:xfrm>
            <a:off x="1" y="9746"/>
            <a:ext cx="5459427" cy="744348"/>
          </a:xfrm>
          <a:prstGeom prst="homePlate">
            <a:avLst/>
          </a:prstGeom>
          <a:solidFill>
            <a:srgbClr val="00B0F0"/>
          </a:solidFill>
          <a:ln>
            <a:solidFill>
              <a:srgbClr val="B8D1EB"/>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III. </a:t>
            </a:r>
            <a:r>
              <a:rPr lang="en-US" sz="2900" b="1" dirty="0" err="1"/>
              <a:t>Sinh</a:t>
            </a:r>
            <a:r>
              <a:rPr lang="en-US" sz="2900" b="1" dirty="0"/>
              <a:t> </a:t>
            </a:r>
            <a:r>
              <a:rPr lang="en-US" sz="2900" b="1" dirty="0" err="1"/>
              <a:t>học</a:t>
            </a:r>
            <a:r>
              <a:rPr lang="en-US" sz="2900" b="1" dirty="0"/>
              <a:t> </a:t>
            </a:r>
            <a:r>
              <a:rPr lang="en-US" sz="2900" b="1" dirty="0" err="1"/>
              <a:t>trong</a:t>
            </a:r>
            <a:r>
              <a:rPr lang="en-US" sz="2900" b="1" dirty="0"/>
              <a:t> </a:t>
            </a:r>
            <a:r>
              <a:rPr lang="en-US" sz="2900" b="1" dirty="0" err="1"/>
              <a:t>tương</a:t>
            </a:r>
            <a:r>
              <a:rPr lang="en-US" sz="2900" b="1" dirty="0"/>
              <a:t> </a:t>
            </a:r>
            <a:r>
              <a:rPr lang="en-US" sz="2900" b="1" dirty="0" err="1"/>
              <a:t>lai</a:t>
            </a:r>
            <a:endParaRPr lang="en-US" sz="2900" b="1" dirty="0"/>
          </a:p>
        </p:txBody>
      </p:sp>
    </p:spTree>
    <p:extLst>
      <p:ext uri="{BB962C8B-B14F-4D97-AF65-F5344CB8AC3E}">
        <p14:creationId xmlns:p14="http://schemas.microsoft.com/office/powerpoint/2010/main" val="29363808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anim calcmode="lin" valueType="num">
                                      <p:cBhvr additive="base">
                                        <p:cTn id="25" dur="500" fill="hold"/>
                                        <p:tgtEl>
                                          <p:spTgt spid="2056"/>
                                        </p:tgtEl>
                                        <p:attrNameLst>
                                          <p:attrName>ppt_x</p:attrName>
                                        </p:attrNameLst>
                                      </p:cBhvr>
                                      <p:tavLst>
                                        <p:tav tm="0">
                                          <p:val>
                                            <p:strVal val="#ppt_x"/>
                                          </p:val>
                                        </p:tav>
                                        <p:tav tm="100000">
                                          <p:val>
                                            <p:strVal val="#ppt_x"/>
                                          </p:val>
                                        </p:tav>
                                      </p:tavLst>
                                    </p:anim>
                                    <p:anim calcmode="lin" valueType="num">
                                      <p:cBhvr additive="base">
                                        <p:cTn id="26" dur="500" fill="hold"/>
                                        <p:tgtEl>
                                          <p:spTgt spid="205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Arrow Counterclockwise curve">
            <a:extLst>
              <a:ext uri="{FF2B5EF4-FFF2-40B4-BE49-F238E27FC236}">
                <a16:creationId xmlns:a16="http://schemas.microsoft.com/office/drawing/2014/main" xmlns="" id="{D0DBF6A6-5C76-7765-F0D8-7B29F6835A8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04939">
            <a:off x="3617973" y="4583468"/>
            <a:ext cx="1219200" cy="1219200"/>
          </a:xfrm>
          <a:prstGeom prst="rect">
            <a:avLst/>
          </a:prstGeom>
        </p:spPr>
      </p:pic>
      <p:pic>
        <p:nvPicPr>
          <p:cNvPr id="7" name="Graphic 6" descr="Arrow Clockwise curve">
            <a:extLst>
              <a:ext uri="{FF2B5EF4-FFF2-40B4-BE49-F238E27FC236}">
                <a16:creationId xmlns:a16="http://schemas.microsoft.com/office/drawing/2014/main" xmlns="" id="{8D567F0B-1F4B-BE00-7BC5-40B9459531F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4353900">
            <a:off x="3617973" y="1431537"/>
            <a:ext cx="1219200" cy="1219200"/>
          </a:xfrm>
          <a:prstGeom prst="rect">
            <a:avLst/>
          </a:prstGeom>
        </p:spPr>
      </p:pic>
      <p:sp>
        <p:nvSpPr>
          <p:cNvPr id="19" name="Google Shape;913;p38">
            <a:extLst>
              <a:ext uri="{FF2B5EF4-FFF2-40B4-BE49-F238E27FC236}">
                <a16:creationId xmlns:a16="http://schemas.microsoft.com/office/drawing/2014/main" xmlns="" id="{51947659-120E-7CD7-40AA-15100C40E21A}"/>
              </a:ext>
            </a:extLst>
          </p:cNvPr>
          <p:cNvSpPr/>
          <p:nvPr/>
        </p:nvSpPr>
        <p:spPr>
          <a:xfrm>
            <a:off x="1287477" y="2977498"/>
            <a:ext cx="3312555" cy="1442789"/>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 sz="2800" b="1" dirty="0">
                <a:ea typeface="Roboto"/>
                <a:cs typeface="Roboto"/>
                <a:sym typeface="Roboto"/>
              </a:rPr>
              <a:t>Nghiên cứu trong </a:t>
            </a:r>
          </a:p>
          <a:p>
            <a:pPr algn="ctr">
              <a:buClr>
                <a:srgbClr val="2D406A"/>
              </a:buClr>
              <a:buSzPts val="1100"/>
            </a:pPr>
            <a:r>
              <a:rPr lang="en" sz="2800" b="1" dirty="0">
                <a:ea typeface="Roboto"/>
                <a:cs typeface="Roboto"/>
                <a:sym typeface="Roboto"/>
              </a:rPr>
              <a:t>y học</a:t>
            </a:r>
            <a:endParaRPr sz="2800" b="1" dirty="0">
              <a:ea typeface="Roboto"/>
              <a:cs typeface="Roboto"/>
              <a:sym typeface="Roboto"/>
            </a:endParaRPr>
          </a:p>
        </p:txBody>
      </p:sp>
      <p:sp>
        <p:nvSpPr>
          <p:cNvPr id="25" name="Google Shape;913;p38">
            <a:extLst>
              <a:ext uri="{FF2B5EF4-FFF2-40B4-BE49-F238E27FC236}">
                <a16:creationId xmlns:a16="http://schemas.microsoft.com/office/drawing/2014/main" xmlns="" id="{716E9B03-D55D-12F2-F0C1-D17F776626BB}"/>
              </a:ext>
            </a:extLst>
          </p:cNvPr>
          <p:cNvSpPr/>
          <p:nvPr/>
        </p:nvSpPr>
        <p:spPr>
          <a:xfrm>
            <a:off x="9933268" y="957376"/>
            <a:ext cx="2098521" cy="2167523"/>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Liệu pháp gen trong điều trị tim mạch</a:t>
            </a:r>
            <a:endParaRPr sz="2700" dirty="0">
              <a:ea typeface="Roboto"/>
              <a:cs typeface="Roboto"/>
              <a:sym typeface="Roboto"/>
            </a:endParaRPr>
          </a:p>
        </p:txBody>
      </p:sp>
      <p:sp>
        <p:nvSpPr>
          <p:cNvPr id="26" name="Google Shape;913;p38">
            <a:extLst>
              <a:ext uri="{FF2B5EF4-FFF2-40B4-BE49-F238E27FC236}">
                <a16:creationId xmlns:a16="http://schemas.microsoft.com/office/drawing/2014/main" xmlns="" id="{DFF0E897-C554-5BF9-3EA5-004F3771FC33}"/>
              </a:ext>
            </a:extLst>
          </p:cNvPr>
          <p:cNvSpPr/>
          <p:nvPr/>
        </p:nvSpPr>
        <p:spPr>
          <a:xfrm>
            <a:off x="10277662" y="4451489"/>
            <a:ext cx="1828023" cy="1474636"/>
          </a:xfrm>
          <a:prstGeom prst="roundRect">
            <a:avLst>
              <a:gd name="adj" fmla="val 0"/>
            </a:avLst>
          </a:prstGeom>
          <a:solidFill>
            <a:schemeClr val="accent5">
              <a:lumMod val="40000"/>
              <a:lumOff val="60000"/>
            </a:schemeClr>
          </a:solidFill>
          <a:ln>
            <a:noFill/>
          </a:ln>
        </p:spPr>
        <p:txBody>
          <a:bodyPr spcFirstLastPara="1" wrap="square" lIns="121897" tIns="121897" rIns="121897" bIns="121897" anchor="ctr" anchorCtr="0">
            <a:noAutofit/>
          </a:bodyPr>
          <a:lstStyle/>
          <a:p>
            <a:pPr algn="ctr">
              <a:buClr>
                <a:srgbClr val="2D406A"/>
              </a:buClr>
              <a:buSzPts val="1100"/>
            </a:pPr>
            <a:r>
              <a:rPr lang="en-US" sz="2700" dirty="0" err="1">
                <a:ea typeface="Roboto"/>
                <a:cs typeface="Roboto"/>
                <a:sym typeface="Roboto"/>
              </a:rPr>
              <a:t>Điều</a:t>
            </a:r>
            <a:r>
              <a:rPr lang="en-US" sz="2700" dirty="0">
                <a:ea typeface="Roboto"/>
                <a:cs typeface="Roboto"/>
                <a:sym typeface="Roboto"/>
              </a:rPr>
              <a:t> </a:t>
            </a:r>
            <a:r>
              <a:rPr lang="en-US" sz="2700" dirty="0" err="1">
                <a:ea typeface="Roboto"/>
                <a:cs typeface="Roboto"/>
                <a:sym typeface="Roboto"/>
              </a:rPr>
              <a:t>trị</a:t>
            </a:r>
            <a:r>
              <a:rPr lang="en-US" sz="2700" dirty="0">
                <a:ea typeface="Roboto"/>
                <a:cs typeface="Roboto"/>
                <a:sym typeface="Roboto"/>
              </a:rPr>
              <a:t> </a:t>
            </a:r>
            <a:r>
              <a:rPr lang="en-US" sz="2700" dirty="0" err="1">
                <a:ea typeface="Roboto"/>
                <a:cs typeface="Roboto"/>
                <a:sym typeface="Roboto"/>
              </a:rPr>
              <a:t>bằng</a:t>
            </a:r>
            <a:r>
              <a:rPr lang="en-US" sz="2700" dirty="0">
                <a:ea typeface="Roboto"/>
                <a:cs typeface="Roboto"/>
                <a:sym typeface="Roboto"/>
              </a:rPr>
              <a:t> </a:t>
            </a:r>
            <a:r>
              <a:rPr lang="en-US" sz="2700" dirty="0" err="1">
                <a:ea typeface="Roboto"/>
                <a:cs typeface="Roboto"/>
                <a:sym typeface="Roboto"/>
              </a:rPr>
              <a:t>tế</a:t>
            </a:r>
            <a:r>
              <a:rPr lang="en-US" sz="2700" dirty="0">
                <a:ea typeface="Roboto"/>
                <a:cs typeface="Roboto"/>
                <a:sym typeface="Roboto"/>
              </a:rPr>
              <a:t> </a:t>
            </a:r>
            <a:r>
              <a:rPr lang="en-US" sz="2700" dirty="0" err="1">
                <a:ea typeface="Roboto"/>
                <a:cs typeface="Roboto"/>
                <a:sym typeface="Roboto"/>
              </a:rPr>
              <a:t>bào</a:t>
            </a:r>
            <a:r>
              <a:rPr lang="en-US" sz="2700" dirty="0">
                <a:ea typeface="Roboto"/>
                <a:cs typeface="Roboto"/>
                <a:sym typeface="Roboto"/>
              </a:rPr>
              <a:t> </a:t>
            </a:r>
            <a:r>
              <a:rPr lang="en-US" sz="2700" dirty="0" err="1">
                <a:ea typeface="Roboto"/>
                <a:cs typeface="Roboto"/>
                <a:sym typeface="Roboto"/>
              </a:rPr>
              <a:t>gốc</a:t>
            </a:r>
            <a:endParaRPr sz="2700" dirty="0">
              <a:ea typeface="Roboto"/>
              <a:cs typeface="Roboto"/>
              <a:sym typeface="Roboto"/>
            </a:endParaRPr>
          </a:p>
        </p:txBody>
      </p:sp>
      <p:sp>
        <p:nvSpPr>
          <p:cNvPr id="27" name="Google Shape;903;p38">
            <a:extLst>
              <a:ext uri="{FF2B5EF4-FFF2-40B4-BE49-F238E27FC236}">
                <a16:creationId xmlns:a16="http://schemas.microsoft.com/office/drawing/2014/main" xmlns="" id="{25212769-23ED-4114-4DD6-9AFC407CC9A2}"/>
              </a:ext>
            </a:extLst>
          </p:cNvPr>
          <p:cNvSpPr/>
          <p:nvPr/>
        </p:nvSpPr>
        <p:spPr>
          <a:xfrm>
            <a:off x="143684" y="2368998"/>
            <a:ext cx="1268433" cy="2567500"/>
          </a:xfrm>
          <a:prstGeom prst="roundRect">
            <a:avLst>
              <a:gd name="adj" fmla="val 0"/>
            </a:avLst>
          </a:prstGeom>
          <a:solidFill>
            <a:srgbClr val="FFAD2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defRPr/>
            </a:pPr>
            <a:r>
              <a:rPr lang="en" sz="5900" b="1" kern="0" dirty="0">
                <a:solidFill>
                  <a:srgbClr val="FFFFFF"/>
                </a:solidFill>
                <a:latin typeface="Fira Sans Extra Condensed"/>
                <a:ea typeface="Fira Sans Extra Condensed"/>
                <a:cs typeface="Fira Sans Extra Condensed"/>
                <a:sym typeface="Fira Sans Extra Condensed"/>
              </a:rPr>
              <a:t>3</a:t>
            </a:r>
            <a:endParaRPr sz="5900" b="1" kern="0" dirty="0">
              <a:solidFill>
                <a:srgbClr val="FFFFFF"/>
              </a:solidFill>
              <a:latin typeface="Fira Sans Extra Condensed"/>
              <a:ea typeface="Fira Sans Extra Condensed"/>
              <a:cs typeface="Fira Sans Extra Condensed"/>
              <a:sym typeface="Fira Sans Extra Condensed"/>
            </a:endParaRPr>
          </a:p>
        </p:txBody>
      </p:sp>
      <p:pic>
        <p:nvPicPr>
          <p:cNvPr id="4" name="Picture 3">
            <a:extLst>
              <a:ext uri="{FF2B5EF4-FFF2-40B4-BE49-F238E27FC236}">
                <a16:creationId xmlns:a16="http://schemas.microsoft.com/office/drawing/2014/main" xmlns="" id="{40F758AE-5AAB-7B28-FC6A-81AEF3374D89}"/>
              </a:ext>
            </a:extLst>
          </p:cNvPr>
          <p:cNvPicPr>
            <a:picLocks noChangeAspect="1"/>
          </p:cNvPicPr>
          <p:nvPr/>
        </p:nvPicPr>
        <p:blipFill>
          <a:blip r:embed="rId6"/>
          <a:stretch>
            <a:fillRect/>
          </a:stretch>
        </p:blipFill>
        <p:spPr>
          <a:xfrm>
            <a:off x="5550945" y="9745"/>
            <a:ext cx="4082052" cy="3525171"/>
          </a:xfrm>
          <a:prstGeom prst="rect">
            <a:avLst/>
          </a:prstGeom>
        </p:spPr>
      </p:pic>
      <p:pic>
        <p:nvPicPr>
          <p:cNvPr id="3076" name="Picture 4" descr="Tế bào gốc là gì và vai trò của tế bào gốc? | Vinmec">
            <a:extLst>
              <a:ext uri="{FF2B5EF4-FFF2-40B4-BE49-F238E27FC236}">
                <a16:creationId xmlns:a16="http://schemas.microsoft.com/office/drawing/2014/main" xmlns="" id="{3DA045D8-8DE8-5FA1-B584-22854D70D5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8868" y="3517914"/>
            <a:ext cx="4989275" cy="333034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xmlns="" id="{520FFA8C-E480-D2FF-D502-171421A4CCA9}"/>
              </a:ext>
            </a:extLst>
          </p:cNvPr>
          <p:cNvSpPr/>
          <p:nvPr/>
        </p:nvSpPr>
        <p:spPr>
          <a:xfrm>
            <a:off x="1" y="9746"/>
            <a:ext cx="5459427" cy="744348"/>
          </a:xfrm>
          <a:prstGeom prst="homePlate">
            <a:avLst/>
          </a:prstGeom>
          <a:solidFill>
            <a:srgbClr val="00B0F0"/>
          </a:solidFill>
          <a:ln>
            <a:solidFill>
              <a:srgbClr val="B8D1EB"/>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III. </a:t>
            </a:r>
            <a:r>
              <a:rPr lang="en-US" sz="2900" b="1" dirty="0" err="1"/>
              <a:t>Sinh</a:t>
            </a:r>
            <a:r>
              <a:rPr lang="en-US" sz="2900" b="1" dirty="0"/>
              <a:t> </a:t>
            </a:r>
            <a:r>
              <a:rPr lang="en-US" sz="2900" b="1" dirty="0" err="1"/>
              <a:t>học</a:t>
            </a:r>
            <a:r>
              <a:rPr lang="en-US" sz="2900" b="1" dirty="0"/>
              <a:t> </a:t>
            </a:r>
            <a:r>
              <a:rPr lang="en-US" sz="2900" b="1" dirty="0" err="1"/>
              <a:t>trong</a:t>
            </a:r>
            <a:r>
              <a:rPr lang="en-US" sz="2900" b="1" dirty="0"/>
              <a:t> </a:t>
            </a:r>
            <a:r>
              <a:rPr lang="en-US" sz="2900" b="1" dirty="0" err="1"/>
              <a:t>tương</a:t>
            </a:r>
            <a:r>
              <a:rPr lang="en-US" sz="2900" b="1" dirty="0"/>
              <a:t> </a:t>
            </a:r>
            <a:r>
              <a:rPr lang="en-US" sz="2900" b="1" dirty="0" err="1"/>
              <a:t>lai</a:t>
            </a:r>
            <a:endParaRPr lang="en-US" sz="2900" b="1" dirty="0"/>
          </a:p>
        </p:txBody>
      </p:sp>
    </p:spTree>
    <p:extLst>
      <p:ext uri="{BB962C8B-B14F-4D97-AF65-F5344CB8AC3E}">
        <p14:creationId xmlns:p14="http://schemas.microsoft.com/office/powerpoint/2010/main" val="42483914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8719" y="160338"/>
            <a:ext cx="6385262" cy="3591710"/>
          </a:xfrm>
        </p:spPr>
      </p:pic>
      <p:sp>
        <p:nvSpPr>
          <p:cNvPr id="6" name="AutoShape 6" descr="Công nghệ gen góp phần làm cải thiện hình thức, chất lượng và sản lượng cây tr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56" y="160338"/>
            <a:ext cx="5370782" cy="359171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56" y="3752048"/>
            <a:ext cx="4655086" cy="3053828"/>
          </a:xfrm>
          <a:prstGeom prst="rect">
            <a:avLst/>
          </a:prstGeom>
        </p:spPr>
      </p:pic>
      <p:pic>
        <p:nvPicPr>
          <p:cNvPr id="12" name="image57.jpg"/>
          <p:cNvPicPr/>
          <p:nvPr/>
        </p:nvPicPr>
        <p:blipFill>
          <a:blip r:embed="rId5"/>
          <a:srcRect/>
          <a:stretch>
            <a:fillRect/>
          </a:stretch>
        </p:blipFill>
        <p:spPr>
          <a:xfrm>
            <a:off x="4977442" y="3752048"/>
            <a:ext cx="3079810" cy="2723418"/>
          </a:xfrm>
          <a:prstGeom prst="rect">
            <a:avLst/>
          </a:prstGeom>
          <a:ln/>
        </p:spPr>
      </p:pic>
      <p:pic>
        <p:nvPicPr>
          <p:cNvPr id="13" name="image63.jpg"/>
          <p:cNvPicPr/>
          <p:nvPr/>
        </p:nvPicPr>
        <p:blipFill>
          <a:blip r:embed="rId6"/>
          <a:srcRect/>
          <a:stretch>
            <a:fillRect/>
          </a:stretch>
        </p:blipFill>
        <p:spPr>
          <a:xfrm>
            <a:off x="8057252" y="3752048"/>
            <a:ext cx="3996729" cy="2723418"/>
          </a:xfrm>
          <a:prstGeom prst="rect">
            <a:avLst/>
          </a:prstGeom>
          <a:ln/>
        </p:spPr>
      </p:pic>
    </p:spTree>
    <p:extLst>
      <p:ext uri="{BB962C8B-B14F-4D97-AF65-F5344CB8AC3E}">
        <p14:creationId xmlns:p14="http://schemas.microsoft.com/office/powerpoint/2010/main" val="1322226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13;p38">
            <a:extLst>
              <a:ext uri="{FF2B5EF4-FFF2-40B4-BE49-F238E27FC236}">
                <a16:creationId xmlns:a16="http://schemas.microsoft.com/office/drawing/2014/main" xmlns="" id="{7C60386F-4890-059E-B03F-33A19E6718A9}"/>
              </a:ext>
            </a:extLst>
          </p:cNvPr>
          <p:cNvSpPr/>
          <p:nvPr/>
        </p:nvSpPr>
        <p:spPr>
          <a:xfrm>
            <a:off x="1412115" y="3113745"/>
            <a:ext cx="1931901" cy="571609"/>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 sz="2800" b="1" dirty="0">
                <a:ea typeface="Roboto"/>
                <a:cs typeface="Roboto"/>
                <a:sym typeface="Roboto"/>
              </a:rPr>
              <a:t>Sinh học</a:t>
            </a:r>
            <a:endParaRPr sz="2800" b="1" dirty="0">
              <a:ea typeface="Roboto"/>
              <a:cs typeface="Roboto"/>
              <a:sym typeface="Roboto"/>
            </a:endParaRPr>
          </a:p>
        </p:txBody>
      </p:sp>
      <p:sp>
        <p:nvSpPr>
          <p:cNvPr id="12" name="Google Shape;900;p38">
            <a:extLst>
              <a:ext uri="{FF2B5EF4-FFF2-40B4-BE49-F238E27FC236}">
                <a16:creationId xmlns:a16="http://schemas.microsoft.com/office/drawing/2014/main" xmlns="" id="{E79D3343-9E02-9DF3-3219-397E08693E6B}"/>
              </a:ext>
            </a:extLst>
          </p:cNvPr>
          <p:cNvSpPr/>
          <p:nvPr/>
        </p:nvSpPr>
        <p:spPr>
          <a:xfrm>
            <a:off x="161239" y="2131631"/>
            <a:ext cx="1250876" cy="2567500"/>
          </a:xfrm>
          <a:prstGeom prst="roundRect">
            <a:avLst>
              <a:gd name="adj" fmla="val 0"/>
            </a:avLst>
          </a:prstGeom>
          <a:solidFill>
            <a:srgbClr val="095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defRPr/>
            </a:pPr>
            <a:r>
              <a:rPr lang="en" sz="5900" b="1" kern="0" dirty="0">
                <a:solidFill>
                  <a:srgbClr val="FFFFFF"/>
                </a:solidFill>
                <a:latin typeface="Fira Sans Extra Condensed"/>
                <a:ea typeface="Fira Sans Extra Condensed"/>
                <a:cs typeface="Fira Sans Extra Condensed"/>
                <a:sym typeface="Fira Sans Extra Condensed"/>
              </a:rPr>
              <a:t>4</a:t>
            </a:r>
            <a:endParaRPr sz="5900" b="1" kern="0" dirty="0">
              <a:solidFill>
                <a:srgbClr val="FFFFFF"/>
              </a:solidFill>
              <a:latin typeface="Fira Sans Extra Condensed"/>
              <a:ea typeface="Fira Sans Extra Condensed"/>
              <a:cs typeface="Fira Sans Extra Condensed"/>
              <a:sym typeface="Fira Sans Extra Condensed"/>
            </a:endParaRPr>
          </a:p>
        </p:txBody>
      </p:sp>
      <p:sp>
        <p:nvSpPr>
          <p:cNvPr id="13" name="Google Shape;913;p38">
            <a:extLst>
              <a:ext uri="{FF2B5EF4-FFF2-40B4-BE49-F238E27FC236}">
                <a16:creationId xmlns:a16="http://schemas.microsoft.com/office/drawing/2014/main" xmlns="" id="{48110F3F-A7E6-3CB8-52C9-AA36E81813F8}"/>
              </a:ext>
            </a:extLst>
          </p:cNvPr>
          <p:cNvSpPr/>
          <p:nvPr/>
        </p:nvSpPr>
        <p:spPr>
          <a:xfrm>
            <a:off x="2775072" y="1296523"/>
            <a:ext cx="3717933" cy="744348"/>
          </a:xfrm>
          <a:prstGeom prst="roundRect">
            <a:avLst>
              <a:gd name="adj" fmla="val 0"/>
            </a:avLst>
          </a:prstGeom>
          <a:no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800" b="1" dirty="0">
                <a:ea typeface="Roboto"/>
                <a:cs typeface="Roboto"/>
                <a:sym typeface="Roboto"/>
              </a:rPr>
              <a:t>+ Tin sinh học</a:t>
            </a:r>
            <a:endParaRPr sz="2800" b="1" dirty="0">
              <a:ea typeface="Roboto"/>
              <a:cs typeface="Roboto"/>
              <a:sym typeface="Roboto"/>
            </a:endParaRPr>
          </a:p>
        </p:txBody>
      </p:sp>
      <p:cxnSp>
        <p:nvCxnSpPr>
          <p:cNvPr id="18" name="Google Shape;793;p35">
            <a:extLst>
              <a:ext uri="{FF2B5EF4-FFF2-40B4-BE49-F238E27FC236}">
                <a16:creationId xmlns:a16="http://schemas.microsoft.com/office/drawing/2014/main" xmlns="" id="{BA83D62A-1267-9DD5-B964-F848B89A22FF}"/>
              </a:ext>
            </a:extLst>
          </p:cNvPr>
          <p:cNvCxnSpPr>
            <a:cxnSpLocks/>
            <a:stCxn id="14" idx="1"/>
          </p:cNvCxnSpPr>
          <p:nvPr/>
        </p:nvCxnSpPr>
        <p:spPr>
          <a:xfrm rot="10800000">
            <a:off x="2158942" y="3717717"/>
            <a:ext cx="616132" cy="1626529"/>
          </a:xfrm>
          <a:prstGeom prst="bentConnector2">
            <a:avLst/>
          </a:prstGeom>
          <a:noFill/>
          <a:ln w="19050" cap="flat" cmpd="sng">
            <a:solidFill>
              <a:srgbClr val="09527D"/>
            </a:solidFill>
            <a:prstDash val="solid"/>
            <a:round/>
            <a:headEnd type="none" w="med" len="med"/>
            <a:tailEnd type="none" w="med" len="med"/>
          </a:ln>
        </p:spPr>
      </p:cxnSp>
      <p:cxnSp>
        <p:nvCxnSpPr>
          <p:cNvPr id="20" name="Google Shape;793;p35">
            <a:extLst>
              <a:ext uri="{FF2B5EF4-FFF2-40B4-BE49-F238E27FC236}">
                <a16:creationId xmlns:a16="http://schemas.microsoft.com/office/drawing/2014/main" xmlns="" id="{B1D08875-7A32-7942-4D6E-FFE295C9F107}"/>
              </a:ext>
            </a:extLst>
          </p:cNvPr>
          <p:cNvCxnSpPr>
            <a:cxnSpLocks/>
            <a:stCxn id="13" idx="1"/>
          </p:cNvCxnSpPr>
          <p:nvPr/>
        </p:nvCxnSpPr>
        <p:spPr>
          <a:xfrm rot="10800000" flipV="1">
            <a:off x="2158941" y="1668697"/>
            <a:ext cx="616131" cy="1522588"/>
          </a:xfrm>
          <a:prstGeom prst="bentConnector2">
            <a:avLst/>
          </a:prstGeom>
          <a:noFill/>
          <a:ln w="19050" cap="flat" cmpd="sng">
            <a:solidFill>
              <a:srgbClr val="09527D"/>
            </a:solidFill>
            <a:prstDash val="solid"/>
            <a:round/>
            <a:headEnd type="none" w="med" len="med"/>
            <a:tailEnd type="none" w="med" len="med"/>
          </a:ln>
        </p:spPr>
      </p:cxnSp>
      <p:grpSp>
        <p:nvGrpSpPr>
          <p:cNvPr id="24" name="Group 23">
            <a:extLst>
              <a:ext uri="{FF2B5EF4-FFF2-40B4-BE49-F238E27FC236}">
                <a16:creationId xmlns:a16="http://schemas.microsoft.com/office/drawing/2014/main" xmlns="" id="{67B5C612-D637-705E-3315-138A0C0375FF}"/>
              </a:ext>
            </a:extLst>
          </p:cNvPr>
          <p:cNvGrpSpPr/>
          <p:nvPr/>
        </p:nvGrpSpPr>
        <p:grpSpPr>
          <a:xfrm>
            <a:off x="2775073" y="4817811"/>
            <a:ext cx="3717935" cy="1052867"/>
            <a:chOff x="2154131" y="3263390"/>
            <a:chExt cx="2788451" cy="789650"/>
          </a:xfrm>
        </p:grpSpPr>
        <p:sp>
          <p:nvSpPr>
            <p:cNvPr id="14" name="Google Shape;913;p38">
              <a:extLst>
                <a:ext uri="{FF2B5EF4-FFF2-40B4-BE49-F238E27FC236}">
                  <a16:creationId xmlns:a16="http://schemas.microsoft.com/office/drawing/2014/main" xmlns="" id="{F50E1928-ED9D-41D3-2BE8-5E40577493EB}"/>
                </a:ext>
              </a:extLst>
            </p:cNvPr>
            <p:cNvSpPr/>
            <p:nvPr/>
          </p:nvSpPr>
          <p:spPr>
            <a:xfrm>
              <a:off x="2154131" y="3263390"/>
              <a:ext cx="2788451" cy="789650"/>
            </a:xfrm>
            <a:prstGeom prst="roundRect">
              <a:avLst>
                <a:gd name="adj" fmla="val 0"/>
              </a:avLst>
            </a:prstGeom>
            <a:noFill/>
            <a:ln>
              <a:solidFill>
                <a:srgbClr val="002060"/>
              </a:solidFill>
            </a:ln>
          </p:spPr>
          <p:txBody>
            <a:bodyPr spcFirstLastPara="1" wrap="square" lIns="91425" tIns="91425" rIns="91425" bIns="91425" anchor="ctr" anchorCtr="0">
              <a:noAutofit/>
            </a:bodyPr>
            <a:lstStyle/>
            <a:p>
              <a:pPr algn="ctr">
                <a:buClr>
                  <a:srgbClr val="2D406A"/>
                </a:buClr>
                <a:buSzPts val="1100"/>
              </a:pPr>
              <a:r>
                <a:rPr lang="en" sz="2800" b="1" dirty="0">
                  <a:ea typeface="Roboto"/>
                  <a:cs typeface="Roboto"/>
                  <a:sym typeface="Roboto"/>
                </a:rPr>
                <a:t>Khoa học Trái Đất</a:t>
              </a:r>
            </a:p>
            <a:p>
              <a:pPr algn="ctr">
                <a:buClr>
                  <a:srgbClr val="2D406A"/>
                </a:buClr>
                <a:buSzPts val="1100"/>
              </a:pPr>
              <a:r>
                <a:rPr lang="en" sz="2800" b="1" dirty="0">
                  <a:ea typeface="Roboto"/>
                  <a:cs typeface="Roboto"/>
                  <a:sym typeface="Roboto"/>
                </a:rPr>
                <a:t>Khoa học vũ trụ</a:t>
              </a:r>
              <a:endParaRPr sz="2800" b="1" dirty="0">
                <a:ea typeface="Roboto"/>
                <a:cs typeface="Roboto"/>
                <a:sym typeface="Roboto"/>
              </a:endParaRPr>
            </a:p>
          </p:txBody>
        </p:sp>
        <p:sp>
          <p:nvSpPr>
            <p:cNvPr id="21" name="Google Shape;913;p38">
              <a:extLst>
                <a:ext uri="{FF2B5EF4-FFF2-40B4-BE49-F238E27FC236}">
                  <a16:creationId xmlns:a16="http://schemas.microsoft.com/office/drawing/2014/main" xmlns="" id="{74AE4A98-E1FC-1853-33B2-813D0578A3D0}"/>
                </a:ext>
              </a:extLst>
            </p:cNvPr>
            <p:cNvSpPr/>
            <p:nvPr/>
          </p:nvSpPr>
          <p:spPr>
            <a:xfrm>
              <a:off x="2154131" y="3460007"/>
              <a:ext cx="339564" cy="558261"/>
            </a:xfrm>
            <a:prstGeom prst="roundRect">
              <a:avLst>
                <a:gd name="adj" fmla="val 0"/>
              </a:avLst>
            </a:prstGeom>
            <a:noFill/>
            <a:ln>
              <a:noFill/>
            </a:ln>
          </p:spPr>
          <p:txBody>
            <a:bodyPr spcFirstLastPara="1" wrap="square" lIns="91425" tIns="91425" rIns="91425" bIns="91425" anchor="ctr" anchorCtr="0">
              <a:noAutofit/>
            </a:bodyPr>
            <a:lstStyle/>
            <a:p>
              <a:pPr algn="ctr">
                <a:buClr>
                  <a:srgbClr val="2D406A"/>
                </a:buClr>
                <a:buSzPts val="1100"/>
              </a:pPr>
              <a:r>
                <a:rPr lang="en" sz="2800" b="1" dirty="0">
                  <a:ea typeface="Roboto"/>
                  <a:cs typeface="Roboto"/>
                  <a:sym typeface="Roboto"/>
                </a:rPr>
                <a:t>+</a:t>
              </a:r>
              <a:endParaRPr sz="2800" b="1" dirty="0">
                <a:ea typeface="Roboto"/>
                <a:cs typeface="Roboto"/>
                <a:sym typeface="Roboto"/>
              </a:endParaRPr>
            </a:p>
          </p:txBody>
        </p:sp>
      </p:grpSp>
      <p:pic>
        <p:nvPicPr>
          <p:cNvPr id="4098" name="Picture 2" descr="Thử nghiệm thuốc trên &quot;chuột ảo&quot; sẽ cứu sống được 60.000 động vật thí  nghiệm mỗi năm">
            <a:extLst>
              <a:ext uri="{FF2B5EF4-FFF2-40B4-BE49-F238E27FC236}">
                <a16:creationId xmlns:a16="http://schemas.microsoft.com/office/drawing/2014/main" xmlns="" id="{04E5AF98-F606-9EE4-560E-72E19D34E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303" y="287425"/>
            <a:ext cx="4144469" cy="2175847"/>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913;p38">
            <a:extLst>
              <a:ext uri="{FF2B5EF4-FFF2-40B4-BE49-F238E27FC236}">
                <a16:creationId xmlns:a16="http://schemas.microsoft.com/office/drawing/2014/main" xmlns="" id="{9354E25C-C3DE-8745-45F0-56EFBD0B2B41}"/>
              </a:ext>
            </a:extLst>
          </p:cNvPr>
          <p:cNvSpPr/>
          <p:nvPr/>
        </p:nvSpPr>
        <p:spPr>
          <a:xfrm>
            <a:off x="7414978" y="2549637"/>
            <a:ext cx="4549119" cy="735628"/>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Mô hình mô phỏng thí nghiệm trên chuột</a:t>
            </a:r>
            <a:endParaRPr sz="2700" dirty="0">
              <a:ea typeface="Roboto"/>
              <a:cs typeface="Roboto"/>
              <a:sym typeface="Roboto"/>
            </a:endParaRPr>
          </a:p>
        </p:txBody>
      </p:sp>
      <p:pic>
        <p:nvPicPr>
          <p:cNvPr id="4100" name="Picture 4" descr="NASA khám phá bí ẩn hệ Mặt Trời">
            <a:extLst>
              <a:ext uri="{FF2B5EF4-FFF2-40B4-BE49-F238E27FC236}">
                <a16:creationId xmlns:a16="http://schemas.microsoft.com/office/drawing/2014/main" xmlns="" id="{BB76A901-2A96-D21B-80B9-6F53B6889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303" y="3372614"/>
            <a:ext cx="4144469" cy="2412773"/>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913;p38">
            <a:extLst>
              <a:ext uri="{FF2B5EF4-FFF2-40B4-BE49-F238E27FC236}">
                <a16:creationId xmlns:a16="http://schemas.microsoft.com/office/drawing/2014/main" xmlns="" id="{58A3D398-B314-1627-6024-C40DC791F030}"/>
              </a:ext>
            </a:extLst>
          </p:cNvPr>
          <p:cNvSpPr/>
          <p:nvPr/>
        </p:nvSpPr>
        <p:spPr>
          <a:xfrm>
            <a:off x="7414978" y="5870677"/>
            <a:ext cx="4549119" cy="735627"/>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Nghiên cứu sự tồn tại của các hành tinh ngoài Trái Đất</a:t>
            </a:r>
            <a:endParaRPr sz="2700" dirty="0">
              <a:ea typeface="Roboto"/>
              <a:cs typeface="Roboto"/>
              <a:sym typeface="Roboto"/>
            </a:endParaRPr>
          </a:p>
        </p:txBody>
      </p:sp>
      <p:pic>
        <p:nvPicPr>
          <p:cNvPr id="30" name="Graphic 29" descr="Arrow Counterclockwise curve">
            <a:extLst>
              <a:ext uri="{FF2B5EF4-FFF2-40B4-BE49-F238E27FC236}">
                <a16:creationId xmlns:a16="http://schemas.microsoft.com/office/drawing/2014/main" xmlns="" id="{ACAE99A6-5DA5-AF0B-01F6-6D6BD7E5ED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04939">
            <a:off x="6261603" y="5628889"/>
            <a:ext cx="1219200" cy="1219200"/>
          </a:xfrm>
          <a:prstGeom prst="rect">
            <a:avLst/>
          </a:prstGeom>
        </p:spPr>
      </p:pic>
      <p:pic>
        <p:nvPicPr>
          <p:cNvPr id="31" name="Graphic 30" descr="Arrow Clockwise curve">
            <a:extLst>
              <a:ext uri="{FF2B5EF4-FFF2-40B4-BE49-F238E27FC236}">
                <a16:creationId xmlns:a16="http://schemas.microsoft.com/office/drawing/2014/main" xmlns="" id="{1A6B4766-ADCA-678B-7D0E-879ECAE36AC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4934814">
            <a:off x="6115567" y="175736"/>
            <a:ext cx="1219200" cy="1219200"/>
          </a:xfrm>
          <a:prstGeom prst="rect">
            <a:avLst/>
          </a:prstGeom>
        </p:spPr>
      </p:pic>
      <p:pic>
        <p:nvPicPr>
          <p:cNvPr id="37" name="Graphic 36" descr="Arrow Clockwise curve">
            <a:extLst>
              <a:ext uri="{FF2B5EF4-FFF2-40B4-BE49-F238E27FC236}">
                <a16:creationId xmlns:a16="http://schemas.microsoft.com/office/drawing/2014/main" xmlns="" id="{E243C41D-1F24-1720-BEB1-6B4F91AC67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6665186" flipV="1">
            <a:off x="6119112" y="1989399"/>
            <a:ext cx="1219200" cy="1219200"/>
          </a:xfrm>
          <a:prstGeom prst="rect">
            <a:avLst/>
          </a:prstGeom>
        </p:spPr>
      </p:pic>
      <p:pic>
        <p:nvPicPr>
          <p:cNvPr id="38" name="Graphic 37" descr="Arrow Counterclockwise curve">
            <a:extLst>
              <a:ext uri="{FF2B5EF4-FFF2-40B4-BE49-F238E27FC236}">
                <a16:creationId xmlns:a16="http://schemas.microsoft.com/office/drawing/2014/main" xmlns="" id="{7D13812B-D02D-C18D-11C3-B4E43AC1185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595061" flipV="1">
            <a:off x="6291076" y="3872608"/>
            <a:ext cx="1219200" cy="1219200"/>
          </a:xfrm>
          <a:prstGeom prst="rect">
            <a:avLst/>
          </a:prstGeom>
        </p:spPr>
      </p:pic>
      <p:sp>
        <p:nvSpPr>
          <p:cNvPr id="19" name="Arrow: Pentagon 18">
            <a:extLst>
              <a:ext uri="{FF2B5EF4-FFF2-40B4-BE49-F238E27FC236}">
                <a16:creationId xmlns:a16="http://schemas.microsoft.com/office/drawing/2014/main" xmlns="" id="{EF426037-0D69-585E-EAB2-DF5A9A4D63D3}"/>
              </a:ext>
            </a:extLst>
          </p:cNvPr>
          <p:cNvSpPr/>
          <p:nvPr/>
        </p:nvSpPr>
        <p:spPr>
          <a:xfrm>
            <a:off x="1" y="9746"/>
            <a:ext cx="5459427" cy="744348"/>
          </a:xfrm>
          <a:prstGeom prst="homePlate">
            <a:avLst/>
          </a:prstGeom>
          <a:solidFill>
            <a:srgbClr val="00B0F0"/>
          </a:solidFill>
          <a:ln>
            <a:solidFill>
              <a:srgbClr val="B8D1EB"/>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III. </a:t>
            </a:r>
            <a:r>
              <a:rPr lang="en-US" sz="2900" b="1" dirty="0" err="1"/>
              <a:t>Sinh</a:t>
            </a:r>
            <a:r>
              <a:rPr lang="en-US" sz="2900" b="1" dirty="0"/>
              <a:t> </a:t>
            </a:r>
            <a:r>
              <a:rPr lang="en-US" sz="2900" b="1" dirty="0" err="1"/>
              <a:t>học</a:t>
            </a:r>
            <a:r>
              <a:rPr lang="en-US" sz="2900" b="1" dirty="0"/>
              <a:t> </a:t>
            </a:r>
            <a:r>
              <a:rPr lang="en-US" sz="2900" b="1" dirty="0" err="1"/>
              <a:t>trong</a:t>
            </a:r>
            <a:r>
              <a:rPr lang="en-US" sz="2900" b="1" dirty="0"/>
              <a:t> </a:t>
            </a:r>
            <a:r>
              <a:rPr lang="en-US" sz="2900" b="1" dirty="0" err="1"/>
              <a:t>tương</a:t>
            </a:r>
            <a:r>
              <a:rPr lang="en-US" sz="2900" b="1" dirty="0"/>
              <a:t> </a:t>
            </a:r>
            <a:r>
              <a:rPr lang="en-US" sz="2900" b="1" dirty="0" err="1"/>
              <a:t>lai</a:t>
            </a:r>
            <a:endParaRPr lang="en-US" sz="2900" b="1" dirty="0"/>
          </a:p>
        </p:txBody>
      </p:sp>
    </p:spTree>
    <p:extLst>
      <p:ext uri="{BB962C8B-B14F-4D97-AF65-F5344CB8AC3E}">
        <p14:creationId xmlns:p14="http://schemas.microsoft.com/office/powerpoint/2010/main" val="2818208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 calcmode="lin" valueType="num">
                                      <p:cBhvr additive="base">
                                        <p:cTn id="41" dur="500" fill="hold"/>
                                        <p:tgtEl>
                                          <p:spTgt spid="4100"/>
                                        </p:tgtEl>
                                        <p:attrNameLst>
                                          <p:attrName>ppt_x</p:attrName>
                                        </p:attrNameLst>
                                      </p:cBhvr>
                                      <p:tavLst>
                                        <p:tav tm="0">
                                          <p:val>
                                            <p:strVal val="#ppt_x"/>
                                          </p:val>
                                        </p:tav>
                                        <p:tav tm="100000">
                                          <p:val>
                                            <p:strVal val="#ppt_x"/>
                                          </p:val>
                                        </p:tav>
                                      </p:tavLst>
                                    </p:anim>
                                    <p:anim calcmode="lin" valueType="num">
                                      <p:cBhvr additive="base">
                                        <p:cTn id="42" dur="500" fill="hold"/>
                                        <p:tgtEl>
                                          <p:spTgt spid="410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71" y="304740"/>
            <a:ext cx="10515600" cy="1325563"/>
          </a:xfrm>
        </p:spPr>
        <p:txBody>
          <a:bodyPr>
            <a:normAutofit/>
          </a:bodyPr>
          <a:lstStyle/>
          <a:p>
            <a:r>
              <a:rPr lang="vi-VN" b="1" dirty="0"/>
              <a:t>IV. Các ngành nghề liên quan đến sinh học và ứng dụng sinh </a:t>
            </a:r>
            <a:r>
              <a:rPr lang="vi-VN" b="1" dirty="0" smtClean="0"/>
              <a:t>học</a:t>
            </a:r>
            <a:endParaRPr lang="en-US" dirty="0"/>
          </a:p>
        </p:txBody>
      </p:sp>
      <p:pic>
        <p:nvPicPr>
          <p:cNvPr id="4" name="image58.png"/>
          <p:cNvPicPr>
            <a:picLocks noGrp="1"/>
          </p:cNvPicPr>
          <p:nvPr>
            <p:ph idx="1"/>
          </p:nvPr>
        </p:nvPicPr>
        <p:blipFill>
          <a:blip r:embed="rId2"/>
          <a:srcRect/>
          <a:stretch>
            <a:fillRect/>
          </a:stretch>
        </p:blipFill>
        <p:spPr>
          <a:xfrm>
            <a:off x="1085849" y="1970236"/>
            <a:ext cx="10020300" cy="3600450"/>
          </a:xfrm>
          <a:prstGeom prst="rect">
            <a:avLst/>
          </a:prstGeom>
          <a:ln/>
        </p:spPr>
      </p:pic>
      <p:sp>
        <p:nvSpPr>
          <p:cNvPr id="5" name="TextBox 4"/>
          <p:cNvSpPr txBox="1"/>
          <p:nvPr/>
        </p:nvSpPr>
        <p:spPr>
          <a:xfrm>
            <a:off x="2300376" y="5570686"/>
            <a:ext cx="8620666" cy="1569660"/>
          </a:xfrm>
          <a:prstGeom prst="rect">
            <a:avLst/>
          </a:prstGeom>
          <a:noFill/>
        </p:spPr>
        <p:txBody>
          <a:bodyPr wrap="square" rtlCol="0">
            <a:spAutoFit/>
          </a:bodyPr>
          <a:lstStyle/>
          <a:p>
            <a:r>
              <a:rPr lang="vi-VN" sz="3200" dirty="0">
                <a:latin typeface="+mj-lt"/>
              </a:rPr>
              <a:t>+ </a:t>
            </a:r>
            <a:r>
              <a:rPr lang="vi-VN" sz="3200" i="1" dirty="0" smtClean="0">
                <a:latin typeface="+mj-lt"/>
              </a:rPr>
              <a:t> </a:t>
            </a:r>
            <a:r>
              <a:rPr lang="vi-VN" sz="3200" i="1" dirty="0">
                <a:latin typeface="+mj-lt"/>
              </a:rPr>
              <a:t>Tìm hiểu về nhóm ngành sinh học cơ bản.</a:t>
            </a:r>
            <a:endParaRPr lang="en-US" sz="3200" dirty="0">
              <a:latin typeface="+mj-lt"/>
            </a:endParaRPr>
          </a:p>
          <a:p>
            <a:r>
              <a:rPr lang="vi-VN" sz="3200" i="1" dirty="0">
                <a:latin typeface="+mj-lt"/>
              </a:rPr>
              <a:t>+ </a:t>
            </a:r>
            <a:r>
              <a:rPr lang="vi-VN" sz="3200" i="1" dirty="0" smtClean="0">
                <a:latin typeface="+mj-lt"/>
              </a:rPr>
              <a:t>Tìm </a:t>
            </a:r>
            <a:r>
              <a:rPr lang="vi-VN" sz="3200" i="1" dirty="0">
                <a:latin typeface="+mj-lt"/>
              </a:rPr>
              <a:t>hiểu về nhóm ngành ứng dụng sinh học.</a:t>
            </a:r>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346037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8" name="Arrow: Pentagon 7">
            <a:extLst>
              <a:ext uri="{FF2B5EF4-FFF2-40B4-BE49-F238E27FC236}">
                <a16:creationId xmlns:a16="http://schemas.microsoft.com/office/drawing/2014/main" xmlns="" id="{540CBE83-F4D8-C4FE-8A30-D7E98919BAAF}"/>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
        <p:nvSpPr>
          <p:cNvPr id="11" name="Google Shape;2177;p56">
            <a:extLst>
              <a:ext uri="{FF2B5EF4-FFF2-40B4-BE49-F238E27FC236}">
                <a16:creationId xmlns:a16="http://schemas.microsoft.com/office/drawing/2014/main" xmlns="" id="{6F2ECEC2-DFBC-35CE-2B2C-B5D73775FC46}"/>
              </a:ext>
            </a:extLst>
          </p:cNvPr>
          <p:cNvSpPr txBox="1"/>
          <p:nvPr/>
        </p:nvSpPr>
        <p:spPr>
          <a:xfrm flipH="1">
            <a:off x="500836" y="3748449"/>
            <a:ext cx="1656589" cy="1317849"/>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buSzPts val="1100"/>
              <a:defRPr/>
            </a:pPr>
            <a:r>
              <a:rPr lang="en" sz="2800" kern="0" dirty="0">
                <a:solidFill>
                  <a:sysClr val="windowText" lastClr="000000"/>
                </a:solidFill>
                <a:latin typeface="+mj-lt"/>
                <a:ea typeface="Roboto"/>
                <a:cs typeface="Roboto"/>
                <a:sym typeface="Roboto"/>
              </a:rPr>
              <a:t>Nghiên cứu</a:t>
            </a:r>
            <a:endParaRPr sz="2800" kern="0" dirty="0">
              <a:solidFill>
                <a:sysClr val="windowText" lastClr="000000"/>
              </a:solidFill>
              <a:latin typeface="+mj-lt"/>
              <a:ea typeface="Roboto"/>
              <a:cs typeface="Roboto"/>
              <a:sym typeface="Roboto"/>
            </a:endParaRPr>
          </a:p>
        </p:txBody>
      </p:sp>
      <p:sp>
        <p:nvSpPr>
          <p:cNvPr id="14" name="Google Shape;2180;p56">
            <a:extLst>
              <a:ext uri="{FF2B5EF4-FFF2-40B4-BE49-F238E27FC236}">
                <a16:creationId xmlns:a16="http://schemas.microsoft.com/office/drawing/2014/main" xmlns="" id="{2853C55A-7FBC-E8E6-3C9F-45E892554A86}"/>
              </a:ext>
            </a:extLst>
          </p:cNvPr>
          <p:cNvSpPr txBox="1"/>
          <p:nvPr/>
        </p:nvSpPr>
        <p:spPr>
          <a:xfrm flipH="1">
            <a:off x="2556277" y="3748447"/>
            <a:ext cx="1656591" cy="1324036"/>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buSzPts val="1100"/>
              <a:defRPr/>
            </a:pPr>
            <a:r>
              <a:rPr lang="en" sz="2800" kern="0" dirty="0">
                <a:solidFill>
                  <a:sysClr val="windowText" lastClr="000000"/>
                </a:solidFill>
                <a:ea typeface="Roboto"/>
                <a:cs typeface="Roboto"/>
                <a:sym typeface="Roboto"/>
              </a:rPr>
              <a:t>Giảng dạy</a:t>
            </a:r>
            <a:endParaRPr sz="2800" kern="0" dirty="0">
              <a:solidFill>
                <a:sysClr val="windowText" lastClr="000000"/>
              </a:solidFill>
              <a:ea typeface="Roboto"/>
              <a:cs typeface="Roboto"/>
              <a:sym typeface="Roboto"/>
            </a:endParaRPr>
          </a:p>
        </p:txBody>
      </p:sp>
      <p:sp>
        <p:nvSpPr>
          <p:cNvPr id="16" name="Google Shape;2182;p56">
            <a:extLst>
              <a:ext uri="{FF2B5EF4-FFF2-40B4-BE49-F238E27FC236}">
                <a16:creationId xmlns:a16="http://schemas.microsoft.com/office/drawing/2014/main" xmlns="" id="{4BBB7E4D-D020-53CB-4BBC-799A993DD1E0}"/>
              </a:ext>
            </a:extLst>
          </p:cNvPr>
          <p:cNvSpPr txBox="1"/>
          <p:nvPr/>
        </p:nvSpPr>
        <p:spPr>
          <a:xfrm flipH="1">
            <a:off x="2027330" y="2455621"/>
            <a:ext cx="2717055" cy="500227"/>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defRPr/>
            </a:pPr>
            <a:r>
              <a:rPr lang="en" sz="2800" b="1" kern="0" dirty="0">
                <a:solidFill>
                  <a:srgbClr val="09527D"/>
                </a:solidFill>
                <a:latin typeface="Fira Sans Extra Condensed"/>
                <a:ea typeface="Fira Sans Extra Condensed"/>
                <a:cs typeface="Fira Sans Extra Condensed"/>
                <a:sym typeface="Fira Sans Extra Condensed"/>
              </a:rPr>
              <a:t>Sinh học cơ bản</a:t>
            </a:r>
            <a:endParaRPr sz="2800" b="1" kern="0" dirty="0">
              <a:solidFill>
                <a:srgbClr val="09527D"/>
              </a:solidFill>
              <a:latin typeface="Fira Sans Extra Condensed"/>
              <a:ea typeface="Fira Sans Extra Condensed"/>
              <a:cs typeface="Fira Sans Extra Condensed"/>
              <a:sym typeface="Fira Sans Extra Condensed"/>
            </a:endParaRPr>
          </a:p>
        </p:txBody>
      </p:sp>
      <p:sp>
        <p:nvSpPr>
          <p:cNvPr id="19" name="Google Shape;2185;p56">
            <a:extLst>
              <a:ext uri="{FF2B5EF4-FFF2-40B4-BE49-F238E27FC236}">
                <a16:creationId xmlns:a16="http://schemas.microsoft.com/office/drawing/2014/main" xmlns="" id="{C104439E-A35C-883C-A955-88E2D09C65E7}"/>
              </a:ext>
            </a:extLst>
          </p:cNvPr>
          <p:cNvSpPr txBox="1"/>
          <p:nvPr/>
        </p:nvSpPr>
        <p:spPr>
          <a:xfrm flipH="1">
            <a:off x="7447619" y="2455622"/>
            <a:ext cx="2790507" cy="500225"/>
          </a:xfrm>
          <a:prstGeom prst="rect">
            <a:avLst/>
          </a:prstGeom>
          <a:solidFill>
            <a:schemeClr val="accent4">
              <a:lumMod val="20000"/>
              <a:lumOff val="8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defRPr/>
            </a:pPr>
            <a:r>
              <a:rPr lang="en" sz="2800" b="1" kern="0" dirty="0">
                <a:solidFill>
                  <a:schemeClr val="accent5">
                    <a:lumMod val="50000"/>
                  </a:schemeClr>
                </a:solidFill>
                <a:latin typeface="Fira Sans Extra Condensed"/>
                <a:ea typeface="Fira Sans Extra Condensed"/>
                <a:cs typeface="Fira Sans Extra Condensed"/>
                <a:sym typeface="Fira Sans Extra Condensed"/>
              </a:rPr>
              <a:t>Ứng dụng sinh học </a:t>
            </a:r>
            <a:endParaRPr sz="2800" b="1" kern="0" dirty="0">
              <a:solidFill>
                <a:schemeClr val="accent5">
                  <a:lumMod val="50000"/>
                </a:schemeClr>
              </a:solidFill>
              <a:latin typeface="Fira Sans Extra Condensed"/>
              <a:ea typeface="Fira Sans Extra Condensed"/>
              <a:cs typeface="Fira Sans Extra Condensed"/>
              <a:sym typeface="Fira Sans Extra Condensed"/>
            </a:endParaRPr>
          </a:p>
        </p:txBody>
      </p:sp>
      <p:cxnSp>
        <p:nvCxnSpPr>
          <p:cNvPr id="28" name="Google Shape;2195;p56">
            <a:extLst>
              <a:ext uri="{FF2B5EF4-FFF2-40B4-BE49-F238E27FC236}">
                <a16:creationId xmlns:a16="http://schemas.microsoft.com/office/drawing/2014/main" xmlns="" id="{E00BE95B-F184-E181-0637-5160A14DDDD7}"/>
              </a:ext>
            </a:extLst>
          </p:cNvPr>
          <p:cNvCxnSpPr>
            <a:cxnSpLocks/>
          </p:cNvCxnSpPr>
          <p:nvPr/>
        </p:nvCxnSpPr>
        <p:spPr>
          <a:xfrm flipV="1">
            <a:off x="1329131" y="3323388"/>
            <a:ext cx="1807695" cy="12373"/>
          </a:xfrm>
          <a:prstGeom prst="straightConnector1">
            <a:avLst/>
          </a:prstGeom>
          <a:noFill/>
          <a:ln w="19050" cap="flat" cmpd="sng">
            <a:solidFill>
              <a:srgbClr val="000000"/>
            </a:solidFill>
            <a:prstDash val="solid"/>
            <a:round/>
            <a:headEnd type="none" w="med" len="med"/>
            <a:tailEnd type="none" w="med" len="med"/>
          </a:ln>
        </p:spPr>
      </p:cxnSp>
      <p:cxnSp>
        <p:nvCxnSpPr>
          <p:cNvPr id="29" name="Google Shape;2196;p56">
            <a:extLst>
              <a:ext uri="{FF2B5EF4-FFF2-40B4-BE49-F238E27FC236}">
                <a16:creationId xmlns:a16="http://schemas.microsoft.com/office/drawing/2014/main" xmlns="" id="{85EB4D4F-F19C-C2BD-8CB1-E03942804293}"/>
              </a:ext>
            </a:extLst>
          </p:cNvPr>
          <p:cNvCxnSpPr>
            <a:cxnSpLocks/>
          </p:cNvCxnSpPr>
          <p:nvPr/>
        </p:nvCxnSpPr>
        <p:spPr>
          <a:xfrm>
            <a:off x="3020903" y="3323388"/>
            <a:ext cx="2360600" cy="6187"/>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2198;p56">
            <a:extLst>
              <a:ext uri="{FF2B5EF4-FFF2-40B4-BE49-F238E27FC236}">
                <a16:creationId xmlns:a16="http://schemas.microsoft.com/office/drawing/2014/main" xmlns="" id="{5D5F854C-B330-3BA5-5397-9C1F53F36609}"/>
              </a:ext>
            </a:extLst>
          </p:cNvPr>
          <p:cNvCxnSpPr>
            <a:cxnSpLocks/>
          </p:cNvCxnSpPr>
          <p:nvPr/>
        </p:nvCxnSpPr>
        <p:spPr>
          <a:xfrm flipH="1">
            <a:off x="1344716" y="3317531"/>
            <a:ext cx="485" cy="436736"/>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2199;p56">
            <a:extLst>
              <a:ext uri="{FF2B5EF4-FFF2-40B4-BE49-F238E27FC236}">
                <a16:creationId xmlns:a16="http://schemas.microsoft.com/office/drawing/2014/main" xmlns="" id="{4CD7E0AC-52F3-5749-24F8-1F3EE937DDAB}"/>
              </a:ext>
            </a:extLst>
          </p:cNvPr>
          <p:cNvCxnSpPr>
            <a:cxnSpLocks/>
          </p:cNvCxnSpPr>
          <p:nvPr/>
        </p:nvCxnSpPr>
        <p:spPr>
          <a:xfrm>
            <a:off x="3392949" y="3335762"/>
            <a:ext cx="2411" cy="412685"/>
          </a:xfrm>
          <a:prstGeom prst="straightConnector1">
            <a:avLst/>
          </a:prstGeom>
          <a:noFill/>
          <a:ln w="19050" cap="flat" cmpd="sng">
            <a:solidFill>
              <a:srgbClr val="000000"/>
            </a:solidFill>
            <a:prstDash val="solid"/>
            <a:round/>
            <a:headEnd type="none" w="med" len="med"/>
            <a:tailEnd type="none" w="med" len="med"/>
          </a:ln>
        </p:spPr>
      </p:cxnSp>
      <p:cxnSp>
        <p:nvCxnSpPr>
          <p:cNvPr id="33" name="Google Shape;2200;p56">
            <a:extLst>
              <a:ext uri="{FF2B5EF4-FFF2-40B4-BE49-F238E27FC236}">
                <a16:creationId xmlns:a16="http://schemas.microsoft.com/office/drawing/2014/main" xmlns="" id="{E04CF307-788B-A540-97E1-A3EA7BCDCCAE}"/>
              </a:ext>
            </a:extLst>
          </p:cNvPr>
          <p:cNvCxnSpPr>
            <a:cxnSpLocks/>
            <a:stCxn id="16" idx="2"/>
          </p:cNvCxnSpPr>
          <p:nvPr/>
        </p:nvCxnSpPr>
        <p:spPr>
          <a:xfrm>
            <a:off x="3385856" y="2955848"/>
            <a:ext cx="6048" cy="421819"/>
          </a:xfrm>
          <a:prstGeom prst="straightConnector1">
            <a:avLst/>
          </a:prstGeom>
          <a:noFill/>
          <a:ln w="19050" cap="flat" cmpd="sng">
            <a:solidFill>
              <a:srgbClr val="000000"/>
            </a:solidFill>
            <a:prstDash val="solid"/>
            <a:round/>
            <a:headEnd type="none" w="med" len="med"/>
            <a:tailEnd type="none" w="med" len="med"/>
          </a:ln>
        </p:spPr>
      </p:cxnSp>
      <p:cxnSp>
        <p:nvCxnSpPr>
          <p:cNvPr id="34" name="Google Shape;2201;p56">
            <a:extLst>
              <a:ext uri="{FF2B5EF4-FFF2-40B4-BE49-F238E27FC236}">
                <a16:creationId xmlns:a16="http://schemas.microsoft.com/office/drawing/2014/main" xmlns="" id="{5F2FC41C-DAE0-B499-80FA-0B8748DC0D54}"/>
              </a:ext>
            </a:extLst>
          </p:cNvPr>
          <p:cNvCxnSpPr>
            <a:cxnSpLocks/>
            <a:stCxn id="19" idx="2"/>
          </p:cNvCxnSpPr>
          <p:nvPr/>
        </p:nvCxnSpPr>
        <p:spPr>
          <a:xfrm>
            <a:off x="8842872" y="2955847"/>
            <a:ext cx="0" cy="356685"/>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2203;p56">
            <a:extLst>
              <a:ext uri="{FF2B5EF4-FFF2-40B4-BE49-F238E27FC236}">
                <a16:creationId xmlns:a16="http://schemas.microsoft.com/office/drawing/2014/main" xmlns="" id="{F85BA1BD-6A28-2EB0-CA13-A53A6B831200}"/>
              </a:ext>
            </a:extLst>
          </p:cNvPr>
          <p:cNvCxnSpPr>
            <a:cxnSpLocks/>
          </p:cNvCxnSpPr>
          <p:nvPr/>
        </p:nvCxnSpPr>
        <p:spPr>
          <a:xfrm>
            <a:off x="7559335" y="3317521"/>
            <a:ext cx="0" cy="430627"/>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2204;p56">
            <a:extLst>
              <a:ext uri="{FF2B5EF4-FFF2-40B4-BE49-F238E27FC236}">
                <a16:creationId xmlns:a16="http://schemas.microsoft.com/office/drawing/2014/main" xmlns="" id="{6066DE41-A277-259B-7823-8259D71DBD1D}"/>
              </a:ext>
            </a:extLst>
          </p:cNvPr>
          <p:cNvCxnSpPr>
            <a:cxnSpLocks/>
          </p:cNvCxnSpPr>
          <p:nvPr/>
        </p:nvCxnSpPr>
        <p:spPr>
          <a:xfrm flipV="1">
            <a:off x="7543756" y="3306677"/>
            <a:ext cx="3077784" cy="5857"/>
          </a:xfrm>
          <a:prstGeom prst="straightConnector1">
            <a:avLst/>
          </a:prstGeom>
          <a:noFill/>
          <a:ln w="19050" cap="flat" cmpd="sng">
            <a:solidFill>
              <a:srgbClr val="000000"/>
            </a:solidFill>
            <a:prstDash val="solid"/>
            <a:round/>
            <a:headEnd type="none" w="med" len="med"/>
            <a:tailEnd type="none" w="med" len="med"/>
          </a:ln>
        </p:spPr>
      </p:cxnSp>
      <p:sp>
        <p:nvSpPr>
          <p:cNvPr id="38" name="Google Shape;913;p38">
            <a:extLst>
              <a:ext uri="{FF2B5EF4-FFF2-40B4-BE49-F238E27FC236}">
                <a16:creationId xmlns:a16="http://schemas.microsoft.com/office/drawing/2014/main" xmlns="" id="{83457B06-73ED-B6D9-DBA7-00ED8474B9E1}"/>
              </a:ext>
            </a:extLst>
          </p:cNvPr>
          <p:cNvSpPr/>
          <p:nvPr/>
        </p:nvSpPr>
        <p:spPr>
          <a:xfrm>
            <a:off x="2527642" y="836179"/>
            <a:ext cx="7136716" cy="744348"/>
          </a:xfrm>
          <a:prstGeom prst="roundRect">
            <a:avLst>
              <a:gd name="adj" fmla="val 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a:buClr>
                <a:srgbClr val="2D406A"/>
              </a:buClr>
              <a:buSzPts val="1100"/>
            </a:pPr>
            <a:r>
              <a:rPr lang="en" sz="2800" b="1" dirty="0">
                <a:solidFill>
                  <a:schemeClr val="bg1"/>
                </a:solidFill>
                <a:ea typeface="Roboto"/>
                <a:cs typeface="Roboto"/>
                <a:sym typeface="Roboto"/>
              </a:rPr>
              <a:t>Các ngành nghề liên quan đến Sinh học</a:t>
            </a:r>
            <a:endParaRPr sz="2800" b="1" dirty="0">
              <a:solidFill>
                <a:schemeClr val="bg1"/>
              </a:solidFill>
              <a:ea typeface="Roboto"/>
              <a:cs typeface="Roboto"/>
              <a:sym typeface="Roboto"/>
            </a:endParaRPr>
          </a:p>
        </p:txBody>
      </p:sp>
      <p:cxnSp>
        <p:nvCxnSpPr>
          <p:cNvPr id="51" name="Straight Connector 50">
            <a:extLst>
              <a:ext uri="{FF2B5EF4-FFF2-40B4-BE49-F238E27FC236}">
                <a16:creationId xmlns:a16="http://schemas.microsoft.com/office/drawing/2014/main" xmlns="" id="{2019E1EE-6007-0A1D-9B37-7E350710840E}"/>
              </a:ext>
            </a:extLst>
          </p:cNvPr>
          <p:cNvCxnSpPr>
            <a:stCxn id="38" idx="2"/>
          </p:cNvCxnSpPr>
          <p:nvPr/>
        </p:nvCxnSpPr>
        <p:spPr>
          <a:xfrm flipH="1">
            <a:off x="6096000" y="1580527"/>
            <a:ext cx="1" cy="43005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9D8E830C-47AC-4C0F-1B7D-D96FBEFDC31F}"/>
              </a:ext>
            </a:extLst>
          </p:cNvPr>
          <p:cNvCxnSpPr>
            <a:cxnSpLocks/>
          </p:cNvCxnSpPr>
          <p:nvPr/>
        </p:nvCxnSpPr>
        <p:spPr>
          <a:xfrm>
            <a:off x="3380616" y="2006488"/>
            <a:ext cx="5446141" cy="2317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1C764EAC-825C-460D-4161-6C245FE3033C}"/>
              </a:ext>
            </a:extLst>
          </p:cNvPr>
          <p:cNvCxnSpPr/>
          <p:nvPr/>
        </p:nvCxnSpPr>
        <p:spPr>
          <a:xfrm flipH="1">
            <a:off x="3391905" y="2019059"/>
            <a:ext cx="1" cy="43005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99D932DE-84D2-2326-DAA0-4D79F2717B96}"/>
              </a:ext>
            </a:extLst>
          </p:cNvPr>
          <p:cNvCxnSpPr/>
          <p:nvPr/>
        </p:nvCxnSpPr>
        <p:spPr>
          <a:xfrm flipH="1">
            <a:off x="8826758" y="2029659"/>
            <a:ext cx="1" cy="43005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oogle Shape;2199;p56">
            <a:extLst>
              <a:ext uri="{FF2B5EF4-FFF2-40B4-BE49-F238E27FC236}">
                <a16:creationId xmlns:a16="http://schemas.microsoft.com/office/drawing/2014/main" xmlns="" id="{1FBE5105-00B5-C404-A8D2-FE28D22A0429}"/>
              </a:ext>
            </a:extLst>
          </p:cNvPr>
          <p:cNvCxnSpPr>
            <a:cxnSpLocks/>
          </p:cNvCxnSpPr>
          <p:nvPr/>
        </p:nvCxnSpPr>
        <p:spPr>
          <a:xfrm>
            <a:off x="5380297" y="3312532"/>
            <a:ext cx="2411" cy="413333"/>
          </a:xfrm>
          <a:prstGeom prst="straightConnector1">
            <a:avLst/>
          </a:prstGeom>
          <a:noFill/>
          <a:ln w="19050" cap="flat" cmpd="sng">
            <a:solidFill>
              <a:srgbClr val="000000"/>
            </a:solidFill>
            <a:prstDash val="solid"/>
            <a:round/>
            <a:headEnd type="none" w="med" len="med"/>
            <a:tailEnd type="none" w="med" len="med"/>
          </a:ln>
        </p:spPr>
      </p:cxnSp>
      <p:sp>
        <p:nvSpPr>
          <p:cNvPr id="80" name="Google Shape;2180;p56">
            <a:extLst>
              <a:ext uri="{FF2B5EF4-FFF2-40B4-BE49-F238E27FC236}">
                <a16:creationId xmlns:a16="http://schemas.microsoft.com/office/drawing/2014/main" xmlns="" id="{E93C6FD2-22A7-8D58-D6E3-0DE19D1E02DF}"/>
              </a:ext>
            </a:extLst>
          </p:cNvPr>
          <p:cNvSpPr txBox="1"/>
          <p:nvPr/>
        </p:nvSpPr>
        <p:spPr>
          <a:xfrm flipH="1">
            <a:off x="4543622" y="3738079"/>
            <a:ext cx="1656591" cy="1328219"/>
          </a:xfrm>
          <a:prstGeom prst="rect">
            <a:avLst/>
          </a:prstGeom>
          <a:solidFill>
            <a:srgbClr val="CCECFF"/>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buSzPts val="1100"/>
              <a:defRPr/>
            </a:pPr>
            <a:r>
              <a:rPr lang="en" sz="2800" kern="0" dirty="0">
                <a:solidFill>
                  <a:sysClr val="windowText" lastClr="000000"/>
                </a:solidFill>
                <a:ea typeface="Roboto"/>
                <a:cs typeface="Roboto"/>
                <a:sym typeface="Roboto"/>
              </a:rPr>
              <a:t>Chăm sóc sức khỏe</a:t>
            </a:r>
            <a:endParaRPr sz="2800" kern="0" dirty="0">
              <a:solidFill>
                <a:sysClr val="windowText" lastClr="000000"/>
              </a:solidFill>
              <a:ea typeface="Roboto"/>
              <a:cs typeface="Roboto"/>
              <a:sym typeface="Roboto"/>
            </a:endParaRPr>
          </a:p>
        </p:txBody>
      </p:sp>
      <p:sp>
        <p:nvSpPr>
          <p:cNvPr id="87" name="Google Shape;2180;p56">
            <a:extLst>
              <a:ext uri="{FF2B5EF4-FFF2-40B4-BE49-F238E27FC236}">
                <a16:creationId xmlns:a16="http://schemas.microsoft.com/office/drawing/2014/main" xmlns="" id="{37E0AA89-0F16-03D1-F429-5BE2AC59AFC8}"/>
              </a:ext>
            </a:extLst>
          </p:cNvPr>
          <p:cNvSpPr txBox="1"/>
          <p:nvPr/>
        </p:nvSpPr>
        <p:spPr>
          <a:xfrm flipH="1">
            <a:off x="6715461" y="3738080"/>
            <a:ext cx="1656591" cy="1328219"/>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buSzPts val="1100"/>
              <a:defRPr/>
            </a:pPr>
            <a:r>
              <a:rPr lang="en" sz="2800" kern="0" dirty="0">
                <a:solidFill>
                  <a:sysClr val="windowText" lastClr="000000"/>
                </a:solidFill>
                <a:ea typeface="Roboto"/>
                <a:cs typeface="Roboto"/>
                <a:sym typeface="Roboto"/>
              </a:rPr>
              <a:t>Quản lí</a:t>
            </a:r>
            <a:endParaRPr sz="2800" kern="0" dirty="0">
              <a:solidFill>
                <a:sysClr val="windowText" lastClr="000000"/>
              </a:solidFill>
              <a:ea typeface="Roboto"/>
              <a:cs typeface="Roboto"/>
              <a:sym typeface="Roboto"/>
            </a:endParaRPr>
          </a:p>
        </p:txBody>
      </p:sp>
      <p:cxnSp>
        <p:nvCxnSpPr>
          <p:cNvPr id="88" name="Google Shape;2203;p56">
            <a:extLst>
              <a:ext uri="{FF2B5EF4-FFF2-40B4-BE49-F238E27FC236}">
                <a16:creationId xmlns:a16="http://schemas.microsoft.com/office/drawing/2014/main" xmlns="" id="{7A02C9A0-EEAE-D0EE-F0EE-0DB02E6D5B86}"/>
              </a:ext>
            </a:extLst>
          </p:cNvPr>
          <p:cNvCxnSpPr>
            <a:cxnSpLocks/>
          </p:cNvCxnSpPr>
          <p:nvPr/>
        </p:nvCxnSpPr>
        <p:spPr>
          <a:xfrm>
            <a:off x="10621540" y="3303887"/>
            <a:ext cx="0" cy="430627"/>
          </a:xfrm>
          <a:prstGeom prst="straightConnector1">
            <a:avLst/>
          </a:prstGeom>
          <a:noFill/>
          <a:ln w="19050" cap="flat" cmpd="sng">
            <a:solidFill>
              <a:srgbClr val="000000"/>
            </a:solidFill>
            <a:prstDash val="solid"/>
            <a:round/>
            <a:headEnd type="none" w="med" len="med"/>
            <a:tailEnd type="none" w="med" len="med"/>
          </a:ln>
        </p:spPr>
      </p:cxnSp>
      <p:sp>
        <p:nvSpPr>
          <p:cNvPr id="89" name="Google Shape;2180;p56">
            <a:extLst>
              <a:ext uri="{FF2B5EF4-FFF2-40B4-BE49-F238E27FC236}">
                <a16:creationId xmlns:a16="http://schemas.microsoft.com/office/drawing/2014/main" xmlns="" id="{6D28F91E-96ED-7C87-F61F-4BD8A420BF17}"/>
              </a:ext>
            </a:extLst>
          </p:cNvPr>
          <p:cNvSpPr txBox="1"/>
          <p:nvPr/>
        </p:nvSpPr>
        <p:spPr>
          <a:xfrm flipH="1">
            <a:off x="9791793" y="3746495"/>
            <a:ext cx="1656591" cy="1328219"/>
          </a:xfrm>
          <a:prstGeom prst="rect">
            <a:avLst/>
          </a:prstGeom>
          <a:solidFill>
            <a:schemeClr val="accent5">
              <a:lumMod val="40000"/>
              <a:lumOff val="60000"/>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defTabSz="1219170">
              <a:buSzPts val="1100"/>
              <a:defRPr/>
            </a:pPr>
            <a:r>
              <a:rPr lang="en" sz="2800" kern="0" dirty="0">
                <a:solidFill>
                  <a:sysClr val="windowText" lastClr="000000"/>
                </a:solidFill>
                <a:ea typeface="Roboto"/>
                <a:cs typeface="Roboto"/>
                <a:sym typeface="Roboto"/>
              </a:rPr>
              <a:t>Sản xuất</a:t>
            </a:r>
            <a:endParaRPr sz="2800" kern="0" dirty="0">
              <a:solidFill>
                <a:sysClr val="windowText" lastClr="000000"/>
              </a:solidFill>
              <a:ea typeface="Roboto"/>
              <a:cs typeface="Roboto"/>
              <a:sym typeface="Roboto"/>
            </a:endParaRPr>
          </a:p>
        </p:txBody>
      </p:sp>
      <p:sp>
        <p:nvSpPr>
          <p:cNvPr id="92" name="Google Shape;913;p38">
            <a:extLst>
              <a:ext uri="{FF2B5EF4-FFF2-40B4-BE49-F238E27FC236}">
                <a16:creationId xmlns:a16="http://schemas.microsoft.com/office/drawing/2014/main" xmlns="" id="{59606080-2F56-D750-4989-52FCD14E58C9}"/>
              </a:ext>
            </a:extLst>
          </p:cNvPr>
          <p:cNvSpPr/>
          <p:nvPr/>
        </p:nvSpPr>
        <p:spPr>
          <a:xfrm>
            <a:off x="26637" y="5091964"/>
            <a:ext cx="2575321" cy="1683197"/>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US" sz="2700" dirty="0" err="1">
                <a:ea typeface="Roboto"/>
                <a:cs typeface="Roboto"/>
                <a:sym typeface="Roboto"/>
              </a:rPr>
              <a:t>Công</a:t>
            </a:r>
            <a:r>
              <a:rPr lang="en-US" sz="2700" dirty="0">
                <a:ea typeface="Roboto"/>
                <a:cs typeface="Roboto"/>
                <a:sym typeface="Roboto"/>
              </a:rPr>
              <a:t> </a:t>
            </a:r>
            <a:r>
              <a:rPr lang="en-US" sz="2700" dirty="0" err="1">
                <a:ea typeface="Roboto"/>
                <a:cs typeface="Roboto"/>
                <a:sym typeface="Roboto"/>
              </a:rPr>
              <a:t>nghệ</a:t>
            </a:r>
            <a:r>
              <a:rPr lang="en-US" sz="2700" dirty="0">
                <a:ea typeface="Roboto"/>
                <a:cs typeface="Roboto"/>
                <a:sym typeface="Roboto"/>
              </a:rPr>
              <a:t> </a:t>
            </a:r>
            <a:r>
              <a:rPr lang="en-US" sz="2700" dirty="0" err="1">
                <a:ea typeface="Roboto"/>
                <a:cs typeface="Roboto"/>
                <a:sym typeface="Roboto"/>
              </a:rPr>
              <a:t>sinh</a:t>
            </a:r>
            <a:r>
              <a:rPr lang="en-US" sz="2700" dirty="0">
                <a:ea typeface="Roboto"/>
                <a:cs typeface="Roboto"/>
                <a:sym typeface="Roboto"/>
              </a:rPr>
              <a:t> </a:t>
            </a:r>
            <a:r>
              <a:rPr lang="en-US" sz="2700" dirty="0" err="1">
                <a:ea typeface="Roboto"/>
                <a:cs typeface="Roboto"/>
                <a:sym typeface="Roboto"/>
              </a:rPr>
              <a:t>học</a:t>
            </a:r>
            <a:r>
              <a:rPr lang="en-US" sz="2700" dirty="0">
                <a:ea typeface="Roboto"/>
                <a:cs typeface="Roboto"/>
                <a:sym typeface="Roboto"/>
              </a:rPr>
              <a:t>, </a:t>
            </a:r>
            <a:r>
              <a:rPr lang="en-US" sz="2700" dirty="0" err="1">
                <a:ea typeface="Roboto"/>
                <a:cs typeface="Roboto"/>
                <a:sym typeface="Roboto"/>
              </a:rPr>
              <a:t>kĩ</a:t>
            </a:r>
            <a:r>
              <a:rPr lang="en-US" sz="2700" dirty="0">
                <a:ea typeface="Roboto"/>
                <a:cs typeface="Roboto"/>
                <a:sym typeface="Roboto"/>
              </a:rPr>
              <a:t> </a:t>
            </a:r>
            <a:r>
              <a:rPr lang="en-US" sz="2700" dirty="0" err="1">
                <a:ea typeface="Roboto"/>
                <a:cs typeface="Roboto"/>
                <a:sym typeface="Roboto"/>
              </a:rPr>
              <a:t>thuật</a:t>
            </a:r>
            <a:r>
              <a:rPr lang="en-US" sz="2700" dirty="0">
                <a:ea typeface="Roboto"/>
                <a:cs typeface="Roboto"/>
                <a:sym typeface="Roboto"/>
              </a:rPr>
              <a:t> </a:t>
            </a:r>
            <a:r>
              <a:rPr lang="en-US" sz="2700" dirty="0" err="1">
                <a:ea typeface="Roboto"/>
                <a:cs typeface="Roboto"/>
                <a:sym typeface="Roboto"/>
              </a:rPr>
              <a:t>sinh</a:t>
            </a:r>
            <a:r>
              <a:rPr lang="en-US" sz="2700" dirty="0">
                <a:ea typeface="Roboto"/>
                <a:cs typeface="Roboto"/>
                <a:sym typeface="Roboto"/>
              </a:rPr>
              <a:t> </a:t>
            </a:r>
            <a:r>
              <a:rPr lang="en-US" sz="2700" dirty="0" err="1">
                <a:ea typeface="Roboto"/>
                <a:cs typeface="Roboto"/>
                <a:sym typeface="Roboto"/>
              </a:rPr>
              <a:t>học</a:t>
            </a:r>
            <a:r>
              <a:rPr lang="en-US" sz="2700" dirty="0">
                <a:ea typeface="Roboto"/>
                <a:cs typeface="Roboto"/>
                <a:sym typeface="Roboto"/>
              </a:rPr>
              <a:t>,…</a:t>
            </a:r>
            <a:endParaRPr sz="2700" dirty="0">
              <a:ea typeface="Roboto"/>
              <a:cs typeface="Roboto"/>
              <a:sym typeface="Roboto"/>
            </a:endParaRPr>
          </a:p>
        </p:txBody>
      </p:sp>
      <p:sp>
        <p:nvSpPr>
          <p:cNvPr id="93" name="Google Shape;913;p38">
            <a:extLst>
              <a:ext uri="{FF2B5EF4-FFF2-40B4-BE49-F238E27FC236}">
                <a16:creationId xmlns:a16="http://schemas.microsoft.com/office/drawing/2014/main" xmlns="" id="{EDB03F6F-AF8C-15B3-083E-122A2F75AA36}"/>
              </a:ext>
            </a:extLst>
          </p:cNvPr>
          <p:cNvSpPr/>
          <p:nvPr/>
        </p:nvSpPr>
        <p:spPr>
          <a:xfrm>
            <a:off x="2262996" y="5111066"/>
            <a:ext cx="2257817" cy="947929"/>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US" sz="2700" dirty="0" err="1">
                <a:ea typeface="Roboto"/>
                <a:cs typeface="Roboto"/>
                <a:sym typeface="Roboto"/>
              </a:rPr>
              <a:t>Sư</a:t>
            </a:r>
            <a:r>
              <a:rPr lang="en-US" sz="2700" dirty="0">
                <a:ea typeface="Roboto"/>
                <a:cs typeface="Roboto"/>
                <a:sym typeface="Roboto"/>
              </a:rPr>
              <a:t> </a:t>
            </a:r>
            <a:r>
              <a:rPr lang="en-US" sz="2700" dirty="0" err="1">
                <a:ea typeface="Roboto"/>
                <a:cs typeface="Roboto"/>
                <a:sym typeface="Roboto"/>
              </a:rPr>
              <a:t>phạm</a:t>
            </a:r>
            <a:r>
              <a:rPr lang="en-US" sz="2700" dirty="0">
                <a:ea typeface="Roboto"/>
                <a:cs typeface="Roboto"/>
                <a:sym typeface="Roboto"/>
              </a:rPr>
              <a:t> </a:t>
            </a:r>
            <a:r>
              <a:rPr lang="en-US" sz="2700" dirty="0" err="1">
                <a:ea typeface="Roboto"/>
                <a:cs typeface="Roboto"/>
                <a:sym typeface="Roboto"/>
              </a:rPr>
              <a:t>Sinh</a:t>
            </a:r>
            <a:r>
              <a:rPr lang="en-US" sz="2700" dirty="0">
                <a:ea typeface="Roboto"/>
                <a:cs typeface="Roboto"/>
                <a:sym typeface="Roboto"/>
              </a:rPr>
              <a:t> </a:t>
            </a:r>
            <a:r>
              <a:rPr lang="en-US" sz="2700" dirty="0" err="1">
                <a:ea typeface="Roboto"/>
                <a:cs typeface="Roboto"/>
                <a:sym typeface="Roboto"/>
              </a:rPr>
              <a:t>học</a:t>
            </a:r>
            <a:endParaRPr sz="2700" dirty="0">
              <a:ea typeface="Roboto"/>
              <a:cs typeface="Roboto"/>
              <a:sym typeface="Roboto"/>
            </a:endParaRPr>
          </a:p>
        </p:txBody>
      </p:sp>
      <p:sp>
        <p:nvSpPr>
          <p:cNvPr id="94" name="Google Shape;913;p38">
            <a:extLst>
              <a:ext uri="{FF2B5EF4-FFF2-40B4-BE49-F238E27FC236}">
                <a16:creationId xmlns:a16="http://schemas.microsoft.com/office/drawing/2014/main" xmlns="" id="{DC06BA69-077C-4456-3874-2EA4121E8BFC}"/>
              </a:ext>
            </a:extLst>
          </p:cNvPr>
          <p:cNvSpPr/>
          <p:nvPr/>
        </p:nvSpPr>
        <p:spPr>
          <a:xfrm>
            <a:off x="4213810" y="5174807"/>
            <a:ext cx="2257817" cy="1324036"/>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US" sz="2700" dirty="0">
                <a:ea typeface="Roboto"/>
                <a:cs typeface="Roboto"/>
                <a:sym typeface="Roboto"/>
              </a:rPr>
              <a:t>Y khoa, </a:t>
            </a:r>
            <a:r>
              <a:rPr lang="en-US" sz="2700" dirty="0" err="1">
                <a:ea typeface="Roboto"/>
                <a:cs typeface="Roboto"/>
                <a:sym typeface="Roboto"/>
              </a:rPr>
              <a:t>điều</a:t>
            </a:r>
            <a:r>
              <a:rPr lang="en-US" sz="2700" dirty="0">
                <a:ea typeface="Roboto"/>
                <a:cs typeface="Roboto"/>
                <a:sym typeface="Roboto"/>
              </a:rPr>
              <a:t> </a:t>
            </a:r>
            <a:r>
              <a:rPr lang="en-US" sz="2700" dirty="0" err="1">
                <a:ea typeface="Roboto"/>
                <a:cs typeface="Roboto"/>
                <a:sym typeface="Roboto"/>
              </a:rPr>
              <a:t>dưỡng</a:t>
            </a:r>
            <a:r>
              <a:rPr lang="en-US" sz="2700" dirty="0">
                <a:ea typeface="Roboto"/>
                <a:cs typeface="Roboto"/>
                <a:sym typeface="Roboto"/>
              </a:rPr>
              <a:t>, </a:t>
            </a:r>
            <a:r>
              <a:rPr lang="en-US" sz="2700" dirty="0" err="1">
                <a:ea typeface="Roboto"/>
                <a:cs typeface="Roboto"/>
                <a:sym typeface="Roboto"/>
              </a:rPr>
              <a:t>răng</a:t>
            </a:r>
            <a:r>
              <a:rPr lang="en-US" sz="2700" dirty="0">
                <a:ea typeface="Roboto"/>
                <a:cs typeface="Roboto"/>
                <a:sym typeface="Roboto"/>
              </a:rPr>
              <a:t> </a:t>
            </a:r>
            <a:r>
              <a:rPr lang="en-US" sz="2700" dirty="0" err="1">
                <a:ea typeface="Roboto"/>
                <a:cs typeface="Roboto"/>
                <a:sym typeface="Roboto"/>
              </a:rPr>
              <a:t>hàm</a:t>
            </a:r>
            <a:r>
              <a:rPr lang="en-US" sz="2700" dirty="0">
                <a:ea typeface="Roboto"/>
                <a:cs typeface="Roboto"/>
                <a:sym typeface="Roboto"/>
              </a:rPr>
              <a:t> </a:t>
            </a:r>
            <a:r>
              <a:rPr lang="en-US" sz="2700" dirty="0" err="1">
                <a:ea typeface="Roboto"/>
                <a:cs typeface="Roboto"/>
                <a:sym typeface="Roboto"/>
              </a:rPr>
              <a:t>mặt</a:t>
            </a:r>
            <a:r>
              <a:rPr lang="en-US" sz="2700" dirty="0">
                <a:ea typeface="Roboto"/>
                <a:cs typeface="Roboto"/>
                <a:sym typeface="Roboto"/>
              </a:rPr>
              <a:t>,…</a:t>
            </a:r>
            <a:endParaRPr sz="2700" dirty="0">
              <a:ea typeface="Roboto"/>
              <a:cs typeface="Roboto"/>
              <a:sym typeface="Roboto"/>
            </a:endParaRPr>
          </a:p>
        </p:txBody>
      </p:sp>
      <p:sp>
        <p:nvSpPr>
          <p:cNvPr id="95" name="Google Shape;913;p38">
            <a:extLst>
              <a:ext uri="{FF2B5EF4-FFF2-40B4-BE49-F238E27FC236}">
                <a16:creationId xmlns:a16="http://schemas.microsoft.com/office/drawing/2014/main" xmlns="" id="{6CFF9002-7A9D-6FD7-433D-DBBC1F33C768}"/>
              </a:ext>
            </a:extLst>
          </p:cNvPr>
          <p:cNvSpPr/>
          <p:nvPr/>
        </p:nvSpPr>
        <p:spPr>
          <a:xfrm>
            <a:off x="6301731" y="5148543"/>
            <a:ext cx="2977023" cy="1724355"/>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US" sz="2700" dirty="0" err="1">
                <a:ea typeface="Roboto"/>
                <a:cs typeface="Roboto"/>
                <a:sym typeface="Roboto"/>
              </a:rPr>
              <a:t>Quản</a:t>
            </a:r>
            <a:r>
              <a:rPr lang="en-US" sz="2700" dirty="0">
                <a:ea typeface="Roboto"/>
                <a:cs typeface="Roboto"/>
                <a:sym typeface="Roboto"/>
              </a:rPr>
              <a:t> </a:t>
            </a:r>
            <a:r>
              <a:rPr lang="en-US" sz="2700" dirty="0" err="1">
                <a:ea typeface="Roboto"/>
                <a:cs typeface="Roboto"/>
                <a:sym typeface="Roboto"/>
              </a:rPr>
              <a:t>lí</a:t>
            </a:r>
            <a:r>
              <a:rPr lang="en-US" sz="2700" dirty="0">
                <a:ea typeface="Roboto"/>
                <a:cs typeface="Roboto"/>
                <a:sym typeface="Roboto"/>
              </a:rPr>
              <a:t> </a:t>
            </a:r>
            <a:r>
              <a:rPr lang="en-US" sz="2700" dirty="0" err="1">
                <a:ea typeface="Roboto"/>
                <a:cs typeface="Roboto"/>
                <a:sym typeface="Roboto"/>
              </a:rPr>
              <a:t>bệnh</a:t>
            </a:r>
            <a:r>
              <a:rPr lang="en-US" sz="2700" dirty="0">
                <a:ea typeface="Roboto"/>
                <a:cs typeface="Roboto"/>
                <a:sym typeface="Roboto"/>
              </a:rPr>
              <a:t> </a:t>
            </a:r>
            <a:r>
              <a:rPr lang="en-US" sz="2700" dirty="0" err="1">
                <a:ea typeface="Roboto"/>
                <a:cs typeface="Roboto"/>
                <a:sym typeface="Roboto"/>
              </a:rPr>
              <a:t>viện</a:t>
            </a:r>
            <a:r>
              <a:rPr lang="en-US" sz="2700" dirty="0">
                <a:ea typeface="Roboto"/>
                <a:cs typeface="Roboto"/>
                <a:sym typeface="Roboto"/>
              </a:rPr>
              <a:t>, </a:t>
            </a:r>
            <a:r>
              <a:rPr lang="en-US" sz="2700" dirty="0" err="1">
                <a:ea typeface="Roboto"/>
                <a:cs typeface="Roboto"/>
                <a:sym typeface="Roboto"/>
              </a:rPr>
              <a:t>quản</a:t>
            </a:r>
            <a:r>
              <a:rPr lang="en-US" sz="2700" dirty="0">
                <a:ea typeface="Roboto"/>
                <a:cs typeface="Roboto"/>
                <a:sym typeface="Roboto"/>
              </a:rPr>
              <a:t> </a:t>
            </a:r>
            <a:r>
              <a:rPr lang="en-US" sz="2700" dirty="0" err="1">
                <a:ea typeface="Roboto"/>
                <a:cs typeface="Roboto"/>
                <a:sym typeface="Roboto"/>
              </a:rPr>
              <a:t>lí</a:t>
            </a:r>
            <a:r>
              <a:rPr lang="en-US" sz="2700" dirty="0">
                <a:ea typeface="Roboto"/>
                <a:cs typeface="Roboto"/>
                <a:sym typeface="Roboto"/>
              </a:rPr>
              <a:t> </a:t>
            </a:r>
            <a:r>
              <a:rPr lang="en-US" sz="2700" dirty="0" err="1">
                <a:ea typeface="Roboto"/>
                <a:cs typeface="Roboto"/>
                <a:sym typeface="Roboto"/>
              </a:rPr>
              <a:t>tài</a:t>
            </a:r>
            <a:r>
              <a:rPr lang="en-US" sz="2700" dirty="0">
                <a:ea typeface="Roboto"/>
                <a:cs typeface="Roboto"/>
                <a:sym typeface="Roboto"/>
              </a:rPr>
              <a:t> </a:t>
            </a:r>
            <a:r>
              <a:rPr lang="en-US" sz="2700" dirty="0" err="1">
                <a:ea typeface="Roboto"/>
                <a:cs typeface="Roboto"/>
                <a:sym typeface="Roboto"/>
              </a:rPr>
              <a:t>nguyên</a:t>
            </a:r>
            <a:r>
              <a:rPr lang="en-US" sz="2700" dirty="0">
                <a:ea typeface="Roboto"/>
                <a:cs typeface="Roboto"/>
                <a:sym typeface="Roboto"/>
              </a:rPr>
              <a:t> </a:t>
            </a:r>
            <a:r>
              <a:rPr lang="en-US" sz="2700" dirty="0" err="1">
                <a:ea typeface="Roboto"/>
                <a:cs typeface="Roboto"/>
                <a:sym typeface="Roboto"/>
              </a:rPr>
              <a:t>môi</a:t>
            </a:r>
            <a:r>
              <a:rPr lang="en-US" sz="2700" dirty="0">
                <a:ea typeface="Roboto"/>
                <a:cs typeface="Roboto"/>
                <a:sym typeface="Roboto"/>
              </a:rPr>
              <a:t> </a:t>
            </a:r>
            <a:r>
              <a:rPr lang="en-US" sz="2700" dirty="0" err="1">
                <a:ea typeface="Roboto"/>
                <a:cs typeface="Roboto"/>
                <a:sym typeface="Roboto"/>
              </a:rPr>
              <a:t>trường</a:t>
            </a:r>
            <a:r>
              <a:rPr lang="en-US" sz="2700" dirty="0">
                <a:ea typeface="Roboto"/>
                <a:cs typeface="Roboto"/>
                <a:sym typeface="Roboto"/>
              </a:rPr>
              <a:t>,…</a:t>
            </a:r>
            <a:endParaRPr sz="2700" dirty="0">
              <a:ea typeface="Roboto"/>
              <a:cs typeface="Roboto"/>
              <a:sym typeface="Roboto"/>
            </a:endParaRPr>
          </a:p>
        </p:txBody>
      </p:sp>
      <p:sp>
        <p:nvSpPr>
          <p:cNvPr id="96" name="Google Shape;913;p38">
            <a:extLst>
              <a:ext uri="{FF2B5EF4-FFF2-40B4-BE49-F238E27FC236}">
                <a16:creationId xmlns:a16="http://schemas.microsoft.com/office/drawing/2014/main" xmlns="" id="{8501EE2F-3BF2-5992-7B56-CD15710465BA}"/>
              </a:ext>
            </a:extLst>
          </p:cNvPr>
          <p:cNvSpPr/>
          <p:nvPr/>
        </p:nvSpPr>
        <p:spPr>
          <a:xfrm>
            <a:off x="9561688" y="5086695"/>
            <a:ext cx="2431032" cy="1724355"/>
          </a:xfrm>
          <a:prstGeom prst="roundRect">
            <a:avLst>
              <a:gd name="adj" fmla="val 0"/>
            </a:avLst>
          </a:prstGeom>
          <a:noFill/>
          <a:ln>
            <a:noFill/>
          </a:ln>
        </p:spPr>
        <p:txBody>
          <a:bodyPr spcFirstLastPara="1" wrap="square" lIns="121897" tIns="121897" rIns="121897" bIns="121897" anchor="ctr" anchorCtr="0">
            <a:noAutofit/>
          </a:bodyPr>
          <a:lstStyle/>
          <a:p>
            <a:pPr algn="ctr">
              <a:buClr>
                <a:srgbClr val="2D406A"/>
              </a:buClr>
              <a:buSzPts val="1100"/>
            </a:pPr>
            <a:r>
              <a:rPr lang="en-US" sz="2700" dirty="0" err="1">
                <a:ea typeface="Roboto"/>
                <a:cs typeface="Roboto"/>
                <a:sym typeface="Roboto"/>
              </a:rPr>
              <a:t>Công</a:t>
            </a:r>
            <a:r>
              <a:rPr lang="en-US" sz="2700" dirty="0">
                <a:ea typeface="Roboto"/>
                <a:cs typeface="Roboto"/>
                <a:sym typeface="Roboto"/>
              </a:rPr>
              <a:t> </a:t>
            </a:r>
            <a:r>
              <a:rPr lang="en-US" sz="2700" dirty="0" err="1">
                <a:ea typeface="Roboto"/>
                <a:cs typeface="Roboto"/>
                <a:sym typeface="Roboto"/>
              </a:rPr>
              <a:t>nghệ</a:t>
            </a:r>
            <a:r>
              <a:rPr lang="en-US" sz="2700" dirty="0">
                <a:ea typeface="Roboto"/>
                <a:cs typeface="Roboto"/>
                <a:sym typeface="Roboto"/>
              </a:rPr>
              <a:t> </a:t>
            </a:r>
            <a:r>
              <a:rPr lang="en-US" sz="2700" dirty="0" err="1">
                <a:ea typeface="Roboto"/>
                <a:cs typeface="Roboto"/>
                <a:sym typeface="Roboto"/>
              </a:rPr>
              <a:t>thực</a:t>
            </a:r>
            <a:r>
              <a:rPr lang="en-US" sz="2700" dirty="0">
                <a:ea typeface="Roboto"/>
                <a:cs typeface="Roboto"/>
                <a:sym typeface="Roboto"/>
              </a:rPr>
              <a:t> </a:t>
            </a:r>
            <a:r>
              <a:rPr lang="en-US" sz="2700" dirty="0" err="1">
                <a:ea typeface="Roboto"/>
                <a:cs typeface="Roboto"/>
                <a:sym typeface="Roboto"/>
              </a:rPr>
              <a:t>phẩm</a:t>
            </a:r>
            <a:r>
              <a:rPr lang="en-US" sz="2700" dirty="0">
                <a:ea typeface="Roboto"/>
                <a:cs typeface="Roboto"/>
                <a:sym typeface="Roboto"/>
              </a:rPr>
              <a:t>, </a:t>
            </a:r>
            <a:r>
              <a:rPr lang="en-US" sz="2700" dirty="0" err="1">
                <a:ea typeface="Roboto"/>
                <a:cs typeface="Roboto"/>
                <a:sym typeface="Roboto"/>
              </a:rPr>
              <a:t>chăn</a:t>
            </a:r>
            <a:r>
              <a:rPr lang="en-US" sz="2700" dirty="0">
                <a:ea typeface="Roboto"/>
                <a:cs typeface="Roboto"/>
                <a:sym typeface="Roboto"/>
              </a:rPr>
              <a:t> </a:t>
            </a:r>
            <a:r>
              <a:rPr lang="en-US" sz="2700" dirty="0" err="1">
                <a:ea typeface="Roboto"/>
                <a:cs typeface="Roboto"/>
                <a:sym typeface="Roboto"/>
              </a:rPr>
              <a:t>nuôi</a:t>
            </a:r>
            <a:r>
              <a:rPr lang="en-US" sz="2700" dirty="0">
                <a:ea typeface="Roboto"/>
                <a:cs typeface="Roboto"/>
                <a:sym typeface="Roboto"/>
              </a:rPr>
              <a:t>, </a:t>
            </a:r>
            <a:r>
              <a:rPr lang="en-US" sz="2700" dirty="0" err="1">
                <a:ea typeface="Roboto"/>
                <a:cs typeface="Roboto"/>
                <a:sym typeface="Roboto"/>
              </a:rPr>
              <a:t>trồng</a:t>
            </a:r>
            <a:r>
              <a:rPr lang="en-US" sz="2700" dirty="0">
                <a:ea typeface="Roboto"/>
                <a:cs typeface="Roboto"/>
                <a:sym typeface="Roboto"/>
              </a:rPr>
              <a:t> </a:t>
            </a:r>
            <a:r>
              <a:rPr lang="en-US" sz="2700" dirty="0" err="1">
                <a:ea typeface="Roboto"/>
                <a:cs typeface="Roboto"/>
                <a:sym typeface="Roboto"/>
              </a:rPr>
              <a:t>trọt</a:t>
            </a:r>
            <a:r>
              <a:rPr lang="en-US" sz="2700" dirty="0">
                <a:ea typeface="Roboto"/>
                <a:cs typeface="Roboto"/>
                <a:sym typeface="Roboto"/>
              </a:rPr>
              <a:t>,…</a:t>
            </a:r>
            <a:endParaRPr sz="2700" dirty="0">
              <a:ea typeface="Roboto"/>
              <a:cs typeface="Roboto"/>
              <a:sym typeface="Roboto"/>
            </a:endParaRPr>
          </a:p>
        </p:txBody>
      </p:sp>
    </p:spTree>
    <p:extLst>
      <p:ext uri="{BB962C8B-B14F-4D97-AF65-F5344CB8AC3E}">
        <p14:creationId xmlns:p14="http://schemas.microsoft.com/office/powerpoint/2010/main" val="23967925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xmlns="" id="{C9BC0B79-6901-9260-9832-29F1D8C557D0}"/>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cơ</a:t>
            </a:r>
            <a:r>
              <a:rPr lang="en-US" sz="2900" b="1" dirty="0">
                <a:solidFill>
                  <a:schemeClr val="accent3">
                    <a:lumMod val="50000"/>
                  </a:schemeClr>
                </a:solidFill>
              </a:rPr>
              <a:t> </a:t>
            </a:r>
            <a:r>
              <a:rPr lang="en-US" sz="2900" b="1" dirty="0" err="1">
                <a:solidFill>
                  <a:schemeClr val="accent3">
                    <a:lumMod val="50000"/>
                  </a:schemeClr>
                </a:solidFill>
              </a:rPr>
              <a:t>bản</a:t>
            </a:r>
            <a:endParaRPr lang="en-US" sz="2900" b="1" dirty="0">
              <a:solidFill>
                <a:schemeClr val="accent3">
                  <a:lumMod val="50000"/>
                </a:schemeClr>
              </a:solidFill>
            </a:endParaRPr>
          </a:p>
        </p:txBody>
      </p:sp>
      <p:pic>
        <p:nvPicPr>
          <p:cNvPr id="1030" name="Picture 6" descr="Đôi nét về ứng dụng công nghệ tế bào gốc trong y khoa | Medlatec">
            <a:extLst>
              <a:ext uri="{FF2B5EF4-FFF2-40B4-BE49-F238E27FC236}">
                <a16:creationId xmlns:a16="http://schemas.microsoft.com/office/drawing/2014/main" xmlns="" id="{3682BC63-CBA0-109C-F5DC-2F039938BA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6" r="17158"/>
          <a:stretch/>
        </p:blipFill>
        <p:spPr bwMode="auto">
          <a:xfrm>
            <a:off x="4239174" y="1323469"/>
            <a:ext cx="7952825" cy="55345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FFB89856-2EBC-0C1B-D998-FAF1DD7520F0}"/>
              </a:ext>
            </a:extLst>
          </p:cNvPr>
          <p:cNvGrpSpPr/>
          <p:nvPr/>
        </p:nvGrpSpPr>
        <p:grpSpPr>
          <a:xfrm>
            <a:off x="26243" y="2217273"/>
            <a:ext cx="5884653" cy="3583553"/>
            <a:chOff x="19682" y="1662954"/>
            <a:chExt cx="4413490" cy="2687665"/>
          </a:xfrm>
        </p:grpSpPr>
        <p:grpSp>
          <p:nvGrpSpPr>
            <p:cNvPr id="6" name="Group 5">
              <a:extLst>
                <a:ext uri="{FF2B5EF4-FFF2-40B4-BE49-F238E27FC236}">
                  <a16:creationId xmlns:a16="http://schemas.microsoft.com/office/drawing/2014/main" xmlns="" id="{EC5E57EF-F5E1-7D64-46B6-3C436831E58A}"/>
                </a:ext>
              </a:extLst>
            </p:cNvPr>
            <p:cNvGrpSpPr/>
            <p:nvPr/>
          </p:nvGrpSpPr>
          <p:grpSpPr>
            <a:xfrm>
              <a:off x="19682" y="1662954"/>
              <a:ext cx="4413490" cy="2687665"/>
              <a:chOff x="2590800" y="1562100"/>
              <a:chExt cx="7391400" cy="3733800"/>
            </a:xfrm>
          </p:grpSpPr>
          <p:sp>
            <p:nvSpPr>
              <p:cNvPr id="258" name="Rectangle: Single Corner Snipped 257">
                <a:extLst>
                  <a:ext uri="{FF2B5EF4-FFF2-40B4-BE49-F238E27FC236}">
                    <a16:creationId xmlns:a16="http://schemas.microsoft.com/office/drawing/2014/main" xmlns="" id="{91A25A82-1DA9-AB98-D205-D51CBE7FEEA1}"/>
                  </a:ext>
                </a:extLst>
              </p:cNvPr>
              <p:cNvSpPr/>
              <p:nvPr/>
            </p:nvSpPr>
            <p:spPr>
              <a:xfrm>
                <a:off x="2590800" y="1562100"/>
                <a:ext cx="7010400" cy="3733800"/>
              </a:xfrm>
              <a:prstGeom prst="snip1Rect">
                <a:avLst/>
              </a:prstGeom>
              <a:solidFill>
                <a:srgbClr val="F8FFF7">
                  <a:alpha val="74902"/>
                </a:srgbClr>
              </a:solidFill>
              <a:ln>
                <a:noFill/>
              </a:ln>
              <a:effectLst>
                <a:outerShdw blurRad="4064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xmlns="" id="{2E4BE5D1-B978-15AB-68ED-EB338C202AAD}"/>
                  </a:ext>
                </a:extLst>
              </p:cNvPr>
              <p:cNvGrpSpPr/>
              <p:nvPr/>
            </p:nvGrpSpPr>
            <p:grpSpPr>
              <a:xfrm>
                <a:off x="8305800" y="4648199"/>
                <a:ext cx="1037816" cy="504418"/>
                <a:chOff x="8305800" y="4648199"/>
                <a:chExt cx="1037816" cy="504418"/>
              </a:xfrm>
            </p:grpSpPr>
            <p:sp>
              <p:nvSpPr>
                <p:cNvPr id="260" name="Freeform: Shape 259">
                  <a:extLst>
                    <a:ext uri="{FF2B5EF4-FFF2-40B4-BE49-F238E27FC236}">
                      <a16:creationId xmlns:a16="http://schemas.microsoft.com/office/drawing/2014/main" xmlns="" id="{10F7EAB0-454F-36C3-194F-59A1D302BF72}"/>
                    </a:ext>
                  </a:extLst>
                </p:cNvPr>
                <p:cNvSpPr/>
                <p:nvPr/>
              </p:nvSpPr>
              <p:spPr>
                <a:xfrm rot="2700000">
                  <a:off x="8839199" y="4648200"/>
                  <a:ext cx="504418" cy="504416"/>
                </a:xfrm>
                <a:custGeom>
                  <a:avLst/>
                  <a:gdLst>
                    <a:gd name="connsiteX0" fmla="*/ 218639 w 504418"/>
                    <a:gd name="connsiteY0" fmla="*/ 13905 h 504416"/>
                    <a:gd name="connsiteX1" fmla="*/ 252208 w 504418"/>
                    <a:gd name="connsiteY1" fmla="*/ 0 h 504416"/>
                    <a:gd name="connsiteX2" fmla="*/ 299681 w 504418"/>
                    <a:gd name="connsiteY2" fmla="*/ 47473 h 504416"/>
                    <a:gd name="connsiteX3" fmla="*/ 299681 w 504418"/>
                    <a:gd name="connsiteY3" fmla="*/ 205277 h 504416"/>
                    <a:gd name="connsiteX4" fmla="*/ 457484 w 504418"/>
                    <a:gd name="connsiteY4" fmla="*/ 205276 h 504416"/>
                    <a:gd name="connsiteX5" fmla="*/ 504416 w 504418"/>
                    <a:gd name="connsiteY5" fmla="*/ 252208 h 504416"/>
                    <a:gd name="connsiteX6" fmla="*/ 504418 w 504418"/>
                    <a:gd name="connsiteY6" fmla="*/ 252207 h 504416"/>
                    <a:gd name="connsiteX7" fmla="*/ 457486 w 504418"/>
                    <a:gd name="connsiteY7" fmla="*/ 299139 h 504416"/>
                    <a:gd name="connsiteX8" fmla="*/ 299681 w 504418"/>
                    <a:gd name="connsiteY8" fmla="*/ 299139 h 504416"/>
                    <a:gd name="connsiteX9" fmla="*/ 299681 w 504418"/>
                    <a:gd name="connsiteY9" fmla="*/ 456943 h 504416"/>
                    <a:gd name="connsiteX10" fmla="*/ 252208 w 504418"/>
                    <a:gd name="connsiteY10" fmla="*/ 504416 h 504416"/>
                    <a:gd name="connsiteX11" fmla="*/ 204735 w 504418"/>
                    <a:gd name="connsiteY11" fmla="*/ 456943 h 504416"/>
                    <a:gd name="connsiteX12" fmla="*/ 204735 w 504418"/>
                    <a:gd name="connsiteY12" fmla="*/ 299139 h 504416"/>
                    <a:gd name="connsiteX13" fmla="*/ 46932 w 504418"/>
                    <a:gd name="connsiteY13" fmla="*/ 299140 h 504416"/>
                    <a:gd name="connsiteX14" fmla="*/ 0 w 504418"/>
                    <a:gd name="connsiteY14" fmla="*/ 252208 h 504416"/>
                    <a:gd name="connsiteX15" fmla="*/ 46932 w 504418"/>
                    <a:gd name="connsiteY15" fmla="*/ 205276 h 504416"/>
                    <a:gd name="connsiteX16" fmla="*/ 204735 w 504418"/>
                    <a:gd name="connsiteY16" fmla="*/ 205277 h 504416"/>
                    <a:gd name="connsiteX17" fmla="*/ 204735 w 504418"/>
                    <a:gd name="connsiteY17" fmla="*/ 47473 h 504416"/>
                    <a:gd name="connsiteX18" fmla="*/ 218639 w 504418"/>
                    <a:gd name="connsiteY18" fmla="*/ 13905 h 5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418" h="504416">
                      <a:moveTo>
                        <a:pt x="218639" y="13905"/>
                      </a:moveTo>
                      <a:cubicBezTo>
                        <a:pt x="227231" y="5314"/>
                        <a:pt x="239099" y="0"/>
                        <a:pt x="252208" y="0"/>
                      </a:cubicBezTo>
                      <a:cubicBezTo>
                        <a:pt x="278427" y="0"/>
                        <a:pt x="299681" y="21254"/>
                        <a:pt x="299681" y="47473"/>
                      </a:cubicBezTo>
                      <a:lnTo>
                        <a:pt x="299681" y="205277"/>
                      </a:lnTo>
                      <a:lnTo>
                        <a:pt x="457484" y="205276"/>
                      </a:lnTo>
                      <a:cubicBezTo>
                        <a:pt x="483404" y="205276"/>
                        <a:pt x="504416" y="226288"/>
                        <a:pt x="504416" y="252208"/>
                      </a:cubicBezTo>
                      <a:lnTo>
                        <a:pt x="504418" y="252207"/>
                      </a:lnTo>
                      <a:cubicBezTo>
                        <a:pt x="504417" y="278127"/>
                        <a:pt x="483405" y="299139"/>
                        <a:pt x="457486" y="299139"/>
                      </a:cubicBezTo>
                      <a:lnTo>
                        <a:pt x="299681" y="299139"/>
                      </a:lnTo>
                      <a:lnTo>
                        <a:pt x="299681" y="456943"/>
                      </a:lnTo>
                      <a:cubicBezTo>
                        <a:pt x="299681" y="483162"/>
                        <a:pt x="278427" y="504416"/>
                        <a:pt x="252208" y="504416"/>
                      </a:cubicBezTo>
                      <a:cubicBezTo>
                        <a:pt x="225989" y="504416"/>
                        <a:pt x="204735" y="483162"/>
                        <a:pt x="204735" y="456943"/>
                      </a:cubicBezTo>
                      <a:lnTo>
                        <a:pt x="204735" y="299139"/>
                      </a:lnTo>
                      <a:lnTo>
                        <a:pt x="46932" y="299140"/>
                      </a:lnTo>
                      <a:cubicBezTo>
                        <a:pt x="21012" y="299140"/>
                        <a:pt x="0" y="278128"/>
                        <a:pt x="0" y="252208"/>
                      </a:cubicBezTo>
                      <a:cubicBezTo>
                        <a:pt x="0" y="226288"/>
                        <a:pt x="21012" y="205276"/>
                        <a:pt x="46932" y="205276"/>
                      </a:cubicBezTo>
                      <a:lnTo>
                        <a:pt x="204735" y="205277"/>
                      </a:lnTo>
                      <a:lnTo>
                        <a:pt x="204735" y="47473"/>
                      </a:lnTo>
                      <a:cubicBezTo>
                        <a:pt x="204735" y="34364"/>
                        <a:pt x="210049" y="22496"/>
                        <a:pt x="218639" y="1390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1" name="Freeform: Shape 260">
                  <a:extLst>
                    <a:ext uri="{FF2B5EF4-FFF2-40B4-BE49-F238E27FC236}">
                      <a16:creationId xmlns:a16="http://schemas.microsoft.com/office/drawing/2014/main" xmlns="" id="{932B5E84-CE27-9946-557F-3EEADF79118D}"/>
                    </a:ext>
                  </a:extLst>
                </p:cNvPr>
                <p:cNvSpPr/>
                <p:nvPr/>
              </p:nvSpPr>
              <p:spPr>
                <a:xfrm rot="2700000">
                  <a:off x="8305799" y="4648200"/>
                  <a:ext cx="504418" cy="504416"/>
                </a:xfrm>
                <a:custGeom>
                  <a:avLst/>
                  <a:gdLst>
                    <a:gd name="connsiteX0" fmla="*/ 218640 w 504418"/>
                    <a:gd name="connsiteY0" fmla="*/ 13904 h 504416"/>
                    <a:gd name="connsiteX1" fmla="*/ 252208 w 504418"/>
                    <a:gd name="connsiteY1" fmla="*/ 0 h 504416"/>
                    <a:gd name="connsiteX2" fmla="*/ 299681 w 504418"/>
                    <a:gd name="connsiteY2" fmla="*/ 47473 h 504416"/>
                    <a:gd name="connsiteX3" fmla="*/ 299681 w 504418"/>
                    <a:gd name="connsiteY3" fmla="*/ 205277 h 504416"/>
                    <a:gd name="connsiteX4" fmla="*/ 457484 w 504418"/>
                    <a:gd name="connsiteY4" fmla="*/ 205276 h 504416"/>
                    <a:gd name="connsiteX5" fmla="*/ 504416 w 504418"/>
                    <a:gd name="connsiteY5" fmla="*/ 252208 h 504416"/>
                    <a:gd name="connsiteX6" fmla="*/ 504418 w 504418"/>
                    <a:gd name="connsiteY6" fmla="*/ 252207 h 504416"/>
                    <a:gd name="connsiteX7" fmla="*/ 457486 w 504418"/>
                    <a:gd name="connsiteY7" fmla="*/ 299139 h 504416"/>
                    <a:gd name="connsiteX8" fmla="*/ 299681 w 504418"/>
                    <a:gd name="connsiteY8" fmla="*/ 299139 h 504416"/>
                    <a:gd name="connsiteX9" fmla="*/ 299681 w 504418"/>
                    <a:gd name="connsiteY9" fmla="*/ 456943 h 504416"/>
                    <a:gd name="connsiteX10" fmla="*/ 252208 w 504418"/>
                    <a:gd name="connsiteY10" fmla="*/ 504416 h 504416"/>
                    <a:gd name="connsiteX11" fmla="*/ 204735 w 504418"/>
                    <a:gd name="connsiteY11" fmla="*/ 456943 h 504416"/>
                    <a:gd name="connsiteX12" fmla="*/ 204735 w 504418"/>
                    <a:gd name="connsiteY12" fmla="*/ 299139 h 504416"/>
                    <a:gd name="connsiteX13" fmla="*/ 46932 w 504418"/>
                    <a:gd name="connsiteY13" fmla="*/ 299140 h 504416"/>
                    <a:gd name="connsiteX14" fmla="*/ 0 w 504418"/>
                    <a:gd name="connsiteY14" fmla="*/ 252208 h 504416"/>
                    <a:gd name="connsiteX15" fmla="*/ 46932 w 504418"/>
                    <a:gd name="connsiteY15" fmla="*/ 205276 h 504416"/>
                    <a:gd name="connsiteX16" fmla="*/ 204735 w 504418"/>
                    <a:gd name="connsiteY16" fmla="*/ 205277 h 504416"/>
                    <a:gd name="connsiteX17" fmla="*/ 204735 w 504418"/>
                    <a:gd name="connsiteY17" fmla="*/ 47473 h 504416"/>
                    <a:gd name="connsiteX18" fmla="*/ 218640 w 504418"/>
                    <a:gd name="connsiteY18" fmla="*/ 13904 h 5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418" h="504416">
                      <a:moveTo>
                        <a:pt x="218640" y="13904"/>
                      </a:moveTo>
                      <a:cubicBezTo>
                        <a:pt x="227231" y="5314"/>
                        <a:pt x="239099" y="0"/>
                        <a:pt x="252208" y="0"/>
                      </a:cubicBezTo>
                      <a:cubicBezTo>
                        <a:pt x="278427" y="0"/>
                        <a:pt x="299681" y="21254"/>
                        <a:pt x="299681" y="47473"/>
                      </a:cubicBezTo>
                      <a:lnTo>
                        <a:pt x="299681" y="205277"/>
                      </a:lnTo>
                      <a:lnTo>
                        <a:pt x="457484" y="205276"/>
                      </a:lnTo>
                      <a:cubicBezTo>
                        <a:pt x="483404" y="205276"/>
                        <a:pt x="504416" y="226288"/>
                        <a:pt x="504416" y="252208"/>
                      </a:cubicBezTo>
                      <a:lnTo>
                        <a:pt x="504418" y="252207"/>
                      </a:lnTo>
                      <a:cubicBezTo>
                        <a:pt x="504417" y="278127"/>
                        <a:pt x="483405" y="299139"/>
                        <a:pt x="457486" y="299139"/>
                      </a:cubicBezTo>
                      <a:lnTo>
                        <a:pt x="299681" y="299139"/>
                      </a:lnTo>
                      <a:lnTo>
                        <a:pt x="299681" y="456943"/>
                      </a:lnTo>
                      <a:cubicBezTo>
                        <a:pt x="299681" y="483162"/>
                        <a:pt x="278427" y="504416"/>
                        <a:pt x="252208" y="504416"/>
                      </a:cubicBezTo>
                      <a:cubicBezTo>
                        <a:pt x="225989" y="504416"/>
                        <a:pt x="204735" y="483162"/>
                        <a:pt x="204735" y="456943"/>
                      </a:cubicBezTo>
                      <a:lnTo>
                        <a:pt x="204735" y="299139"/>
                      </a:lnTo>
                      <a:lnTo>
                        <a:pt x="46932" y="299140"/>
                      </a:lnTo>
                      <a:cubicBezTo>
                        <a:pt x="21012" y="299140"/>
                        <a:pt x="0" y="278128"/>
                        <a:pt x="0" y="252208"/>
                      </a:cubicBezTo>
                      <a:cubicBezTo>
                        <a:pt x="0" y="226288"/>
                        <a:pt x="21012" y="205276"/>
                        <a:pt x="46932" y="205276"/>
                      </a:cubicBezTo>
                      <a:lnTo>
                        <a:pt x="204735" y="205277"/>
                      </a:lnTo>
                      <a:lnTo>
                        <a:pt x="204735" y="47473"/>
                      </a:lnTo>
                      <a:cubicBezTo>
                        <a:pt x="204735" y="34364"/>
                        <a:pt x="210049" y="22496"/>
                        <a:pt x="218640" y="1390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63" name="Rectangle: Single Corner Snipped 262">
                <a:extLst>
                  <a:ext uri="{FF2B5EF4-FFF2-40B4-BE49-F238E27FC236}">
                    <a16:creationId xmlns:a16="http://schemas.microsoft.com/office/drawing/2014/main" xmlns="" id="{B3159B7A-ADA3-1215-09B6-D507A18E4546}"/>
                  </a:ext>
                </a:extLst>
              </p:cNvPr>
              <p:cNvSpPr/>
              <p:nvPr/>
            </p:nvSpPr>
            <p:spPr>
              <a:xfrm>
                <a:off x="9220200" y="3048000"/>
                <a:ext cx="762000" cy="762000"/>
              </a:xfrm>
              <a:prstGeom prst="snip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Single Corner Snipped 267">
                <a:extLst>
                  <a:ext uri="{FF2B5EF4-FFF2-40B4-BE49-F238E27FC236}">
                    <a16:creationId xmlns:a16="http://schemas.microsoft.com/office/drawing/2014/main" xmlns="" id="{4570673F-CB73-0603-A184-0998734CE453}"/>
                  </a:ext>
                </a:extLst>
              </p:cNvPr>
              <p:cNvSpPr/>
              <p:nvPr/>
            </p:nvSpPr>
            <p:spPr>
              <a:xfrm>
                <a:off x="3352800" y="4876800"/>
                <a:ext cx="2209800" cy="419100"/>
              </a:xfrm>
              <a:prstGeom prst="snip1Rect">
                <a:avLst>
                  <a:gd name="adj" fmla="val 428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Google Shape;2124;p55">
              <a:extLst>
                <a:ext uri="{FF2B5EF4-FFF2-40B4-BE49-F238E27FC236}">
                  <a16:creationId xmlns:a16="http://schemas.microsoft.com/office/drawing/2014/main" xmlns="" id="{C0A06458-BDDC-71D4-386D-AD8CF4D7588A}"/>
                </a:ext>
              </a:extLst>
            </p:cNvPr>
            <p:cNvSpPr txBox="1"/>
            <p:nvPr/>
          </p:nvSpPr>
          <p:spPr>
            <a:xfrm>
              <a:off x="91009" y="1662955"/>
              <a:ext cx="3740027" cy="2471613"/>
            </a:xfrm>
            <a:prstGeom prst="rect">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p>
              <a:pPr algn="just" defTabSz="1219170">
                <a:defRPr/>
              </a:pPr>
              <a:r>
                <a:rPr lang="en" sz="2900" kern="0" dirty="0">
                  <a:solidFill>
                    <a:srgbClr val="142810"/>
                  </a:solidFill>
                  <a:latin typeface="+mj-lt"/>
                  <a:ea typeface="Fira Sans Extra Condensed"/>
                  <a:cs typeface="Fira Sans Extra Condensed"/>
                  <a:sym typeface="Fira Sans Extra Condensed"/>
                </a:rPr>
                <a:t>Nhóm ngành Sinh học cơ bản gồm các ngành nghề có các công việc, nghiên cứu liên quan trực tiếp đến các cấp độ tổ chức sống (tế bào, cơ thể).</a:t>
              </a:r>
              <a:endParaRPr sz="2900" kern="0" dirty="0">
                <a:solidFill>
                  <a:srgbClr val="142810"/>
                </a:solidFill>
                <a:latin typeface="+mj-lt"/>
                <a:ea typeface="Fira Sans Extra Condensed"/>
                <a:cs typeface="Fira Sans Extra Condensed"/>
                <a:sym typeface="Fira Sans Extra Condensed"/>
              </a:endParaRPr>
            </a:p>
          </p:txBody>
        </p:sp>
      </p:grpSp>
      <p:sp>
        <p:nvSpPr>
          <p:cNvPr id="14" name="Arrow: Pentagon 13">
            <a:extLst>
              <a:ext uri="{FF2B5EF4-FFF2-40B4-BE49-F238E27FC236}">
                <a16:creationId xmlns:a16="http://schemas.microsoft.com/office/drawing/2014/main" xmlns="" id="{8B3F7249-2223-B87A-5080-2F77BF8AC8F8}"/>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3111360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124;p55">
            <a:extLst>
              <a:ext uri="{FF2B5EF4-FFF2-40B4-BE49-F238E27FC236}">
                <a16:creationId xmlns:a16="http://schemas.microsoft.com/office/drawing/2014/main" xmlns="" id="{31C90793-1319-93EA-853F-BFC1B0D5B7C6}"/>
              </a:ext>
            </a:extLst>
          </p:cNvPr>
          <p:cNvSpPr txBox="1"/>
          <p:nvPr/>
        </p:nvSpPr>
        <p:spPr>
          <a:xfrm>
            <a:off x="2864375" y="1721185"/>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Y học</a:t>
            </a:r>
            <a:endParaRPr sz="2800" b="1" kern="0" dirty="0">
              <a:solidFill>
                <a:srgbClr val="674EA7"/>
              </a:solidFill>
              <a:latin typeface="+mj-lt"/>
              <a:ea typeface="Fira Sans Extra Condensed"/>
              <a:cs typeface="Fira Sans Extra Condensed"/>
              <a:sym typeface="Fira Sans Extra Condensed"/>
            </a:endParaRPr>
          </a:p>
        </p:txBody>
      </p:sp>
      <p:sp>
        <p:nvSpPr>
          <p:cNvPr id="16" name="Google Shape;2133;p55">
            <a:extLst>
              <a:ext uri="{FF2B5EF4-FFF2-40B4-BE49-F238E27FC236}">
                <a16:creationId xmlns:a16="http://schemas.microsoft.com/office/drawing/2014/main" xmlns="" id="{E99B3AD1-3E92-2370-0650-EB3CDFD5356F}"/>
              </a:ext>
            </a:extLst>
          </p:cNvPr>
          <p:cNvSpPr/>
          <p:nvPr/>
        </p:nvSpPr>
        <p:spPr>
          <a:xfrm>
            <a:off x="337485" y="4323504"/>
            <a:ext cx="410000" cy="410000"/>
          </a:xfrm>
          <a:prstGeom prst="ellipse">
            <a:avLst/>
          </a:prstGeom>
          <a:noFill/>
          <a:ln>
            <a:noFill/>
          </a:ln>
        </p:spPr>
        <p:txBody>
          <a:bodyPr spcFirstLastPara="1" wrap="square" lIns="121897" tIns="121897" rIns="121897" bIns="121897" anchor="ctr" anchorCtr="0">
            <a:noAutofit/>
          </a:bodyPr>
          <a:lstStyle/>
          <a:p>
            <a:pPr defTabSz="1219170">
              <a:defRPr/>
            </a:pPr>
            <a:endParaRPr sz="2400" kern="0">
              <a:solidFill>
                <a:sysClr val="windowText" lastClr="000000"/>
              </a:solidFill>
            </a:endParaRPr>
          </a:p>
        </p:txBody>
      </p:sp>
      <p:cxnSp>
        <p:nvCxnSpPr>
          <p:cNvPr id="19" name="Google Shape;2136;p55">
            <a:extLst>
              <a:ext uri="{FF2B5EF4-FFF2-40B4-BE49-F238E27FC236}">
                <a16:creationId xmlns:a16="http://schemas.microsoft.com/office/drawing/2014/main" xmlns="" id="{D583CA52-CF3E-C7CD-9E41-08B56BCC5BDE}"/>
              </a:ext>
            </a:extLst>
          </p:cNvPr>
          <p:cNvCxnSpPr>
            <a:cxnSpLocks/>
            <a:endCxn id="7" idx="1"/>
          </p:cNvCxnSpPr>
          <p:nvPr/>
        </p:nvCxnSpPr>
        <p:spPr>
          <a:xfrm flipV="1">
            <a:off x="2076603" y="2031327"/>
            <a:ext cx="787772" cy="2821"/>
          </a:xfrm>
          <a:prstGeom prst="straightConnector1">
            <a:avLst/>
          </a:prstGeom>
          <a:noFill/>
          <a:ln w="19050" cap="flat" cmpd="sng">
            <a:solidFill>
              <a:srgbClr val="000000"/>
            </a:solidFill>
            <a:prstDash val="solid"/>
            <a:round/>
            <a:headEnd type="none" w="med" len="med"/>
            <a:tailEnd type="oval" w="med" len="med"/>
          </a:ln>
        </p:spPr>
      </p:cxnSp>
      <p:grpSp>
        <p:nvGrpSpPr>
          <p:cNvPr id="22" name="Google Shape;2139;p55">
            <a:extLst>
              <a:ext uri="{FF2B5EF4-FFF2-40B4-BE49-F238E27FC236}">
                <a16:creationId xmlns:a16="http://schemas.microsoft.com/office/drawing/2014/main" xmlns="" id="{C25DAB96-46D2-C5A6-2638-E147035874CE}"/>
              </a:ext>
            </a:extLst>
          </p:cNvPr>
          <p:cNvGrpSpPr/>
          <p:nvPr/>
        </p:nvGrpSpPr>
        <p:grpSpPr>
          <a:xfrm>
            <a:off x="61399" y="3793251"/>
            <a:ext cx="1306376" cy="2979808"/>
            <a:chOff x="719999" y="2280500"/>
            <a:chExt cx="1255183" cy="2863037"/>
          </a:xfrm>
        </p:grpSpPr>
        <p:sp>
          <p:nvSpPr>
            <p:cNvPr id="23" name="Google Shape;2140;p55">
              <a:extLst>
                <a:ext uri="{FF2B5EF4-FFF2-40B4-BE49-F238E27FC236}">
                  <a16:creationId xmlns:a16="http://schemas.microsoft.com/office/drawing/2014/main" xmlns="" id="{BCE7522F-89EC-ADB7-1953-57A395BC6214}"/>
                </a:ext>
              </a:extLst>
            </p:cNvPr>
            <p:cNvSpPr/>
            <p:nvPr/>
          </p:nvSpPr>
          <p:spPr>
            <a:xfrm>
              <a:off x="951128" y="5074394"/>
              <a:ext cx="820577" cy="59912"/>
            </a:xfrm>
            <a:custGeom>
              <a:avLst/>
              <a:gdLst/>
              <a:ahLst/>
              <a:cxnLst/>
              <a:rect l="l" t="t" r="r" b="b"/>
              <a:pathLst>
                <a:path w="20339" h="1485" extrusionOk="0">
                  <a:moveTo>
                    <a:pt x="1" y="0"/>
                  </a:moveTo>
                  <a:lnTo>
                    <a:pt x="1" y="1484"/>
                  </a:lnTo>
                  <a:lnTo>
                    <a:pt x="20338" y="1484"/>
                  </a:lnTo>
                  <a:lnTo>
                    <a:pt x="2033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 name="Google Shape;2141;p55">
              <a:extLst>
                <a:ext uri="{FF2B5EF4-FFF2-40B4-BE49-F238E27FC236}">
                  <a16:creationId xmlns:a16="http://schemas.microsoft.com/office/drawing/2014/main" xmlns="" id="{756F4B0C-F6F3-F6E3-9D05-BD4B9EE1E3DF}"/>
                </a:ext>
              </a:extLst>
            </p:cNvPr>
            <p:cNvSpPr/>
            <p:nvPr/>
          </p:nvSpPr>
          <p:spPr>
            <a:xfrm>
              <a:off x="942858" y="5066124"/>
              <a:ext cx="837118" cy="76454"/>
            </a:xfrm>
            <a:custGeom>
              <a:avLst/>
              <a:gdLst/>
              <a:ahLst/>
              <a:cxnLst/>
              <a:rect l="l" t="t" r="r" b="b"/>
              <a:pathLst>
                <a:path w="20749" h="1895" extrusionOk="0">
                  <a:moveTo>
                    <a:pt x="20338" y="411"/>
                  </a:moveTo>
                  <a:lnTo>
                    <a:pt x="20338" y="1461"/>
                  </a:lnTo>
                  <a:lnTo>
                    <a:pt x="411" y="1461"/>
                  </a:lnTo>
                  <a:lnTo>
                    <a:pt x="411" y="411"/>
                  </a:lnTo>
                  <a:close/>
                  <a:moveTo>
                    <a:pt x="206" y="0"/>
                  </a:moveTo>
                  <a:cubicBezTo>
                    <a:pt x="92" y="0"/>
                    <a:pt x="0" y="91"/>
                    <a:pt x="0" y="205"/>
                  </a:cubicBezTo>
                  <a:lnTo>
                    <a:pt x="0" y="1689"/>
                  </a:lnTo>
                  <a:cubicBezTo>
                    <a:pt x="0" y="1803"/>
                    <a:pt x="92" y="1895"/>
                    <a:pt x="206" y="1895"/>
                  </a:cubicBezTo>
                  <a:lnTo>
                    <a:pt x="20543" y="1895"/>
                  </a:lnTo>
                  <a:cubicBezTo>
                    <a:pt x="20657" y="1895"/>
                    <a:pt x="20748" y="1803"/>
                    <a:pt x="20748" y="1689"/>
                  </a:cubicBezTo>
                  <a:lnTo>
                    <a:pt x="20748" y="205"/>
                  </a:lnTo>
                  <a:cubicBezTo>
                    <a:pt x="20748" y="91"/>
                    <a:pt x="20657" y="0"/>
                    <a:pt x="205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 name="Google Shape;2142;p55">
              <a:extLst>
                <a:ext uri="{FF2B5EF4-FFF2-40B4-BE49-F238E27FC236}">
                  <a16:creationId xmlns:a16="http://schemas.microsoft.com/office/drawing/2014/main" xmlns="" id="{B9CAB30B-C16E-EECA-6192-5EACF0EE26FF}"/>
                </a:ext>
              </a:extLst>
            </p:cNvPr>
            <p:cNvSpPr/>
            <p:nvPr/>
          </p:nvSpPr>
          <p:spPr>
            <a:xfrm>
              <a:off x="1115973" y="4973091"/>
              <a:ext cx="483494" cy="101347"/>
            </a:xfrm>
            <a:custGeom>
              <a:avLst/>
              <a:gdLst/>
              <a:ahLst/>
              <a:cxnLst/>
              <a:rect l="l" t="t" r="r" b="b"/>
              <a:pathLst>
                <a:path w="11984" h="2512" extrusionOk="0">
                  <a:moveTo>
                    <a:pt x="0" y="1"/>
                  </a:moveTo>
                  <a:lnTo>
                    <a:pt x="0" y="2511"/>
                  </a:lnTo>
                  <a:lnTo>
                    <a:pt x="11984" y="2511"/>
                  </a:lnTo>
                  <a:lnTo>
                    <a:pt x="11984" y="1"/>
                  </a:lnTo>
                  <a:close/>
                </a:path>
              </a:pathLst>
            </a:custGeom>
            <a:solidFill>
              <a:srgbClr val="86C4D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 name="Google Shape;2143;p55">
              <a:extLst>
                <a:ext uri="{FF2B5EF4-FFF2-40B4-BE49-F238E27FC236}">
                  <a16:creationId xmlns:a16="http://schemas.microsoft.com/office/drawing/2014/main" xmlns="" id="{47284C68-7873-719D-0A1B-667AFDC84042}"/>
                </a:ext>
              </a:extLst>
            </p:cNvPr>
            <p:cNvSpPr/>
            <p:nvPr/>
          </p:nvSpPr>
          <p:spPr>
            <a:xfrm>
              <a:off x="1197023" y="4896680"/>
              <a:ext cx="319573" cy="76454"/>
            </a:xfrm>
            <a:custGeom>
              <a:avLst/>
              <a:gdLst/>
              <a:ahLst/>
              <a:cxnLst/>
              <a:rect l="l" t="t" r="r" b="b"/>
              <a:pathLst>
                <a:path w="7921" h="1895" extrusionOk="0">
                  <a:moveTo>
                    <a:pt x="0" y="0"/>
                  </a:moveTo>
                  <a:lnTo>
                    <a:pt x="0" y="1895"/>
                  </a:lnTo>
                  <a:lnTo>
                    <a:pt x="7920" y="1895"/>
                  </a:lnTo>
                  <a:lnTo>
                    <a:pt x="792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 name="Google Shape;2144;p55">
              <a:extLst>
                <a:ext uri="{FF2B5EF4-FFF2-40B4-BE49-F238E27FC236}">
                  <a16:creationId xmlns:a16="http://schemas.microsoft.com/office/drawing/2014/main" xmlns="" id="{78F753FA-E68F-FF94-C828-3647CBDCFEC7}"/>
                </a:ext>
              </a:extLst>
            </p:cNvPr>
            <p:cNvSpPr/>
            <p:nvPr/>
          </p:nvSpPr>
          <p:spPr>
            <a:xfrm>
              <a:off x="1188713" y="4888369"/>
              <a:ext cx="337082" cy="93076"/>
            </a:xfrm>
            <a:custGeom>
              <a:avLst/>
              <a:gdLst/>
              <a:ahLst/>
              <a:cxnLst/>
              <a:rect l="l" t="t" r="r" b="b"/>
              <a:pathLst>
                <a:path w="8355" h="2307" extrusionOk="0">
                  <a:moveTo>
                    <a:pt x="7921" y="412"/>
                  </a:moveTo>
                  <a:lnTo>
                    <a:pt x="7921" y="1895"/>
                  </a:lnTo>
                  <a:lnTo>
                    <a:pt x="411" y="1895"/>
                  </a:lnTo>
                  <a:lnTo>
                    <a:pt x="411" y="412"/>
                  </a:lnTo>
                  <a:close/>
                  <a:moveTo>
                    <a:pt x="206" y="1"/>
                  </a:moveTo>
                  <a:cubicBezTo>
                    <a:pt x="92" y="1"/>
                    <a:pt x="1" y="92"/>
                    <a:pt x="1" y="206"/>
                  </a:cubicBezTo>
                  <a:lnTo>
                    <a:pt x="1" y="2101"/>
                  </a:lnTo>
                  <a:cubicBezTo>
                    <a:pt x="1" y="2215"/>
                    <a:pt x="92" y="2306"/>
                    <a:pt x="206" y="2306"/>
                  </a:cubicBezTo>
                  <a:lnTo>
                    <a:pt x="8126" y="2306"/>
                  </a:lnTo>
                  <a:cubicBezTo>
                    <a:pt x="8263" y="2306"/>
                    <a:pt x="8355" y="2215"/>
                    <a:pt x="8355" y="2101"/>
                  </a:cubicBezTo>
                  <a:lnTo>
                    <a:pt x="8355" y="206"/>
                  </a:lnTo>
                  <a:cubicBezTo>
                    <a:pt x="8355" y="92"/>
                    <a:pt x="8263" y="1"/>
                    <a:pt x="812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 name="Google Shape;2145;p55">
              <a:extLst>
                <a:ext uri="{FF2B5EF4-FFF2-40B4-BE49-F238E27FC236}">
                  <a16:creationId xmlns:a16="http://schemas.microsoft.com/office/drawing/2014/main" xmlns="" id="{F764A7A1-EA3D-D187-8190-1553BCD97212}"/>
                </a:ext>
              </a:extLst>
            </p:cNvPr>
            <p:cNvSpPr/>
            <p:nvPr/>
          </p:nvSpPr>
          <p:spPr>
            <a:xfrm>
              <a:off x="1250398" y="4648968"/>
              <a:ext cx="212780" cy="247759"/>
            </a:xfrm>
            <a:custGeom>
              <a:avLst/>
              <a:gdLst/>
              <a:ahLst/>
              <a:cxnLst/>
              <a:rect l="l" t="t" r="r" b="b"/>
              <a:pathLst>
                <a:path w="5274" h="6141" extrusionOk="0">
                  <a:moveTo>
                    <a:pt x="1" y="0"/>
                  </a:moveTo>
                  <a:lnTo>
                    <a:pt x="1" y="6140"/>
                  </a:lnTo>
                  <a:lnTo>
                    <a:pt x="5274" y="6140"/>
                  </a:lnTo>
                  <a:lnTo>
                    <a:pt x="5274"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9" name="Google Shape;2146;p55">
              <a:extLst>
                <a:ext uri="{FF2B5EF4-FFF2-40B4-BE49-F238E27FC236}">
                  <a16:creationId xmlns:a16="http://schemas.microsoft.com/office/drawing/2014/main" xmlns="" id="{99167411-E585-CA2D-96A9-00E25D2B8521}"/>
                </a:ext>
              </a:extLst>
            </p:cNvPr>
            <p:cNvSpPr/>
            <p:nvPr/>
          </p:nvSpPr>
          <p:spPr>
            <a:xfrm>
              <a:off x="1242128" y="4640657"/>
              <a:ext cx="229321" cy="264340"/>
            </a:xfrm>
            <a:custGeom>
              <a:avLst/>
              <a:gdLst/>
              <a:ahLst/>
              <a:cxnLst/>
              <a:rect l="l" t="t" r="r" b="b"/>
              <a:pathLst>
                <a:path w="5684" h="6552" extrusionOk="0">
                  <a:moveTo>
                    <a:pt x="5273" y="412"/>
                  </a:moveTo>
                  <a:lnTo>
                    <a:pt x="5273" y="6141"/>
                  </a:lnTo>
                  <a:lnTo>
                    <a:pt x="434" y="6141"/>
                  </a:lnTo>
                  <a:lnTo>
                    <a:pt x="434" y="412"/>
                  </a:lnTo>
                  <a:close/>
                  <a:moveTo>
                    <a:pt x="206" y="1"/>
                  </a:moveTo>
                  <a:cubicBezTo>
                    <a:pt x="92" y="1"/>
                    <a:pt x="1" y="92"/>
                    <a:pt x="1" y="206"/>
                  </a:cubicBezTo>
                  <a:lnTo>
                    <a:pt x="1" y="6346"/>
                  </a:lnTo>
                  <a:cubicBezTo>
                    <a:pt x="1" y="6460"/>
                    <a:pt x="92" y="6552"/>
                    <a:pt x="206" y="6552"/>
                  </a:cubicBezTo>
                  <a:lnTo>
                    <a:pt x="5479" y="6552"/>
                  </a:lnTo>
                  <a:cubicBezTo>
                    <a:pt x="5593" y="6552"/>
                    <a:pt x="5684" y="6460"/>
                    <a:pt x="5684" y="6346"/>
                  </a:cubicBezTo>
                  <a:lnTo>
                    <a:pt x="5684" y="206"/>
                  </a:lnTo>
                  <a:cubicBezTo>
                    <a:pt x="5684" y="92"/>
                    <a:pt x="5593" y="1"/>
                    <a:pt x="547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0" name="Google Shape;2147;p55">
              <a:extLst>
                <a:ext uri="{FF2B5EF4-FFF2-40B4-BE49-F238E27FC236}">
                  <a16:creationId xmlns:a16="http://schemas.microsoft.com/office/drawing/2014/main" xmlns="" id="{9A1F0F95-B6B0-CE48-A20D-AC429542B278}"/>
                </a:ext>
              </a:extLst>
            </p:cNvPr>
            <p:cNvSpPr/>
            <p:nvPr/>
          </p:nvSpPr>
          <p:spPr>
            <a:xfrm>
              <a:off x="1082810" y="4754871"/>
              <a:ext cx="167633" cy="18438"/>
            </a:xfrm>
            <a:custGeom>
              <a:avLst/>
              <a:gdLst/>
              <a:ahLst/>
              <a:cxnLst/>
              <a:rect l="l" t="t" r="r" b="b"/>
              <a:pathLst>
                <a:path w="4155" h="457" extrusionOk="0">
                  <a:moveTo>
                    <a:pt x="1" y="0"/>
                  </a:moveTo>
                  <a:lnTo>
                    <a:pt x="1" y="457"/>
                  </a:lnTo>
                  <a:lnTo>
                    <a:pt x="4155" y="457"/>
                  </a:lnTo>
                  <a:lnTo>
                    <a:pt x="4155"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1" name="Google Shape;2148;p55">
              <a:extLst>
                <a:ext uri="{FF2B5EF4-FFF2-40B4-BE49-F238E27FC236}">
                  <a16:creationId xmlns:a16="http://schemas.microsoft.com/office/drawing/2014/main" xmlns="" id="{A249C81C-D819-897F-AF69-A493661C2C11}"/>
                </a:ext>
              </a:extLst>
            </p:cNvPr>
            <p:cNvSpPr/>
            <p:nvPr/>
          </p:nvSpPr>
          <p:spPr>
            <a:xfrm>
              <a:off x="1074540" y="4746560"/>
              <a:ext cx="185143" cy="35060"/>
            </a:xfrm>
            <a:custGeom>
              <a:avLst/>
              <a:gdLst/>
              <a:ahLst/>
              <a:cxnLst/>
              <a:rect l="l" t="t" r="r" b="b"/>
              <a:pathLst>
                <a:path w="4589" h="869" extrusionOk="0">
                  <a:moveTo>
                    <a:pt x="4155" y="412"/>
                  </a:moveTo>
                  <a:lnTo>
                    <a:pt x="4155" y="434"/>
                  </a:lnTo>
                  <a:lnTo>
                    <a:pt x="434" y="434"/>
                  </a:lnTo>
                  <a:lnTo>
                    <a:pt x="434" y="412"/>
                  </a:lnTo>
                  <a:close/>
                  <a:moveTo>
                    <a:pt x="206" y="1"/>
                  </a:moveTo>
                  <a:cubicBezTo>
                    <a:pt x="92" y="1"/>
                    <a:pt x="0" y="92"/>
                    <a:pt x="0" y="206"/>
                  </a:cubicBezTo>
                  <a:lnTo>
                    <a:pt x="0" y="663"/>
                  </a:lnTo>
                  <a:cubicBezTo>
                    <a:pt x="0" y="777"/>
                    <a:pt x="92" y="868"/>
                    <a:pt x="206" y="868"/>
                  </a:cubicBezTo>
                  <a:lnTo>
                    <a:pt x="4360" y="868"/>
                  </a:lnTo>
                  <a:cubicBezTo>
                    <a:pt x="4497" y="868"/>
                    <a:pt x="4588" y="777"/>
                    <a:pt x="4588" y="663"/>
                  </a:cubicBezTo>
                  <a:lnTo>
                    <a:pt x="4588" y="206"/>
                  </a:lnTo>
                  <a:cubicBezTo>
                    <a:pt x="4588" y="92"/>
                    <a:pt x="4497" y="1"/>
                    <a:pt x="43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2" name="Google Shape;2149;p55">
              <a:extLst>
                <a:ext uri="{FF2B5EF4-FFF2-40B4-BE49-F238E27FC236}">
                  <a16:creationId xmlns:a16="http://schemas.microsoft.com/office/drawing/2014/main" xmlns="" id="{1E43009D-AFB0-A625-4678-574F2749940A}"/>
                </a:ext>
              </a:extLst>
            </p:cNvPr>
            <p:cNvSpPr/>
            <p:nvPr/>
          </p:nvSpPr>
          <p:spPr>
            <a:xfrm>
              <a:off x="1024796" y="4664622"/>
              <a:ext cx="58056" cy="196198"/>
            </a:xfrm>
            <a:custGeom>
              <a:avLst/>
              <a:gdLst/>
              <a:ahLst/>
              <a:cxnLst/>
              <a:rect l="l" t="t" r="r" b="b"/>
              <a:pathLst>
                <a:path w="1439" h="4863" extrusionOk="0">
                  <a:moveTo>
                    <a:pt x="1" y="0"/>
                  </a:moveTo>
                  <a:lnTo>
                    <a:pt x="1" y="4862"/>
                  </a:lnTo>
                  <a:lnTo>
                    <a:pt x="1439" y="4862"/>
                  </a:lnTo>
                  <a:lnTo>
                    <a:pt x="143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3" name="Google Shape;2150;p55">
              <a:extLst>
                <a:ext uri="{FF2B5EF4-FFF2-40B4-BE49-F238E27FC236}">
                  <a16:creationId xmlns:a16="http://schemas.microsoft.com/office/drawing/2014/main" xmlns="" id="{5E970177-C8D8-89A3-DBB2-3D6A565464AF}"/>
                </a:ext>
              </a:extLst>
            </p:cNvPr>
            <p:cNvSpPr/>
            <p:nvPr/>
          </p:nvSpPr>
          <p:spPr>
            <a:xfrm>
              <a:off x="1015598" y="4655423"/>
              <a:ext cx="76454" cy="213667"/>
            </a:xfrm>
            <a:custGeom>
              <a:avLst/>
              <a:gdLst/>
              <a:ahLst/>
              <a:cxnLst/>
              <a:rect l="l" t="t" r="r" b="b"/>
              <a:pathLst>
                <a:path w="1895" h="5296" extrusionOk="0">
                  <a:moveTo>
                    <a:pt x="1461" y="434"/>
                  </a:moveTo>
                  <a:lnTo>
                    <a:pt x="1461" y="4885"/>
                  </a:lnTo>
                  <a:lnTo>
                    <a:pt x="434" y="4885"/>
                  </a:lnTo>
                  <a:lnTo>
                    <a:pt x="434" y="434"/>
                  </a:lnTo>
                  <a:close/>
                  <a:moveTo>
                    <a:pt x="229" y="0"/>
                  </a:moveTo>
                  <a:cubicBezTo>
                    <a:pt x="115" y="0"/>
                    <a:pt x="0" y="91"/>
                    <a:pt x="0" y="228"/>
                  </a:cubicBezTo>
                  <a:lnTo>
                    <a:pt x="0" y="5090"/>
                  </a:lnTo>
                  <a:cubicBezTo>
                    <a:pt x="0" y="5204"/>
                    <a:pt x="115" y="5295"/>
                    <a:pt x="229" y="5295"/>
                  </a:cubicBezTo>
                  <a:lnTo>
                    <a:pt x="1667" y="5295"/>
                  </a:lnTo>
                  <a:cubicBezTo>
                    <a:pt x="1781" y="5295"/>
                    <a:pt x="1895" y="5204"/>
                    <a:pt x="1895" y="5090"/>
                  </a:cubicBezTo>
                  <a:lnTo>
                    <a:pt x="1895" y="228"/>
                  </a:lnTo>
                  <a:cubicBezTo>
                    <a:pt x="1895" y="91"/>
                    <a:pt x="1781" y="0"/>
                    <a:pt x="166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4" name="Google Shape;2151;p55">
              <a:extLst>
                <a:ext uri="{FF2B5EF4-FFF2-40B4-BE49-F238E27FC236}">
                  <a16:creationId xmlns:a16="http://schemas.microsoft.com/office/drawing/2014/main" xmlns="" id="{06218E1C-ED98-6AA9-2242-2F3C1C4A9148}"/>
                </a:ext>
              </a:extLst>
            </p:cNvPr>
            <p:cNvSpPr/>
            <p:nvPr/>
          </p:nvSpPr>
          <p:spPr>
            <a:xfrm>
              <a:off x="1132554" y="4254849"/>
              <a:ext cx="430078" cy="357336"/>
            </a:xfrm>
            <a:custGeom>
              <a:avLst/>
              <a:gdLst/>
              <a:ahLst/>
              <a:cxnLst/>
              <a:rect l="l" t="t" r="r" b="b"/>
              <a:pathLst>
                <a:path w="10660" h="8857" extrusionOk="0">
                  <a:moveTo>
                    <a:pt x="5456" y="2328"/>
                  </a:moveTo>
                  <a:cubicBezTo>
                    <a:pt x="7966" y="4634"/>
                    <a:pt x="5456" y="7441"/>
                    <a:pt x="5456" y="7441"/>
                  </a:cubicBezTo>
                  <a:cubicBezTo>
                    <a:pt x="3036" y="4497"/>
                    <a:pt x="5456" y="2328"/>
                    <a:pt x="5456" y="2328"/>
                  </a:cubicBezTo>
                  <a:close/>
                  <a:moveTo>
                    <a:pt x="5570" y="0"/>
                  </a:moveTo>
                  <a:cubicBezTo>
                    <a:pt x="0" y="5661"/>
                    <a:pt x="5570" y="8856"/>
                    <a:pt x="5570" y="8856"/>
                  </a:cubicBezTo>
                  <a:cubicBezTo>
                    <a:pt x="10660" y="4519"/>
                    <a:pt x="5570" y="0"/>
                    <a:pt x="5570"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5" name="Google Shape;2152;p55">
              <a:extLst>
                <a:ext uri="{FF2B5EF4-FFF2-40B4-BE49-F238E27FC236}">
                  <a16:creationId xmlns:a16="http://schemas.microsoft.com/office/drawing/2014/main" xmlns="" id="{1C7EE6D7-4862-9CEF-BB67-696505BDEF66}"/>
                </a:ext>
              </a:extLst>
            </p:cNvPr>
            <p:cNvSpPr/>
            <p:nvPr/>
          </p:nvSpPr>
          <p:spPr>
            <a:xfrm>
              <a:off x="1255038" y="4348769"/>
              <a:ext cx="198941" cy="206324"/>
            </a:xfrm>
            <a:custGeom>
              <a:avLst/>
              <a:gdLst/>
              <a:ahLst/>
              <a:cxnLst/>
              <a:rect l="l" t="t" r="r" b="b"/>
              <a:pathLst>
                <a:path w="4931" h="5114" extrusionOk="0">
                  <a:moveTo>
                    <a:pt x="2420" y="0"/>
                  </a:moveTo>
                  <a:cubicBezTo>
                    <a:pt x="2420" y="0"/>
                    <a:pt x="0" y="2169"/>
                    <a:pt x="2420" y="5113"/>
                  </a:cubicBezTo>
                  <a:cubicBezTo>
                    <a:pt x="2420" y="5113"/>
                    <a:pt x="4930" y="2306"/>
                    <a:pt x="2420" y="0"/>
                  </a:cubicBez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6" name="Google Shape;2153;p55">
              <a:extLst>
                <a:ext uri="{FF2B5EF4-FFF2-40B4-BE49-F238E27FC236}">
                  <a16:creationId xmlns:a16="http://schemas.microsoft.com/office/drawing/2014/main" xmlns="" id="{9CD03971-066E-4351-CA02-EE0E369F312A}"/>
                </a:ext>
              </a:extLst>
            </p:cNvPr>
            <p:cNvSpPr/>
            <p:nvPr/>
          </p:nvSpPr>
          <p:spPr>
            <a:xfrm>
              <a:off x="966782" y="3127681"/>
              <a:ext cx="845429" cy="1061840"/>
            </a:xfrm>
            <a:custGeom>
              <a:avLst/>
              <a:gdLst/>
              <a:ahLst/>
              <a:cxnLst/>
              <a:rect l="l" t="t" r="r" b="b"/>
              <a:pathLst>
                <a:path w="20955" h="26319" extrusionOk="0">
                  <a:moveTo>
                    <a:pt x="7396" y="1"/>
                  </a:moveTo>
                  <a:lnTo>
                    <a:pt x="7350" y="183"/>
                  </a:lnTo>
                  <a:lnTo>
                    <a:pt x="5844" y="7853"/>
                  </a:lnTo>
                  <a:lnTo>
                    <a:pt x="5867" y="7898"/>
                  </a:lnTo>
                  <a:cubicBezTo>
                    <a:pt x="2420" y="9359"/>
                    <a:pt x="1" y="12760"/>
                    <a:pt x="1" y="16732"/>
                  </a:cubicBezTo>
                  <a:cubicBezTo>
                    <a:pt x="1" y="22027"/>
                    <a:pt x="4292" y="26318"/>
                    <a:pt x="9587" y="26318"/>
                  </a:cubicBezTo>
                  <a:cubicBezTo>
                    <a:pt x="14883" y="26318"/>
                    <a:pt x="19174" y="22027"/>
                    <a:pt x="19174" y="16732"/>
                  </a:cubicBezTo>
                  <a:cubicBezTo>
                    <a:pt x="19174" y="13970"/>
                    <a:pt x="18010" y="11505"/>
                    <a:pt x="16138" y="9747"/>
                  </a:cubicBezTo>
                  <a:lnTo>
                    <a:pt x="20954" y="1713"/>
                  </a:lnTo>
                  <a:lnTo>
                    <a:pt x="20384" y="960"/>
                  </a:lnTo>
                  <a:lnTo>
                    <a:pt x="13125" y="6757"/>
                  </a:lnTo>
                  <a:lnTo>
                    <a:pt x="11824" y="183"/>
                  </a:lnTo>
                  <a:lnTo>
                    <a:pt x="11779" y="1"/>
                  </a:lnTo>
                  <a:cubicBezTo>
                    <a:pt x="11185" y="115"/>
                    <a:pt x="10455" y="183"/>
                    <a:pt x="9587" y="183"/>
                  </a:cubicBezTo>
                  <a:cubicBezTo>
                    <a:pt x="8697" y="183"/>
                    <a:pt x="7990" y="115"/>
                    <a:pt x="7396"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7" name="Google Shape;2154;p55">
              <a:extLst>
                <a:ext uri="{FF2B5EF4-FFF2-40B4-BE49-F238E27FC236}">
                  <a16:creationId xmlns:a16="http://schemas.microsoft.com/office/drawing/2014/main" xmlns="" id="{BD59F14C-06F5-1745-DFF4-0D2EBC593686}"/>
                </a:ext>
              </a:extLst>
            </p:cNvPr>
            <p:cNvSpPr/>
            <p:nvPr/>
          </p:nvSpPr>
          <p:spPr>
            <a:xfrm>
              <a:off x="958511" y="3119250"/>
              <a:ext cx="862899" cy="1078543"/>
            </a:xfrm>
            <a:custGeom>
              <a:avLst/>
              <a:gdLst/>
              <a:ahLst/>
              <a:cxnLst/>
              <a:rect l="l" t="t" r="r" b="b"/>
              <a:pathLst>
                <a:path w="21388" h="26733" extrusionOk="0">
                  <a:moveTo>
                    <a:pt x="11824" y="461"/>
                  </a:moveTo>
                  <a:lnTo>
                    <a:pt x="13125" y="7012"/>
                  </a:lnTo>
                  <a:cubicBezTo>
                    <a:pt x="13141" y="7106"/>
                    <a:pt x="13242" y="7168"/>
                    <a:pt x="13341" y="7168"/>
                  </a:cubicBezTo>
                  <a:cubicBezTo>
                    <a:pt x="13387" y="7168"/>
                    <a:pt x="13431" y="7155"/>
                    <a:pt x="13467" y="7126"/>
                  </a:cubicBezTo>
                  <a:lnTo>
                    <a:pt x="20543" y="1465"/>
                  </a:lnTo>
                  <a:lnTo>
                    <a:pt x="20908" y="1922"/>
                  </a:lnTo>
                  <a:lnTo>
                    <a:pt x="16161" y="9842"/>
                  </a:lnTo>
                  <a:cubicBezTo>
                    <a:pt x="16115" y="9933"/>
                    <a:pt x="16138" y="10048"/>
                    <a:pt x="16206" y="10116"/>
                  </a:cubicBezTo>
                  <a:cubicBezTo>
                    <a:pt x="18101" y="11896"/>
                    <a:pt x="19151" y="14339"/>
                    <a:pt x="19151" y="16941"/>
                  </a:cubicBezTo>
                  <a:cubicBezTo>
                    <a:pt x="19151" y="22099"/>
                    <a:pt x="14951" y="26299"/>
                    <a:pt x="9792" y="26299"/>
                  </a:cubicBezTo>
                  <a:cubicBezTo>
                    <a:pt x="4634" y="26299"/>
                    <a:pt x="434" y="22099"/>
                    <a:pt x="434" y="16941"/>
                  </a:cubicBezTo>
                  <a:cubicBezTo>
                    <a:pt x="434" y="13175"/>
                    <a:pt x="2671" y="9774"/>
                    <a:pt x="6140" y="8313"/>
                  </a:cubicBezTo>
                  <a:cubicBezTo>
                    <a:pt x="6209" y="8290"/>
                    <a:pt x="6232" y="8244"/>
                    <a:pt x="6254" y="8199"/>
                  </a:cubicBezTo>
                  <a:cubicBezTo>
                    <a:pt x="6277" y="8153"/>
                    <a:pt x="6277" y="8085"/>
                    <a:pt x="6254" y="8039"/>
                  </a:cubicBezTo>
                  <a:lnTo>
                    <a:pt x="7761" y="461"/>
                  </a:lnTo>
                  <a:cubicBezTo>
                    <a:pt x="8354" y="552"/>
                    <a:pt x="9039" y="598"/>
                    <a:pt x="9792" y="598"/>
                  </a:cubicBezTo>
                  <a:cubicBezTo>
                    <a:pt x="10523" y="598"/>
                    <a:pt x="11208" y="552"/>
                    <a:pt x="11824" y="461"/>
                  </a:cubicBezTo>
                  <a:close/>
                  <a:moveTo>
                    <a:pt x="7603" y="0"/>
                  </a:moveTo>
                  <a:cubicBezTo>
                    <a:pt x="7505" y="0"/>
                    <a:pt x="7416" y="65"/>
                    <a:pt x="7396" y="164"/>
                  </a:cubicBezTo>
                  <a:lnTo>
                    <a:pt x="5844" y="7970"/>
                  </a:lnTo>
                  <a:cubicBezTo>
                    <a:pt x="2283" y="9545"/>
                    <a:pt x="0" y="13061"/>
                    <a:pt x="0" y="16941"/>
                  </a:cubicBezTo>
                  <a:cubicBezTo>
                    <a:pt x="0" y="22350"/>
                    <a:pt x="4406" y="26733"/>
                    <a:pt x="9792" y="26733"/>
                  </a:cubicBezTo>
                  <a:cubicBezTo>
                    <a:pt x="15202" y="26733"/>
                    <a:pt x="19584" y="22350"/>
                    <a:pt x="19584" y="16941"/>
                  </a:cubicBezTo>
                  <a:cubicBezTo>
                    <a:pt x="19584" y="14270"/>
                    <a:pt x="18534" y="11782"/>
                    <a:pt x="16617" y="9933"/>
                  </a:cubicBezTo>
                  <a:lnTo>
                    <a:pt x="21342" y="2013"/>
                  </a:lnTo>
                  <a:cubicBezTo>
                    <a:pt x="21388" y="1945"/>
                    <a:pt x="21388" y="1853"/>
                    <a:pt x="21319" y="1785"/>
                  </a:cubicBezTo>
                  <a:lnTo>
                    <a:pt x="20749" y="1054"/>
                  </a:lnTo>
                  <a:cubicBezTo>
                    <a:pt x="20703" y="1009"/>
                    <a:pt x="20657" y="963"/>
                    <a:pt x="20612" y="963"/>
                  </a:cubicBezTo>
                  <a:cubicBezTo>
                    <a:pt x="20543" y="963"/>
                    <a:pt x="20497" y="986"/>
                    <a:pt x="20452" y="1009"/>
                  </a:cubicBezTo>
                  <a:lnTo>
                    <a:pt x="13467" y="6578"/>
                  </a:lnTo>
                  <a:lnTo>
                    <a:pt x="12235" y="347"/>
                  </a:lnTo>
                  <a:lnTo>
                    <a:pt x="12189" y="187"/>
                  </a:lnTo>
                  <a:cubicBezTo>
                    <a:pt x="12189" y="119"/>
                    <a:pt x="12166" y="73"/>
                    <a:pt x="12121" y="50"/>
                  </a:cubicBezTo>
                  <a:cubicBezTo>
                    <a:pt x="12075" y="4"/>
                    <a:pt x="12006" y="4"/>
                    <a:pt x="11961" y="4"/>
                  </a:cubicBezTo>
                  <a:cubicBezTo>
                    <a:pt x="11322" y="119"/>
                    <a:pt x="10591" y="187"/>
                    <a:pt x="9792" y="187"/>
                  </a:cubicBezTo>
                  <a:cubicBezTo>
                    <a:pt x="8971" y="187"/>
                    <a:pt x="8263" y="119"/>
                    <a:pt x="7647" y="4"/>
                  </a:cubicBezTo>
                  <a:cubicBezTo>
                    <a:pt x="7632" y="2"/>
                    <a:pt x="7617" y="0"/>
                    <a:pt x="760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8" name="Google Shape;2155;p55">
              <a:extLst>
                <a:ext uri="{FF2B5EF4-FFF2-40B4-BE49-F238E27FC236}">
                  <a16:creationId xmlns:a16="http://schemas.microsoft.com/office/drawing/2014/main" xmlns="" id="{4DE4E268-4ADD-B7C7-D2E6-6B735AC1B375}"/>
                </a:ext>
              </a:extLst>
            </p:cNvPr>
            <p:cNvSpPr/>
            <p:nvPr/>
          </p:nvSpPr>
          <p:spPr>
            <a:xfrm>
              <a:off x="1162933" y="3054941"/>
              <a:ext cx="396027" cy="80166"/>
            </a:xfrm>
            <a:custGeom>
              <a:avLst/>
              <a:gdLst/>
              <a:ahLst/>
              <a:cxnLst/>
              <a:rect l="l" t="t" r="r" b="b"/>
              <a:pathLst>
                <a:path w="9816" h="1987" extrusionOk="0">
                  <a:moveTo>
                    <a:pt x="69" y="1"/>
                  </a:moveTo>
                  <a:cubicBezTo>
                    <a:pt x="69" y="1"/>
                    <a:pt x="1" y="1302"/>
                    <a:pt x="2534" y="1804"/>
                  </a:cubicBezTo>
                  <a:cubicBezTo>
                    <a:pt x="3128" y="1918"/>
                    <a:pt x="3835" y="1986"/>
                    <a:pt x="4725" y="1986"/>
                  </a:cubicBezTo>
                  <a:cubicBezTo>
                    <a:pt x="5593" y="1986"/>
                    <a:pt x="6323" y="1918"/>
                    <a:pt x="6917" y="1804"/>
                  </a:cubicBezTo>
                  <a:cubicBezTo>
                    <a:pt x="9587" y="1325"/>
                    <a:pt x="9815" y="1"/>
                    <a:pt x="9815"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9" name="Google Shape;2156;p55">
              <a:extLst>
                <a:ext uri="{FF2B5EF4-FFF2-40B4-BE49-F238E27FC236}">
                  <a16:creationId xmlns:a16="http://schemas.microsoft.com/office/drawing/2014/main" xmlns="" id="{C34FEDB8-5AF8-EE70-8E0C-DC1BE7880025}"/>
                </a:ext>
              </a:extLst>
            </p:cNvPr>
            <p:cNvSpPr/>
            <p:nvPr/>
          </p:nvSpPr>
          <p:spPr>
            <a:xfrm>
              <a:off x="1155550" y="3045743"/>
              <a:ext cx="412608" cy="97635"/>
            </a:xfrm>
            <a:custGeom>
              <a:avLst/>
              <a:gdLst/>
              <a:ahLst/>
              <a:cxnLst/>
              <a:rect l="l" t="t" r="r" b="b"/>
              <a:pathLst>
                <a:path w="10227" h="2420" extrusionOk="0">
                  <a:moveTo>
                    <a:pt x="9702" y="434"/>
                  </a:moveTo>
                  <a:cubicBezTo>
                    <a:pt x="9473" y="799"/>
                    <a:pt x="8857" y="1507"/>
                    <a:pt x="7077" y="1826"/>
                  </a:cubicBezTo>
                  <a:cubicBezTo>
                    <a:pt x="6438" y="1941"/>
                    <a:pt x="5707" y="2009"/>
                    <a:pt x="4908" y="2009"/>
                  </a:cubicBezTo>
                  <a:cubicBezTo>
                    <a:pt x="4087" y="2009"/>
                    <a:pt x="3356" y="1941"/>
                    <a:pt x="2763" y="1826"/>
                  </a:cubicBezTo>
                  <a:cubicBezTo>
                    <a:pt x="1028" y="1484"/>
                    <a:pt x="594" y="777"/>
                    <a:pt x="503" y="434"/>
                  </a:cubicBezTo>
                  <a:close/>
                  <a:moveTo>
                    <a:pt x="252" y="0"/>
                  </a:moveTo>
                  <a:cubicBezTo>
                    <a:pt x="138" y="0"/>
                    <a:pt x="47" y="92"/>
                    <a:pt x="47" y="206"/>
                  </a:cubicBezTo>
                  <a:cubicBezTo>
                    <a:pt x="47" y="274"/>
                    <a:pt x="1" y="1712"/>
                    <a:pt x="2671" y="2237"/>
                  </a:cubicBezTo>
                  <a:cubicBezTo>
                    <a:pt x="3311" y="2374"/>
                    <a:pt x="4064" y="2420"/>
                    <a:pt x="4908" y="2420"/>
                  </a:cubicBezTo>
                  <a:cubicBezTo>
                    <a:pt x="5730" y="2420"/>
                    <a:pt x="6483" y="2374"/>
                    <a:pt x="7145" y="2237"/>
                  </a:cubicBezTo>
                  <a:cubicBezTo>
                    <a:pt x="9930" y="1735"/>
                    <a:pt x="10204" y="320"/>
                    <a:pt x="10204" y="252"/>
                  </a:cubicBezTo>
                  <a:cubicBezTo>
                    <a:pt x="10227" y="183"/>
                    <a:pt x="10204" y="137"/>
                    <a:pt x="10158" y="92"/>
                  </a:cubicBezTo>
                  <a:cubicBezTo>
                    <a:pt x="10135" y="23"/>
                    <a:pt x="10067" y="0"/>
                    <a:pt x="999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0" name="Google Shape;2157;p55">
              <a:extLst>
                <a:ext uri="{FF2B5EF4-FFF2-40B4-BE49-F238E27FC236}">
                  <a16:creationId xmlns:a16="http://schemas.microsoft.com/office/drawing/2014/main" xmlns="" id="{06E3A728-3AFF-7AEE-4E1B-663698B2B7AE}"/>
                </a:ext>
              </a:extLst>
            </p:cNvPr>
            <p:cNvSpPr/>
            <p:nvPr/>
          </p:nvSpPr>
          <p:spPr>
            <a:xfrm>
              <a:off x="1473257" y="3540238"/>
              <a:ext cx="107802" cy="106874"/>
            </a:xfrm>
            <a:custGeom>
              <a:avLst/>
              <a:gdLst/>
              <a:ahLst/>
              <a:cxnLst/>
              <a:rect l="l" t="t" r="r" b="b"/>
              <a:pathLst>
                <a:path w="2672" h="2649" extrusionOk="0">
                  <a:moveTo>
                    <a:pt x="1347" y="1"/>
                  </a:moveTo>
                  <a:cubicBezTo>
                    <a:pt x="617" y="1"/>
                    <a:pt x="1" y="594"/>
                    <a:pt x="1" y="1324"/>
                  </a:cubicBezTo>
                  <a:cubicBezTo>
                    <a:pt x="1" y="2055"/>
                    <a:pt x="617" y="2648"/>
                    <a:pt x="1347" y="2648"/>
                  </a:cubicBezTo>
                  <a:cubicBezTo>
                    <a:pt x="2078" y="2648"/>
                    <a:pt x="2671" y="2055"/>
                    <a:pt x="2671" y="1324"/>
                  </a:cubicBezTo>
                  <a:cubicBezTo>
                    <a:pt x="2671" y="594"/>
                    <a:pt x="2078" y="1"/>
                    <a:pt x="1347"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1" name="Google Shape;2158;p55">
              <a:extLst>
                <a:ext uri="{FF2B5EF4-FFF2-40B4-BE49-F238E27FC236}">
                  <a16:creationId xmlns:a16="http://schemas.microsoft.com/office/drawing/2014/main" xmlns="" id="{FC58114A-B121-077F-6DEA-A39D61C77278}"/>
                </a:ext>
              </a:extLst>
            </p:cNvPr>
            <p:cNvSpPr/>
            <p:nvPr/>
          </p:nvSpPr>
          <p:spPr>
            <a:xfrm>
              <a:off x="1425369" y="3742845"/>
              <a:ext cx="81093" cy="81053"/>
            </a:xfrm>
            <a:custGeom>
              <a:avLst/>
              <a:gdLst/>
              <a:ahLst/>
              <a:cxnLst/>
              <a:rect l="l" t="t" r="r" b="b"/>
              <a:pathLst>
                <a:path w="2010" h="2009" extrusionOk="0">
                  <a:moveTo>
                    <a:pt x="1005" y="0"/>
                  </a:moveTo>
                  <a:cubicBezTo>
                    <a:pt x="434" y="0"/>
                    <a:pt x="1" y="457"/>
                    <a:pt x="1" y="1004"/>
                  </a:cubicBezTo>
                  <a:cubicBezTo>
                    <a:pt x="1" y="1552"/>
                    <a:pt x="434" y="2009"/>
                    <a:pt x="1005" y="2009"/>
                  </a:cubicBezTo>
                  <a:cubicBezTo>
                    <a:pt x="1553" y="2009"/>
                    <a:pt x="2009" y="1552"/>
                    <a:pt x="2009" y="1004"/>
                  </a:cubicBezTo>
                  <a:cubicBezTo>
                    <a:pt x="2009" y="457"/>
                    <a:pt x="1553" y="0"/>
                    <a:pt x="1005"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2" name="Google Shape;2159;p55">
              <a:extLst>
                <a:ext uri="{FF2B5EF4-FFF2-40B4-BE49-F238E27FC236}">
                  <a16:creationId xmlns:a16="http://schemas.microsoft.com/office/drawing/2014/main" xmlns="" id="{5F7915E3-332C-A2ED-DC98-12A6DB7B52C1}"/>
                </a:ext>
              </a:extLst>
            </p:cNvPr>
            <p:cNvSpPr/>
            <p:nvPr/>
          </p:nvSpPr>
          <p:spPr>
            <a:xfrm>
              <a:off x="1047832" y="3621289"/>
              <a:ext cx="611509" cy="501004"/>
            </a:xfrm>
            <a:custGeom>
              <a:avLst/>
              <a:gdLst/>
              <a:ahLst/>
              <a:cxnLst/>
              <a:rect l="l" t="t" r="r" b="b"/>
              <a:pathLst>
                <a:path w="15157" h="12418" extrusionOk="0">
                  <a:moveTo>
                    <a:pt x="3242" y="4657"/>
                  </a:moveTo>
                  <a:cubicBezTo>
                    <a:pt x="4086" y="4657"/>
                    <a:pt x="4748" y="5341"/>
                    <a:pt x="4748" y="6163"/>
                  </a:cubicBezTo>
                  <a:cubicBezTo>
                    <a:pt x="4748" y="7008"/>
                    <a:pt x="4086" y="7670"/>
                    <a:pt x="3242" y="7670"/>
                  </a:cubicBezTo>
                  <a:cubicBezTo>
                    <a:pt x="2420" y="7670"/>
                    <a:pt x="1735" y="7008"/>
                    <a:pt x="1735" y="6163"/>
                  </a:cubicBezTo>
                  <a:cubicBezTo>
                    <a:pt x="1735" y="5341"/>
                    <a:pt x="2420" y="4657"/>
                    <a:pt x="3242" y="4657"/>
                  </a:cubicBezTo>
                  <a:close/>
                  <a:moveTo>
                    <a:pt x="7304" y="8537"/>
                  </a:moveTo>
                  <a:cubicBezTo>
                    <a:pt x="7761" y="8537"/>
                    <a:pt x="8126" y="8902"/>
                    <a:pt x="8126" y="9359"/>
                  </a:cubicBezTo>
                  <a:cubicBezTo>
                    <a:pt x="8126" y="9815"/>
                    <a:pt x="7761" y="10180"/>
                    <a:pt x="7304" y="10180"/>
                  </a:cubicBezTo>
                  <a:cubicBezTo>
                    <a:pt x="6848" y="10180"/>
                    <a:pt x="6483" y="9815"/>
                    <a:pt x="6483" y="9359"/>
                  </a:cubicBezTo>
                  <a:cubicBezTo>
                    <a:pt x="6483" y="8902"/>
                    <a:pt x="6848" y="8537"/>
                    <a:pt x="7304" y="8537"/>
                  </a:cubicBezTo>
                  <a:close/>
                  <a:moveTo>
                    <a:pt x="2366" y="0"/>
                  </a:moveTo>
                  <a:cubicBezTo>
                    <a:pt x="2123" y="0"/>
                    <a:pt x="1872" y="46"/>
                    <a:pt x="1621" y="114"/>
                  </a:cubicBezTo>
                  <a:cubicBezTo>
                    <a:pt x="594" y="1393"/>
                    <a:pt x="0" y="3036"/>
                    <a:pt x="0" y="4816"/>
                  </a:cubicBezTo>
                  <a:cubicBezTo>
                    <a:pt x="0" y="9016"/>
                    <a:pt x="3379" y="12417"/>
                    <a:pt x="7578" y="12417"/>
                  </a:cubicBezTo>
                  <a:cubicBezTo>
                    <a:pt x="11778" y="12417"/>
                    <a:pt x="15156" y="9016"/>
                    <a:pt x="15156" y="4816"/>
                  </a:cubicBezTo>
                  <a:cubicBezTo>
                    <a:pt x="15156" y="4657"/>
                    <a:pt x="15156" y="4497"/>
                    <a:pt x="15156" y="4337"/>
                  </a:cubicBezTo>
                  <a:lnTo>
                    <a:pt x="15111" y="4337"/>
                  </a:lnTo>
                  <a:cubicBezTo>
                    <a:pt x="15019" y="3789"/>
                    <a:pt x="14563" y="3310"/>
                    <a:pt x="14015" y="3173"/>
                  </a:cubicBezTo>
                  <a:cubicBezTo>
                    <a:pt x="13890" y="3136"/>
                    <a:pt x="13761" y="3119"/>
                    <a:pt x="13633" y="3119"/>
                  </a:cubicBezTo>
                  <a:cubicBezTo>
                    <a:pt x="13199" y="3119"/>
                    <a:pt x="12768" y="3318"/>
                    <a:pt x="12486" y="3652"/>
                  </a:cubicBezTo>
                  <a:cubicBezTo>
                    <a:pt x="12121" y="4063"/>
                    <a:pt x="12029" y="4634"/>
                    <a:pt x="11870" y="5159"/>
                  </a:cubicBezTo>
                  <a:cubicBezTo>
                    <a:pt x="11664" y="5821"/>
                    <a:pt x="11322" y="6460"/>
                    <a:pt x="10774" y="6871"/>
                  </a:cubicBezTo>
                  <a:cubicBezTo>
                    <a:pt x="10474" y="7095"/>
                    <a:pt x="10086" y="7224"/>
                    <a:pt x="9710" y="7224"/>
                  </a:cubicBezTo>
                  <a:cubicBezTo>
                    <a:pt x="9398" y="7224"/>
                    <a:pt x="9095" y="7136"/>
                    <a:pt x="8857" y="6939"/>
                  </a:cubicBezTo>
                  <a:cubicBezTo>
                    <a:pt x="8240" y="6460"/>
                    <a:pt x="8195" y="5570"/>
                    <a:pt x="7852" y="4862"/>
                  </a:cubicBezTo>
                  <a:cubicBezTo>
                    <a:pt x="7487" y="4063"/>
                    <a:pt x="6688" y="3492"/>
                    <a:pt x="5844" y="3378"/>
                  </a:cubicBezTo>
                  <a:cubicBezTo>
                    <a:pt x="5364" y="3310"/>
                    <a:pt x="4839" y="3356"/>
                    <a:pt x="4497" y="3036"/>
                  </a:cubicBezTo>
                  <a:cubicBezTo>
                    <a:pt x="4292" y="2876"/>
                    <a:pt x="4200" y="2602"/>
                    <a:pt x="4109" y="2351"/>
                  </a:cubicBezTo>
                  <a:cubicBezTo>
                    <a:pt x="4018" y="1940"/>
                    <a:pt x="3949" y="1530"/>
                    <a:pt x="3812" y="1141"/>
                  </a:cubicBezTo>
                  <a:cubicBezTo>
                    <a:pt x="3675" y="731"/>
                    <a:pt x="3424" y="365"/>
                    <a:pt x="3059" y="160"/>
                  </a:cubicBezTo>
                  <a:cubicBezTo>
                    <a:pt x="2842" y="46"/>
                    <a:pt x="2608" y="0"/>
                    <a:pt x="2366"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3" name="Google Shape;2160;p55">
              <a:extLst>
                <a:ext uri="{FF2B5EF4-FFF2-40B4-BE49-F238E27FC236}">
                  <a16:creationId xmlns:a16="http://schemas.microsoft.com/office/drawing/2014/main" xmlns="" id="{0C36D2FB-9EAD-1BFD-DB4D-C58CF0049FF2}"/>
                </a:ext>
              </a:extLst>
            </p:cNvPr>
            <p:cNvSpPr/>
            <p:nvPr/>
          </p:nvSpPr>
          <p:spPr>
            <a:xfrm>
              <a:off x="1373810" y="3448173"/>
              <a:ext cx="51601" cy="50673"/>
            </a:xfrm>
            <a:custGeom>
              <a:avLst/>
              <a:gdLst/>
              <a:ahLst/>
              <a:cxnLst/>
              <a:rect l="l" t="t" r="r" b="b"/>
              <a:pathLst>
                <a:path w="1279" h="1256" extrusionOk="0">
                  <a:moveTo>
                    <a:pt x="640" y="0"/>
                  </a:moveTo>
                  <a:cubicBezTo>
                    <a:pt x="297" y="0"/>
                    <a:pt x="1" y="274"/>
                    <a:pt x="1" y="616"/>
                  </a:cubicBezTo>
                  <a:cubicBezTo>
                    <a:pt x="1" y="982"/>
                    <a:pt x="297" y="1255"/>
                    <a:pt x="640" y="1255"/>
                  </a:cubicBezTo>
                  <a:cubicBezTo>
                    <a:pt x="982" y="1255"/>
                    <a:pt x="1279" y="982"/>
                    <a:pt x="1279" y="616"/>
                  </a:cubicBezTo>
                  <a:cubicBezTo>
                    <a:pt x="1279" y="274"/>
                    <a:pt x="982" y="0"/>
                    <a:pt x="640"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4" name="Google Shape;2161;p55">
              <a:extLst>
                <a:ext uri="{FF2B5EF4-FFF2-40B4-BE49-F238E27FC236}">
                  <a16:creationId xmlns:a16="http://schemas.microsoft.com/office/drawing/2014/main" xmlns="" id="{0AB11D90-D63B-1C7F-AC40-40F4FF1CAB3E}"/>
                </a:ext>
              </a:extLst>
            </p:cNvPr>
            <p:cNvSpPr/>
            <p:nvPr/>
          </p:nvSpPr>
          <p:spPr>
            <a:xfrm>
              <a:off x="1241200" y="3549436"/>
              <a:ext cx="163034" cy="163034"/>
            </a:xfrm>
            <a:custGeom>
              <a:avLst/>
              <a:gdLst/>
              <a:ahLst/>
              <a:cxnLst/>
              <a:rect l="l" t="t" r="r" b="b"/>
              <a:pathLst>
                <a:path w="4041" h="4041" extrusionOk="0">
                  <a:moveTo>
                    <a:pt x="2009" y="1"/>
                  </a:moveTo>
                  <a:cubicBezTo>
                    <a:pt x="891" y="1"/>
                    <a:pt x="1" y="891"/>
                    <a:pt x="1" y="2009"/>
                  </a:cubicBezTo>
                  <a:cubicBezTo>
                    <a:pt x="1" y="3128"/>
                    <a:pt x="891" y="4041"/>
                    <a:pt x="2009" y="4041"/>
                  </a:cubicBezTo>
                  <a:cubicBezTo>
                    <a:pt x="3128" y="4041"/>
                    <a:pt x="4041" y="3128"/>
                    <a:pt x="4041" y="2009"/>
                  </a:cubicBezTo>
                  <a:cubicBezTo>
                    <a:pt x="4041" y="891"/>
                    <a:pt x="3128" y="1"/>
                    <a:pt x="2009"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5" name="Google Shape;2162;p55">
              <a:extLst>
                <a:ext uri="{FF2B5EF4-FFF2-40B4-BE49-F238E27FC236}">
                  <a16:creationId xmlns:a16="http://schemas.microsoft.com/office/drawing/2014/main" xmlns="" id="{2594D386-80CE-77F6-1E88-977A977E866C}"/>
                </a:ext>
              </a:extLst>
            </p:cNvPr>
            <p:cNvSpPr/>
            <p:nvPr/>
          </p:nvSpPr>
          <p:spPr>
            <a:xfrm>
              <a:off x="1206222" y="2280500"/>
              <a:ext cx="307590" cy="726613"/>
            </a:xfrm>
            <a:custGeom>
              <a:avLst/>
              <a:gdLst/>
              <a:ahLst/>
              <a:cxnLst/>
              <a:rect l="l" t="t" r="r" b="b"/>
              <a:pathLst>
                <a:path w="7624" h="18010" extrusionOk="0">
                  <a:moveTo>
                    <a:pt x="4383" y="1"/>
                  </a:moveTo>
                  <a:lnTo>
                    <a:pt x="4383" y="1"/>
                  </a:lnTo>
                  <a:cubicBezTo>
                    <a:pt x="4794" y="275"/>
                    <a:pt x="5182" y="640"/>
                    <a:pt x="5478" y="1028"/>
                  </a:cubicBezTo>
                  <a:cubicBezTo>
                    <a:pt x="6117" y="1804"/>
                    <a:pt x="6117" y="2968"/>
                    <a:pt x="5707" y="3904"/>
                  </a:cubicBezTo>
                  <a:cubicBezTo>
                    <a:pt x="5319" y="4817"/>
                    <a:pt x="4565" y="5547"/>
                    <a:pt x="3812" y="6209"/>
                  </a:cubicBezTo>
                  <a:cubicBezTo>
                    <a:pt x="3036" y="6871"/>
                    <a:pt x="2214" y="7487"/>
                    <a:pt x="1598" y="8263"/>
                  </a:cubicBezTo>
                  <a:cubicBezTo>
                    <a:pt x="388" y="9770"/>
                    <a:pt x="0" y="11847"/>
                    <a:pt x="366" y="13741"/>
                  </a:cubicBezTo>
                  <a:cubicBezTo>
                    <a:pt x="434" y="14152"/>
                    <a:pt x="548" y="14540"/>
                    <a:pt x="731" y="14928"/>
                  </a:cubicBezTo>
                  <a:cubicBezTo>
                    <a:pt x="1461" y="16549"/>
                    <a:pt x="3196" y="17553"/>
                    <a:pt x="4908" y="18010"/>
                  </a:cubicBezTo>
                  <a:cubicBezTo>
                    <a:pt x="4908" y="18010"/>
                    <a:pt x="4885" y="17987"/>
                    <a:pt x="4885" y="17987"/>
                  </a:cubicBezTo>
                  <a:cubicBezTo>
                    <a:pt x="4063" y="17530"/>
                    <a:pt x="3333" y="16869"/>
                    <a:pt x="2831" y="16070"/>
                  </a:cubicBezTo>
                  <a:cubicBezTo>
                    <a:pt x="2306" y="15225"/>
                    <a:pt x="2055" y="14198"/>
                    <a:pt x="2169" y="13216"/>
                  </a:cubicBezTo>
                  <a:cubicBezTo>
                    <a:pt x="2328" y="11870"/>
                    <a:pt x="3150" y="10683"/>
                    <a:pt x="4063" y="9679"/>
                  </a:cubicBezTo>
                  <a:cubicBezTo>
                    <a:pt x="4976" y="8697"/>
                    <a:pt x="6026" y="7784"/>
                    <a:pt x="6802" y="6666"/>
                  </a:cubicBezTo>
                  <a:cubicBezTo>
                    <a:pt x="7213" y="6049"/>
                    <a:pt x="7555" y="5365"/>
                    <a:pt x="7601" y="4611"/>
                  </a:cubicBezTo>
                  <a:cubicBezTo>
                    <a:pt x="7624" y="3995"/>
                    <a:pt x="7464" y="3356"/>
                    <a:pt x="7190" y="2785"/>
                  </a:cubicBezTo>
                  <a:cubicBezTo>
                    <a:pt x="6665" y="1598"/>
                    <a:pt x="5729" y="594"/>
                    <a:pt x="4565" y="69"/>
                  </a:cubicBezTo>
                  <a:lnTo>
                    <a:pt x="4543" y="69"/>
                  </a:lnTo>
                  <a:cubicBezTo>
                    <a:pt x="4474" y="46"/>
                    <a:pt x="4428" y="23"/>
                    <a:pt x="4383"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6" name="Google Shape;2163;p55">
              <a:extLst>
                <a:ext uri="{FF2B5EF4-FFF2-40B4-BE49-F238E27FC236}">
                  <a16:creationId xmlns:a16="http://schemas.microsoft.com/office/drawing/2014/main" xmlns="" id="{81CD06EC-85CA-F6DC-0E1F-E92EE0A6E101}"/>
                </a:ext>
              </a:extLst>
            </p:cNvPr>
            <p:cNvSpPr/>
            <p:nvPr/>
          </p:nvSpPr>
          <p:spPr>
            <a:xfrm>
              <a:off x="1289088" y="2283284"/>
              <a:ext cx="291977" cy="722902"/>
            </a:xfrm>
            <a:custGeom>
              <a:avLst/>
              <a:gdLst/>
              <a:ahLst/>
              <a:cxnLst/>
              <a:rect l="l" t="t" r="r" b="b"/>
              <a:pathLst>
                <a:path w="7237" h="17918" extrusionOk="0">
                  <a:moveTo>
                    <a:pt x="2511" y="0"/>
                  </a:moveTo>
                  <a:cubicBezTo>
                    <a:pt x="3675" y="525"/>
                    <a:pt x="4611" y="1529"/>
                    <a:pt x="5136" y="2716"/>
                  </a:cubicBezTo>
                  <a:cubicBezTo>
                    <a:pt x="5410" y="3287"/>
                    <a:pt x="5570" y="3926"/>
                    <a:pt x="5547" y="4542"/>
                  </a:cubicBezTo>
                  <a:cubicBezTo>
                    <a:pt x="5501" y="5296"/>
                    <a:pt x="5159" y="5980"/>
                    <a:pt x="4748" y="6597"/>
                  </a:cubicBezTo>
                  <a:cubicBezTo>
                    <a:pt x="3972" y="7715"/>
                    <a:pt x="2922" y="8628"/>
                    <a:pt x="2009" y="9610"/>
                  </a:cubicBezTo>
                  <a:cubicBezTo>
                    <a:pt x="1096" y="10614"/>
                    <a:pt x="274" y="11801"/>
                    <a:pt x="115" y="13147"/>
                  </a:cubicBezTo>
                  <a:cubicBezTo>
                    <a:pt x="1" y="14129"/>
                    <a:pt x="252" y="15156"/>
                    <a:pt x="777" y="16001"/>
                  </a:cubicBezTo>
                  <a:cubicBezTo>
                    <a:pt x="1279" y="16800"/>
                    <a:pt x="2009" y="17461"/>
                    <a:pt x="2831" y="17918"/>
                  </a:cubicBezTo>
                  <a:lnTo>
                    <a:pt x="2831" y="17895"/>
                  </a:lnTo>
                  <a:cubicBezTo>
                    <a:pt x="1735" y="16982"/>
                    <a:pt x="1210" y="15293"/>
                    <a:pt x="1895" y="14015"/>
                  </a:cubicBezTo>
                  <a:cubicBezTo>
                    <a:pt x="2283" y="13239"/>
                    <a:pt x="3036" y="12737"/>
                    <a:pt x="3698" y="12189"/>
                  </a:cubicBezTo>
                  <a:cubicBezTo>
                    <a:pt x="4406" y="11641"/>
                    <a:pt x="5068" y="11025"/>
                    <a:pt x="5593" y="10317"/>
                  </a:cubicBezTo>
                  <a:cubicBezTo>
                    <a:pt x="6871" y="8582"/>
                    <a:pt x="7236" y="6231"/>
                    <a:pt x="6551" y="4177"/>
                  </a:cubicBezTo>
                  <a:cubicBezTo>
                    <a:pt x="5912" y="2283"/>
                    <a:pt x="4383" y="708"/>
                    <a:pt x="2511"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7" name="Google Shape;2164;p55">
              <a:extLst>
                <a:ext uri="{FF2B5EF4-FFF2-40B4-BE49-F238E27FC236}">
                  <a16:creationId xmlns:a16="http://schemas.microsoft.com/office/drawing/2014/main" xmlns="" id="{5A24B56F-A6A7-8FE3-ED21-57262390F903}"/>
                </a:ext>
              </a:extLst>
            </p:cNvPr>
            <p:cNvSpPr/>
            <p:nvPr/>
          </p:nvSpPr>
          <p:spPr>
            <a:xfrm>
              <a:off x="1401445" y="2847776"/>
              <a:ext cx="92108" cy="92108"/>
            </a:xfrm>
            <a:custGeom>
              <a:avLst/>
              <a:gdLst/>
              <a:ahLst/>
              <a:cxnLst/>
              <a:rect l="l" t="t" r="r" b="b"/>
              <a:pathLst>
                <a:path w="2283" h="2283" extrusionOk="0">
                  <a:moveTo>
                    <a:pt x="1142" y="0"/>
                  </a:moveTo>
                  <a:cubicBezTo>
                    <a:pt x="502" y="0"/>
                    <a:pt x="0" y="502"/>
                    <a:pt x="0" y="1141"/>
                  </a:cubicBezTo>
                  <a:cubicBezTo>
                    <a:pt x="0" y="1780"/>
                    <a:pt x="502" y="2283"/>
                    <a:pt x="1142" y="2283"/>
                  </a:cubicBezTo>
                  <a:cubicBezTo>
                    <a:pt x="1781" y="2283"/>
                    <a:pt x="2283" y="1780"/>
                    <a:pt x="2283" y="1141"/>
                  </a:cubicBezTo>
                  <a:cubicBezTo>
                    <a:pt x="2283" y="502"/>
                    <a:pt x="1781" y="0"/>
                    <a:pt x="114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8" name="Google Shape;2165;p55">
              <a:extLst>
                <a:ext uri="{FF2B5EF4-FFF2-40B4-BE49-F238E27FC236}">
                  <a16:creationId xmlns:a16="http://schemas.microsoft.com/office/drawing/2014/main" xmlns="" id="{10E75B41-7FD2-EC2A-23A3-257F868E2E46}"/>
                </a:ext>
              </a:extLst>
            </p:cNvPr>
            <p:cNvSpPr/>
            <p:nvPr/>
          </p:nvSpPr>
          <p:spPr>
            <a:xfrm>
              <a:off x="1494437" y="2768581"/>
              <a:ext cx="53457" cy="53417"/>
            </a:xfrm>
            <a:custGeom>
              <a:avLst/>
              <a:gdLst/>
              <a:ahLst/>
              <a:cxnLst/>
              <a:rect l="l" t="t" r="r" b="b"/>
              <a:pathLst>
                <a:path w="1325" h="1324" extrusionOk="0">
                  <a:moveTo>
                    <a:pt x="663" y="0"/>
                  </a:moveTo>
                  <a:cubicBezTo>
                    <a:pt x="297" y="0"/>
                    <a:pt x="1" y="297"/>
                    <a:pt x="1" y="662"/>
                  </a:cubicBezTo>
                  <a:cubicBezTo>
                    <a:pt x="1" y="1027"/>
                    <a:pt x="297" y="1324"/>
                    <a:pt x="663" y="1324"/>
                  </a:cubicBezTo>
                  <a:cubicBezTo>
                    <a:pt x="1028" y="1324"/>
                    <a:pt x="1325" y="1027"/>
                    <a:pt x="1325" y="662"/>
                  </a:cubicBezTo>
                  <a:cubicBezTo>
                    <a:pt x="1325" y="297"/>
                    <a:pt x="1028" y="0"/>
                    <a:pt x="663"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9" name="Google Shape;2166;p55">
              <a:extLst>
                <a:ext uri="{FF2B5EF4-FFF2-40B4-BE49-F238E27FC236}">
                  <a16:creationId xmlns:a16="http://schemas.microsoft.com/office/drawing/2014/main" xmlns="" id="{C47F5643-DAAB-15CD-AE8F-52C747C499F0}"/>
                </a:ext>
              </a:extLst>
            </p:cNvPr>
            <p:cNvSpPr/>
            <p:nvPr/>
          </p:nvSpPr>
          <p:spPr>
            <a:xfrm>
              <a:off x="1249511" y="2460071"/>
              <a:ext cx="66327" cy="66327"/>
            </a:xfrm>
            <a:custGeom>
              <a:avLst/>
              <a:gdLst/>
              <a:ahLst/>
              <a:cxnLst/>
              <a:rect l="l" t="t" r="r" b="b"/>
              <a:pathLst>
                <a:path w="1644" h="1644" extrusionOk="0">
                  <a:moveTo>
                    <a:pt x="822" y="1"/>
                  </a:moveTo>
                  <a:cubicBezTo>
                    <a:pt x="365" y="1"/>
                    <a:pt x="0" y="366"/>
                    <a:pt x="0" y="822"/>
                  </a:cubicBezTo>
                  <a:cubicBezTo>
                    <a:pt x="0" y="1279"/>
                    <a:pt x="365" y="1644"/>
                    <a:pt x="822" y="1644"/>
                  </a:cubicBezTo>
                  <a:cubicBezTo>
                    <a:pt x="1278" y="1644"/>
                    <a:pt x="1644" y="1279"/>
                    <a:pt x="1644" y="822"/>
                  </a:cubicBezTo>
                  <a:cubicBezTo>
                    <a:pt x="1644" y="366"/>
                    <a:pt x="1278" y="1"/>
                    <a:pt x="822"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0" name="Google Shape;2167;p55">
              <a:extLst>
                <a:ext uri="{FF2B5EF4-FFF2-40B4-BE49-F238E27FC236}">
                  <a16:creationId xmlns:a16="http://schemas.microsoft.com/office/drawing/2014/main" xmlns="" id="{B6D78567-CDB3-E98D-6023-0260FC34C4BF}"/>
                </a:ext>
              </a:extLst>
            </p:cNvPr>
            <p:cNvSpPr/>
            <p:nvPr/>
          </p:nvSpPr>
          <p:spPr>
            <a:xfrm>
              <a:off x="878388" y="3880054"/>
              <a:ext cx="947623" cy="50673"/>
            </a:xfrm>
            <a:custGeom>
              <a:avLst/>
              <a:gdLst/>
              <a:ahLst/>
              <a:cxnLst/>
              <a:rect l="l" t="t" r="r" b="b"/>
              <a:pathLst>
                <a:path w="23488" h="1256" extrusionOk="0">
                  <a:moveTo>
                    <a:pt x="617" y="0"/>
                  </a:moveTo>
                  <a:cubicBezTo>
                    <a:pt x="274" y="0"/>
                    <a:pt x="1" y="297"/>
                    <a:pt x="1" y="639"/>
                  </a:cubicBezTo>
                  <a:cubicBezTo>
                    <a:pt x="1" y="982"/>
                    <a:pt x="274" y="1256"/>
                    <a:pt x="617" y="1256"/>
                  </a:cubicBezTo>
                  <a:lnTo>
                    <a:pt x="22849" y="1256"/>
                  </a:lnTo>
                  <a:cubicBezTo>
                    <a:pt x="23214" y="1256"/>
                    <a:pt x="23488" y="982"/>
                    <a:pt x="23488" y="639"/>
                  </a:cubicBezTo>
                  <a:cubicBezTo>
                    <a:pt x="23488" y="297"/>
                    <a:pt x="23214" y="0"/>
                    <a:pt x="2284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1" name="Google Shape;2168;p55">
              <a:extLst>
                <a:ext uri="{FF2B5EF4-FFF2-40B4-BE49-F238E27FC236}">
                  <a16:creationId xmlns:a16="http://schemas.microsoft.com/office/drawing/2014/main" xmlns="" id="{981E4EEA-F659-3F20-4EB8-62FCA4A2FB05}"/>
                </a:ext>
              </a:extLst>
            </p:cNvPr>
            <p:cNvSpPr/>
            <p:nvPr/>
          </p:nvSpPr>
          <p:spPr>
            <a:xfrm>
              <a:off x="719999" y="3913822"/>
              <a:ext cx="265268" cy="1229716"/>
            </a:xfrm>
            <a:custGeom>
              <a:avLst/>
              <a:gdLst/>
              <a:ahLst/>
              <a:cxnLst/>
              <a:rect l="l" t="t" r="r" b="b"/>
              <a:pathLst>
                <a:path w="6575" h="30480" extrusionOk="0">
                  <a:moveTo>
                    <a:pt x="6115" y="1"/>
                  </a:moveTo>
                  <a:cubicBezTo>
                    <a:pt x="5913" y="1"/>
                    <a:pt x="5727" y="168"/>
                    <a:pt x="5707" y="373"/>
                  </a:cubicBezTo>
                  <a:lnTo>
                    <a:pt x="1986" y="29635"/>
                  </a:lnTo>
                  <a:lnTo>
                    <a:pt x="411" y="29635"/>
                  </a:lnTo>
                  <a:cubicBezTo>
                    <a:pt x="183" y="29635"/>
                    <a:pt x="1" y="29817"/>
                    <a:pt x="1" y="30046"/>
                  </a:cubicBezTo>
                  <a:cubicBezTo>
                    <a:pt x="1" y="30297"/>
                    <a:pt x="183" y="30479"/>
                    <a:pt x="411" y="30479"/>
                  </a:cubicBezTo>
                  <a:lnTo>
                    <a:pt x="2352" y="30479"/>
                  </a:lnTo>
                  <a:cubicBezTo>
                    <a:pt x="2580" y="30479"/>
                    <a:pt x="2762" y="30320"/>
                    <a:pt x="2785" y="30114"/>
                  </a:cubicBezTo>
                  <a:lnTo>
                    <a:pt x="6551" y="464"/>
                  </a:lnTo>
                  <a:cubicBezTo>
                    <a:pt x="6574" y="236"/>
                    <a:pt x="6414" y="30"/>
                    <a:pt x="6186" y="8"/>
                  </a:cubicBezTo>
                  <a:cubicBezTo>
                    <a:pt x="6162" y="3"/>
                    <a:pt x="6139" y="1"/>
                    <a:pt x="611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2" name="Google Shape;2169;p55">
              <a:extLst>
                <a:ext uri="{FF2B5EF4-FFF2-40B4-BE49-F238E27FC236}">
                  <a16:creationId xmlns:a16="http://schemas.microsoft.com/office/drawing/2014/main" xmlns="" id="{70A0D813-89F6-DB2A-541D-04E2D68D886C}"/>
                </a:ext>
              </a:extLst>
            </p:cNvPr>
            <p:cNvSpPr/>
            <p:nvPr/>
          </p:nvSpPr>
          <p:spPr>
            <a:xfrm>
              <a:off x="1709913" y="3913822"/>
              <a:ext cx="265268" cy="1229716"/>
            </a:xfrm>
            <a:custGeom>
              <a:avLst/>
              <a:gdLst/>
              <a:ahLst/>
              <a:cxnLst/>
              <a:rect l="l" t="t" r="r" b="b"/>
              <a:pathLst>
                <a:path w="6575" h="30480" extrusionOk="0">
                  <a:moveTo>
                    <a:pt x="482" y="1"/>
                  </a:moveTo>
                  <a:cubicBezTo>
                    <a:pt x="459" y="1"/>
                    <a:pt x="435" y="3"/>
                    <a:pt x="412" y="8"/>
                  </a:cubicBezTo>
                  <a:cubicBezTo>
                    <a:pt x="161" y="30"/>
                    <a:pt x="1" y="236"/>
                    <a:pt x="24" y="464"/>
                  </a:cubicBezTo>
                  <a:lnTo>
                    <a:pt x="3813" y="30114"/>
                  </a:lnTo>
                  <a:cubicBezTo>
                    <a:pt x="3835" y="30320"/>
                    <a:pt x="4018" y="30479"/>
                    <a:pt x="4223" y="30479"/>
                  </a:cubicBezTo>
                  <a:lnTo>
                    <a:pt x="6164" y="30479"/>
                  </a:lnTo>
                  <a:cubicBezTo>
                    <a:pt x="6392" y="30479"/>
                    <a:pt x="6574" y="30297"/>
                    <a:pt x="6574" y="30046"/>
                  </a:cubicBezTo>
                  <a:cubicBezTo>
                    <a:pt x="6574" y="29817"/>
                    <a:pt x="6392" y="29635"/>
                    <a:pt x="6164" y="29635"/>
                  </a:cubicBezTo>
                  <a:lnTo>
                    <a:pt x="4589" y="29635"/>
                  </a:lnTo>
                  <a:lnTo>
                    <a:pt x="868" y="373"/>
                  </a:lnTo>
                  <a:cubicBezTo>
                    <a:pt x="848" y="168"/>
                    <a:pt x="681" y="1"/>
                    <a:pt x="48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54" name="Rectangle 53">
            <a:extLst>
              <a:ext uri="{FF2B5EF4-FFF2-40B4-BE49-F238E27FC236}">
                <a16:creationId xmlns:a16="http://schemas.microsoft.com/office/drawing/2014/main" xmlns="" id="{C9BC0B79-6901-9260-9832-29F1D8C557D0}"/>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cơ</a:t>
            </a:r>
            <a:r>
              <a:rPr lang="en-US" sz="2900" b="1" dirty="0">
                <a:solidFill>
                  <a:schemeClr val="accent3">
                    <a:lumMod val="50000"/>
                  </a:schemeClr>
                </a:solidFill>
              </a:rPr>
              <a:t> </a:t>
            </a:r>
            <a:r>
              <a:rPr lang="en-US" sz="2900" b="1" dirty="0" err="1">
                <a:solidFill>
                  <a:schemeClr val="accent3">
                    <a:lumMod val="50000"/>
                  </a:schemeClr>
                </a:solidFill>
              </a:rPr>
              <a:t>bản</a:t>
            </a:r>
            <a:endParaRPr lang="en-US" sz="2900" b="1" dirty="0">
              <a:solidFill>
                <a:schemeClr val="accent3">
                  <a:lumMod val="50000"/>
                </a:schemeClr>
              </a:solidFill>
            </a:endParaRPr>
          </a:p>
        </p:txBody>
      </p:sp>
      <p:sp>
        <p:nvSpPr>
          <p:cNvPr id="4" name="Google Shape;2121;p55">
            <a:extLst>
              <a:ext uri="{FF2B5EF4-FFF2-40B4-BE49-F238E27FC236}">
                <a16:creationId xmlns:a16="http://schemas.microsoft.com/office/drawing/2014/main" xmlns="" id="{C484A183-6525-177A-20D1-EDBBBC80C0EB}"/>
              </a:ext>
            </a:extLst>
          </p:cNvPr>
          <p:cNvSpPr txBox="1"/>
          <p:nvPr/>
        </p:nvSpPr>
        <p:spPr>
          <a:xfrm rot="16200000">
            <a:off x="-570829" y="3640245"/>
            <a:ext cx="4777661" cy="517200"/>
          </a:xfrm>
          <a:prstGeom prst="rect">
            <a:avLst/>
          </a:prstGeom>
          <a:solidFill>
            <a:srgbClr val="B8D1EB"/>
          </a:solidFill>
          <a:ln w="19050" cap="flat" cmpd="sng">
            <a:solidFill>
              <a:srgbClr val="000000"/>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ysClr val="windowText" lastClr="000000"/>
                </a:solidFill>
                <a:latin typeface="Fira Sans Extra Condensed"/>
                <a:ea typeface="Fira Sans Extra Condensed"/>
                <a:cs typeface="Fira Sans Extra Condensed"/>
                <a:sym typeface="Fira Sans Extra Condensed"/>
              </a:rPr>
              <a:t>Nhóm ngành Sinh học cơ bản</a:t>
            </a:r>
            <a:endParaRPr sz="2400" kern="0" dirty="0">
              <a:solidFill>
                <a:srgbClr val="A72A1E"/>
              </a:solidFill>
              <a:latin typeface="Roboto"/>
              <a:ea typeface="Roboto"/>
              <a:cs typeface="Roboto"/>
              <a:sym typeface="Roboto"/>
            </a:endParaRPr>
          </a:p>
        </p:txBody>
      </p:sp>
      <p:sp>
        <p:nvSpPr>
          <p:cNvPr id="55" name="Google Shape;2124;p55">
            <a:extLst>
              <a:ext uri="{FF2B5EF4-FFF2-40B4-BE49-F238E27FC236}">
                <a16:creationId xmlns:a16="http://schemas.microsoft.com/office/drawing/2014/main" xmlns="" id="{C0A06458-BDDC-71D4-386D-AD8CF4D7588A}"/>
              </a:ext>
            </a:extLst>
          </p:cNvPr>
          <p:cNvSpPr txBox="1"/>
          <p:nvPr/>
        </p:nvSpPr>
        <p:spPr>
          <a:xfrm>
            <a:off x="5862026" y="1382169"/>
            <a:ext cx="6103397" cy="1418776"/>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Phát triển kĩ thuật ghép nội tạng, kĩ thuật hỗ trợ sinh sản, liệu pháp gen, liệu pháp tế bào gốc,…</a:t>
            </a:r>
            <a:endParaRPr sz="2800" kern="0" dirty="0">
              <a:solidFill>
                <a:srgbClr val="142810"/>
              </a:solidFill>
              <a:latin typeface="+mj-lt"/>
              <a:ea typeface="Fira Sans Extra Condensed"/>
              <a:cs typeface="Fira Sans Extra Condensed"/>
              <a:sym typeface="Fira Sans Extra Condensed"/>
            </a:endParaRPr>
          </a:p>
        </p:txBody>
      </p:sp>
      <p:pic>
        <p:nvPicPr>
          <p:cNvPr id="3" name="Graphic 2" descr="Arrow Straight">
            <a:extLst>
              <a:ext uri="{FF2B5EF4-FFF2-40B4-BE49-F238E27FC236}">
                <a16:creationId xmlns:a16="http://schemas.microsoft.com/office/drawing/2014/main" xmlns="" id="{43668F39-C9FC-A00C-1450-82B986102E1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4947787" y="1596295"/>
            <a:ext cx="870063" cy="870063"/>
          </a:xfrm>
          <a:prstGeom prst="rect">
            <a:avLst/>
          </a:prstGeom>
        </p:spPr>
      </p:pic>
      <p:pic>
        <p:nvPicPr>
          <p:cNvPr id="1026" name="Picture 2" descr="Có thể bạn chưa biết] Tế bào gốc - vua của mọi loại tế bào">
            <a:extLst>
              <a:ext uri="{FF2B5EF4-FFF2-40B4-BE49-F238E27FC236}">
                <a16:creationId xmlns:a16="http://schemas.microsoft.com/office/drawing/2014/main" xmlns="" id="{DB1D6C52-D67B-EE31-C500-AD719D61FA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691" y="3135532"/>
            <a:ext cx="4093804" cy="2534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toàn thời COVID: Những dịch vụ y tế tại nhà ở Hà Nội và TPHCM">
            <a:extLst>
              <a:ext uri="{FF2B5EF4-FFF2-40B4-BE49-F238E27FC236}">
                <a16:creationId xmlns:a16="http://schemas.microsoft.com/office/drawing/2014/main" xmlns="" id="{B4426637-35DA-8995-C5A6-0A1CF4B70E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0194" y="3152812"/>
            <a:ext cx="3771025" cy="2518161"/>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913;p38">
            <a:extLst>
              <a:ext uri="{FF2B5EF4-FFF2-40B4-BE49-F238E27FC236}">
                <a16:creationId xmlns:a16="http://schemas.microsoft.com/office/drawing/2014/main" xmlns="" id="{B481887C-2185-71B0-EE8A-464F88B74636}"/>
              </a:ext>
            </a:extLst>
          </p:cNvPr>
          <p:cNvSpPr/>
          <p:nvPr/>
        </p:nvSpPr>
        <p:spPr>
          <a:xfrm>
            <a:off x="2888519" y="5848126"/>
            <a:ext cx="3417773" cy="735628"/>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Liệu pháp tế bào gốc</a:t>
            </a:r>
            <a:endParaRPr sz="2700" dirty="0">
              <a:ea typeface="Roboto"/>
              <a:cs typeface="Roboto"/>
              <a:sym typeface="Roboto"/>
            </a:endParaRPr>
          </a:p>
        </p:txBody>
      </p:sp>
      <p:sp>
        <p:nvSpPr>
          <p:cNvPr id="57" name="Google Shape;913;p38">
            <a:extLst>
              <a:ext uri="{FF2B5EF4-FFF2-40B4-BE49-F238E27FC236}">
                <a16:creationId xmlns:a16="http://schemas.microsoft.com/office/drawing/2014/main" xmlns="" id="{4D04B7FE-D5E9-631A-47E0-F940B6D17E1A}"/>
              </a:ext>
            </a:extLst>
          </p:cNvPr>
          <p:cNvSpPr/>
          <p:nvPr/>
        </p:nvSpPr>
        <p:spPr>
          <a:xfrm>
            <a:off x="8106819" y="5782346"/>
            <a:ext cx="3417773" cy="735628"/>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Các dịch vụ chăm sóc sức khỏe</a:t>
            </a:r>
            <a:endParaRPr sz="2700" dirty="0">
              <a:ea typeface="Roboto"/>
              <a:cs typeface="Roboto"/>
              <a:sym typeface="Roboto"/>
            </a:endParaRPr>
          </a:p>
        </p:txBody>
      </p:sp>
      <p:sp>
        <p:nvSpPr>
          <p:cNvPr id="58" name="Arrow: Pentagon 57">
            <a:extLst>
              <a:ext uri="{FF2B5EF4-FFF2-40B4-BE49-F238E27FC236}">
                <a16:creationId xmlns:a16="http://schemas.microsoft.com/office/drawing/2014/main" xmlns="" id="{5054F503-155E-774A-F30F-6E2C90A553FF}"/>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376746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124;p55">
            <a:extLst>
              <a:ext uri="{FF2B5EF4-FFF2-40B4-BE49-F238E27FC236}">
                <a16:creationId xmlns:a16="http://schemas.microsoft.com/office/drawing/2014/main" xmlns="" id="{31C90793-1319-93EA-853F-BFC1B0D5B7C6}"/>
              </a:ext>
            </a:extLst>
          </p:cNvPr>
          <p:cNvSpPr txBox="1"/>
          <p:nvPr/>
        </p:nvSpPr>
        <p:spPr>
          <a:xfrm>
            <a:off x="2864375" y="1721185"/>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Y học</a:t>
            </a:r>
            <a:endParaRPr sz="2800" b="1" kern="0" dirty="0">
              <a:solidFill>
                <a:srgbClr val="674EA7"/>
              </a:solidFill>
              <a:latin typeface="+mj-lt"/>
              <a:ea typeface="Fira Sans Extra Condensed"/>
              <a:cs typeface="Fira Sans Extra Condensed"/>
              <a:sym typeface="Fira Sans Extra Condensed"/>
            </a:endParaRPr>
          </a:p>
        </p:txBody>
      </p:sp>
      <p:sp>
        <p:nvSpPr>
          <p:cNvPr id="16" name="Google Shape;2133;p55">
            <a:extLst>
              <a:ext uri="{FF2B5EF4-FFF2-40B4-BE49-F238E27FC236}">
                <a16:creationId xmlns:a16="http://schemas.microsoft.com/office/drawing/2014/main" xmlns="" id="{E99B3AD1-3E92-2370-0650-EB3CDFD5356F}"/>
              </a:ext>
            </a:extLst>
          </p:cNvPr>
          <p:cNvSpPr/>
          <p:nvPr/>
        </p:nvSpPr>
        <p:spPr>
          <a:xfrm>
            <a:off x="337485" y="4323504"/>
            <a:ext cx="410000" cy="410000"/>
          </a:xfrm>
          <a:prstGeom prst="ellipse">
            <a:avLst/>
          </a:prstGeom>
          <a:noFill/>
          <a:ln>
            <a:noFill/>
          </a:ln>
        </p:spPr>
        <p:txBody>
          <a:bodyPr spcFirstLastPara="1" wrap="square" lIns="121897" tIns="121897" rIns="121897" bIns="121897" anchor="ctr" anchorCtr="0">
            <a:noAutofit/>
          </a:bodyPr>
          <a:lstStyle/>
          <a:p>
            <a:pPr defTabSz="1219170">
              <a:defRPr/>
            </a:pPr>
            <a:endParaRPr sz="2400" kern="0">
              <a:solidFill>
                <a:sysClr val="windowText" lastClr="000000"/>
              </a:solidFill>
            </a:endParaRPr>
          </a:p>
        </p:txBody>
      </p:sp>
      <p:cxnSp>
        <p:nvCxnSpPr>
          <p:cNvPr id="19" name="Google Shape;2136;p55">
            <a:extLst>
              <a:ext uri="{FF2B5EF4-FFF2-40B4-BE49-F238E27FC236}">
                <a16:creationId xmlns:a16="http://schemas.microsoft.com/office/drawing/2014/main" xmlns="" id="{D583CA52-CF3E-C7CD-9E41-08B56BCC5BDE}"/>
              </a:ext>
            </a:extLst>
          </p:cNvPr>
          <p:cNvCxnSpPr>
            <a:cxnSpLocks/>
            <a:endCxn id="7" idx="1"/>
          </p:cNvCxnSpPr>
          <p:nvPr/>
        </p:nvCxnSpPr>
        <p:spPr>
          <a:xfrm flipV="1">
            <a:off x="2076603" y="2031327"/>
            <a:ext cx="787772" cy="2821"/>
          </a:xfrm>
          <a:prstGeom prst="straightConnector1">
            <a:avLst/>
          </a:prstGeom>
          <a:noFill/>
          <a:ln w="19050" cap="flat" cmpd="sng">
            <a:solidFill>
              <a:srgbClr val="000000"/>
            </a:solidFill>
            <a:prstDash val="solid"/>
            <a:round/>
            <a:headEnd type="none" w="med" len="med"/>
            <a:tailEnd type="oval" w="med" len="med"/>
          </a:ln>
        </p:spPr>
      </p:cxnSp>
      <p:grpSp>
        <p:nvGrpSpPr>
          <p:cNvPr id="22" name="Google Shape;2139;p55">
            <a:extLst>
              <a:ext uri="{FF2B5EF4-FFF2-40B4-BE49-F238E27FC236}">
                <a16:creationId xmlns:a16="http://schemas.microsoft.com/office/drawing/2014/main" xmlns="" id="{C25DAB96-46D2-C5A6-2638-E147035874CE}"/>
              </a:ext>
            </a:extLst>
          </p:cNvPr>
          <p:cNvGrpSpPr/>
          <p:nvPr/>
        </p:nvGrpSpPr>
        <p:grpSpPr>
          <a:xfrm>
            <a:off x="61399" y="3793251"/>
            <a:ext cx="1306376" cy="2979808"/>
            <a:chOff x="719999" y="2280500"/>
            <a:chExt cx="1255183" cy="2863037"/>
          </a:xfrm>
        </p:grpSpPr>
        <p:sp>
          <p:nvSpPr>
            <p:cNvPr id="23" name="Google Shape;2140;p55">
              <a:extLst>
                <a:ext uri="{FF2B5EF4-FFF2-40B4-BE49-F238E27FC236}">
                  <a16:creationId xmlns:a16="http://schemas.microsoft.com/office/drawing/2014/main" xmlns="" id="{BCE7522F-89EC-ADB7-1953-57A395BC6214}"/>
                </a:ext>
              </a:extLst>
            </p:cNvPr>
            <p:cNvSpPr/>
            <p:nvPr/>
          </p:nvSpPr>
          <p:spPr>
            <a:xfrm>
              <a:off x="951128" y="5074394"/>
              <a:ext cx="820577" cy="59912"/>
            </a:xfrm>
            <a:custGeom>
              <a:avLst/>
              <a:gdLst/>
              <a:ahLst/>
              <a:cxnLst/>
              <a:rect l="l" t="t" r="r" b="b"/>
              <a:pathLst>
                <a:path w="20339" h="1485" extrusionOk="0">
                  <a:moveTo>
                    <a:pt x="1" y="0"/>
                  </a:moveTo>
                  <a:lnTo>
                    <a:pt x="1" y="1484"/>
                  </a:lnTo>
                  <a:lnTo>
                    <a:pt x="20338" y="1484"/>
                  </a:lnTo>
                  <a:lnTo>
                    <a:pt x="2033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 name="Google Shape;2141;p55">
              <a:extLst>
                <a:ext uri="{FF2B5EF4-FFF2-40B4-BE49-F238E27FC236}">
                  <a16:creationId xmlns:a16="http://schemas.microsoft.com/office/drawing/2014/main" xmlns="" id="{756F4B0C-F6F3-F6E3-9D05-BD4B9EE1E3DF}"/>
                </a:ext>
              </a:extLst>
            </p:cNvPr>
            <p:cNvSpPr/>
            <p:nvPr/>
          </p:nvSpPr>
          <p:spPr>
            <a:xfrm>
              <a:off x="942858" y="5066124"/>
              <a:ext cx="837118" cy="76454"/>
            </a:xfrm>
            <a:custGeom>
              <a:avLst/>
              <a:gdLst/>
              <a:ahLst/>
              <a:cxnLst/>
              <a:rect l="l" t="t" r="r" b="b"/>
              <a:pathLst>
                <a:path w="20749" h="1895" extrusionOk="0">
                  <a:moveTo>
                    <a:pt x="20338" y="411"/>
                  </a:moveTo>
                  <a:lnTo>
                    <a:pt x="20338" y="1461"/>
                  </a:lnTo>
                  <a:lnTo>
                    <a:pt x="411" y="1461"/>
                  </a:lnTo>
                  <a:lnTo>
                    <a:pt x="411" y="411"/>
                  </a:lnTo>
                  <a:close/>
                  <a:moveTo>
                    <a:pt x="206" y="0"/>
                  </a:moveTo>
                  <a:cubicBezTo>
                    <a:pt x="92" y="0"/>
                    <a:pt x="0" y="91"/>
                    <a:pt x="0" y="205"/>
                  </a:cubicBezTo>
                  <a:lnTo>
                    <a:pt x="0" y="1689"/>
                  </a:lnTo>
                  <a:cubicBezTo>
                    <a:pt x="0" y="1803"/>
                    <a:pt x="92" y="1895"/>
                    <a:pt x="206" y="1895"/>
                  </a:cubicBezTo>
                  <a:lnTo>
                    <a:pt x="20543" y="1895"/>
                  </a:lnTo>
                  <a:cubicBezTo>
                    <a:pt x="20657" y="1895"/>
                    <a:pt x="20748" y="1803"/>
                    <a:pt x="20748" y="1689"/>
                  </a:cubicBezTo>
                  <a:lnTo>
                    <a:pt x="20748" y="205"/>
                  </a:lnTo>
                  <a:cubicBezTo>
                    <a:pt x="20748" y="91"/>
                    <a:pt x="20657" y="0"/>
                    <a:pt x="205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 name="Google Shape;2142;p55">
              <a:extLst>
                <a:ext uri="{FF2B5EF4-FFF2-40B4-BE49-F238E27FC236}">
                  <a16:creationId xmlns:a16="http://schemas.microsoft.com/office/drawing/2014/main" xmlns="" id="{B9CAB30B-C16E-EECA-6192-5EACF0EE26FF}"/>
                </a:ext>
              </a:extLst>
            </p:cNvPr>
            <p:cNvSpPr/>
            <p:nvPr/>
          </p:nvSpPr>
          <p:spPr>
            <a:xfrm>
              <a:off x="1115973" y="4973091"/>
              <a:ext cx="483494" cy="101347"/>
            </a:xfrm>
            <a:custGeom>
              <a:avLst/>
              <a:gdLst/>
              <a:ahLst/>
              <a:cxnLst/>
              <a:rect l="l" t="t" r="r" b="b"/>
              <a:pathLst>
                <a:path w="11984" h="2512" extrusionOk="0">
                  <a:moveTo>
                    <a:pt x="0" y="1"/>
                  </a:moveTo>
                  <a:lnTo>
                    <a:pt x="0" y="2511"/>
                  </a:lnTo>
                  <a:lnTo>
                    <a:pt x="11984" y="2511"/>
                  </a:lnTo>
                  <a:lnTo>
                    <a:pt x="11984" y="1"/>
                  </a:lnTo>
                  <a:close/>
                </a:path>
              </a:pathLst>
            </a:custGeom>
            <a:solidFill>
              <a:srgbClr val="86C4D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 name="Google Shape;2143;p55">
              <a:extLst>
                <a:ext uri="{FF2B5EF4-FFF2-40B4-BE49-F238E27FC236}">
                  <a16:creationId xmlns:a16="http://schemas.microsoft.com/office/drawing/2014/main" xmlns="" id="{47284C68-7873-719D-0A1B-667AFDC84042}"/>
                </a:ext>
              </a:extLst>
            </p:cNvPr>
            <p:cNvSpPr/>
            <p:nvPr/>
          </p:nvSpPr>
          <p:spPr>
            <a:xfrm>
              <a:off x="1197023" y="4896680"/>
              <a:ext cx="319573" cy="76454"/>
            </a:xfrm>
            <a:custGeom>
              <a:avLst/>
              <a:gdLst/>
              <a:ahLst/>
              <a:cxnLst/>
              <a:rect l="l" t="t" r="r" b="b"/>
              <a:pathLst>
                <a:path w="7921" h="1895" extrusionOk="0">
                  <a:moveTo>
                    <a:pt x="0" y="0"/>
                  </a:moveTo>
                  <a:lnTo>
                    <a:pt x="0" y="1895"/>
                  </a:lnTo>
                  <a:lnTo>
                    <a:pt x="7920" y="1895"/>
                  </a:lnTo>
                  <a:lnTo>
                    <a:pt x="792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 name="Google Shape;2144;p55">
              <a:extLst>
                <a:ext uri="{FF2B5EF4-FFF2-40B4-BE49-F238E27FC236}">
                  <a16:creationId xmlns:a16="http://schemas.microsoft.com/office/drawing/2014/main" xmlns="" id="{78F753FA-E68F-FF94-C828-3647CBDCFEC7}"/>
                </a:ext>
              </a:extLst>
            </p:cNvPr>
            <p:cNvSpPr/>
            <p:nvPr/>
          </p:nvSpPr>
          <p:spPr>
            <a:xfrm>
              <a:off x="1188713" y="4888369"/>
              <a:ext cx="337082" cy="93076"/>
            </a:xfrm>
            <a:custGeom>
              <a:avLst/>
              <a:gdLst/>
              <a:ahLst/>
              <a:cxnLst/>
              <a:rect l="l" t="t" r="r" b="b"/>
              <a:pathLst>
                <a:path w="8355" h="2307" extrusionOk="0">
                  <a:moveTo>
                    <a:pt x="7921" y="412"/>
                  </a:moveTo>
                  <a:lnTo>
                    <a:pt x="7921" y="1895"/>
                  </a:lnTo>
                  <a:lnTo>
                    <a:pt x="411" y="1895"/>
                  </a:lnTo>
                  <a:lnTo>
                    <a:pt x="411" y="412"/>
                  </a:lnTo>
                  <a:close/>
                  <a:moveTo>
                    <a:pt x="206" y="1"/>
                  </a:moveTo>
                  <a:cubicBezTo>
                    <a:pt x="92" y="1"/>
                    <a:pt x="1" y="92"/>
                    <a:pt x="1" y="206"/>
                  </a:cubicBezTo>
                  <a:lnTo>
                    <a:pt x="1" y="2101"/>
                  </a:lnTo>
                  <a:cubicBezTo>
                    <a:pt x="1" y="2215"/>
                    <a:pt x="92" y="2306"/>
                    <a:pt x="206" y="2306"/>
                  </a:cubicBezTo>
                  <a:lnTo>
                    <a:pt x="8126" y="2306"/>
                  </a:lnTo>
                  <a:cubicBezTo>
                    <a:pt x="8263" y="2306"/>
                    <a:pt x="8355" y="2215"/>
                    <a:pt x="8355" y="2101"/>
                  </a:cubicBezTo>
                  <a:lnTo>
                    <a:pt x="8355" y="206"/>
                  </a:lnTo>
                  <a:cubicBezTo>
                    <a:pt x="8355" y="92"/>
                    <a:pt x="8263" y="1"/>
                    <a:pt x="812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 name="Google Shape;2145;p55">
              <a:extLst>
                <a:ext uri="{FF2B5EF4-FFF2-40B4-BE49-F238E27FC236}">
                  <a16:creationId xmlns:a16="http://schemas.microsoft.com/office/drawing/2014/main" xmlns="" id="{F764A7A1-EA3D-D187-8190-1553BCD97212}"/>
                </a:ext>
              </a:extLst>
            </p:cNvPr>
            <p:cNvSpPr/>
            <p:nvPr/>
          </p:nvSpPr>
          <p:spPr>
            <a:xfrm>
              <a:off x="1250398" y="4648968"/>
              <a:ext cx="212780" cy="247759"/>
            </a:xfrm>
            <a:custGeom>
              <a:avLst/>
              <a:gdLst/>
              <a:ahLst/>
              <a:cxnLst/>
              <a:rect l="l" t="t" r="r" b="b"/>
              <a:pathLst>
                <a:path w="5274" h="6141" extrusionOk="0">
                  <a:moveTo>
                    <a:pt x="1" y="0"/>
                  </a:moveTo>
                  <a:lnTo>
                    <a:pt x="1" y="6140"/>
                  </a:lnTo>
                  <a:lnTo>
                    <a:pt x="5274" y="6140"/>
                  </a:lnTo>
                  <a:lnTo>
                    <a:pt x="5274"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9" name="Google Shape;2146;p55">
              <a:extLst>
                <a:ext uri="{FF2B5EF4-FFF2-40B4-BE49-F238E27FC236}">
                  <a16:creationId xmlns:a16="http://schemas.microsoft.com/office/drawing/2014/main" xmlns="" id="{99167411-E585-CA2D-96A9-00E25D2B8521}"/>
                </a:ext>
              </a:extLst>
            </p:cNvPr>
            <p:cNvSpPr/>
            <p:nvPr/>
          </p:nvSpPr>
          <p:spPr>
            <a:xfrm>
              <a:off x="1242128" y="4640657"/>
              <a:ext cx="229321" cy="264340"/>
            </a:xfrm>
            <a:custGeom>
              <a:avLst/>
              <a:gdLst/>
              <a:ahLst/>
              <a:cxnLst/>
              <a:rect l="l" t="t" r="r" b="b"/>
              <a:pathLst>
                <a:path w="5684" h="6552" extrusionOk="0">
                  <a:moveTo>
                    <a:pt x="5273" y="412"/>
                  </a:moveTo>
                  <a:lnTo>
                    <a:pt x="5273" y="6141"/>
                  </a:lnTo>
                  <a:lnTo>
                    <a:pt x="434" y="6141"/>
                  </a:lnTo>
                  <a:lnTo>
                    <a:pt x="434" y="412"/>
                  </a:lnTo>
                  <a:close/>
                  <a:moveTo>
                    <a:pt x="206" y="1"/>
                  </a:moveTo>
                  <a:cubicBezTo>
                    <a:pt x="92" y="1"/>
                    <a:pt x="1" y="92"/>
                    <a:pt x="1" y="206"/>
                  </a:cubicBezTo>
                  <a:lnTo>
                    <a:pt x="1" y="6346"/>
                  </a:lnTo>
                  <a:cubicBezTo>
                    <a:pt x="1" y="6460"/>
                    <a:pt x="92" y="6552"/>
                    <a:pt x="206" y="6552"/>
                  </a:cubicBezTo>
                  <a:lnTo>
                    <a:pt x="5479" y="6552"/>
                  </a:lnTo>
                  <a:cubicBezTo>
                    <a:pt x="5593" y="6552"/>
                    <a:pt x="5684" y="6460"/>
                    <a:pt x="5684" y="6346"/>
                  </a:cubicBezTo>
                  <a:lnTo>
                    <a:pt x="5684" y="206"/>
                  </a:lnTo>
                  <a:cubicBezTo>
                    <a:pt x="5684" y="92"/>
                    <a:pt x="5593" y="1"/>
                    <a:pt x="547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0" name="Google Shape;2147;p55">
              <a:extLst>
                <a:ext uri="{FF2B5EF4-FFF2-40B4-BE49-F238E27FC236}">
                  <a16:creationId xmlns:a16="http://schemas.microsoft.com/office/drawing/2014/main" xmlns="" id="{9A1F0F95-B6B0-CE48-A20D-AC429542B278}"/>
                </a:ext>
              </a:extLst>
            </p:cNvPr>
            <p:cNvSpPr/>
            <p:nvPr/>
          </p:nvSpPr>
          <p:spPr>
            <a:xfrm>
              <a:off x="1082810" y="4754871"/>
              <a:ext cx="167633" cy="18438"/>
            </a:xfrm>
            <a:custGeom>
              <a:avLst/>
              <a:gdLst/>
              <a:ahLst/>
              <a:cxnLst/>
              <a:rect l="l" t="t" r="r" b="b"/>
              <a:pathLst>
                <a:path w="4155" h="457" extrusionOk="0">
                  <a:moveTo>
                    <a:pt x="1" y="0"/>
                  </a:moveTo>
                  <a:lnTo>
                    <a:pt x="1" y="457"/>
                  </a:lnTo>
                  <a:lnTo>
                    <a:pt x="4155" y="457"/>
                  </a:lnTo>
                  <a:lnTo>
                    <a:pt x="4155"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1" name="Google Shape;2148;p55">
              <a:extLst>
                <a:ext uri="{FF2B5EF4-FFF2-40B4-BE49-F238E27FC236}">
                  <a16:creationId xmlns:a16="http://schemas.microsoft.com/office/drawing/2014/main" xmlns="" id="{A249C81C-D819-897F-AF69-A493661C2C11}"/>
                </a:ext>
              </a:extLst>
            </p:cNvPr>
            <p:cNvSpPr/>
            <p:nvPr/>
          </p:nvSpPr>
          <p:spPr>
            <a:xfrm>
              <a:off x="1074540" y="4746560"/>
              <a:ext cx="185143" cy="35060"/>
            </a:xfrm>
            <a:custGeom>
              <a:avLst/>
              <a:gdLst/>
              <a:ahLst/>
              <a:cxnLst/>
              <a:rect l="l" t="t" r="r" b="b"/>
              <a:pathLst>
                <a:path w="4589" h="869" extrusionOk="0">
                  <a:moveTo>
                    <a:pt x="4155" y="412"/>
                  </a:moveTo>
                  <a:lnTo>
                    <a:pt x="4155" y="434"/>
                  </a:lnTo>
                  <a:lnTo>
                    <a:pt x="434" y="434"/>
                  </a:lnTo>
                  <a:lnTo>
                    <a:pt x="434" y="412"/>
                  </a:lnTo>
                  <a:close/>
                  <a:moveTo>
                    <a:pt x="206" y="1"/>
                  </a:moveTo>
                  <a:cubicBezTo>
                    <a:pt x="92" y="1"/>
                    <a:pt x="0" y="92"/>
                    <a:pt x="0" y="206"/>
                  </a:cubicBezTo>
                  <a:lnTo>
                    <a:pt x="0" y="663"/>
                  </a:lnTo>
                  <a:cubicBezTo>
                    <a:pt x="0" y="777"/>
                    <a:pt x="92" y="868"/>
                    <a:pt x="206" y="868"/>
                  </a:cubicBezTo>
                  <a:lnTo>
                    <a:pt x="4360" y="868"/>
                  </a:lnTo>
                  <a:cubicBezTo>
                    <a:pt x="4497" y="868"/>
                    <a:pt x="4588" y="777"/>
                    <a:pt x="4588" y="663"/>
                  </a:cubicBezTo>
                  <a:lnTo>
                    <a:pt x="4588" y="206"/>
                  </a:lnTo>
                  <a:cubicBezTo>
                    <a:pt x="4588" y="92"/>
                    <a:pt x="4497" y="1"/>
                    <a:pt x="43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2" name="Google Shape;2149;p55">
              <a:extLst>
                <a:ext uri="{FF2B5EF4-FFF2-40B4-BE49-F238E27FC236}">
                  <a16:creationId xmlns:a16="http://schemas.microsoft.com/office/drawing/2014/main" xmlns="" id="{1E43009D-AFB0-A625-4678-574F2749940A}"/>
                </a:ext>
              </a:extLst>
            </p:cNvPr>
            <p:cNvSpPr/>
            <p:nvPr/>
          </p:nvSpPr>
          <p:spPr>
            <a:xfrm>
              <a:off x="1024796" y="4664622"/>
              <a:ext cx="58056" cy="196198"/>
            </a:xfrm>
            <a:custGeom>
              <a:avLst/>
              <a:gdLst/>
              <a:ahLst/>
              <a:cxnLst/>
              <a:rect l="l" t="t" r="r" b="b"/>
              <a:pathLst>
                <a:path w="1439" h="4863" extrusionOk="0">
                  <a:moveTo>
                    <a:pt x="1" y="0"/>
                  </a:moveTo>
                  <a:lnTo>
                    <a:pt x="1" y="4862"/>
                  </a:lnTo>
                  <a:lnTo>
                    <a:pt x="1439" y="4862"/>
                  </a:lnTo>
                  <a:lnTo>
                    <a:pt x="143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3" name="Google Shape;2150;p55">
              <a:extLst>
                <a:ext uri="{FF2B5EF4-FFF2-40B4-BE49-F238E27FC236}">
                  <a16:creationId xmlns:a16="http://schemas.microsoft.com/office/drawing/2014/main" xmlns="" id="{5E970177-C8D8-89A3-DBB2-3D6A565464AF}"/>
                </a:ext>
              </a:extLst>
            </p:cNvPr>
            <p:cNvSpPr/>
            <p:nvPr/>
          </p:nvSpPr>
          <p:spPr>
            <a:xfrm>
              <a:off x="1015598" y="4655423"/>
              <a:ext cx="76454" cy="213667"/>
            </a:xfrm>
            <a:custGeom>
              <a:avLst/>
              <a:gdLst/>
              <a:ahLst/>
              <a:cxnLst/>
              <a:rect l="l" t="t" r="r" b="b"/>
              <a:pathLst>
                <a:path w="1895" h="5296" extrusionOk="0">
                  <a:moveTo>
                    <a:pt x="1461" y="434"/>
                  </a:moveTo>
                  <a:lnTo>
                    <a:pt x="1461" y="4885"/>
                  </a:lnTo>
                  <a:lnTo>
                    <a:pt x="434" y="4885"/>
                  </a:lnTo>
                  <a:lnTo>
                    <a:pt x="434" y="434"/>
                  </a:lnTo>
                  <a:close/>
                  <a:moveTo>
                    <a:pt x="229" y="0"/>
                  </a:moveTo>
                  <a:cubicBezTo>
                    <a:pt x="115" y="0"/>
                    <a:pt x="0" y="91"/>
                    <a:pt x="0" y="228"/>
                  </a:cubicBezTo>
                  <a:lnTo>
                    <a:pt x="0" y="5090"/>
                  </a:lnTo>
                  <a:cubicBezTo>
                    <a:pt x="0" y="5204"/>
                    <a:pt x="115" y="5295"/>
                    <a:pt x="229" y="5295"/>
                  </a:cubicBezTo>
                  <a:lnTo>
                    <a:pt x="1667" y="5295"/>
                  </a:lnTo>
                  <a:cubicBezTo>
                    <a:pt x="1781" y="5295"/>
                    <a:pt x="1895" y="5204"/>
                    <a:pt x="1895" y="5090"/>
                  </a:cubicBezTo>
                  <a:lnTo>
                    <a:pt x="1895" y="228"/>
                  </a:lnTo>
                  <a:cubicBezTo>
                    <a:pt x="1895" y="91"/>
                    <a:pt x="1781" y="0"/>
                    <a:pt x="166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4" name="Google Shape;2151;p55">
              <a:extLst>
                <a:ext uri="{FF2B5EF4-FFF2-40B4-BE49-F238E27FC236}">
                  <a16:creationId xmlns:a16="http://schemas.microsoft.com/office/drawing/2014/main" xmlns="" id="{06218E1C-ED98-6AA9-2242-2F3C1C4A9148}"/>
                </a:ext>
              </a:extLst>
            </p:cNvPr>
            <p:cNvSpPr/>
            <p:nvPr/>
          </p:nvSpPr>
          <p:spPr>
            <a:xfrm>
              <a:off x="1132554" y="4254849"/>
              <a:ext cx="430078" cy="357336"/>
            </a:xfrm>
            <a:custGeom>
              <a:avLst/>
              <a:gdLst/>
              <a:ahLst/>
              <a:cxnLst/>
              <a:rect l="l" t="t" r="r" b="b"/>
              <a:pathLst>
                <a:path w="10660" h="8857" extrusionOk="0">
                  <a:moveTo>
                    <a:pt x="5456" y="2328"/>
                  </a:moveTo>
                  <a:cubicBezTo>
                    <a:pt x="7966" y="4634"/>
                    <a:pt x="5456" y="7441"/>
                    <a:pt x="5456" y="7441"/>
                  </a:cubicBezTo>
                  <a:cubicBezTo>
                    <a:pt x="3036" y="4497"/>
                    <a:pt x="5456" y="2328"/>
                    <a:pt x="5456" y="2328"/>
                  </a:cubicBezTo>
                  <a:close/>
                  <a:moveTo>
                    <a:pt x="5570" y="0"/>
                  </a:moveTo>
                  <a:cubicBezTo>
                    <a:pt x="0" y="5661"/>
                    <a:pt x="5570" y="8856"/>
                    <a:pt x="5570" y="8856"/>
                  </a:cubicBezTo>
                  <a:cubicBezTo>
                    <a:pt x="10660" y="4519"/>
                    <a:pt x="5570" y="0"/>
                    <a:pt x="5570"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5" name="Google Shape;2152;p55">
              <a:extLst>
                <a:ext uri="{FF2B5EF4-FFF2-40B4-BE49-F238E27FC236}">
                  <a16:creationId xmlns:a16="http://schemas.microsoft.com/office/drawing/2014/main" xmlns="" id="{1C7EE6D7-4862-9CEF-BB67-696505BDEF66}"/>
                </a:ext>
              </a:extLst>
            </p:cNvPr>
            <p:cNvSpPr/>
            <p:nvPr/>
          </p:nvSpPr>
          <p:spPr>
            <a:xfrm>
              <a:off x="1255038" y="4348769"/>
              <a:ext cx="198941" cy="206324"/>
            </a:xfrm>
            <a:custGeom>
              <a:avLst/>
              <a:gdLst/>
              <a:ahLst/>
              <a:cxnLst/>
              <a:rect l="l" t="t" r="r" b="b"/>
              <a:pathLst>
                <a:path w="4931" h="5114" extrusionOk="0">
                  <a:moveTo>
                    <a:pt x="2420" y="0"/>
                  </a:moveTo>
                  <a:cubicBezTo>
                    <a:pt x="2420" y="0"/>
                    <a:pt x="0" y="2169"/>
                    <a:pt x="2420" y="5113"/>
                  </a:cubicBezTo>
                  <a:cubicBezTo>
                    <a:pt x="2420" y="5113"/>
                    <a:pt x="4930" y="2306"/>
                    <a:pt x="2420" y="0"/>
                  </a:cubicBez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6" name="Google Shape;2153;p55">
              <a:extLst>
                <a:ext uri="{FF2B5EF4-FFF2-40B4-BE49-F238E27FC236}">
                  <a16:creationId xmlns:a16="http://schemas.microsoft.com/office/drawing/2014/main" xmlns="" id="{9CD03971-066E-4351-CA02-EE0E369F312A}"/>
                </a:ext>
              </a:extLst>
            </p:cNvPr>
            <p:cNvSpPr/>
            <p:nvPr/>
          </p:nvSpPr>
          <p:spPr>
            <a:xfrm>
              <a:off x="966782" y="3127681"/>
              <a:ext cx="845429" cy="1061840"/>
            </a:xfrm>
            <a:custGeom>
              <a:avLst/>
              <a:gdLst/>
              <a:ahLst/>
              <a:cxnLst/>
              <a:rect l="l" t="t" r="r" b="b"/>
              <a:pathLst>
                <a:path w="20955" h="26319" extrusionOk="0">
                  <a:moveTo>
                    <a:pt x="7396" y="1"/>
                  </a:moveTo>
                  <a:lnTo>
                    <a:pt x="7350" y="183"/>
                  </a:lnTo>
                  <a:lnTo>
                    <a:pt x="5844" y="7853"/>
                  </a:lnTo>
                  <a:lnTo>
                    <a:pt x="5867" y="7898"/>
                  </a:lnTo>
                  <a:cubicBezTo>
                    <a:pt x="2420" y="9359"/>
                    <a:pt x="1" y="12760"/>
                    <a:pt x="1" y="16732"/>
                  </a:cubicBezTo>
                  <a:cubicBezTo>
                    <a:pt x="1" y="22027"/>
                    <a:pt x="4292" y="26318"/>
                    <a:pt x="9587" y="26318"/>
                  </a:cubicBezTo>
                  <a:cubicBezTo>
                    <a:pt x="14883" y="26318"/>
                    <a:pt x="19174" y="22027"/>
                    <a:pt x="19174" y="16732"/>
                  </a:cubicBezTo>
                  <a:cubicBezTo>
                    <a:pt x="19174" y="13970"/>
                    <a:pt x="18010" y="11505"/>
                    <a:pt x="16138" y="9747"/>
                  </a:cubicBezTo>
                  <a:lnTo>
                    <a:pt x="20954" y="1713"/>
                  </a:lnTo>
                  <a:lnTo>
                    <a:pt x="20384" y="960"/>
                  </a:lnTo>
                  <a:lnTo>
                    <a:pt x="13125" y="6757"/>
                  </a:lnTo>
                  <a:lnTo>
                    <a:pt x="11824" y="183"/>
                  </a:lnTo>
                  <a:lnTo>
                    <a:pt x="11779" y="1"/>
                  </a:lnTo>
                  <a:cubicBezTo>
                    <a:pt x="11185" y="115"/>
                    <a:pt x="10455" y="183"/>
                    <a:pt x="9587" y="183"/>
                  </a:cubicBezTo>
                  <a:cubicBezTo>
                    <a:pt x="8697" y="183"/>
                    <a:pt x="7990" y="115"/>
                    <a:pt x="7396"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7" name="Google Shape;2154;p55">
              <a:extLst>
                <a:ext uri="{FF2B5EF4-FFF2-40B4-BE49-F238E27FC236}">
                  <a16:creationId xmlns:a16="http://schemas.microsoft.com/office/drawing/2014/main" xmlns="" id="{BD59F14C-06F5-1745-DFF4-0D2EBC593686}"/>
                </a:ext>
              </a:extLst>
            </p:cNvPr>
            <p:cNvSpPr/>
            <p:nvPr/>
          </p:nvSpPr>
          <p:spPr>
            <a:xfrm>
              <a:off x="958511" y="3119250"/>
              <a:ext cx="862899" cy="1078543"/>
            </a:xfrm>
            <a:custGeom>
              <a:avLst/>
              <a:gdLst/>
              <a:ahLst/>
              <a:cxnLst/>
              <a:rect l="l" t="t" r="r" b="b"/>
              <a:pathLst>
                <a:path w="21388" h="26733" extrusionOk="0">
                  <a:moveTo>
                    <a:pt x="11824" y="461"/>
                  </a:moveTo>
                  <a:lnTo>
                    <a:pt x="13125" y="7012"/>
                  </a:lnTo>
                  <a:cubicBezTo>
                    <a:pt x="13141" y="7106"/>
                    <a:pt x="13242" y="7168"/>
                    <a:pt x="13341" y="7168"/>
                  </a:cubicBezTo>
                  <a:cubicBezTo>
                    <a:pt x="13387" y="7168"/>
                    <a:pt x="13431" y="7155"/>
                    <a:pt x="13467" y="7126"/>
                  </a:cubicBezTo>
                  <a:lnTo>
                    <a:pt x="20543" y="1465"/>
                  </a:lnTo>
                  <a:lnTo>
                    <a:pt x="20908" y="1922"/>
                  </a:lnTo>
                  <a:lnTo>
                    <a:pt x="16161" y="9842"/>
                  </a:lnTo>
                  <a:cubicBezTo>
                    <a:pt x="16115" y="9933"/>
                    <a:pt x="16138" y="10048"/>
                    <a:pt x="16206" y="10116"/>
                  </a:cubicBezTo>
                  <a:cubicBezTo>
                    <a:pt x="18101" y="11896"/>
                    <a:pt x="19151" y="14339"/>
                    <a:pt x="19151" y="16941"/>
                  </a:cubicBezTo>
                  <a:cubicBezTo>
                    <a:pt x="19151" y="22099"/>
                    <a:pt x="14951" y="26299"/>
                    <a:pt x="9792" y="26299"/>
                  </a:cubicBezTo>
                  <a:cubicBezTo>
                    <a:pt x="4634" y="26299"/>
                    <a:pt x="434" y="22099"/>
                    <a:pt x="434" y="16941"/>
                  </a:cubicBezTo>
                  <a:cubicBezTo>
                    <a:pt x="434" y="13175"/>
                    <a:pt x="2671" y="9774"/>
                    <a:pt x="6140" y="8313"/>
                  </a:cubicBezTo>
                  <a:cubicBezTo>
                    <a:pt x="6209" y="8290"/>
                    <a:pt x="6232" y="8244"/>
                    <a:pt x="6254" y="8199"/>
                  </a:cubicBezTo>
                  <a:cubicBezTo>
                    <a:pt x="6277" y="8153"/>
                    <a:pt x="6277" y="8085"/>
                    <a:pt x="6254" y="8039"/>
                  </a:cubicBezTo>
                  <a:lnTo>
                    <a:pt x="7761" y="461"/>
                  </a:lnTo>
                  <a:cubicBezTo>
                    <a:pt x="8354" y="552"/>
                    <a:pt x="9039" y="598"/>
                    <a:pt x="9792" y="598"/>
                  </a:cubicBezTo>
                  <a:cubicBezTo>
                    <a:pt x="10523" y="598"/>
                    <a:pt x="11208" y="552"/>
                    <a:pt x="11824" y="461"/>
                  </a:cubicBezTo>
                  <a:close/>
                  <a:moveTo>
                    <a:pt x="7603" y="0"/>
                  </a:moveTo>
                  <a:cubicBezTo>
                    <a:pt x="7505" y="0"/>
                    <a:pt x="7416" y="65"/>
                    <a:pt x="7396" y="164"/>
                  </a:cubicBezTo>
                  <a:lnTo>
                    <a:pt x="5844" y="7970"/>
                  </a:lnTo>
                  <a:cubicBezTo>
                    <a:pt x="2283" y="9545"/>
                    <a:pt x="0" y="13061"/>
                    <a:pt x="0" y="16941"/>
                  </a:cubicBezTo>
                  <a:cubicBezTo>
                    <a:pt x="0" y="22350"/>
                    <a:pt x="4406" y="26733"/>
                    <a:pt x="9792" y="26733"/>
                  </a:cubicBezTo>
                  <a:cubicBezTo>
                    <a:pt x="15202" y="26733"/>
                    <a:pt x="19584" y="22350"/>
                    <a:pt x="19584" y="16941"/>
                  </a:cubicBezTo>
                  <a:cubicBezTo>
                    <a:pt x="19584" y="14270"/>
                    <a:pt x="18534" y="11782"/>
                    <a:pt x="16617" y="9933"/>
                  </a:cubicBezTo>
                  <a:lnTo>
                    <a:pt x="21342" y="2013"/>
                  </a:lnTo>
                  <a:cubicBezTo>
                    <a:pt x="21388" y="1945"/>
                    <a:pt x="21388" y="1853"/>
                    <a:pt x="21319" y="1785"/>
                  </a:cubicBezTo>
                  <a:lnTo>
                    <a:pt x="20749" y="1054"/>
                  </a:lnTo>
                  <a:cubicBezTo>
                    <a:pt x="20703" y="1009"/>
                    <a:pt x="20657" y="963"/>
                    <a:pt x="20612" y="963"/>
                  </a:cubicBezTo>
                  <a:cubicBezTo>
                    <a:pt x="20543" y="963"/>
                    <a:pt x="20497" y="986"/>
                    <a:pt x="20452" y="1009"/>
                  </a:cubicBezTo>
                  <a:lnTo>
                    <a:pt x="13467" y="6578"/>
                  </a:lnTo>
                  <a:lnTo>
                    <a:pt x="12235" y="347"/>
                  </a:lnTo>
                  <a:lnTo>
                    <a:pt x="12189" y="187"/>
                  </a:lnTo>
                  <a:cubicBezTo>
                    <a:pt x="12189" y="119"/>
                    <a:pt x="12166" y="73"/>
                    <a:pt x="12121" y="50"/>
                  </a:cubicBezTo>
                  <a:cubicBezTo>
                    <a:pt x="12075" y="4"/>
                    <a:pt x="12006" y="4"/>
                    <a:pt x="11961" y="4"/>
                  </a:cubicBezTo>
                  <a:cubicBezTo>
                    <a:pt x="11322" y="119"/>
                    <a:pt x="10591" y="187"/>
                    <a:pt x="9792" y="187"/>
                  </a:cubicBezTo>
                  <a:cubicBezTo>
                    <a:pt x="8971" y="187"/>
                    <a:pt x="8263" y="119"/>
                    <a:pt x="7647" y="4"/>
                  </a:cubicBezTo>
                  <a:cubicBezTo>
                    <a:pt x="7632" y="2"/>
                    <a:pt x="7617" y="0"/>
                    <a:pt x="760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8" name="Google Shape;2155;p55">
              <a:extLst>
                <a:ext uri="{FF2B5EF4-FFF2-40B4-BE49-F238E27FC236}">
                  <a16:creationId xmlns:a16="http://schemas.microsoft.com/office/drawing/2014/main" xmlns="" id="{4DE4E268-4ADD-B7C7-D2E6-6B735AC1B375}"/>
                </a:ext>
              </a:extLst>
            </p:cNvPr>
            <p:cNvSpPr/>
            <p:nvPr/>
          </p:nvSpPr>
          <p:spPr>
            <a:xfrm>
              <a:off x="1162933" y="3054941"/>
              <a:ext cx="396027" cy="80166"/>
            </a:xfrm>
            <a:custGeom>
              <a:avLst/>
              <a:gdLst/>
              <a:ahLst/>
              <a:cxnLst/>
              <a:rect l="l" t="t" r="r" b="b"/>
              <a:pathLst>
                <a:path w="9816" h="1987" extrusionOk="0">
                  <a:moveTo>
                    <a:pt x="69" y="1"/>
                  </a:moveTo>
                  <a:cubicBezTo>
                    <a:pt x="69" y="1"/>
                    <a:pt x="1" y="1302"/>
                    <a:pt x="2534" y="1804"/>
                  </a:cubicBezTo>
                  <a:cubicBezTo>
                    <a:pt x="3128" y="1918"/>
                    <a:pt x="3835" y="1986"/>
                    <a:pt x="4725" y="1986"/>
                  </a:cubicBezTo>
                  <a:cubicBezTo>
                    <a:pt x="5593" y="1986"/>
                    <a:pt x="6323" y="1918"/>
                    <a:pt x="6917" y="1804"/>
                  </a:cubicBezTo>
                  <a:cubicBezTo>
                    <a:pt x="9587" y="1325"/>
                    <a:pt x="9815" y="1"/>
                    <a:pt x="9815"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9" name="Google Shape;2156;p55">
              <a:extLst>
                <a:ext uri="{FF2B5EF4-FFF2-40B4-BE49-F238E27FC236}">
                  <a16:creationId xmlns:a16="http://schemas.microsoft.com/office/drawing/2014/main" xmlns="" id="{C34FEDB8-5AF8-EE70-8E0C-DC1BE7880025}"/>
                </a:ext>
              </a:extLst>
            </p:cNvPr>
            <p:cNvSpPr/>
            <p:nvPr/>
          </p:nvSpPr>
          <p:spPr>
            <a:xfrm>
              <a:off x="1155550" y="3045743"/>
              <a:ext cx="412608" cy="97635"/>
            </a:xfrm>
            <a:custGeom>
              <a:avLst/>
              <a:gdLst/>
              <a:ahLst/>
              <a:cxnLst/>
              <a:rect l="l" t="t" r="r" b="b"/>
              <a:pathLst>
                <a:path w="10227" h="2420" extrusionOk="0">
                  <a:moveTo>
                    <a:pt x="9702" y="434"/>
                  </a:moveTo>
                  <a:cubicBezTo>
                    <a:pt x="9473" y="799"/>
                    <a:pt x="8857" y="1507"/>
                    <a:pt x="7077" y="1826"/>
                  </a:cubicBezTo>
                  <a:cubicBezTo>
                    <a:pt x="6438" y="1941"/>
                    <a:pt x="5707" y="2009"/>
                    <a:pt x="4908" y="2009"/>
                  </a:cubicBezTo>
                  <a:cubicBezTo>
                    <a:pt x="4087" y="2009"/>
                    <a:pt x="3356" y="1941"/>
                    <a:pt x="2763" y="1826"/>
                  </a:cubicBezTo>
                  <a:cubicBezTo>
                    <a:pt x="1028" y="1484"/>
                    <a:pt x="594" y="777"/>
                    <a:pt x="503" y="434"/>
                  </a:cubicBezTo>
                  <a:close/>
                  <a:moveTo>
                    <a:pt x="252" y="0"/>
                  </a:moveTo>
                  <a:cubicBezTo>
                    <a:pt x="138" y="0"/>
                    <a:pt x="47" y="92"/>
                    <a:pt x="47" y="206"/>
                  </a:cubicBezTo>
                  <a:cubicBezTo>
                    <a:pt x="47" y="274"/>
                    <a:pt x="1" y="1712"/>
                    <a:pt x="2671" y="2237"/>
                  </a:cubicBezTo>
                  <a:cubicBezTo>
                    <a:pt x="3311" y="2374"/>
                    <a:pt x="4064" y="2420"/>
                    <a:pt x="4908" y="2420"/>
                  </a:cubicBezTo>
                  <a:cubicBezTo>
                    <a:pt x="5730" y="2420"/>
                    <a:pt x="6483" y="2374"/>
                    <a:pt x="7145" y="2237"/>
                  </a:cubicBezTo>
                  <a:cubicBezTo>
                    <a:pt x="9930" y="1735"/>
                    <a:pt x="10204" y="320"/>
                    <a:pt x="10204" y="252"/>
                  </a:cubicBezTo>
                  <a:cubicBezTo>
                    <a:pt x="10227" y="183"/>
                    <a:pt x="10204" y="137"/>
                    <a:pt x="10158" y="92"/>
                  </a:cubicBezTo>
                  <a:cubicBezTo>
                    <a:pt x="10135" y="23"/>
                    <a:pt x="10067" y="0"/>
                    <a:pt x="999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0" name="Google Shape;2157;p55">
              <a:extLst>
                <a:ext uri="{FF2B5EF4-FFF2-40B4-BE49-F238E27FC236}">
                  <a16:creationId xmlns:a16="http://schemas.microsoft.com/office/drawing/2014/main" xmlns="" id="{06E3A728-3AFF-7AEE-4E1B-663698B2B7AE}"/>
                </a:ext>
              </a:extLst>
            </p:cNvPr>
            <p:cNvSpPr/>
            <p:nvPr/>
          </p:nvSpPr>
          <p:spPr>
            <a:xfrm>
              <a:off x="1473257" y="3540238"/>
              <a:ext cx="107802" cy="106874"/>
            </a:xfrm>
            <a:custGeom>
              <a:avLst/>
              <a:gdLst/>
              <a:ahLst/>
              <a:cxnLst/>
              <a:rect l="l" t="t" r="r" b="b"/>
              <a:pathLst>
                <a:path w="2672" h="2649" extrusionOk="0">
                  <a:moveTo>
                    <a:pt x="1347" y="1"/>
                  </a:moveTo>
                  <a:cubicBezTo>
                    <a:pt x="617" y="1"/>
                    <a:pt x="1" y="594"/>
                    <a:pt x="1" y="1324"/>
                  </a:cubicBezTo>
                  <a:cubicBezTo>
                    <a:pt x="1" y="2055"/>
                    <a:pt x="617" y="2648"/>
                    <a:pt x="1347" y="2648"/>
                  </a:cubicBezTo>
                  <a:cubicBezTo>
                    <a:pt x="2078" y="2648"/>
                    <a:pt x="2671" y="2055"/>
                    <a:pt x="2671" y="1324"/>
                  </a:cubicBezTo>
                  <a:cubicBezTo>
                    <a:pt x="2671" y="594"/>
                    <a:pt x="2078" y="1"/>
                    <a:pt x="1347"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1" name="Google Shape;2158;p55">
              <a:extLst>
                <a:ext uri="{FF2B5EF4-FFF2-40B4-BE49-F238E27FC236}">
                  <a16:creationId xmlns:a16="http://schemas.microsoft.com/office/drawing/2014/main" xmlns="" id="{FC58114A-B121-077F-6DEA-A39D61C77278}"/>
                </a:ext>
              </a:extLst>
            </p:cNvPr>
            <p:cNvSpPr/>
            <p:nvPr/>
          </p:nvSpPr>
          <p:spPr>
            <a:xfrm>
              <a:off x="1425369" y="3742845"/>
              <a:ext cx="81093" cy="81053"/>
            </a:xfrm>
            <a:custGeom>
              <a:avLst/>
              <a:gdLst/>
              <a:ahLst/>
              <a:cxnLst/>
              <a:rect l="l" t="t" r="r" b="b"/>
              <a:pathLst>
                <a:path w="2010" h="2009" extrusionOk="0">
                  <a:moveTo>
                    <a:pt x="1005" y="0"/>
                  </a:moveTo>
                  <a:cubicBezTo>
                    <a:pt x="434" y="0"/>
                    <a:pt x="1" y="457"/>
                    <a:pt x="1" y="1004"/>
                  </a:cubicBezTo>
                  <a:cubicBezTo>
                    <a:pt x="1" y="1552"/>
                    <a:pt x="434" y="2009"/>
                    <a:pt x="1005" y="2009"/>
                  </a:cubicBezTo>
                  <a:cubicBezTo>
                    <a:pt x="1553" y="2009"/>
                    <a:pt x="2009" y="1552"/>
                    <a:pt x="2009" y="1004"/>
                  </a:cubicBezTo>
                  <a:cubicBezTo>
                    <a:pt x="2009" y="457"/>
                    <a:pt x="1553" y="0"/>
                    <a:pt x="1005"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2" name="Google Shape;2159;p55">
              <a:extLst>
                <a:ext uri="{FF2B5EF4-FFF2-40B4-BE49-F238E27FC236}">
                  <a16:creationId xmlns:a16="http://schemas.microsoft.com/office/drawing/2014/main" xmlns="" id="{5F7915E3-332C-A2ED-DC98-12A6DB7B52C1}"/>
                </a:ext>
              </a:extLst>
            </p:cNvPr>
            <p:cNvSpPr/>
            <p:nvPr/>
          </p:nvSpPr>
          <p:spPr>
            <a:xfrm>
              <a:off x="1047832" y="3621289"/>
              <a:ext cx="611509" cy="501004"/>
            </a:xfrm>
            <a:custGeom>
              <a:avLst/>
              <a:gdLst/>
              <a:ahLst/>
              <a:cxnLst/>
              <a:rect l="l" t="t" r="r" b="b"/>
              <a:pathLst>
                <a:path w="15157" h="12418" extrusionOk="0">
                  <a:moveTo>
                    <a:pt x="3242" y="4657"/>
                  </a:moveTo>
                  <a:cubicBezTo>
                    <a:pt x="4086" y="4657"/>
                    <a:pt x="4748" y="5341"/>
                    <a:pt x="4748" y="6163"/>
                  </a:cubicBezTo>
                  <a:cubicBezTo>
                    <a:pt x="4748" y="7008"/>
                    <a:pt x="4086" y="7670"/>
                    <a:pt x="3242" y="7670"/>
                  </a:cubicBezTo>
                  <a:cubicBezTo>
                    <a:pt x="2420" y="7670"/>
                    <a:pt x="1735" y="7008"/>
                    <a:pt x="1735" y="6163"/>
                  </a:cubicBezTo>
                  <a:cubicBezTo>
                    <a:pt x="1735" y="5341"/>
                    <a:pt x="2420" y="4657"/>
                    <a:pt x="3242" y="4657"/>
                  </a:cubicBezTo>
                  <a:close/>
                  <a:moveTo>
                    <a:pt x="7304" y="8537"/>
                  </a:moveTo>
                  <a:cubicBezTo>
                    <a:pt x="7761" y="8537"/>
                    <a:pt x="8126" y="8902"/>
                    <a:pt x="8126" y="9359"/>
                  </a:cubicBezTo>
                  <a:cubicBezTo>
                    <a:pt x="8126" y="9815"/>
                    <a:pt x="7761" y="10180"/>
                    <a:pt x="7304" y="10180"/>
                  </a:cubicBezTo>
                  <a:cubicBezTo>
                    <a:pt x="6848" y="10180"/>
                    <a:pt x="6483" y="9815"/>
                    <a:pt x="6483" y="9359"/>
                  </a:cubicBezTo>
                  <a:cubicBezTo>
                    <a:pt x="6483" y="8902"/>
                    <a:pt x="6848" y="8537"/>
                    <a:pt x="7304" y="8537"/>
                  </a:cubicBezTo>
                  <a:close/>
                  <a:moveTo>
                    <a:pt x="2366" y="0"/>
                  </a:moveTo>
                  <a:cubicBezTo>
                    <a:pt x="2123" y="0"/>
                    <a:pt x="1872" y="46"/>
                    <a:pt x="1621" y="114"/>
                  </a:cubicBezTo>
                  <a:cubicBezTo>
                    <a:pt x="594" y="1393"/>
                    <a:pt x="0" y="3036"/>
                    <a:pt x="0" y="4816"/>
                  </a:cubicBezTo>
                  <a:cubicBezTo>
                    <a:pt x="0" y="9016"/>
                    <a:pt x="3379" y="12417"/>
                    <a:pt x="7578" y="12417"/>
                  </a:cubicBezTo>
                  <a:cubicBezTo>
                    <a:pt x="11778" y="12417"/>
                    <a:pt x="15156" y="9016"/>
                    <a:pt x="15156" y="4816"/>
                  </a:cubicBezTo>
                  <a:cubicBezTo>
                    <a:pt x="15156" y="4657"/>
                    <a:pt x="15156" y="4497"/>
                    <a:pt x="15156" y="4337"/>
                  </a:cubicBezTo>
                  <a:lnTo>
                    <a:pt x="15111" y="4337"/>
                  </a:lnTo>
                  <a:cubicBezTo>
                    <a:pt x="15019" y="3789"/>
                    <a:pt x="14563" y="3310"/>
                    <a:pt x="14015" y="3173"/>
                  </a:cubicBezTo>
                  <a:cubicBezTo>
                    <a:pt x="13890" y="3136"/>
                    <a:pt x="13761" y="3119"/>
                    <a:pt x="13633" y="3119"/>
                  </a:cubicBezTo>
                  <a:cubicBezTo>
                    <a:pt x="13199" y="3119"/>
                    <a:pt x="12768" y="3318"/>
                    <a:pt x="12486" y="3652"/>
                  </a:cubicBezTo>
                  <a:cubicBezTo>
                    <a:pt x="12121" y="4063"/>
                    <a:pt x="12029" y="4634"/>
                    <a:pt x="11870" y="5159"/>
                  </a:cubicBezTo>
                  <a:cubicBezTo>
                    <a:pt x="11664" y="5821"/>
                    <a:pt x="11322" y="6460"/>
                    <a:pt x="10774" y="6871"/>
                  </a:cubicBezTo>
                  <a:cubicBezTo>
                    <a:pt x="10474" y="7095"/>
                    <a:pt x="10086" y="7224"/>
                    <a:pt x="9710" y="7224"/>
                  </a:cubicBezTo>
                  <a:cubicBezTo>
                    <a:pt x="9398" y="7224"/>
                    <a:pt x="9095" y="7136"/>
                    <a:pt x="8857" y="6939"/>
                  </a:cubicBezTo>
                  <a:cubicBezTo>
                    <a:pt x="8240" y="6460"/>
                    <a:pt x="8195" y="5570"/>
                    <a:pt x="7852" y="4862"/>
                  </a:cubicBezTo>
                  <a:cubicBezTo>
                    <a:pt x="7487" y="4063"/>
                    <a:pt x="6688" y="3492"/>
                    <a:pt x="5844" y="3378"/>
                  </a:cubicBezTo>
                  <a:cubicBezTo>
                    <a:pt x="5364" y="3310"/>
                    <a:pt x="4839" y="3356"/>
                    <a:pt x="4497" y="3036"/>
                  </a:cubicBezTo>
                  <a:cubicBezTo>
                    <a:pt x="4292" y="2876"/>
                    <a:pt x="4200" y="2602"/>
                    <a:pt x="4109" y="2351"/>
                  </a:cubicBezTo>
                  <a:cubicBezTo>
                    <a:pt x="4018" y="1940"/>
                    <a:pt x="3949" y="1530"/>
                    <a:pt x="3812" y="1141"/>
                  </a:cubicBezTo>
                  <a:cubicBezTo>
                    <a:pt x="3675" y="731"/>
                    <a:pt x="3424" y="365"/>
                    <a:pt x="3059" y="160"/>
                  </a:cubicBezTo>
                  <a:cubicBezTo>
                    <a:pt x="2842" y="46"/>
                    <a:pt x="2608" y="0"/>
                    <a:pt x="2366"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3" name="Google Shape;2160;p55">
              <a:extLst>
                <a:ext uri="{FF2B5EF4-FFF2-40B4-BE49-F238E27FC236}">
                  <a16:creationId xmlns:a16="http://schemas.microsoft.com/office/drawing/2014/main" xmlns="" id="{0C36D2FB-9EAD-1BFD-DB4D-C58CF0049FF2}"/>
                </a:ext>
              </a:extLst>
            </p:cNvPr>
            <p:cNvSpPr/>
            <p:nvPr/>
          </p:nvSpPr>
          <p:spPr>
            <a:xfrm>
              <a:off x="1373810" y="3448173"/>
              <a:ext cx="51601" cy="50673"/>
            </a:xfrm>
            <a:custGeom>
              <a:avLst/>
              <a:gdLst/>
              <a:ahLst/>
              <a:cxnLst/>
              <a:rect l="l" t="t" r="r" b="b"/>
              <a:pathLst>
                <a:path w="1279" h="1256" extrusionOk="0">
                  <a:moveTo>
                    <a:pt x="640" y="0"/>
                  </a:moveTo>
                  <a:cubicBezTo>
                    <a:pt x="297" y="0"/>
                    <a:pt x="1" y="274"/>
                    <a:pt x="1" y="616"/>
                  </a:cubicBezTo>
                  <a:cubicBezTo>
                    <a:pt x="1" y="982"/>
                    <a:pt x="297" y="1255"/>
                    <a:pt x="640" y="1255"/>
                  </a:cubicBezTo>
                  <a:cubicBezTo>
                    <a:pt x="982" y="1255"/>
                    <a:pt x="1279" y="982"/>
                    <a:pt x="1279" y="616"/>
                  </a:cubicBezTo>
                  <a:cubicBezTo>
                    <a:pt x="1279" y="274"/>
                    <a:pt x="982" y="0"/>
                    <a:pt x="640"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4" name="Google Shape;2161;p55">
              <a:extLst>
                <a:ext uri="{FF2B5EF4-FFF2-40B4-BE49-F238E27FC236}">
                  <a16:creationId xmlns:a16="http://schemas.microsoft.com/office/drawing/2014/main" xmlns="" id="{0AB11D90-D63B-1C7F-AC40-40F4FF1CAB3E}"/>
                </a:ext>
              </a:extLst>
            </p:cNvPr>
            <p:cNvSpPr/>
            <p:nvPr/>
          </p:nvSpPr>
          <p:spPr>
            <a:xfrm>
              <a:off x="1241200" y="3549436"/>
              <a:ext cx="163034" cy="163034"/>
            </a:xfrm>
            <a:custGeom>
              <a:avLst/>
              <a:gdLst/>
              <a:ahLst/>
              <a:cxnLst/>
              <a:rect l="l" t="t" r="r" b="b"/>
              <a:pathLst>
                <a:path w="4041" h="4041" extrusionOk="0">
                  <a:moveTo>
                    <a:pt x="2009" y="1"/>
                  </a:moveTo>
                  <a:cubicBezTo>
                    <a:pt x="891" y="1"/>
                    <a:pt x="1" y="891"/>
                    <a:pt x="1" y="2009"/>
                  </a:cubicBezTo>
                  <a:cubicBezTo>
                    <a:pt x="1" y="3128"/>
                    <a:pt x="891" y="4041"/>
                    <a:pt x="2009" y="4041"/>
                  </a:cubicBezTo>
                  <a:cubicBezTo>
                    <a:pt x="3128" y="4041"/>
                    <a:pt x="4041" y="3128"/>
                    <a:pt x="4041" y="2009"/>
                  </a:cubicBezTo>
                  <a:cubicBezTo>
                    <a:pt x="4041" y="891"/>
                    <a:pt x="3128" y="1"/>
                    <a:pt x="2009"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5" name="Google Shape;2162;p55">
              <a:extLst>
                <a:ext uri="{FF2B5EF4-FFF2-40B4-BE49-F238E27FC236}">
                  <a16:creationId xmlns:a16="http://schemas.microsoft.com/office/drawing/2014/main" xmlns="" id="{2594D386-80CE-77F6-1E88-977A977E866C}"/>
                </a:ext>
              </a:extLst>
            </p:cNvPr>
            <p:cNvSpPr/>
            <p:nvPr/>
          </p:nvSpPr>
          <p:spPr>
            <a:xfrm>
              <a:off x="1206222" y="2280500"/>
              <a:ext cx="307590" cy="726613"/>
            </a:xfrm>
            <a:custGeom>
              <a:avLst/>
              <a:gdLst/>
              <a:ahLst/>
              <a:cxnLst/>
              <a:rect l="l" t="t" r="r" b="b"/>
              <a:pathLst>
                <a:path w="7624" h="18010" extrusionOk="0">
                  <a:moveTo>
                    <a:pt x="4383" y="1"/>
                  </a:moveTo>
                  <a:lnTo>
                    <a:pt x="4383" y="1"/>
                  </a:lnTo>
                  <a:cubicBezTo>
                    <a:pt x="4794" y="275"/>
                    <a:pt x="5182" y="640"/>
                    <a:pt x="5478" y="1028"/>
                  </a:cubicBezTo>
                  <a:cubicBezTo>
                    <a:pt x="6117" y="1804"/>
                    <a:pt x="6117" y="2968"/>
                    <a:pt x="5707" y="3904"/>
                  </a:cubicBezTo>
                  <a:cubicBezTo>
                    <a:pt x="5319" y="4817"/>
                    <a:pt x="4565" y="5547"/>
                    <a:pt x="3812" y="6209"/>
                  </a:cubicBezTo>
                  <a:cubicBezTo>
                    <a:pt x="3036" y="6871"/>
                    <a:pt x="2214" y="7487"/>
                    <a:pt x="1598" y="8263"/>
                  </a:cubicBezTo>
                  <a:cubicBezTo>
                    <a:pt x="388" y="9770"/>
                    <a:pt x="0" y="11847"/>
                    <a:pt x="366" y="13741"/>
                  </a:cubicBezTo>
                  <a:cubicBezTo>
                    <a:pt x="434" y="14152"/>
                    <a:pt x="548" y="14540"/>
                    <a:pt x="731" y="14928"/>
                  </a:cubicBezTo>
                  <a:cubicBezTo>
                    <a:pt x="1461" y="16549"/>
                    <a:pt x="3196" y="17553"/>
                    <a:pt x="4908" y="18010"/>
                  </a:cubicBezTo>
                  <a:cubicBezTo>
                    <a:pt x="4908" y="18010"/>
                    <a:pt x="4885" y="17987"/>
                    <a:pt x="4885" y="17987"/>
                  </a:cubicBezTo>
                  <a:cubicBezTo>
                    <a:pt x="4063" y="17530"/>
                    <a:pt x="3333" y="16869"/>
                    <a:pt x="2831" y="16070"/>
                  </a:cubicBezTo>
                  <a:cubicBezTo>
                    <a:pt x="2306" y="15225"/>
                    <a:pt x="2055" y="14198"/>
                    <a:pt x="2169" y="13216"/>
                  </a:cubicBezTo>
                  <a:cubicBezTo>
                    <a:pt x="2328" y="11870"/>
                    <a:pt x="3150" y="10683"/>
                    <a:pt x="4063" y="9679"/>
                  </a:cubicBezTo>
                  <a:cubicBezTo>
                    <a:pt x="4976" y="8697"/>
                    <a:pt x="6026" y="7784"/>
                    <a:pt x="6802" y="6666"/>
                  </a:cubicBezTo>
                  <a:cubicBezTo>
                    <a:pt x="7213" y="6049"/>
                    <a:pt x="7555" y="5365"/>
                    <a:pt x="7601" y="4611"/>
                  </a:cubicBezTo>
                  <a:cubicBezTo>
                    <a:pt x="7624" y="3995"/>
                    <a:pt x="7464" y="3356"/>
                    <a:pt x="7190" y="2785"/>
                  </a:cubicBezTo>
                  <a:cubicBezTo>
                    <a:pt x="6665" y="1598"/>
                    <a:pt x="5729" y="594"/>
                    <a:pt x="4565" y="69"/>
                  </a:cubicBezTo>
                  <a:lnTo>
                    <a:pt x="4543" y="69"/>
                  </a:lnTo>
                  <a:cubicBezTo>
                    <a:pt x="4474" y="46"/>
                    <a:pt x="4428" y="23"/>
                    <a:pt x="4383"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6" name="Google Shape;2163;p55">
              <a:extLst>
                <a:ext uri="{FF2B5EF4-FFF2-40B4-BE49-F238E27FC236}">
                  <a16:creationId xmlns:a16="http://schemas.microsoft.com/office/drawing/2014/main" xmlns="" id="{81CD06EC-85CA-F6DC-0E1F-E92EE0A6E101}"/>
                </a:ext>
              </a:extLst>
            </p:cNvPr>
            <p:cNvSpPr/>
            <p:nvPr/>
          </p:nvSpPr>
          <p:spPr>
            <a:xfrm>
              <a:off x="1289088" y="2283284"/>
              <a:ext cx="291977" cy="722902"/>
            </a:xfrm>
            <a:custGeom>
              <a:avLst/>
              <a:gdLst/>
              <a:ahLst/>
              <a:cxnLst/>
              <a:rect l="l" t="t" r="r" b="b"/>
              <a:pathLst>
                <a:path w="7237" h="17918" extrusionOk="0">
                  <a:moveTo>
                    <a:pt x="2511" y="0"/>
                  </a:moveTo>
                  <a:cubicBezTo>
                    <a:pt x="3675" y="525"/>
                    <a:pt x="4611" y="1529"/>
                    <a:pt x="5136" y="2716"/>
                  </a:cubicBezTo>
                  <a:cubicBezTo>
                    <a:pt x="5410" y="3287"/>
                    <a:pt x="5570" y="3926"/>
                    <a:pt x="5547" y="4542"/>
                  </a:cubicBezTo>
                  <a:cubicBezTo>
                    <a:pt x="5501" y="5296"/>
                    <a:pt x="5159" y="5980"/>
                    <a:pt x="4748" y="6597"/>
                  </a:cubicBezTo>
                  <a:cubicBezTo>
                    <a:pt x="3972" y="7715"/>
                    <a:pt x="2922" y="8628"/>
                    <a:pt x="2009" y="9610"/>
                  </a:cubicBezTo>
                  <a:cubicBezTo>
                    <a:pt x="1096" y="10614"/>
                    <a:pt x="274" y="11801"/>
                    <a:pt x="115" y="13147"/>
                  </a:cubicBezTo>
                  <a:cubicBezTo>
                    <a:pt x="1" y="14129"/>
                    <a:pt x="252" y="15156"/>
                    <a:pt x="777" y="16001"/>
                  </a:cubicBezTo>
                  <a:cubicBezTo>
                    <a:pt x="1279" y="16800"/>
                    <a:pt x="2009" y="17461"/>
                    <a:pt x="2831" y="17918"/>
                  </a:cubicBezTo>
                  <a:lnTo>
                    <a:pt x="2831" y="17895"/>
                  </a:lnTo>
                  <a:cubicBezTo>
                    <a:pt x="1735" y="16982"/>
                    <a:pt x="1210" y="15293"/>
                    <a:pt x="1895" y="14015"/>
                  </a:cubicBezTo>
                  <a:cubicBezTo>
                    <a:pt x="2283" y="13239"/>
                    <a:pt x="3036" y="12737"/>
                    <a:pt x="3698" y="12189"/>
                  </a:cubicBezTo>
                  <a:cubicBezTo>
                    <a:pt x="4406" y="11641"/>
                    <a:pt x="5068" y="11025"/>
                    <a:pt x="5593" y="10317"/>
                  </a:cubicBezTo>
                  <a:cubicBezTo>
                    <a:pt x="6871" y="8582"/>
                    <a:pt x="7236" y="6231"/>
                    <a:pt x="6551" y="4177"/>
                  </a:cubicBezTo>
                  <a:cubicBezTo>
                    <a:pt x="5912" y="2283"/>
                    <a:pt x="4383" y="708"/>
                    <a:pt x="2511"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7" name="Google Shape;2164;p55">
              <a:extLst>
                <a:ext uri="{FF2B5EF4-FFF2-40B4-BE49-F238E27FC236}">
                  <a16:creationId xmlns:a16="http://schemas.microsoft.com/office/drawing/2014/main" xmlns="" id="{5A24B56F-A6A7-8FE3-ED21-57262390F903}"/>
                </a:ext>
              </a:extLst>
            </p:cNvPr>
            <p:cNvSpPr/>
            <p:nvPr/>
          </p:nvSpPr>
          <p:spPr>
            <a:xfrm>
              <a:off x="1401445" y="2847776"/>
              <a:ext cx="92108" cy="92108"/>
            </a:xfrm>
            <a:custGeom>
              <a:avLst/>
              <a:gdLst/>
              <a:ahLst/>
              <a:cxnLst/>
              <a:rect l="l" t="t" r="r" b="b"/>
              <a:pathLst>
                <a:path w="2283" h="2283" extrusionOk="0">
                  <a:moveTo>
                    <a:pt x="1142" y="0"/>
                  </a:moveTo>
                  <a:cubicBezTo>
                    <a:pt x="502" y="0"/>
                    <a:pt x="0" y="502"/>
                    <a:pt x="0" y="1141"/>
                  </a:cubicBezTo>
                  <a:cubicBezTo>
                    <a:pt x="0" y="1780"/>
                    <a:pt x="502" y="2283"/>
                    <a:pt x="1142" y="2283"/>
                  </a:cubicBezTo>
                  <a:cubicBezTo>
                    <a:pt x="1781" y="2283"/>
                    <a:pt x="2283" y="1780"/>
                    <a:pt x="2283" y="1141"/>
                  </a:cubicBezTo>
                  <a:cubicBezTo>
                    <a:pt x="2283" y="502"/>
                    <a:pt x="1781" y="0"/>
                    <a:pt x="114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8" name="Google Shape;2165;p55">
              <a:extLst>
                <a:ext uri="{FF2B5EF4-FFF2-40B4-BE49-F238E27FC236}">
                  <a16:creationId xmlns:a16="http://schemas.microsoft.com/office/drawing/2014/main" xmlns="" id="{10E75B41-7FD2-EC2A-23A3-257F868E2E46}"/>
                </a:ext>
              </a:extLst>
            </p:cNvPr>
            <p:cNvSpPr/>
            <p:nvPr/>
          </p:nvSpPr>
          <p:spPr>
            <a:xfrm>
              <a:off x="1494437" y="2768581"/>
              <a:ext cx="53457" cy="53417"/>
            </a:xfrm>
            <a:custGeom>
              <a:avLst/>
              <a:gdLst/>
              <a:ahLst/>
              <a:cxnLst/>
              <a:rect l="l" t="t" r="r" b="b"/>
              <a:pathLst>
                <a:path w="1325" h="1324" extrusionOk="0">
                  <a:moveTo>
                    <a:pt x="663" y="0"/>
                  </a:moveTo>
                  <a:cubicBezTo>
                    <a:pt x="297" y="0"/>
                    <a:pt x="1" y="297"/>
                    <a:pt x="1" y="662"/>
                  </a:cubicBezTo>
                  <a:cubicBezTo>
                    <a:pt x="1" y="1027"/>
                    <a:pt x="297" y="1324"/>
                    <a:pt x="663" y="1324"/>
                  </a:cubicBezTo>
                  <a:cubicBezTo>
                    <a:pt x="1028" y="1324"/>
                    <a:pt x="1325" y="1027"/>
                    <a:pt x="1325" y="662"/>
                  </a:cubicBezTo>
                  <a:cubicBezTo>
                    <a:pt x="1325" y="297"/>
                    <a:pt x="1028" y="0"/>
                    <a:pt x="663"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9" name="Google Shape;2166;p55">
              <a:extLst>
                <a:ext uri="{FF2B5EF4-FFF2-40B4-BE49-F238E27FC236}">
                  <a16:creationId xmlns:a16="http://schemas.microsoft.com/office/drawing/2014/main" xmlns="" id="{C47F5643-DAAB-15CD-AE8F-52C747C499F0}"/>
                </a:ext>
              </a:extLst>
            </p:cNvPr>
            <p:cNvSpPr/>
            <p:nvPr/>
          </p:nvSpPr>
          <p:spPr>
            <a:xfrm>
              <a:off x="1249511" y="2460071"/>
              <a:ext cx="66327" cy="66327"/>
            </a:xfrm>
            <a:custGeom>
              <a:avLst/>
              <a:gdLst/>
              <a:ahLst/>
              <a:cxnLst/>
              <a:rect l="l" t="t" r="r" b="b"/>
              <a:pathLst>
                <a:path w="1644" h="1644" extrusionOk="0">
                  <a:moveTo>
                    <a:pt x="822" y="1"/>
                  </a:moveTo>
                  <a:cubicBezTo>
                    <a:pt x="365" y="1"/>
                    <a:pt x="0" y="366"/>
                    <a:pt x="0" y="822"/>
                  </a:cubicBezTo>
                  <a:cubicBezTo>
                    <a:pt x="0" y="1279"/>
                    <a:pt x="365" y="1644"/>
                    <a:pt x="822" y="1644"/>
                  </a:cubicBezTo>
                  <a:cubicBezTo>
                    <a:pt x="1278" y="1644"/>
                    <a:pt x="1644" y="1279"/>
                    <a:pt x="1644" y="822"/>
                  </a:cubicBezTo>
                  <a:cubicBezTo>
                    <a:pt x="1644" y="366"/>
                    <a:pt x="1278" y="1"/>
                    <a:pt x="822"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0" name="Google Shape;2167;p55">
              <a:extLst>
                <a:ext uri="{FF2B5EF4-FFF2-40B4-BE49-F238E27FC236}">
                  <a16:creationId xmlns:a16="http://schemas.microsoft.com/office/drawing/2014/main" xmlns="" id="{B6D78567-CDB3-E98D-6023-0260FC34C4BF}"/>
                </a:ext>
              </a:extLst>
            </p:cNvPr>
            <p:cNvSpPr/>
            <p:nvPr/>
          </p:nvSpPr>
          <p:spPr>
            <a:xfrm>
              <a:off x="878388" y="3880054"/>
              <a:ext cx="947623" cy="50673"/>
            </a:xfrm>
            <a:custGeom>
              <a:avLst/>
              <a:gdLst/>
              <a:ahLst/>
              <a:cxnLst/>
              <a:rect l="l" t="t" r="r" b="b"/>
              <a:pathLst>
                <a:path w="23488" h="1256" extrusionOk="0">
                  <a:moveTo>
                    <a:pt x="617" y="0"/>
                  </a:moveTo>
                  <a:cubicBezTo>
                    <a:pt x="274" y="0"/>
                    <a:pt x="1" y="297"/>
                    <a:pt x="1" y="639"/>
                  </a:cubicBezTo>
                  <a:cubicBezTo>
                    <a:pt x="1" y="982"/>
                    <a:pt x="274" y="1256"/>
                    <a:pt x="617" y="1256"/>
                  </a:cubicBezTo>
                  <a:lnTo>
                    <a:pt x="22849" y="1256"/>
                  </a:lnTo>
                  <a:cubicBezTo>
                    <a:pt x="23214" y="1256"/>
                    <a:pt x="23488" y="982"/>
                    <a:pt x="23488" y="639"/>
                  </a:cubicBezTo>
                  <a:cubicBezTo>
                    <a:pt x="23488" y="297"/>
                    <a:pt x="23214" y="0"/>
                    <a:pt x="2284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1" name="Google Shape;2168;p55">
              <a:extLst>
                <a:ext uri="{FF2B5EF4-FFF2-40B4-BE49-F238E27FC236}">
                  <a16:creationId xmlns:a16="http://schemas.microsoft.com/office/drawing/2014/main" xmlns="" id="{981E4EEA-F659-3F20-4EB8-62FCA4A2FB05}"/>
                </a:ext>
              </a:extLst>
            </p:cNvPr>
            <p:cNvSpPr/>
            <p:nvPr/>
          </p:nvSpPr>
          <p:spPr>
            <a:xfrm>
              <a:off x="719999" y="3913822"/>
              <a:ext cx="265268" cy="1229716"/>
            </a:xfrm>
            <a:custGeom>
              <a:avLst/>
              <a:gdLst/>
              <a:ahLst/>
              <a:cxnLst/>
              <a:rect l="l" t="t" r="r" b="b"/>
              <a:pathLst>
                <a:path w="6575" h="30480" extrusionOk="0">
                  <a:moveTo>
                    <a:pt x="6115" y="1"/>
                  </a:moveTo>
                  <a:cubicBezTo>
                    <a:pt x="5913" y="1"/>
                    <a:pt x="5727" y="168"/>
                    <a:pt x="5707" y="373"/>
                  </a:cubicBezTo>
                  <a:lnTo>
                    <a:pt x="1986" y="29635"/>
                  </a:lnTo>
                  <a:lnTo>
                    <a:pt x="411" y="29635"/>
                  </a:lnTo>
                  <a:cubicBezTo>
                    <a:pt x="183" y="29635"/>
                    <a:pt x="1" y="29817"/>
                    <a:pt x="1" y="30046"/>
                  </a:cubicBezTo>
                  <a:cubicBezTo>
                    <a:pt x="1" y="30297"/>
                    <a:pt x="183" y="30479"/>
                    <a:pt x="411" y="30479"/>
                  </a:cubicBezTo>
                  <a:lnTo>
                    <a:pt x="2352" y="30479"/>
                  </a:lnTo>
                  <a:cubicBezTo>
                    <a:pt x="2580" y="30479"/>
                    <a:pt x="2762" y="30320"/>
                    <a:pt x="2785" y="30114"/>
                  </a:cubicBezTo>
                  <a:lnTo>
                    <a:pt x="6551" y="464"/>
                  </a:lnTo>
                  <a:cubicBezTo>
                    <a:pt x="6574" y="236"/>
                    <a:pt x="6414" y="30"/>
                    <a:pt x="6186" y="8"/>
                  </a:cubicBezTo>
                  <a:cubicBezTo>
                    <a:pt x="6162" y="3"/>
                    <a:pt x="6139" y="1"/>
                    <a:pt x="611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2" name="Google Shape;2169;p55">
              <a:extLst>
                <a:ext uri="{FF2B5EF4-FFF2-40B4-BE49-F238E27FC236}">
                  <a16:creationId xmlns:a16="http://schemas.microsoft.com/office/drawing/2014/main" xmlns="" id="{70A0D813-89F6-DB2A-541D-04E2D68D886C}"/>
                </a:ext>
              </a:extLst>
            </p:cNvPr>
            <p:cNvSpPr/>
            <p:nvPr/>
          </p:nvSpPr>
          <p:spPr>
            <a:xfrm>
              <a:off x="1709913" y="3913822"/>
              <a:ext cx="265268" cy="1229716"/>
            </a:xfrm>
            <a:custGeom>
              <a:avLst/>
              <a:gdLst/>
              <a:ahLst/>
              <a:cxnLst/>
              <a:rect l="l" t="t" r="r" b="b"/>
              <a:pathLst>
                <a:path w="6575" h="30480" extrusionOk="0">
                  <a:moveTo>
                    <a:pt x="482" y="1"/>
                  </a:moveTo>
                  <a:cubicBezTo>
                    <a:pt x="459" y="1"/>
                    <a:pt x="435" y="3"/>
                    <a:pt x="412" y="8"/>
                  </a:cubicBezTo>
                  <a:cubicBezTo>
                    <a:pt x="161" y="30"/>
                    <a:pt x="1" y="236"/>
                    <a:pt x="24" y="464"/>
                  </a:cubicBezTo>
                  <a:lnTo>
                    <a:pt x="3813" y="30114"/>
                  </a:lnTo>
                  <a:cubicBezTo>
                    <a:pt x="3835" y="30320"/>
                    <a:pt x="4018" y="30479"/>
                    <a:pt x="4223" y="30479"/>
                  </a:cubicBezTo>
                  <a:lnTo>
                    <a:pt x="6164" y="30479"/>
                  </a:lnTo>
                  <a:cubicBezTo>
                    <a:pt x="6392" y="30479"/>
                    <a:pt x="6574" y="30297"/>
                    <a:pt x="6574" y="30046"/>
                  </a:cubicBezTo>
                  <a:cubicBezTo>
                    <a:pt x="6574" y="29817"/>
                    <a:pt x="6392" y="29635"/>
                    <a:pt x="6164" y="29635"/>
                  </a:cubicBezTo>
                  <a:lnTo>
                    <a:pt x="4589" y="29635"/>
                  </a:lnTo>
                  <a:lnTo>
                    <a:pt x="868" y="373"/>
                  </a:lnTo>
                  <a:cubicBezTo>
                    <a:pt x="848" y="168"/>
                    <a:pt x="681" y="1"/>
                    <a:pt x="48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58" name="Google Shape;2124;p55">
            <a:extLst>
              <a:ext uri="{FF2B5EF4-FFF2-40B4-BE49-F238E27FC236}">
                <a16:creationId xmlns:a16="http://schemas.microsoft.com/office/drawing/2014/main" xmlns="" id="{146C4B90-A6AA-CABD-4B24-74B2D85845B3}"/>
              </a:ext>
            </a:extLst>
          </p:cNvPr>
          <p:cNvSpPr txBox="1"/>
          <p:nvPr/>
        </p:nvSpPr>
        <p:spPr>
          <a:xfrm>
            <a:off x="2864375" y="3483109"/>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Dược học</a:t>
            </a:r>
            <a:endParaRPr sz="2800" b="1" kern="0" dirty="0">
              <a:solidFill>
                <a:srgbClr val="674EA7"/>
              </a:solidFill>
              <a:latin typeface="+mj-lt"/>
              <a:ea typeface="Fira Sans Extra Condensed"/>
              <a:cs typeface="Fira Sans Extra Condensed"/>
              <a:sym typeface="Fira Sans Extra Condensed"/>
            </a:endParaRPr>
          </a:p>
        </p:txBody>
      </p:sp>
      <p:cxnSp>
        <p:nvCxnSpPr>
          <p:cNvPr id="59" name="Google Shape;2136;p55">
            <a:extLst>
              <a:ext uri="{FF2B5EF4-FFF2-40B4-BE49-F238E27FC236}">
                <a16:creationId xmlns:a16="http://schemas.microsoft.com/office/drawing/2014/main" xmlns="" id="{A28558E6-AA31-FC19-9907-DD8B4BBDD567}"/>
              </a:ext>
            </a:extLst>
          </p:cNvPr>
          <p:cNvCxnSpPr>
            <a:cxnSpLocks/>
            <a:endCxn id="58" idx="1"/>
          </p:cNvCxnSpPr>
          <p:nvPr/>
        </p:nvCxnSpPr>
        <p:spPr>
          <a:xfrm flipV="1">
            <a:off x="2076603" y="3793251"/>
            <a:ext cx="787772" cy="2821"/>
          </a:xfrm>
          <a:prstGeom prst="straightConnector1">
            <a:avLst/>
          </a:prstGeom>
          <a:noFill/>
          <a:ln w="19050" cap="flat" cmpd="sng">
            <a:solidFill>
              <a:srgbClr val="000000"/>
            </a:solidFill>
            <a:prstDash val="solid"/>
            <a:round/>
            <a:headEnd type="none" w="med" len="med"/>
            <a:tailEnd type="oval" w="med" len="med"/>
          </a:ln>
        </p:spPr>
      </p:cxnSp>
      <p:sp>
        <p:nvSpPr>
          <p:cNvPr id="62" name="Google Shape;2124;p55">
            <a:extLst>
              <a:ext uri="{FF2B5EF4-FFF2-40B4-BE49-F238E27FC236}">
                <a16:creationId xmlns:a16="http://schemas.microsoft.com/office/drawing/2014/main" xmlns="" id="{DA03F429-FF6B-F939-A8F7-BB0C1B55A171}"/>
              </a:ext>
            </a:extLst>
          </p:cNvPr>
          <p:cNvSpPr txBox="1"/>
          <p:nvPr/>
        </p:nvSpPr>
        <p:spPr>
          <a:xfrm>
            <a:off x="5913935" y="3360067"/>
            <a:ext cx="6103397" cy="963437"/>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Sản xuất nhiều loại vaccine, enzyme, kháng thể, thuốc,…</a:t>
            </a:r>
            <a:endParaRPr sz="2800" kern="0" dirty="0">
              <a:solidFill>
                <a:srgbClr val="142810"/>
              </a:solidFill>
              <a:latin typeface="+mj-lt"/>
              <a:ea typeface="Fira Sans Extra Condensed"/>
              <a:cs typeface="Fira Sans Extra Condensed"/>
              <a:sym typeface="Fira Sans Extra Condensed"/>
            </a:endParaRPr>
          </a:p>
        </p:txBody>
      </p:sp>
      <p:pic>
        <p:nvPicPr>
          <p:cNvPr id="63" name="Graphic 62" descr="Arrow Straight">
            <a:extLst>
              <a:ext uri="{FF2B5EF4-FFF2-40B4-BE49-F238E27FC236}">
                <a16:creationId xmlns:a16="http://schemas.microsoft.com/office/drawing/2014/main" xmlns="" id="{D568771A-CD4A-407D-FF87-8E850DD45D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4903611" y="3438980"/>
            <a:ext cx="870063" cy="870063"/>
          </a:xfrm>
          <a:prstGeom prst="rect">
            <a:avLst/>
          </a:prstGeom>
        </p:spPr>
      </p:pic>
      <p:pic>
        <p:nvPicPr>
          <p:cNvPr id="2050" name="Picture 2" descr="Chuyên gia WHO: Không nên sử dụng kết hợp các loại vaccine phòng COVID-19 -  Chi tiết tin - Trang chủ">
            <a:extLst>
              <a:ext uri="{FF2B5EF4-FFF2-40B4-BE49-F238E27FC236}">
                <a16:creationId xmlns:a16="http://schemas.microsoft.com/office/drawing/2014/main" xmlns="" id="{825C67F8-D111-54F8-EE10-718EFA63D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935" y="1144160"/>
            <a:ext cx="4039907" cy="2124209"/>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913;p38">
            <a:extLst>
              <a:ext uri="{FF2B5EF4-FFF2-40B4-BE49-F238E27FC236}">
                <a16:creationId xmlns:a16="http://schemas.microsoft.com/office/drawing/2014/main" xmlns="" id="{1C77725F-3476-B14F-A58F-7AFC4BEFF601}"/>
              </a:ext>
            </a:extLst>
          </p:cNvPr>
          <p:cNvSpPr/>
          <p:nvPr/>
        </p:nvSpPr>
        <p:spPr>
          <a:xfrm>
            <a:off x="10219953" y="1318971"/>
            <a:ext cx="1797380" cy="1774583"/>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Vaccine phòng bệnh covid - 19</a:t>
            </a:r>
            <a:endParaRPr sz="2700" dirty="0">
              <a:ea typeface="Roboto"/>
              <a:cs typeface="Roboto"/>
              <a:sym typeface="Roboto"/>
            </a:endParaRPr>
          </a:p>
        </p:txBody>
      </p:sp>
      <p:sp>
        <p:nvSpPr>
          <p:cNvPr id="65" name="Google Shape;913;p38">
            <a:extLst>
              <a:ext uri="{FF2B5EF4-FFF2-40B4-BE49-F238E27FC236}">
                <a16:creationId xmlns:a16="http://schemas.microsoft.com/office/drawing/2014/main" xmlns="" id="{D131C880-86FA-E4CC-96EB-E099130086D5}"/>
              </a:ext>
            </a:extLst>
          </p:cNvPr>
          <p:cNvSpPr/>
          <p:nvPr/>
        </p:nvSpPr>
        <p:spPr>
          <a:xfrm>
            <a:off x="10219953" y="4692625"/>
            <a:ext cx="1797380" cy="1774583"/>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Kháng thể đơn dòng</a:t>
            </a:r>
            <a:endParaRPr sz="2700" dirty="0">
              <a:ea typeface="Roboto"/>
              <a:cs typeface="Roboto"/>
              <a:sym typeface="Roboto"/>
            </a:endParaRPr>
          </a:p>
        </p:txBody>
      </p:sp>
      <p:pic>
        <p:nvPicPr>
          <p:cNvPr id="2054" name="Picture 6" descr="Kháng thể đơn dòng là gì? Quy trình sản xuất, tác dụng, tác hại">
            <a:extLst>
              <a:ext uri="{FF2B5EF4-FFF2-40B4-BE49-F238E27FC236}">
                <a16:creationId xmlns:a16="http://schemas.microsoft.com/office/drawing/2014/main" xmlns="" id="{EF7DE3BB-BC23-B734-5B07-C97150AF6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935" y="4484140"/>
            <a:ext cx="4039907" cy="2294209"/>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xmlns="" id="{E0CA7EFA-634B-92AD-AA3C-FF5E006BFAF3}"/>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cơ</a:t>
            </a:r>
            <a:r>
              <a:rPr lang="en-US" sz="2900" b="1" dirty="0">
                <a:solidFill>
                  <a:schemeClr val="accent3">
                    <a:lumMod val="50000"/>
                  </a:schemeClr>
                </a:solidFill>
              </a:rPr>
              <a:t> </a:t>
            </a:r>
            <a:r>
              <a:rPr lang="en-US" sz="2900" b="1" dirty="0" err="1">
                <a:solidFill>
                  <a:schemeClr val="accent3">
                    <a:lumMod val="50000"/>
                  </a:schemeClr>
                </a:solidFill>
              </a:rPr>
              <a:t>bản</a:t>
            </a:r>
            <a:endParaRPr lang="en-US" sz="2900" b="1" dirty="0">
              <a:solidFill>
                <a:schemeClr val="accent3">
                  <a:lumMod val="50000"/>
                </a:schemeClr>
              </a:solidFill>
            </a:endParaRPr>
          </a:p>
        </p:txBody>
      </p:sp>
      <p:sp>
        <p:nvSpPr>
          <p:cNvPr id="68" name="Google Shape;2121;p55">
            <a:extLst>
              <a:ext uri="{FF2B5EF4-FFF2-40B4-BE49-F238E27FC236}">
                <a16:creationId xmlns:a16="http://schemas.microsoft.com/office/drawing/2014/main" xmlns="" id="{2458C679-2157-B3DD-83BE-11925E0B8CB8}"/>
              </a:ext>
            </a:extLst>
          </p:cNvPr>
          <p:cNvSpPr txBox="1"/>
          <p:nvPr/>
        </p:nvSpPr>
        <p:spPr>
          <a:xfrm rot="16200000">
            <a:off x="-570829" y="3640245"/>
            <a:ext cx="4777661" cy="517200"/>
          </a:xfrm>
          <a:prstGeom prst="rect">
            <a:avLst/>
          </a:prstGeom>
          <a:solidFill>
            <a:srgbClr val="B8D1EB"/>
          </a:solidFill>
          <a:ln w="19050" cap="flat" cmpd="sng">
            <a:solidFill>
              <a:srgbClr val="000000"/>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ysClr val="windowText" lastClr="000000"/>
                </a:solidFill>
                <a:latin typeface="Fira Sans Extra Condensed"/>
                <a:ea typeface="Fira Sans Extra Condensed"/>
                <a:cs typeface="Fira Sans Extra Condensed"/>
                <a:sym typeface="Fira Sans Extra Condensed"/>
              </a:rPr>
              <a:t>Nhóm ngành Sinh học cơ bản</a:t>
            </a:r>
            <a:endParaRPr sz="2400" kern="0" dirty="0">
              <a:solidFill>
                <a:srgbClr val="A72A1E"/>
              </a:solidFill>
              <a:latin typeface="Roboto"/>
              <a:ea typeface="Roboto"/>
              <a:cs typeface="Roboto"/>
              <a:sym typeface="Roboto"/>
            </a:endParaRPr>
          </a:p>
        </p:txBody>
      </p:sp>
      <p:sp>
        <p:nvSpPr>
          <p:cNvPr id="54" name="Arrow: Pentagon 53">
            <a:extLst>
              <a:ext uri="{FF2B5EF4-FFF2-40B4-BE49-F238E27FC236}">
                <a16:creationId xmlns:a16="http://schemas.microsoft.com/office/drawing/2014/main" xmlns="" id="{8C549A3C-51FE-A5F6-0510-BCD814D302F5}"/>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610721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124;p55">
            <a:extLst>
              <a:ext uri="{FF2B5EF4-FFF2-40B4-BE49-F238E27FC236}">
                <a16:creationId xmlns:a16="http://schemas.microsoft.com/office/drawing/2014/main" xmlns="" id="{31C90793-1319-93EA-853F-BFC1B0D5B7C6}"/>
              </a:ext>
            </a:extLst>
          </p:cNvPr>
          <p:cNvSpPr txBox="1"/>
          <p:nvPr/>
        </p:nvSpPr>
        <p:spPr>
          <a:xfrm>
            <a:off x="2864375" y="1721185"/>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Y học</a:t>
            </a:r>
            <a:endParaRPr sz="2800" b="1" kern="0" dirty="0">
              <a:solidFill>
                <a:srgbClr val="674EA7"/>
              </a:solidFill>
              <a:latin typeface="+mj-lt"/>
              <a:ea typeface="Fira Sans Extra Condensed"/>
              <a:cs typeface="Fira Sans Extra Condensed"/>
              <a:sym typeface="Fira Sans Extra Condensed"/>
            </a:endParaRPr>
          </a:p>
        </p:txBody>
      </p:sp>
      <p:sp>
        <p:nvSpPr>
          <p:cNvPr id="16" name="Google Shape;2133;p55">
            <a:extLst>
              <a:ext uri="{FF2B5EF4-FFF2-40B4-BE49-F238E27FC236}">
                <a16:creationId xmlns:a16="http://schemas.microsoft.com/office/drawing/2014/main" xmlns="" id="{E99B3AD1-3E92-2370-0650-EB3CDFD5356F}"/>
              </a:ext>
            </a:extLst>
          </p:cNvPr>
          <p:cNvSpPr/>
          <p:nvPr/>
        </p:nvSpPr>
        <p:spPr>
          <a:xfrm>
            <a:off x="337485" y="4323504"/>
            <a:ext cx="410000" cy="410000"/>
          </a:xfrm>
          <a:prstGeom prst="ellipse">
            <a:avLst/>
          </a:prstGeom>
          <a:noFill/>
          <a:ln>
            <a:noFill/>
          </a:ln>
        </p:spPr>
        <p:txBody>
          <a:bodyPr spcFirstLastPara="1" wrap="square" lIns="121897" tIns="121897" rIns="121897" bIns="121897" anchor="ctr" anchorCtr="0">
            <a:noAutofit/>
          </a:bodyPr>
          <a:lstStyle/>
          <a:p>
            <a:pPr defTabSz="1219170">
              <a:defRPr/>
            </a:pPr>
            <a:endParaRPr sz="2400" kern="0">
              <a:solidFill>
                <a:sysClr val="windowText" lastClr="000000"/>
              </a:solidFill>
            </a:endParaRPr>
          </a:p>
        </p:txBody>
      </p:sp>
      <p:cxnSp>
        <p:nvCxnSpPr>
          <p:cNvPr id="19" name="Google Shape;2136;p55">
            <a:extLst>
              <a:ext uri="{FF2B5EF4-FFF2-40B4-BE49-F238E27FC236}">
                <a16:creationId xmlns:a16="http://schemas.microsoft.com/office/drawing/2014/main" xmlns="" id="{D583CA52-CF3E-C7CD-9E41-08B56BCC5BDE}"/>
              </a:ext>
            </a:extLst>
          </p:cNvPr>
          <p:cNvCxnSpPr>
            <a:cxnSpLocks/>
            <a:endCxn id="7" idx="1"/>
          </p:cNvCxnSpPr>
          <p:nvPr/>
        </p:nvCxnSpPr>
        <p:spPr>
          <a:xfrm flipV="1">
            <a:off x="2076603" y="2031327"/>
            <a:ext cx="787772" cy="2821"/>
          </a:xfrm>
          <a:prstGeom prst="straightConnector1">
            <a:avLst/>
          </a:prstGeom>
          <a:noFill/>
          <a:ln w="19050" cap="flat" cmpd="sng">
            <a:solidFill>
              <a:srgbClr val="000000"/>
            </a:solidFill>
            <a:prstDash val="solid"/>
            <a:round/>
            <a:headEnd type="none" w="med" len="med"/>
            <a:tailEnd type="oval" w="med" len="med"/>
          </a:ln>
        </p:spPr>
      </p:cxnSp>
      <p:grpSp>
        <p:nvGrpSpPr>
          <p:cNvPr id="22" name="Google Shape;2139;p55">
            <a:extLst>
              <a:ext uri="{FF2B5EF4-FFF2-40B4-BE49-F238E27FC236}">
                <a16:creationId xmlns:a16="http://schemas.microsoft.com/office/drawing/2014/main" xmlns="" id="{C25DAB96-46D2-C5A6-2638-E147035874CE}"/>
              </a:ext>
            </a:extLst>
          </p:cNvPr>
          <p:cNvGrpSpPr/>
          <p:nvPr/>
        </p:nvGrpSpPr>
        <p:grpSpPr>
          <a:xfrm>
            <a:off x="61399" y="3793251"/>
            <a:ext cx="1306376" cy="2979808"/>
            <a:chOff x="719999" y="2280500"/>
            <a:chExt cx="1255183" cy="2863037"/>
          </a:xfrm>
        </p:grpSpPr>
        <p:sp>
          <p:nvSpPr>
            <p:cNvPr id="23" name="Google Shape;2140;p55">
              <a:extLst>
                <a:ext uri="{FF2B5EF4-FFF2-40B4-BE49-F238E27FC236}">
                  <a16:creationId xmlns:a16="http://schemas.microsoft.com/office/drawing/2014/main" xmlns="" id="{BCE7522F-89EC-ADB7-1953-57A395BC6214}"/>
                </a:ext>
              </a:extLst>
            </p:cNvPr>
            <p:cNvSpPr/>
            <p:nvPr/>
          </p:nvSpPr>
          <p:spPr>
            <a:xfrm>
              <a:off x="951128" y="5074394"/>
              <a:ext cx="820577" cy="59912"/>
            </a:xfrm>
            <a:custGeom>
              <a:avLst/>
              <a:gdLst/>
              <a:ahLst/>
              <a:cxnLst/>
              <a:rect l="l" t="t" r="r" b="b"/>
              <a:pathLst>
                <a:path w="20339" h="1485" extrusionOk="0">
                  <a:moveTo>
                    <a:pt x="1" y="0"/>
                  </a:moveTo>
                  <a:lnTo>
                    <a:pt x="1" y="1484"/>
                  </a:lnTo>
                  <a:lnTo>
                    <a:pt x="20338" y="1484"/>
                  </a:lnTo>
                  <a:lnTo>
                    <a:pt x="2033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 name="Google Shape;2141;p55">
              <a:extLst>
                <a:ext uri="{FF2B5EF4-FFF2-40B4-BE49-F238E27FC236}">
                  <a16:creationId xmlns:a16="http://schemas.microsoft.com/office/drawing/2014/main" xmlns="" id="{756F4B0C-F6F3-F6E3-9D05-BD4B9EE1E3DF}"/>
                </a:ext>
              </a:extLst>
            </p:cNvPr>
            <p:cNvSpPr/>
            <p:nvPr/>
          </p:nvSpPr>
          <p:spPr>
            <a:xfrm>
              <a:off x="942858" y="5066124"/>
              <a:ext cx="837118" cy="76454"/>
            </a:xfrm>
            <a:custGeom>
              <a:avLst/>
              <a:gdLst/>
              <a:ahLst/>
              <a:cxnLst/>
              <a:rect l="l" t="t" r="r" b="b"/>
              <a:pathLst>
                <a:path w="20749" h="1895" extrusionOk="0">
                  <a:moveTo>
                    <a:pt x="20338" y="411"/>
                  </a:moveTo>
                  <a:lnTo>
                    <a:pt x="20338" y="1461"/>
                  </a:lnTo>
                  <a:lnTo>
                    <a:pt x="411" y="1461"/>
                  </a:lnTo>
                  <a:lnTo>
                    <a:pt x="411" y="411"/>
                  </a:lnTo>
                  <a:close/>
                  <a:moveTo>
                    <a:pt x="206" y="0"/>
                  </a:moveTo>
                  <a:cubicBezTo>
                    <a:pt x="92" y="0"/>
                    <a:pt x="0" y="91"/>
                    <a:pt x="0" y="205"/>
                  </a:cubicBezTo>
                  <a:lnTo>
                    <a:pt x="0" y="1689"/>
                  </a:lnTo>
                  <a:cubicBezTo>
                    <a:pt x="0" y="1803"/>
                    <a:pt x="92" y="1895"/>
                    <a:pt x="206" y="1895"/>
                  </a:cubicBezTo>
                  <a:lnTo>
                    <a:pt x="20543" y="1895"/>
                  </a:lnTo>
                  <a:cubicBezTo>
                    <a:pt x="20657" y="1895"/>
                    <a:pt x="20748" y="1803"/>
                    <a:pt x="20748" y="1689"/>
                  </a:cubicBezTo>
                  <a:lnTo>
                    <a:pt x="20748" y="205"/>
                  </a:lnTo>
                  <a:cubicBezTo>
                    <a:pt x="20748" y="91"/>
                    <a:pt x="20657" y="0"/>
                    <a:pt x="205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 name="Google Shape;2142;p55">
              <a:extLst>
                <a:ext uri="{FF2B5EF4-FFF2-40B4-BE49-F238E27FC236}">
                  <a16:creationId xmlns:a16="http://schemas.microsoft.com/office/drawing/2014/main" xmlns="" id="{B9CAB30B-C16E-EECA-6192-5EACF0EE26FF}"/>
                </a:ext>
              </a:extLst>
            </p:cNvPr>
            <p:cNvSpPr/>
            <p:nvPr/>
          </p:nvSpPr>
          <p:spPr>
            <a:xfrm>
              <a:off x="1115973" y="4973091"/>
              <a:ext cx="483494" cy="101347"/>
            </a:xfrm>
            <a:custGeom>
              <a:avLst/>
              <a:gdLst/>
              <a:ahLst/>
              <a:cxnLst/>
              <a:rect l="l" t="t" r="r" b="b"/>
              <a:pathLst>
                <a:path w="11984" h="2512" extrusionOk="0">
                  <a:moveTo>
                    <a:pt x="0" y="1"/>
                  </a:moveTo>
                  <a:lnTo>
                    <a:pt x="0" y="2511"/>
                  </a:lnTo>
                  <a:lnTo>
                    <a:pt x="11984" y="2511"/>
                  </a:lnTo>
                  <a:lnTo>
                    <a:pt x="11984" y="1"/>
                  </a:lnTo>
                  <a:close/>
                </a:path>
              </a:pathLst>
            </a:custGeom>
            <a:solidFill>
              <a:srgbClr val="86C4D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 name="Google Shape;2143;p55">
              <a:extLst>
                <a:ext uri="{FF2B5EF4-FFF2-40B4-BE49-F238E27FC236}">
                  <a16:creationId xmlns:a16="http://schemas.microsoft.com/office/drawing/2014/main" xmlns="" id="{47284C68-7873-719D-0A1B-667AFDC84042}"/>
                </a:ext>
              </a:extLst>
            </p:cNvPr>
            <p:cNvSpPr/>
            <p:nvPr/>
          </p:nvSpPr>
          <p:spPr>
            <a:xfrm>
              <a:off x="1197023" y="4896680"/>
              <a:ext cx="319573" cy="76454"/>
            </a:xfrm>
            <a:custGeom>
              <a:avLst/>
              <a:gdLst/>
              <a:ahLst/>
              <a:cxnLst/>
              <a:rect l="l" t="t" r="r" b="b"/>
              <a:pathLst>
                <a:path w="7921" h="1895" extrusionOk="0">
                  <a:moveTo>
                    <a:pt x="0" y="0"/>
                  </a:moveTo>
                  <a:lnTo>
                    <a:pt x="0" y="1895"/>
                  </a:lnTo>
                  <a:lnTo>
                    <a:pt x="7920" y="1895"/>
                  </a:lnTo>
                  <a:lnTo>
                    <a:pt x="792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 name="Google Shape;2144;p55">
              <a:extLst>
                <a:ext uri="{FF2B5EF4-FFF2-40B4-BE49-F238E27FC236}">
                  <a16:creationId xmlns:a16="http://schemas.microsoft.com/office/drawing/2014/main" xmlns="" id="{78F753FA-E68F-FF94-C828-3647CBDCFEC7}"/>
                </a:ext>
              </a:extLst>
            </p:cNvPr>
            <p:cNvSpPr/>
            <p:nvPr/>
          </p:nvSpPr>
          <p:spPr>
            <a:xfrm>
              <a:off x="1188713" y="4888369"/>
              <a:ext cx="337082" cy="93076"/>
            </a:xfrm>
            <a:custGeom>
              <a:avLst/>
              <a:gdLst/>
              <a:ahLst/>
              <a:cxnLst/>
              <a:rect l="l" t="t" r="r" b="b"/>
              <a:pathLst>
                <a:path w="8355" h="2307" extrusionOk="0">
                  <a:moveTo>
                    <a:pt x="7921" y="412"/>
                  </a:moveTo>
                  <a:lnTo>
                    <a:pt x="7921" y="1895"/>
                  </a:lnTo>
                  <a:lnTo>
                    <a:pt x="411" y="1895"/>
                  </a:lnTo>
                  <a:lnTo>
                    <a:pt x="411" y="412"/>
                  </a:lnTo>
                  <a:close/>
                  <a:moveTo>
                    <a:pt x="206" y="1"/>
                  </a:moveTo>
                  <a:cubicBezTo>
                    <a:pt x="92" y="1"/>
                    <a:pt x="1" y="92"/>
                    <a:pt x="1" y="206"/>
                  </a:cubicBezTo>
                  <a:lnTo>
                    <a:pt x="1" y="2101"/>
                  </a:lnTo>
                  <a:cubicBezTo>
                    <a:pt x="1" y="2215"/>
                    <a:pt x="92" y="2306"/>
                    <a:pt x="206" y="2306"/>
                  </a:cubicBezTo>
                  <a:lnTo>
                    <a:pt x="8126" y="2306"/>
                  </a:lnTo>
                  <a:cubicBezTo>
                    <a:pt x="8263" y="2306"/>
                    <a:pt x="8355" y="2215"/>
                    <a:pt x="8355" y="2101"/>
                  </a:cubicBezTo>
                  <a:lnTo>
                    <a:pt x="8355" y="206"/>
                  </a:lnTo>
                  <a:cubicBezTo>
                    <a:pt x="8355" y="92"/>
                    <a:pt x="8263" y="1"/>
                    <a:pt x="812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 name="Google Shape;2145;p55">
              <a:extLst>
                <a:ext uri="{FF2B5EF4-FFF2-40B4-BE49-F238E27FC236}">
                  <a16:creationId xmlns:a16="http://schemas.microsoft.com/office/drawing/2014/main" xmlns="" id="{F764A7A1-EA3D-D187-8190-1553BCD97212}"/>
                </a:ext>
              </a:extLst>
            </p:cNvPr>
            <p:cNvSpPr/>
            <p:nvPr/>
          </p:nvSpPr>
          <p:spPr>
            <a:xfrm>
              <a:off x="1250398" y="4648968"/>
              <a:ext cx="212780" cy="247759"/>
            </a:xfrm>
            <a:custGeom>
              <a:avLst/>
              <a:gdLst/>
              <a:ahLst/>
              <a:cxnLst/>
              <a:rect l="l" t="t" r="r" b="b"/>
              <a:pathLst>
                <a:path w="5274" h="6141" extrusionOk="0">
                  <a:moveTo>
                    <a:pt x="1" y="0"/>
                  </a:moveTo>
                  <a:lnTo>
                    <a:pt x="1" y="6140"/>
                  </a:lnTo>
                  <a:lnTo>
                    <a:pt x="5274" y="6140"/>
                  </a:lnTo>
                  <a:lnTo>
                    <a:pt x="5274"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9" name="Google Shape;2146;p55">
              <a:extLst>
                <a:ext uri="{FF2B5EF4-FFF2-40B4-BE49-F238E27FC236}">
                  <a16:creationId xmlns:a16="http://schemas.microsoft.com/office/drawing/2014/main" xmlns="" id="{99167411-E585-CA2D-96A9-00E25D2B8521}"/>
                </a:ext>
              </a:extLst>
            </p:cNvPr>
            <p:cNvSpPr/>
            <p:nvPr/>
          </p:nvSpPr>
          <p:spPr>
            <a:xfrm>
              <a:off x="1242128" y="4640657"/>
              <a:ext cx="229321" cy="264340"/>
            </a:xfrm>
            <a:custGeom>
              <a:avLst/>
              <a:gdLst/>
              <a:ahLst/>
              <a:cxnLst/>
              <a:rect l="l" t="t" r="r" b="b"/>
              <a:pathLst>
                <a:path w="5684" h="6552" extrusionOk="0">
                  <a:moveTo>
                    <a:pt x="5273" y="412"/>
                  </a:moveTo>
                  <a:lnTo>
                    <a:pt x="5273" y="6141"/>
                  </a:lnTo>
                  <a:lnTo>
                    <a:pt x="434" y="6141"/>
                  </a:lnTo>
                  <a:lnTo>
                    <a:pt x="434" y="412"/>
                  </a:lnTo>
                  <a:close/>
                  <a:moveTo>
                    <a:pt x="206" y="1"/>
                  </a:moveTo>
                  <a:cubicBezTo>
                    <a:pt x="92" y="1"/>
                    <a:pt x="1" y="92"/>
                    <a:pt x="1" y="206"/>
                  </a:cubicBezTo>
                  <a:lnTo>
                    <a:pt x="1" y="6346"/>
                  </a:lnTo>
                  <a:cubicBezTo>
                    <a:pt x="1" y="6460"/>
                    <a:pt x="92" y="6552"/>
                    <a:pt x="206" y="6552"/>
                  </a:cubicBezTo>
                  <a:lnTo>
                    <a:pt x="5479" y="6552"/>
                  </a:lnTo>
                  <a:cubicBezTo>
                    <a:pt x="5593" y="6552"/>
                    <a:pt x="5684" y="6460"/>
                    <a:pt x="5684" y="6346"/>
                  </a:cubicBezTo>
                  <a:lnTo>
                    <a:pt x="5684" y="206"/>
                  </a:lnTo>
                  <a:cubicBezTo>
                    <a:pt x="5684" y="92"/>
                    <a:pt x="5593" y="1"/>
                    <a:pt x="547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0" name="Google Shape;2147;p55">
              <a:extLst>
                <a:ext uri="{FF2B5EF4-FFF2-40B4-BE49-F238E27FC236}">
                  <a16:creationId xmlns:a16="http://schemas.microsoft.com/office/drawing/2014/main" xmlns="" id="{9A1F0F95-B6B0-CE48-A20D-AC429542B278}"/>
                </a:ext>
              </a:extLst>
            </p:cNvPr>
            <p:cNvSpPr/>
            <p:nvPr/>
          </p:nvSpPr>
          <p:spPr>
            <a:xfrm>
              <a:off x="1082810" y="4754871"/>
              <a:ext cx="167633" cy="18438"/>
            </a:xfrm>
            <a:custGeom>
              <a:avLst/>
              <a:gdLst/>
              <a:ahLst/>
              <a:cxnLst/>
              <a:rect l="l" t="t" r="r" b="b"/>
              <a:pathLst>
                <a:path w="4155" h="457" extrusionOk="0">
                  <a:moveTo>
                    <a:pt x="1" y="0"/>
                  </a:moveTo>
                  <a:lnTo>
                    <a:pt x="1" y="457"/>
                  </a:lnTo>
                  <a:lnTo>
                    <a:pt x="4155" y="457"/>
                  </a:lnTo>
                  <a:lnTo>
                    <a:pt x="4155"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1" name="Google Shape;2148;p55">
              <a:extLst>
                <a:ext uri="{FF2B5EF4-FFF2-40B4-BE49-F238E27FC236}">
                  <a16:creationId xmlns:a16="http://schemas.microsoft.com/office/drawing/2014/main" xmlns="" id="{A249C81C-D819-897F-AF69-A493661C2C11}"/>
                </a:ext>
              </a:extLst>
            </p:cNvPr>
            <p:cNvSpPr/>
            <p:nvPr/>
          </p:nvSpPr>
          <p:spPr>
            <a:xfrm>
              <a:off x="1074540" y="4746560"/>
              <a:ext cx="185143" cy="35060"/>
            </a:xfrm>
            <a:custGeom>
              <a:avLst/>
              <a:gdLst/>
              <a:ahLst/>
              <a:cxnLst/>
              <a:rect l="l" t="t" r="r" b="b"/>
              <a:pathLst>
                <a:path w="4589" h="869" extrusionOk="0">
                  <a:moveTo>
                    <a:pt x="4155" y="412"/>
                  </a:moveTo>
                  <a:lnTo>
                    <a:pt x="4155" y="434"/>
                  </a:lnTo>
                  <a:lnTo>
                    <a:pt x="434" y="434"/>
                  </a:lnTo>
                  <a:lnTo>
                    <a:pt x="434" y="412"/>
                  </a:lnTo>
                  <a:close/>
                  <a:moveTo>
                    <a:pt x="206" y="1"/>
                  </a:moveTo>
                  <a:cubicBezTo>
                    <a:pt x="92" y="1"/>
                    <a:pt x="0" y="92"/>
                    <a:pt x="0" y="206"/>
                  </a:cubicBezTo>
                  <a:lnTo>
                    <a:pt x="0" y="663"/>
                  </a:lnTo>
                  <a:cubicBezTo>
                    <a:pt x="0" y="777"/>
                    <a:pt x="92" y="868"/>
                    <a:pt x="206" y="868"/>
                  </a:cubicBezTo>
                  <a:lnTo>
                    <a:pt x="4360" y="868"/>
                  </a:lnTo>
                  <a:cubicBezTo>
                    <a:pt x="4497" y="868"/>
                    <a:pt x="4588" y="777"/>
                    <a:pt x="4588" y="663"/>
                  </a:cubicBezTo>
                  <a:lnTo>
                    <a:pt x="4588" y="206"/>
                  </a:lnTo>
                  <a:cubicBezTo>
                    <a:pt x="4588" y="92"/>
                    <a:pt x="4497" y="1"/>
                    <a:pt x="43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2" name="Google Shape;2149;p55">
              <a:extLst>
                <a:ext uri="{FF2B5EF4-FFF2-40B4-BE49-F238E27FC236}">
                  <a16:creationId xmlns:a16="http://schemas.microsoft.com/office/drawing/2014/main" xmlns="" id="{1E43009D-AFB0-A625-4678-574F2749940A}"/>
                </a:ext>
              </a:extLst>
            </p:cNvPr>
            <p:cNvSpPr/>
            <p:nvPr/>
          </p:nvSpPr>
          <p:spPr>
            <a:xfrm>
              <a:off x="1024796" y="4664622"/>
              <a:ext cx="58056" cy="196198"/>
            </a:xfrm>
            <a:custGeom>
              <a:avLst/>
              <a:gdLst/>
              <a:ahLst/>
              <a:cxnLst/>
              <a:rect l="l" t="t" r="r" b="b"/>
              <a:pathLst>
                <a:path w="1439" h="4863" extrusionOk="0">
                  <a:moveTo>
                    <a:pt x="1" y="0"/>
                  </a:moveTo>
                  <a:lnTo>
                    <a:pt x="1" y="4862"/>
                  </a:lnTo>
                  <a:lnTo>
                    <a:pt x="1439" y="4862"/>
                  </a:lnTo>
                  <a:lnTo>
                    <a:pt x="143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3" name="Google Shape;2150;p55">
              <a:extLst>
                <a:ext uri="{FF2B5EF4-FFF2-40B4-BE49-F238E27FC236}">
                  <a16:creationId xmlns:a16="http://schemas.microsoft.com/office/drawing/2014/main" xmlns="" id="{5E970177-C8D8-89A3-DBB2-3D6A565464AF}"/>
                </a:ext>
              </a:extLst>
            </p:cNvPr>
            <p:cNvSpPr/>
            <p:nvPr/>
          </p:nvSpPr>
          <p:spPr>
            <a:xfrm>
              <a:off x="1015598" y="4655423"/>
              <a:ext cx="76454" cy="213667"/>
            </a:xfrm>
            <a:custGeom>
              <a:avLst/>
              <a:gdLst/>
              <a:ahLst/>
              <a:cxnLst/>
              <a:rect l="l" t="t" r="r" b="b"/>
              <a:pathLst>
                <a:path w="1895" h="5296" extrusionOk="0">
                  <a:moveTo>
                    <a:pt x="1461" y="434"/>
                  </a:moveTo>
                  <a:lnTo>
                    <a:pt x="1461" y="4885"/>
                  </a:lnTo>
                  <a:lnTo>
                    <a:pt x="434" y="4885"/>
                  </a:lnTo>
                  <a:lnTo>
                    <a:pt x="434" y="434"/>
                  </a:lnTo>
                  <a:close/>
                  <a:moveTo>
                    <a:pt x="229" y="0"/>
                  </a:moveTo>
                  <a:cubicBezTo>
                    <a:pt x="115" y="0"/>
                    <a:pt x="0" y="91"/>
                    <a:pt x="0" y="228"/>
                  </a:cubicBezTo>
                  <a:lnTo>
                    <a:pt x="0" y="5090"/>
                  </a:lnTo>
                  <a:cubicBezTo>
                    <a:pt x="0" y="5204"/>
                    <a:pt x="115" y="5295"/>
                    <a:pt x="229" y="5295"/>
                  </a:cubicBezTo>
                  <a:lnTo>
                    <a:pt x="1667" y="5295"/>
                  </a:lnTo>
                  <a:cubicBezTo>
                    <a:pt x="1781" y="5295"/>
                    <a:pt x="1895" y="5204"/>
                    <a:pt x="1895" y="5090"/>
                  </a:cubicBezTo>
                  <a:lnTo>
                    <a:pt x="1895" y="228"/>
                  </a:lnTo>
                  <a:cubicBezTo>
                    <a:pt x="1895" y="91"/>
                    <a:pt x="1781" y="0"/>
                    <a:pt x="166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4" name="Google Shape;2151;p55">
              <a:extLst>
                <a:ext uri="{FF2B5EF4-FFF2-40B4-BE49-F238E27FC236}">
                  <a16:creationId xmlns:a16="http://schemas.microsoft.com/office/drawing/2014/main" xmlns="" id="{06218E1C-ED98-6AA9-2242-2F3C1C4A9148}"/>
                </a:ext>
              </a:extLst>
            </p:cNvPr>
            <p:cNvSpPr/>
            <p:nvPr/>
          </p:nvSpPr>
          <p:spPr>
            <a:xfrm>
              <a:off x="1132554" y="4254849"/>
              <a:ext cx="430078" cy="357336"/>
            </a:xfrm>
            <a:custGeom>
              <a:avLst/>
              <a:gdLst/>
              <a:ahLst/>
              <a:cxnLst/>
              <a:rect l="l" t="t" r="r" b="b"/>
              <a:pathLst>
                <a:path w="10660" h="8857" extrusionOk="0">
                  <a:moveTo>
                    <a:pt x="5456" y="2328"/>
                  </a:moveTo>
                  <a:cubicBezTo>
                    <a:pt x="7966" y="4634"/>
                    <a:pt x="5456" y="7441"/>
                    <a:pt x="5456" y="7441"/>
                  </a:cubicBezTo>
                  <a:cubicBezTo>
                    <a:pt x="3036" y="4497"/>
                    <a:pt x="5456" y="2328"/>
                    <a:pt x="5456" y="2328"/>
                  </a:cubicBezTo>
                  <a:close/>
                  <a:moveTo>
                    <a:pt x="5570" y="0"/>
                  </a:moveTo>
                  <a:cubicBezTo>
                    <a:pt x="0" y="5661"/>
                    <a:pt x="5570" y="8856"/>
                    <a:pt x="5570" y="8856"/>
                  </a:cubicBezTo>
                  <a:cubicBezTo>
                    <a:pt x="10660" y="4519"/>
                    <a:pt x="5570" y="0"/>
                    <a:pt x="5570"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5" name="Google Shape;2152;p55">
              <a:extLst>
                <a:ext uri="{FF2B5EF4-FFF2-40B4-BE49-F238E27FC236}">
                  <a16:creationId xmlns:a16="http://schemas.microsoft.com/office/drawing/2014/main" xmlns="" id="{1C7EE6D7-4862-9CEF-BB67-696505BDEF66}"/>
                </a:ext>
              </a:extLst>
            </p:cNvPr>
            <p:cNvSpPr/>
            <p:nvPr/>
          </p:nvSpPr>
          <p:spPr>
            <a:xfrm>
              <a:off x="1255038" y="4348769"/>
              <a:ext cx="198941" cy="206324"/>
            </a:xfrm>
            <a:custGeom>
              <a:avLst/>
              <a:gdLst/>
              <a:ahLst/>
              <a:cxnLst/>
              <a:rect l="l" t="t" r="r" b="b"/>
              <a:pathLst>
                <a:path w="4931" h="5114" extrusionOk="0">
                  <a:moveTo>
                    <a:pt x="2420" y="0"/>
                  </a:moveTo>
                  <a:cubicBezTo>
                    <a:pt x="2420" y="0"/>
                    <a:pt x="0" y="2169"/>
                    <a:pt x="2420" y="5113"/>
                  </a:cubicBezTo>
                  <a:cubicBezTo>
                    <a:pt x="2420" y="5113"/>
                    <a:pt x="4930" y="2306"/>
                    <a:pt x="2420" y="0"/>
                  </a:cubicBez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6" name="Google Shape;2153;p55">
              <a:extLst>
                <a:ext uri="{FF2B5EF4-FFF2-40B4-BE49-F238E27FC236}">
                  <a16:creationId xmlns:a16="http://schemas.microsoft.com/office/drawing/2014/main" xmlns="" id="{9CD03971-066E-4351-CA02-EE0E369F312A}"/>
                </a:ext>
              </a:extLst>
            </p:cNvPr>
            <p:cNvSpPr/>
            <p:nvPr/>
          </p:nvSpPr>
          <p:spPr>
            <a:xfrm>
              <a:off x="966782" y="3127681"/>
              <a:ext cx="845429" cy="1061840"/>
            </a:xfrm>
            <a:custGeom>
              <a:avLst/>
              <a:gdLst/>
              <a:ahLst/>
              <a:cxnLst/>
              <a:rect l="l" t="t" r="r" b="b"/>
              <a:pathLst>
                <a:path w="20955" h="26319" extrusionOk="0">
                  <a:moveTo>
                    <a:pt x="7396" y="1"/>
                  </a:moveTo>
                  <a:lnTo>
                    <a:pt x="7350" y="183"/>
                  </a:lnTo>
                  <a:lnTo>
                    <a:pt x="5844" y="7853"/>
                  </a:lnTo>
                  <a:lnTo>
                    <a:pt x="5867" y="7898"/>
                  </a:lnTo>
                  <a:cubicBezTo>
                    <a:pt x="2420" y="9359"/>
                    <a:pt x="1" y="12760"/>
                    <a:pt x="1" y="16732"/>
                  </a:cubicBezTo>
                  <a:cubicBezTo>
                    <a:pt x="1" y="22027"/>
                    <a:pt x="4292" y="26318"/>
                    <a:pt x="9587" y="26318"/>
                  </a:cubicBezTo>
                  <a:cubicBezTo>
                    <a:pt x="14883" y="26318"/>
                    <a:pt x="19174" y="22027"/>
                    <a:pt x="19174" y="16732"/>
                  </a:cubicBezTo>
                  <a:cubicBezTo>
                    <a:pt x="19174" y="13970"/>
                    <a:pt x="18010" y="11505"/>
                    <a:pt x="16138" y="9747"/>
                  </a:cubicBezTo>
                  <a:lnTo>
                    <a:pt x="20954" y="1713"/>
                  </a:lnTo>
                  <a:lnTo>
                    <a:pt x="20384" y="960"/>
                  </a:lnTo>
                  <a:lnTo>
                    <a:pt x="13125" y="6757"/>
                  </a:lnTo>
                  <a:lnTo>
                    <a:pt x="11824" y="183"/>
                  </a:lnTo>
                  <a:lnTo>
                    <a:pt x="11779" y="1"/>
                  </a:lnTo>
                  <a:cubicBezTo>
                    <a:pt x="11185" y="115"/>
                    <a:pt x="10455" y="183"/>
                    <a:pt x="9587" y="183"/>
                  </a:cubicBezTo>
                  <a:cubicBezTo>
                    <a:pt x="8697" y="183"/>
                    <a:pt x="7990" y="115"/>
                    <a:pt x="7396"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7" name="Google Shape;2154;p55">
              <a:extLst>
                <a:ext uri="{FF2B5EF4-FFF2-40B4-BE49-F238E27FC236}">
                  <a16:creationId xmlns:a16="http://schemas.microsoft.com/office/drawing/2014/main" xmlns="" id="{BD59F14C-06F5-1745-DFF4-0D2EBC593686}"/>
                </a:ext>
              </a:extLst>
            </p:cNvPr>
            <p:cNvSpPr/>
            <p:nvPr/>
          </p:nvSpPr>
          <p:spPr>
            <a:xfrm>
              <a:off x="958511" y="3119250"/>
              <a:ext cx="862899" cy="1078543"/>
            </a:xfrm>
            <a:custGeom>
              <a:avLst/>
              <a:gdLst/>
              <a:ahLst/>
              <a:cxnLst/>
              <a:rect l="l" t="t" r="r" b="b"/>
              <a:pathLst>
                <a:path w="21388" h="26733" extrusionOk="0">
                  <a:moveTo>
                    <a:pt x="11824" y="461"/>
                  </a:moveTo>
                  <a:lnTo>
                    <a:pt x="13125" y="7012"/>
                  </a:lnTo>
                  <a:cubicBezTo>
                    <a:pt x="13141" y="7106"/>
                    <a:pt x="13242" y="7168"/>
                    <a:pt x="13341" y="7168"/>
                  </a:cubicBezTo>
                  <a:cubicBezTo>
                    <a:pt x="13387" y="7168"/>
                    <a:pt x="13431" y="7155"/>
                    <a:pt x="13467" y="7126"/>
                  </a:cubicBezTo>
                  <a:lnTo>
                    <a:pt x="20543" y="1465"/>
                  </a:lnTo>
                  <a:lnTo>
                    <a:pt x="20908" y="1922"/>
                  </a:lnTo>
                  <a:lnTo>
                    <a:pt x="16161" y="9842"/>
                  </a:lnTo>
                  <a:cubicBezTo>
                    <a:pt x="16115" y="9933"/>
                    <a:pt x="16138" y="10048"/>
                    <a:pt x="16206" y="10116"/>
                  </a:cubicBezTo>
                  <a:cubicBezTo>
                    <a:pt x="18101" y="11896"/>
                    <a:pt x="19151" y="14339"/>
                    <a:pt x="19151" y="16941"/>
                  </a:cubicBezTo>
                  <a:cubicBezTo>
                    <a:pt x="19151" y="22099"/>
                    <a:pt x="14951" y="26299"/>
                    <a:pt x="9792" y="26299"/>
                  </a:cubicBezTo>
                  <a:cubicBezTo>
                    <a:pt x="4634" y="26299"/>
                    <a:pt x="434" y="22099"/>
                    <a:pt x="434" y="16941"/>
                  </a:cubicBezTo>
                  <a:cubicBezTo>
                    <a:pt x="434" y="13175"/>
                    <a:pt x="2671" y="9774"/>
                    <a:pt x="6140" y="8313"/>
                  </a:cubicBezTo>
                  <a:cubicBezTo>
                    <a:pt x="6209" y="8290"/>
                    <a:pt x="6232" y="8244"/>
                    <a:pt x="6254" y="8199"/>
                  </a:cubicBezTo>
                  <a:cubicBezTo>
                    <a:pt x="6277" y="8153"/>
                    <a:pt x="6277" y="8085"/>
                    <a:pt x="6254" y="8039"/>
                  </a:cubicBezTo>
                  <a:lnTo>
                    <a:pt x="7761" y="461"/>
                  </a:lnTo>
                  <a:cubicBezTo>
                    <a:pt x="8354" y="552"/>
                    <a:pt x="9039" y="598"/>
                    <a:pt x="9792" y="598"/>
                  </a:cubicBezTo>
                  <a:cubicBezTo>
                    <a:pt x="10523" y="598"/>
                    <a:pt x="11208" y="552"/>
                    <a:pt x="11824" y="461"/>
                  </a:cubicBezTo>
                  <a:close/>
                  <a:moveTo>
                    <a:pt x="7603" y="0"/>
                  </a:moveTo>
                  <a:cubicBezTo>
                    <a:pt x="7505" y="0"/>
                    <a:pt x="7416" y="65"/>
                    <a:pt x="7396" y="164"/>
                  </a:cubicBezTo>
                  <a:lnTo>
                    <a:pt x="5844" y="7970"/>
                  </a:lnTo>
                  <a:cubicBezTo>
                    <a:pt x="2283" y="9545"/>
                    <a:pt x="0" y="13061"/>
                    <a:pt x="0" y="16941"/>
                  </a:cubicBezTo>
                  <a:cubicBezTo>
                    <a:pt x="0" y="22350"/>
                    <a:pt x="4406" y="26733"/>
                    <a:pt x="9792" y="26733"/>
                  </a:cubicBezTo>
                  <a:cubicBezTo>
                    <a:pt x="15202" y="26733"/>
                    <a:pt x="19584" y="22350"/>
                    <a:pt x="19584" y="16941"/>
                  </a:cubicBezTo>
                  <a:cubicBezTo>
                    <a:pt x="19584" y="14270"/>
                    <a:pt x="18534" y="11782"/>
                    <a:pt x="16617" y="9933"/>
                  </a:cubicBezTo>
                  <a:lnTo>
                    <a:pt x="21342" y="2013"/>
                  </a:lnTo>
                  <a:cubicBezTo>
                    <a:pt x="21388" y="1945"/>
                    <a:pt x="21388" y="1853"/>
                    <a:pt x="21319" y="1785"/>
                  </a:cubicBezTo>
                  <a:lnTo>
                    <a:pt x="20749" y="1054"/>
                  </a:lnTo>
                  <a:cubicBezTo>
                    <a:pt x="20703" y="1009"/>
                    <a:pt x="20657" y="963"/>
                    <a:pt x="20612" y="963"/>
                  </a:cubicBezTo>
                  <a:cubicBezTo>
                    <a:pt x="20543" y="963"/>
                    <a:pt x="20497" y="986"/>
                    <a:pt x="20452" y="1009"/>
                  </a:cubicBezTo>
                  <a:lnTo>
                    <a:pt x="13467" y="6578"/>
                  </a:lnTo>
                  <a:lnTo>
                    <a:pt x="12235" y="347"/>
                  </a:lnTo>
                  <a:lnTo>
                    <a:pt x="12189" y="187"/>
                  </a:lnTo>
                  <a:cubicBezTo>
                    <a:pt x="12189" y="119"/>
                    <a:pt x="12166" y="73"/>
                    <a:pt x="12121" y="50"/>
                  </a:cubicBezTo>
                  <a:cubicBezTo>
                    <a:pt x="12075" y="4"/>
                    <a:pt x="12006" y="4"/>
                    <a:pt x="11961" y="4"/>
                  </a:cubicBezTo>
                  <a:cubicBezTo>
                    <a:pt x="11322" y="119"/>
                    <a:pt x="10591" y="187"/>
                    <a:pt x="9792" y="187"/>
                  </a:cubicBezTo>
                  <a:cubicBezTo>
                    <a:pt x="8971" y="187"/>
                    <a:pt x="8263" y="119"/>
                    <a:pt x="7647" y="4"/>
                  </a:cubicBezTo>
                  <a:cubicBezTo>
                    <a:pt x="7632" y="2"/>
                    <a:pt x="7617" y="0"/>
                    <a:pt x="760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8" name="Google Shape;2155;p55">
              <a:extLst>
                <a:ext uri="{FF2B5EF4-FFF2-40B4-BE49-F238E27FC236}">
                  <a16:creationId xmlns:a16="http://schemas.microsoft.com/office/drawing/2014/main" xmlns="" id="{4DE4E268-4ADD-B7C7-D2E6-6B735AC1B375}"/>
                </a:ext>
              </a:extLst>
            </p:cNvPr>
            <p:cNvSpPr/>
            <p:nvPr/>
          </p:nvSpPr>
          <p:spPr>
            <a:xfrm>
              <a:off x="1162933" y="3054941"/>
              <a:ext cx="396027" cy="80166"/>
            </a:xfrm>
            <a:custGeom>
              <a:avLst/>
              <a:gdLst/>
              <a:ahLst/>
              <a:cxnLst/>
              <a:rect l="l" t="t" r="r" b="b"/>
              <a:pathLst>
                <a:path w="9816" h="1987" extrusionOk="0">
                  <a:moveTo>
                    <a:pt x="69" y="1"/>
                  </a:moveTo>
                  <a:cubicBezTo>
                    <a:pt x="69" y="1"/>
                    <a:pt x="1" y="1302"/>
                    <a:pt x="2534" y="1804"/>
                  </a:cubicBezTo>
                  <a:cubicBezTo>
                    <a:pt x="3128" y="1918"/>
                    <a:pt x="3835" y="1986"/>
                    <a:pt x="4725" y="1986"/>
                  </a:cubicBezTo>
                  <a:cubicBezTo>
                    <a:pt x="5593" y="1986"/>
                    <a:pt x="6323" y="1918"/>
                    <a:pt x="6917" y="1804"/>
                  </a:cubicBezTo>
                  <a:cubicBezTo>
                    <a:pt x="9587" y="1325"/>
                    <a:pt x="9815" y="1"/>
                    <a:pt x="9815"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39" name="Google Shape;2156;p55">
              <a:extLst>
                <a:ext uri="{FF2B5EF4-FFF2-40B4-BE49-F238E27FC236}">
                  <a16:creationId xmlns:a16="http://schemas.microsoft.com/office/drawing/2014/main" xmlns="" id="{C34FEDB8-5AF8-EE70-8E0C-DC1BE7880025}"/>
                </a:ext>
              </a:extLst>
            </p:cNvPr>
            <p:cNvSpPr/>
            <p:nvPr/>
          </p:nvSpPr>
          <p:spPr>
            <a:xfrm>
              <a:off x="1155550" y="3045743"/>
              <a:ext cx="412608" cy="97635"/>
            </a:xfrm>
            <a:custGeom>
              <a:avLst/>
              <a:gdLst/>
              <a:ahLst/>
              <a:cxnLst/>
              <a:rect l="l" t="t" r="r" b="b"/>
              <a:pathLst>
                <a:path w="10227" h="2420" extrusionOk="0">
                  <a:moveTo>
                    <a:pt x="9702" y="434"/>
                  </a:moveTo>
                  <a:cubicBezTo>
                    <a:pt x="9473" y="799"/>
                    <a:pt x="8857" y="1507"/>
                    <a:pt x="7077" y="1826"/>
                  </a:cubicBezTo>
                  <a:cubicBezTo>
                    <a:pt x="6438" y="1941"/>
                    <a:pt x="5707" y="2009"/>
                    <a:pt x="4908" y="2009"/>
                  </a:cubicBezTo>
                  <a:cubicBezTo>
                    <a:pt x="4087" y="2009"/>
                    <a:pt x="3356" y="1941"/>
                    <a:pt x="2763" y="1826"/>
                  </a:cubicBezTo>
                  <a:cubicBezTo>
                    <a:pt x="1028" y="1484"/>
                    <a:pt x="594" y="777"/>
                    <a:pt x="503" y="434"/>
                  </a:cubicBezTo>
                  <a:close/>
                  <a:moveTo>
                    <a:pt x="252" y="0"/>
                  </a:moveTo>
                  <a:cubicBezTo>
                    <a:pt x="138" y="0"/>
                    <a:pt x="47" y="92"/>
                    <a:pt x="47" y="206"/>
                  </a:cubicBezTo>
                  <a:cubicBezTo>
                    <a:pt x="47" y="274"/>
                    <a:pt x="1" y="1712"/>
                    <a:pt x="2671" y="2237"/>
                  </a:cubicBezTo>
                  <a:cubicBezTo>
                    <a:pt x="3311" y="2374"/>
                    <a:pt x="4064" y="2420"/>
                    <a:pt x="4908" y="2420"/>
                  </a:cubicBezTo>
                  <a:cubicBezTo>
                    <a:pt x="5730" y="2420"/>
                    <a:pt x="6483" y="2374"/>
                    <a:pt x="7145" y="2237"/>
                  </a:cubicBezTo>
                  <a:cubicBezTo>
                    <a:pt x="9930" y="1735"/>
                    <a:pt x="10204" y="320"/>
                    <a:pt x="10204" y="252"/>
                  </a:cubicBezTo>
                  <a:cubicBezTo>
                    <a:pt x="10227" y="183"/>
                    <a:pt x="10204" y="137"/>
                    <a:pt x="10158" y="92"/>
                  </a:cubicBezTo>
                  <a:cubicBezTo>
                    <a:pt x="10135" y="23"/>
                    <a:pt x="10067" y="0"/>
                    <a:pt x="999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0" name="Google Shape;2157;p55">
              <a:extLst>
                <a:ext uri="{FF2B5EF4-FFF2-40B4-BE49-F238E27FC236}">
                  <a16:creationId xmlns:a16="http://schemas.microsoft.com/office/drawing/2014/main" xmlns="" id="{06E3A728-3AFF-7AEE-4E1B-663698B2B7AE}"/>
                </a:ext>
              </a:extLst>
            </p:cNvPr>
            <p:cNvSpPr/>
            <p:nvPr/>
          </p:nvSpPr>
          <p:spPr>
            <a:xfrm>
              <a:off x="1473257" y="3540238"/>
              <a:ext cx="107802" cy="106874"/>
            </a:xfrm>
            <a:custGeom>
              <a:avLst/>
              <a:gdLst/>
              <a:ahLst/>
              <a:cxnLst/>
              <a:rect l="l" t="t" r="r" b="b"/>
              <a:pathLst>
                <a:path w="2672" h="2649" extrusionOk="0">
                  <a:moveTo>
                    <a:pt x="1347" y="1"/>
                  </a:moveTo>
                  <a:cubicBezTo>
                    <a:pt x="617" y="1"/>
                    <a:pt x="1" y="594"/>
                    <a:pt x="1" y="1324"/>
                  </a:cubicBezTo>
                  <a:cubicBezTo>
                    <a:pt x="1" y="2055"/>
                    <a:pt x="617" y="2648"/>
                    <a:pt x="1347" y="2648"/>
                  </a:cubicBezTo>
                  <a:cubicBezTo>
                    <a:pt x="2078" y="2648"/>
                    <a:pt x="2671" y="2055"/>
                    <a:pt x="2671" y="1324"/>
                  </a:cubicBezTo>
                  <a:cubicBezTo>
                    <a:pt x="2671" y="594"/>
                    <a:pt x="2078" y="1"/>
                    <a:pt x="1347"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1" name="Google Shape;2158;p55">
              <a:extLst>
                <a:ext uri="{FF2B5EF4-FFF2-40B4-BE49-F238E27FC236}">
                  <a16:creationId xmlns:a16="http://schemas.microsoft.com/office/drawing/2014/main" xmlns="" id="{FC58114A-B121-077F-6DEA-A39D61C77278}"/>
                </a:ext>
              </a:extLst>
            </p:cNvPr>
            <p:cNvSpPr/>
            <p:nvPr/>
          </p:nvSpPr>
          <p:spPr>
            <a:xfrm>
              <a:off x="1425369" y="3742845"/>
              <a:ext cx="81093" cy="81053"/>
            </a:xfrm>
            <a:custGeom>
              <a:avLst/>
              <a:gdLst/>
              <a:ahLst/>
              <a:cxnLst/>
              <a:rect l="l" t="t" r="r" b="b"/>
              <a:pathLst>
                <a:path w="2010" h="2009" extrusionOk="0">
                  <a:moveTo>
                    <a:pt x="1005" y="0"/>
                  </a:moveTo>
                  <a:cubicBezTo>
                    <a:pt x="434" y="0"/>
                    <a:pt x="1" y="457"/>
                    <a:pt x="1" y="1004"/>
                  </a:cubicBezTo>
                  <a:cubicBezTo>
                    <a:pt x="1" y="1552"/>
                    <a:pt x="434" y="2009"/>
                    <a:pt x="1005" y="2009"/>
                  </a:cubicBezTo>
                  <a:cubicBezTo>
                    <a:pt x="1553" y="2009"/>
                    <a:pt x="2009" y="1552"/>
                    <a:pt x="2009" y="1004"/>
                  </a:cubicBezTo>
                  <a:cubicBezTo>
                    <a:pt x="2009" y="457"/>
                    <a:pt x="1553" y="0"/>
                    <a:pt x="1005"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2" name="Google Shape;2159;p55">
              <a:extLst>
                <a:ext uri="{FF2B5EF4-FFF2-40B4-BE49-F238E27FC236}">
                  <a16:creationId xmlns:a16="http://schemas.microsoft.com/office/drawing/2014/main" xmlns="" id="{5F7915E3-332C-A2ED-DC98-12A6DB7B52C1}"/>
                </a:ext>
              </a:extLst>
            </p:cNvPr>
            <p:cNvSpPr/>
            <p:nvPr/>
          </p:nvSpPr>
          <p:spPr>
            <a:xfrm>
              <a:off x="1047832" y="3621289"/>
              <a:ext cx="611509" cy="501004"/>
            </a:xfrm>
            <a:custGeom>
              <a:avLst/>
              <a:gdLst/>
              <a:ahLst/>
              <a:cxnLst/>
              <a:rect l="l" t="t" r="r" b="b"/>
              <a:pathLst>
                <a:path w="15157" h="12418" extrusionOk="0">
                  <a:moveTo>
                    <a:pt x="3242" y="4657"/>
                  </a:moveTo>
                  <a:cubicBezTo>
                    <a:pt x="4086" y="4657"/>
                    <a:pt x="4748" y="5341"/>
                    <a:pt x="4748" y="6163"/>
                  </a:cubicBezTo>
                  <a:cubicBezTo>
                    <a:pt x="4748" y="7008"/>
                    <a:pt x="4086" y="7670"/>
                    <a:pt x="3242" y="7670"/>
                  </a:cubicBezTo>
                  <a:cubicBezTo>
                    <a:pt x="2420" y="7670"/>
                    <a:pt x="1735" y="7008"/>
                    <a:pt x="1735" y="6163"/>
                  </a:cubicBezTo>
                  <a:cubicBezTo>
                    <a:pt x="1735" y="5341"/>
                    <a:pt x="2420" y="4657"/>
                    <a:pt x="3242" y="4657"/>
                  </a:cubicBezTo>
                  <a:close/>
                  <a:moveTo>
                    <a:pt x="7304" y="8537"/>
                  </a:moveTo>
                  <a:cubicBezTo>
                    <a:pt x="7761" y="8537"/>
                    <a:pt x="8126" y="8902"/>
                    <a:pt x="8126" y="9359"/>
                  </a:cubicBezTo>
                  <a:cubicBezTo>
                    <a:pt x="8126" y="9815"/>
                    <a:pt x="7761" y="10180"/>
                    <a:pt x="7304" y="10180"/>
                  </a:cubicBezTo>
                  <a:cubicBezTo>
                    <a:pt x="6848" y="10180"/>
                    <a:pt x="6483" y="9815"/>
                    <a:pt x="6483" y="9359"/>
                  </a:cubicBezTo>
                  <a:cubicBezTo>
                    <a:pt x="6483" y="8902"/>
                    <a:pt x="6848" y="8537"/>
                    <a:pt x="7304" y="8537"/>
                  </a:cubicBezTo>
                  <a:close/>
                  <a:moveTo>
                    <a:pt x="2366" y="0"/>
                  </a:moveTo>
                  <a:cubicBezTo>
                    <a:pt x="2123" y="0"/>
                    <a:pt x="1872" y="46"/>
                    <a:pt x="1621" y="114"/>
                  </a:cubicBezTo>
                  <a:cubicBezTo>
                    <a:pt x="594" y="1393"/>
                    <a:pt x="0" y="3036"/>
                    <a:pt x="0" y="4816"/>
                  </a:cubicBezTo>
                  <a:cubicBezTo>
                    <a:pt x="0" y="9016"/>
                    <a:pt x="3379" y="12417"/>
                    <a:pt x="7578" y="12417"/>
                  </a:cubicBezTo>
                  <a:cubicBezTo>
                    <a:pt x="11778" y="12417"/>
                    <a:pt x="15156" y="9016"/>
                    <a:pt x="15156" y="4816"/>
                  </a:cubicBezTo>
                  <a:cubicBezTo>
                    <a:pt x="15156" y="4657"/>
                    <a:pt x="15156" y="4497"/>
                    <a:pt x="15156" y="4337"/>
                  </a:cubicBezTo>
                  <a:lnTo>
                    <a:pt x="15111" y="4337"/>
                  </a:lnTo>
                  <a:cubicBezTo>
                    <a:pt x="15019" y="3789"/>
                    <a:pt x="14563" y="3310"/>
                    <a:pt x="14015" y="3173"/>
                  </a:cubicBezTo>
                  <a:cubicBezTo>
                    <a:pt x="13890" y="3136"/>
                    <a:pt x="13761" y="3119"/>
                    <a:pt x="13633" y="3119"/>
                  </a:cubicBezTo>
                  <a:cubicBezTo>
                    <a:pt x="13199" y="3119"/>
                    <a:pt x="12768" y="3318"/>
                    <a:pt x="12486" y="3652"/>
                  </a:cubicBezTo>
                  <a:cubicBezTo>
                    <a:pt x="12121" y="4063"/>
                    <a:pt x="12029" y="4634"/>
                    <a:pt x="11870" y="5159"/>
                  </a:cubicBezTo>
                  <a:cubicBezTo>
                    <a:pt x="11664" y="5821"/>
                    <a:pt x="11322" y="6460"/>
                    <a:pt x="10774" y="6871"/>
                  </a:cubicBezTo>
                  <a:cubicBezTo>
                    <a:pt x="10474" y="7095"/>
                    <a:pt x="10086" y="7224"/>
                    <a:pt x="9710" y="7224"/>
                  </a:cubicBezTo>
                  <a:cubicBezTo>
                    <a:pt x="9398" y="7224"/>
                    <a:pt x="9095" y="7136"/>
                    <a:pt x="8857" y="6939"/>
                  </a:cubicBezTo>
                  <a:cubicBezTo>
                    <a:pt x="8240" y="6460"/>
                    <a:pt x="8195" y="5570"/>
                    <a:pt x="7852" y="4862"/>
                  </a:cubicBezTo>
                  <a:cubicBezTo>
                    <a:pt x="7487" y="4063"/>
                    <a:pt x="6688" y="3492"/>
                    <a:pt x="5844" y="3378"/>
                  </a:cubicBezTo>
                  <a:cubicBezTo>
                    <a:pt x="5364" y="3310"/>
                    <a:pt x="4839" y="3356"/>
                    <a:pt x="4497" y="3036"/>
                  </a:cubicBezTo>
                  <a:cubicBezTo>
                    <a:pt x="4292" y="2876"/>
                    <a:pt x="4200" y="2602"/>
                    <a:pt x="4109" y="2351"/>
                  </a:cubicBezTo>
                  <a:cubicBezTo>
                    <a:pt x="4018" y="1940"/>
                    <a:pt x="3949" y="1530"/>
                    <a:pt x="3812" y="1141"/>
                  </a:cubicBezTo>
                  <a:cubicBezTo>
                    <a:pt x="3675" y="731"/>
                    <a:pt x="3424" y="365"/>
                    <a:pt x="3059" y="160"/>
                  </a:cubicBezTo>
                  <a:cubicBezTo>
                    <a:pt x="2842" y="46"/>
                    <a:pt x="2608" y="0"/>
                    <a:pt x="2366"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3" name="Google Shape;2160;p55">
              <a:extLst>
                <a:ext uri="{FF2B5EF4-FFF2-40B4-BE49-F238E27FC236}">
                  <a16:creationId xmlns:a16="http://schemas.microsoft.com/office/drawing/2014/main" xmlns="" id="{0C36D2FB-9EAD-1BFD-DB4D-C58CF0049FF2}"/>
                </a:ext>
              </a:extLst>
            </p:cNvPr>
            <p:cNvSpPr/>
            <p:nvPr/>
          </p:nvSpPr>
          <p:spPr>
            <a:xfrm>
              <a:off x="1373810" y="3448173"/>
              <a:ext cx="51601" cy="50673"/>
            </a:xfrm>
            <a:custGeom>
              <a:avLst/>
              <a:gdLst/>
              <a:ahLst/>
              <a:cxnLst/>
              <a:rect l="l" t="t" r="r" b="b"/>
              <a:pathLst>
                <a:path w="1279" h="1256" extrusionOk="0">
                  <a:moveTo>
                    <a:pt x="640" y="0"/>
                  </a:moveTo>
                  <a:cubicBezTo>
                    <a:pt x="297" y="0"/>
                    <a:pt x="1" y="274"/>
                    <a:pt x="1" y="616"/>
                  </a:cubicBezTo>
                  <a:cubicBezTo>
                    <a:pt x="1" y="982"/>
                    <a:pt x="297" y="1255"/>
                    <a:pt x="640" y="1255"/>
                  </a:cubicBezTo>
                  <a:cubicBezTo>
                    <a:pt x="982" y="1255"/>
                    <a:pt x="1279" y="982"/>
                    <a:pt x="1279" y="616"/>
                  </a:cubicBezTo>
                  <a:cubicBezTo>
                    <a:pt x="1279" y="274"/>
                    <a:pt x="982" y="0"/>
                    <a:pt x="640"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4" name="Google Shape;2161;p55">
              <a:extLst>
                <a:ext uri="{FF2B5EF4-FFF2-40B4-BE49-F238E27FC236}">
                  <a16:creationId xmlns:a16="http://schemas.microsoft.com/office/drawing/2014/main" xmlns="" id="{0AB11D90-D63B-1C7F-AC40-40F4FF1CAB3E}"/>
                </a:ext>
              </a:extLst>
            </p:cNvPr>
            <p:cNvSpPr/>
            <p:nvPr/>
          </p:nvSpPr>
          <p:spPr>
            <a:xfrm>
              <a:off x="1241200" y="3549436"/>
              <a:ext cx="163034" cy="163034"/>
            </a:xfrm>
            <a:custGeom>
              <a:avLst/>
              <a:gdLst/>
              <a:ahLst/>
              <a:cxnLst/>
              <a:rect l="l" t="t" r="r" b="b"/>
              <a:pathLst>
                <a:path w="4041" h="4041" extrusionOk="0">
                  <a:moveTo>
                    <a:pt x="2009" y="1"/>
                  </a:moveTo>
                  <a:cubicBezTo>
                    <a:pt x="891" y="1"/>
                    <a:pt x="1" y="891"/>
                    <a:pt x="1" y="2009"/>
                  </a:cubicBezTo>
                  <a:cubicBezTo>
                    <a:pt x="1" y="3128"/>
                    <a:pt x="891" y="4041"/>
                    <a:pt x="2009" y="4041"/>
                  </a:cubicBezTo>
                  <a:cubicBezTo>
                    <a:pt x="3128" y="4041"/>
                    <a:pt x="4041" y="3128"/>
                    <a:pt x="4041" y="2009"/>
                  </a:cubicBezTo>
                  <a:cubicBezTo>
                    <a:pt x="4041" y="891"/>
                    <a:pt x="3128" y="1"/>
                    <a:pt x="2009"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5" name="Google Shape;2162;p55">
              <a:extLst>
                <a:ext uri="{FF2B5EF4-FFF2-40B4-BE49-F238E27FC236}">
                  <a16:creationId xmlns:a16="http://schemas.microsoft.com/office/drawing/2014/main" xmlns="" id="{2594D386-80CE-77F6-1E88-977A977E866C}"/>
                </a:ext>
              </a:extLst>
            </p:cNvPr>
            <p:cNvSpPr/>
            <p:nvPr/>
          </p:nvSpPr>
          <p:spPr>
            <a:xfrm>
              <a:off x="1206222" y="2280500"/>
              <a:ext cx="307590" cy="726613"/>
            </a:xfrm>
            <a:custGeom>
              <a:avLst/>
              <a:gdLst/>
              <a:ahLst/>
              <a:cxnLst/>
              <a:rect l="l" t="t" r="r" b="b"/>
              <a:pathLst>
                <a:path w="7624" h="18010" extrusionOk="0">
                  <a:moveTo>
                    <a:pt x="4383" y="1"/>
                  </a:moveTo>
                  <a:lnTo>
                    <a:pt x="4383" y="1"/>
                  </a:lnTo>
                  <a:cubicBezTo>
                    <a:pt x="4794" y="275"/>
                    <a:pt x="5182" y="640"/>
                    <a:pt x="5478" y="1028"/>
                  </a:cubicBezTo>
                  <a:cubicBezTo>
                    <a:pt x="6117" y="1804"/>
                    <a:pt x="6117" y="2968"/>
                    <a:pt x="5707" y="3904"/>
                  </a:cubicBezTo>
                  <a:cubicBezTo>
                    <a:pt x="5319" y="4817"/>
                    <a:pt x="4565" y="5547"/>
                    <a:pt x="3812" y="6209"/>
                  </a:cubicBezTo>
                  <a:cubicBezTo>
                    <a:pt x="3036" y="6871"/>
                    <a:pt x="2214" y="7487"/>
                    <a:pt x="1598" y="8263"/>
                  </a:cubicBezTo>
                  <a:cubicBezTo>
                    <a:pt x="388" y="9770"/>
                    <a:pt x="0" y="11847"/>
                    <a:pt x="366" y="13741"/>
                  </a:cubicBezTo>
                  <a:cubicBezTo>
                    <a:pt x="434" y="14152"/>
                    <a:pt x="548" y="14540"/>
                    <a:pt x="731" y="14928"/>
                  </a:cubicBezTo>
                  <a:cubicBezTo>
                    <a:pt x="1461" y="16549"/>
                    <a:pt x="3196" y="17553"/>
                    <a:pt x="4908" y="18010"/>
                  </a:cubicBezTo>
                  <a:cubicBezTo>
                    <a:pt x="4908" y="18010"/>
                    <a:pt x="4885" y="17987"/>
                    <a:pt x="4885" y="17987"/>
                  </a:cubicBezTo>
                  <a:cubicBezTo>
                    <a:pt x="4063" y="17530"/>
                    <a:pt x="3333" y="16869"/>
                    <a:pt x="2831" y="16070"/>
                  </a:cubicBezTo>
                  <a:cubicBezTo>
                    <a:pt x="2306" y="15225"/>
                    <a:pt x="2055" y="14198"/>
                    <a:pt x="2169" y="13216"/>
                  </a:cubicBezTo>
                  <a:cubicBezTo>
                    <a:pt x="2328" y="11870"/>
                    <a:pt x="3150" y="10683"/>
                    <a:pt x="4063" y="9679"/>
                  </a:cubicBezTo>
                  <a:cubicBezTo>
                    <a:pt x="4976" y="8697"/>
                    <a:pt x="6026" y="7784"/>
                    <a:pt x="6802" y="6666"/>
                  </a:cubicBezTo>
                  <a:cubicBezTo>
                    <a:pt x="7213" y="6049"/>
                    <a:pt x="7555" y="5365"/>
                    <a:pt x="7601" y="4611"/>
                  </a:cubicBezTo>
                  <a:cubicBezTo>
                    <a:pt x="7624" y="3995"/>
                    <a:pt x="7464" y="3356"/>
                    <a:pt x="7190" y="2785"/>
                  </a:cubicBezTo>
                  <a:cubicBezTo>
                    <a:pt x="6665" y="1598"/>
                    <a:pt x="5729" y="594"/>
                    <a:pt x="4565" y="69"/>
                  </a:cubicBezTo>
                  <a:lnTo>
                    <a:pt x="4543" y="69"/>
                  </a:lnTo>
                  <a:cubicBezTo>
                    <a:pt x="4474" y="46"/>
                    <a:pt x="4428" y="23"/>
                    <a:pt x="4383"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6" name="Google Shape;2163;p55">
              <a:extLst>
                <a:ext uri="{FF2B5EF4-FFF2-40B4-BE49-F238E27FC236}">
                  <a16:creationId xmlns:a16="http://schemas.microsoft.com/office/drawing/2014/main" xmlns="" id="{81CD06EC-85CA-F6DC-0E1F-E92EE0A6E101}"/>
                </a:ext>
              </a:extLst>
            </p:cNvPr>
            <p:cNvSpPr/>
            <p:nvPr/>
          </p:nvSpPr>
          <p:spPr>
            <a:xfrm>
              <a:off x="1289088" y="2283284"/>
              <a:ext cx="291977" cy="722902"/>
            </a:xfrm>
            <a:custGeom>
              <a:avLst/>
              <a:gdLst/>
              <a:ahLst/>
              <a:cxnLst/>
              <a:rect l="l" t="t" r="r" b="b"/>
              <a:pathLst>
                <a:path w="7237" h="17918" extrusionOk="0">
                  <a:moveTo>
                    <a:pt x="2511" y="0"/>
                  </a:moveTo>
                  <a:cubicBezTo>
                    <a:pt x="3675" y="525"/>
                    <a:pt x="4611" y="1529"/>
                    <a:pt x="5136" y="2716"/>
                  </a:cubicBezTo>
                  <a:cubicBezTo>
                    <a:pt x="5410" y="3287"/>
                    <a:pt x="5570" y="3926"/>
                    <a:pt x="5547" y="4542"/>
                  </a:cubicBezTo>
                  <a:cubicBezTo>
                    <a:pt x="5501" y="5296"/>
                    <a:pt x="5159" y="5980"/>
                    <a:pt x="4748" y="6597"/>
                  </a:cubicBezTo>
                  <a:cubicBezTo>
                    <a:pt x="3972" y="7715"/>
                    <a:pt x="2922" y="8628"/>
                    <a:pt x="2009" y="9610"/>
                  </a:cubicBezTo>
                  <a:cubicBezTo>
                    <a:pt x="1096" y="10614"/>
                    <a:pt x="274" y="11801"/>
                    <a:pt x="115" y="13147"/>
                  </a:cubicBezTo>
                  <a:cubicBezTo>
                    <a:pt x="1" y="14129"/>
                    <a:pt x="252" y="15156"/>
                    <a:pt x="777" y="16001"/>
                  </a:cubicBezTo>
                  <a:cubicBezTo>
                    <a:pt x="1279" y="16800"/>
                    <a:pt x="2009" y="17461"/>
                    <a:pt x="2831" y="17918"/>
                  </a:cubicBezTo>
                  <a:lnTo>
                    <a:pt x="2831" y="17895"/>
                  </a:lnTo>
                  <a:cubicBezTo>
                    <a:pt x="1735" y="16982"/>
                    <a:pt x="1210" y="15293"/>
                    <a:pt x="1895" y="14015"/>
                  </a:cubicBezTo>
                  <a:cubicBezTo>
                    <a:pt x="2283" y="13239"/>
                    <a:pt x="3036" y="12737"/>
                    <a:pt x="3698" y="12189"/>
                  </a:cubicBezTo>
                  <a:cubicBezTo>
                    <a:pt x="4406" y="11641"/>
                    <a:pt x="5068" y="11025"/>
                    <a:pt x="5593" y="10317"/>
                  </a:cubicBezTo>
                  <a:cubicBezTo>
                    <a:pt x="6871" y="8582"/>
                    <a:pt x="7236" y="6231"/>
                    <a:pt x="6551" y="4177"/>
                  </a:cubicBezTo>
                  <a:cubicBezTo>
                    <a:pt x="5912" y="2283"/>
                    <a:pt x="4383" y="708"/>
                    <a:pt x="2511"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7" name="Google Shape;2164;p55">
              <a:extLst>
                <a:ext uri="{FF2B5EF4-FFF2-40B4-BE49-F238E27FC236}">
                  <a16:creationId xmlns:a16="http://schemas.microsoft.com/office/drawing/2014/main" xmlns="" id="{5A24B56F-A6A7-8FE3-ED21-57262390F903}"/>
                </a:ext>
              </a:extLst>
            </p:cNvPr>
            <p:cNvSpPr/>
            <p:nvPr/>
          </p:nvSpPr>
          <p:spPr>
            <a:xfrm>
              <a:off x="1401445" y="2847776"/>
              <a:ext cx="92108" cy="92108"/>
            </a:xfrm>
            <a:custGeom>
              <a:avLst/>
              <a:gdLst/>
              <a:ahLst/>
              <a:cxnLst/>
              <a:rect l="l" t="t" r="r" b="b"/>
              <a:pathLst>
                <a:path w="2283" h="2283" extrusionOk="0">
                  <a:moveTo>
                    <a:pt x="1142" y="0"/>
                  </a:moveTo>
                  <a:cubicBezTo>
                    <a:pt x="502" y="0"/>
                    <a:pt x="0" y="502"/>
                    <a:pt x="0" y="1141"/>
                  </a:cubicBezTo>
                  <a:cubicBezTo>
                    <a:pt x="0" y="1780"/>
                    <a:pt x="502" y="2283"/>
                    <a:pt x="1142" y="2283"/>
                  </a:cubicBezTo>
                  <a:cubicBezTo>
                    <a:pt x="1781" y="2283"/>
                    <a:pt x="2283" y="1780"/>
                    <a:pt x="2283" y="1141"/>
                  </a:cubicBezTo>
                  <a:cubicBezTo>
                    <a:pt x="2283" y="502"/>
                    <a:pt x="1781" y="0"/>
                    <a:pt x="114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8" name="Google Shape;2165;p55">
              <a:extLst>
                <a:ext uri="{FF2B5EF4-FFF2-40B4-BE49-F238E27FC236}">
                  <a16:creationId xmlns:a16="http://schemas.microsoft.com/office/drawing/2014/main" xmlns="" id="{10E75B41-7FD2-EC2A-23A3-257F868E2E46}"/>
                </a:ext>
              </a:extLst>
            </p:cNvPr>
            <p:cNvSpPr/>
            <p:nvPr/>
          </p:nvSpPr>
          <p:spPr>
            <a:xfrm>
              <a:off x="1494437" y="2768581"/>
              <a:ext cx="53457" cy="53417"/>
            </a:xfrm>
            <a:custGeom>
              <a:avLst/>
              <a:gdLst/>
              <a:ahLst/>
              <a:cxnLst/>
              <a:rect l="l" t="t" r="r" b="b"/>
              <a:pathLst>
                <a:path w="1325" h="1324" extrusionOk="0">
                  <a:moveTo>
                    <a:pt x="663" y="0"/>
                  </a:moveTo>
                  <a:cubicBezTo>
                    <a:pt x="297" y="0"/>
                    <a:pt x="1" y="297"/>
                    <a:pt x="1" y="662"/>
                  </a:cubicBezTo>
                  <a:cubicBezTo>
                    <a:pt x="1" y="1027"/>
                    <a:pt x="297" y="1324"/>
                    <a:pt x="663" y="1324"/>
                  </a:cubicBezTo>
                  <a:cubicBezTo>
                    <a:pt x="1028" y="1324"/>
                    <a:pt x="1325" y="1027"/>
                    <a:pt x="1325" y="662"/>
                  </a:cubicBezTo>
                  <a:cubicBezTo>
                    <a:pt x="1325" y="297"/>
                    <a:pt x="1028" y="0"/>
                    <a:pt x="663"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9" name="Google Shape;2166;p55">
              <a:extLst>
                <a:ext uri="{FF2B5EF4-FFF2-40B4-BE49-F238E27FC236}">
                  <a16:creationId xmlns:a16="http://schemas.microsoft.com/office/drawing/2014/main" xmlns="" id="{C47F5643-DAAB-15CD-AE8F-52C747C499F0}"/>
                </a:ext>
              </a:extLst>
            </p:cNvPr>
            <p:cNvSpPr/>
            <p:nvPr/>
          </p:nvSpPr>
          <p:spPr>
            <a:xfrm>
              <a:off x="1249511" y="2460071"/>
              <a:ext cx="66327" cy="66327"/>
            </a:xfrm>
            <a:custGeom>
              <a:avLst/>
              <a:gdLst/>
              <a:ahLst/>
              <a:cxnLst/>
              <a:rect l="l" t="t" r="r" b="b"/>
              <a:pathLst>
                <a:path w="1644" h="1644" extrusionOk="0">
                  <a:moveTo>
                    <a:pt x="822" y="1"/>
                  </a:moveTo>
                  <a:cubicBezTo>
                    <a:pt x="365" y="1"/>
                    <a:pt x="0" y="366"/>
                    <a:pt x="0" y="822"/>
                  </a:cubicBezTo>
                  <a:cubicBezTo>
                    <a:pt x="0" y="1279"/>
                    <a:pt x="365" y="1644"/>
                    <a:pt x="822" y="1644"/>
                  </a:cubicBezTo>
                  <a:cubicBezTo>
                    <a:pt x="1278" y="1644"/>
                    <a:pt x="1644" y="1279"/>
                    <a:pt x="1644" y="822"/>
                  </a:cubicBezTo>
                  <a:cubicBezTo>
                    <a:pt x="1644" y="366"/>
                    <a:pt x="1278" y="1"/>
                    <a:pt x="822" y="1"/>
                  </a:cubicBezTo>
                  <a:close/>
                </a:path>
              </a:pathLst>
            </a:custGeom>
            <a:solidFill>
              <a:srgbClr val="674EA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0" name="Google Shape;2167;p55">
              <a:extLst>
                <a:ext uri="{FF2B5EF4-FFF2-40B4-BE49-F238E27FC236}">
                  <a16:creationId xmlns:a16="http://schemas.microsoft.com/office/drawing/2014/main" xmlns="" id="{B6D78567-CDB3-E98D-6023-0260FC34C4BF}"/>
                </a:ext>
              </a:extLst>
            </p:cNvPr>
            <p:cNvSpPr/>
            <p:nvPr/>
          </p:nvSpPr>
          <p:spPr>
            <a:xfrm>
              <a:off x="878388" y="3880054"/>
              <a:ext cx="947623" cy="50673"/>
            </a:xfrm>
            <a:custGeom>
              <a:avLst/>
              <a:gdLst/>
              <a:ahLst/>
              <a:cxnLst/>
              <a:rect l="l" t="t" r="r" b="b"/>
              <a:pathLst>
                <a:path w="23488" h="1256" extrusionOk="0">
                  <a:moveTo>
                    <a:pt x="617" y="0"/>
                  </a:moveTo>
                  <a:cubicBezTo>
                    <a:pt x="274" y="0"/>
                    <a:pt x="1" y="297"/>
                    <a:pt x="1" y="639"/>
                  </a:cubicBezTo>
                  <a:cubicBezTo>
                    <a:pt x="1" y="982"/>
                    <a:pt x="274" y="1256"/>
                    <a:pt x="617" y="1256"/>
                  </a:cubicBezTo>
                  <a:lnTo>
                    <a:pt x="22849" y="1256"/>
                  </a:lnTo>
                  <a:cubicBezTo>
                    <a:pt x="23214" y="1256"/>
                    <a:pt x="23488" y="982"/>
                    <a:pt x="23488" y="639"/>
                  </a:cubicBezTo>
                  <a:cubicBezTo>
                    <a:pt x="23488" y="297"/>
                    <a:pt x="23214" y="0"/>
                    <a:pt x="2284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1" name="Google Shape;2168;p55">
              <a:extLst>
                <a:ext uri="{FF2B5EF4-FFF2-40B4-BE49-F238E27FC236}">
                  <a16:creationId xmlns:a16="http://schemas.microsoft.com/office/drawing/2014/main" xmlns="" id="{981E4EEA-F659-3F20-4EB8-62FCA4A2FB05}"/>
                </a:ext>
              </a:extLst>
            </p:cNvPr>
            <p:cNvSpPr/>
            <p:nvPr/>
          </p:nvSpPr>
          <p:spPr>
            <a:xfrm>
              <a:off x="719999" y="3913822"/>
              <a:ext cx="265268" cy="1229716"/>
            </a:xfrm>
            <a:custGeom>
              <a:avLst/>
              <a:gdLst/>
              <a:ahLst/>
              <a:cxnLst/>
              <a:rect l="l" t="t" r="r" b="b"/>
              <a:pathLst>
                <a:path w="6575" h="30480" extrusionOk="0">
                  <a:moveTo>
                    <a:pt x="6115" y="1"/>
                  </a:moveTo>
                  <a:cubicBezTo>
                    <a:pt x="5913" y="1"/>
                    <a:pt x="5727" y="168"/>
                    <a:pt x="5707" y="373"/>
                  </a:cubicBezTo>
                  <a:lnTo>
                    <a:pt x="1986" y="29635"/>
                  </a:lnTo>
                  <a:lnTo>
                    <a:pt x="411" y="29635"/>
                  </a:lnTo>
                  <a:cubicBezTo>
                    <a:pt x="183" y="29635"/>
                    <a:pt x="1" y="29817"/>
                    <a:pt x="1" y="30046"/>
                  </a:cubicBezTo>
                  <a:cubicBezTo>
                    <a:pt x="1" y="30297"/>
                    <a:pt x="183" y="30479"/>
                    <a:pt x="411" y="30479"/>
                  </a:cubicBezTo>
                  <a:lnTo>
                    <a:pt x="2352" y="30479"/>
                  </a:lnTo>
                  <a:cubicBezTo>
                    <a:pt x="2580" y="30479"/>
                    <a:pt x="2762" y="30320"/>
                    <a:pt x="2785" y="30114"/>
                  </a:cubicBezTo>
                  <a:lnTo>
                    <a:pt x="6551" y="464"/>
                  </a:lnTo>
                  <a:cubicBezTo>
                    <a:pt x="6574" y="236"/>
                    <a:pt x="6414" y="30"/>
                    <a:pt x="6186" y="8"/>
                  </a:cubicBezTo>
                  <a:cubicBezTo>
                    <a:pt x="6162" y="3"/>
                    <a:pt x="6139" y="1"/>
                    <a:pt x="611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2" name="Google Shape;2169;p55">
              <a:extLst>
                <a:ext uri="{FF2B5EF4-FFF2-40B4-BE49-F238E27FC236}">
                  <a16:creationId xmlns:a16="http://schemas.microsoft.com/office/drawing/2014/main" xmlns="" id="{70A0D813-89F6-DB2A-541D-04E2D68D886C}"/>
                </a:ext>
              </a:extLst>
            </p:cNvPr>
            <p:cNvSpPr/>
            <p:nvPr/>
          </p:nvSpPr>
          <p:spPr>
            <a:xfrm>
              <a:off x="1709913" y="3913822"/>
              <a:ext cx="265268" cy="1229716"/>
            </a:xfrm>
            <a:custGeom>
              <a:avLst/>
              <a:gdLst/>
              <a:ahLst/>
              <a:cxnLst/>
              <a:rect l="l" t="t" r="r" b="b"/>
              <a:pathLst>
                <a:path w="6575" h="30480" extrusionOk="0">
                  <a:moveTo>
                    <a:pt x="482" y="1"/>
                  </a:moveTo>
                  <a:cubicBezTo>
                    <a:pt x="459" y="1"/>
                    <a:pt x="435" y="3"/>
                    <a:pt x="412" y="8"/>
                  </a:cubicBezTo>
                  <a:cubicBezTo>
                    <a:pt x="161" y="30"/>
                    <a:pt x="1" y="236"/>
                    <a:pt x="24" y="464"/>
                  </a:cubicBezTo>
                  <a:lnTo>
                    <a:pt x="3813" y="30114"/>
                  </a:lnTo>
                  <a:cubicBezTo>
                    <a:pt x="3835" y="30320"/>
                    <a:pt x="4018" y="30479"/>
                    <a:pt x="4223" y="30479"/>
                  </a:cubicBezTo>
                  <a:lnTo>
                    <a:pt x="6164" y="30479"/>
                  </a:lnTo>
                  <a:cubicBezTo>
                    <a:pt x="6392" y="30479"/>
                    <a:pt x="6574" y="30297"/>
                    <a:pt x="6574" y="30046"/>
                  </a:cubicBezTo>
                  <a:cubicBezTo>
                    <a:pt x="6574" y="29817"/>
                    <a:pt x="6392" y="29635"/>
                    <a:pt x="6164" y="29635"/>
                  </a:cubicBezTo>
                  <a:lnTo>
                    <a:pt x="4589" y="29635"/>
                  </a:lnTo>
                  <a:lnTo>
                    <a:pt x="868" y="373"/>
                  </a:lnTo>
                  <a:cubicBezTo>
                    <a:pt x="848" y="168"/>
                    <a:pt x="681" y="1"/>
                    <a:pt x="48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58" name="Google Shape;2124;p55">
            <a:extLst>
              <a:ext uri="{FF2B5EF4-FFF2-40B4-BE49-F238E27FC236}">
                <a16:creationId xmlns:a16="http://schemas.microsoft.com/office/drawing/2014/main" xmlns="" id="{146C4B90-A6AA-CABD-4B24-74B2D85845B3}"/>
              </a:ext>
            </a:extLst>
          </p:cNvPr>
          <p:cNvSpPr txBox="1"/>
          <p:nvPr/>
        </p:nvSpPr>
        <p:spPr>
          <a:xfrm>
            <a:off x="2864375" y="3483109"/>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Dược học</a:t>
            </a:r>
            <a:endParaRPr sz="2800" b="1" kern="0" dirty="0">
              <a:solidFill>
                <a:srgbClr val="674EA7"/>
              </a:solidFill>
              <a:latin typeface="+mj-lt"/>
              <a:ea typeface="Fira Sans Extra Condensed"/>
              <a:cs typeface="Fira Sans Extra Condensed"/>
              <a:sym typeface="Fira Sans Extra Condensed"/>
            </a:endParaRPr>
          </a:p>
        </p:txBody>
      </p:sp>
      <p:cxnSp>
        <p:nvCxnSpPr>
          <p:cNvPr id="59" name="Google Shape;2136;p55">
            <a:extLst>
              <a:ext uri="{FF2B5EF4-FFF2-40B4-BE49-F238E27FC236}">
                <a16:creationId xmlns:a16="http://schemas.microsoft.com/office/drawing/2014/main" xmlns="" id="{A28558E6-AA31-FC19-9907-DD8B4BBDD567}"/>
              </a:ext>
            </a:extLst>
          </p:cNvPr>
          <p:cNvCxnSpPr>
            <a:cxnSpLocks/>
            <a:endCxn id="58" idx="1"/>
          </p:cNvCxnSpPr>
          <p:nvPr/>
        </p:nvCxnSpPr>
        <p:spPr>
          <a:xfrm flipV="1">
            <a:off x="2076603" y="3793251"/>
            <a:ext cx="787772" cy="2821"/>
          </a:xfrm>
          <a:prstGeom prst="straightConnector1">
            <a:avLst/>
          </a:prstGeom>
          <a:noFill/>
          <a:ln w="19050" cap="flat" cmpd="sng">
            <a:solidFill>
              <a:srgbClr val="000000"/>
            </a:solidFill>
            <a:prstDash val="solid"/>
            <a:round/>
            <a:headEnd type="none" w="med" len="med"/>
            <a:tailEnd type="oval" w="med" len="med"/>
          </a:ln>
        </p:spPr>
      </p:cxnSp>
      <p:sp>
        <p:nvSpPr>
          <p:cNvPr id="62" name="Google Shape;2124;p55">
            <a:extLst>
              <a:ext uri="{FF2B5EF4-FFF2-40B4-BE49-F238E27FC236}">
                <a16:creationId xmlns:a16="http://schemas.microsoft.com/office/drawing/2014/main" xmlns="" id="{DA03F429-FF6B-F939-A8F7-BB0C1B55A171}"/>
              </a:ext>
            </a:extLst>
          </p:cNvPr>
          <p:cNvSpPr txBox="1"/>
          <p:nvPr/>
        </p:nvSpPr>
        <p:spPr>
          <a:xfrm>
            <a:off x="5850162" y="5161030"/>
            <a:ext cx="6085540" cy="147394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Xét nghiệm DNA, dấu vân tay → xác định quan hệ huyết thống, tình trạng sức khỏe, hỗ trợ điều tra hình sự</a:t>
            </a:r>
            <a:endParaRPr sz="2800" kern="0" dirty="0">
              <a:solidFill>
                <a:srgbClr val="142810"/>
              </a:solidFill>
              <a:latin typeface="+mj-lt"/>
              <a:ea typeface="Fira Sans Extra Condensed"/>
              <a:cs typeface="Fira Sans Extra Condensed"/>
              <a:sym typeface="Fira Sans Extra Condensed"/>
            </a:endParaRPr>
          </a:p>
        </p:txBody>
      </p:sp>
      <p:pic>
        <p:nvPicPr>
          <p:cNvPr id="63" name="Graphic 62" descr="Arrow Straight">
            <a:extLst>
              <a:ext uri="{FF2B5EF4-FFF2-40B4-BE49-F238E27FC236}">
                <a16:creationId xmlns:a16="http://schemas.microsoft.com/office/drawing/2014/main" xmlns="" id="{D568771A-CD4A-407D-FF87-8E850DD45D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4903611" y="5462971"/>
            <a:ext cx="870063" cy="870063"/>
          </a:xfrm>
          <a:prstGeom prst="rect">
            <a:avLst/>
          </a:prstGeom>
        </p:spPr>
      </p:pic>
      <p:sp>
        <p:nvSpPr>
          <p:cNvPr id="55" name="Google Shape;2124;p55">
            <a:extLst>
              <a:ext uri="{FF2B5EF4-FFF2-40B4-BE49-F238E27FC236}">
                <a16:creationId xmlns:a16="http://schemas.microsoft.com/office/drawing/2014/main" xmlns="" id="{2F9D4E16-88CA-9992-6117-04AB58616473}"/>
              </a:ext>
            </a:extLst>
          </p:cNvPr>
          <p:cNvSpPr txBox="1"/>
          <p:nvPr/>
        </p:nvSpPr>
        <p:spPr>
          <a:xfrm>
            <a:off x="2864375" y="5555635"/>
            <a:ext cx="2039236" cy="620283"/>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b="1" kern="0" dirty="0">
                <a:solidFill>
                  <a:srgbClr val="674EA7"/>
                </a:solidFill>
                <a:latin typeface="+mj-lt"/>
                <a:ea typeface="Fira Sans Extra Condensed"/>
                <a:cs typeface="Fira Sans Extra Condensed"/>
                <a:sym typeface="Fira Sans Extra Condensed"/>
              </a:rPr>
              <a:t>Pháp y</a:t>
            </a:r>
            <a:endParaRPr sz="2800" b="1" kern="0" dirty="0">
              <a:solidFill>
                <a:srgbClr val="674EA7"/>
              </a:solidFill>
              <a:latin typeface="+mj-lt"/>
              <a:ea typeface="Fira Sans Extra Condensed"/>
              <a:cs typeface="Fira Sans Extra Condensed"/>
              <a:sym typeface="Fira Sans Extra Condensed"/>
            </a:endParaRPr>
          </a:p>
        </p:txBody>
      </p:sp>
      <p:cxnSp>
        <p:nvCxnSpPr>
          <p:cNvPr id="56" name="Google Shape;2136;p55">
            <a:extLst>
              <a:ext uri="{FF2B5EF4-FFF2-40B4-BE49-F238E27FC236}">
                <a16:creationId xmlns:a16="http://schemas.microsoft.com/office/drawing/2014/main" xmlns="" id="{EB6BCA38-3B4D-7025-27F4-2A46E0335A99}"/>
              </a:ext>
            </a:extLst>
          </p:cNvPr>
          <p:cNvCxnSpPr>
            <a:cxnSpLocks/>
            <a:endCxn id="55" idx="1"/>
          </p:cNvCxnSpPr>
          <p:nvPr/>
        </p:nvCxnSpPr>
        <p:spPr>
          <a:xfrm flipV="1">
            <a:off x="2076603" y="5865776"/>
            <a:ext cx="787772" cy="2821"/>
          </a:xfrm>
          <a:prstGeom prst="straightConnector1">
            <a:avLst/>
          </a:prstGeom>
          <a:noFill/>
          <a:ln w="19050" cap="flat" cmpd="sng">
            <a:solidFill>
              <a:srgbClr val="000000"/>
            </a:solidFill>
            <a:prstDash val="solid"/>
            <a:round/>
            <a:headEnd type="none" w="med" len="med"/>
            <a:tailEnd type="oval" w="med" len="med"/>
          </a:ln>
        </p:spPr>
      </p:cxnSp>
      <p:pic>
        <p:nvPicPr>
          <p:cNvPr id="3074" name="Picture 2" descr="Hướng dẫn lấy mẫu xét nghiệm ADN - Trung tâm xét nghiệm BMT">
            <a:extLst>
              <a:ext uri="{FF2B5EF4-FFF2-40B4-BE49-F238E27FC236}">
                <a16:creationId xmlns:a16="http://schemas.microsoft.com/office/drawing/2014/main" xmlns="" id="{78C8F7B9-BC11-F02A-F63C-167510C8E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490"/>
          <a:stretch/>
        </p:blipFill>
        <p:spPr bwMode="auto">
          <a:xfrm>
            <a:off x="5064333" y="1720878"/>
            <a:ext cx="3318383" cy="2173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ấu vân tay DNA là gì? | Vinmec">
            <a:extLst>
              <a:ext uri="{FF2B5EF4-FFF2-40B4-BE49-F238E27FC236}">
                <a16:creationId xmlns:a16="http://schemas.microsoft.com/office/drawing/2014/main" xmlns="" id="{8A70F428-C83E-D197-63B4-896DC31AEC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4"/>
          <a:stretch/>
        </p:blipFill>
        <p:spPr bwMode="auto">
          <a:xfrm>
            <a:off x="8536204" y="1708240"/>
            <a:ext cx="3552987" cy="2186275"/>
          </a:xfrm>
          <a:prstGeom prst="rect">
            <a:avLst/>
          </a:prstGeom>
          <a:noFill/>
          <a:extLst>
            <a:ext uri="{909E8E84-426E-40DD-AFC4-6F175D3DCCD1}">
              <a14:hiddenFill xmlns:a14="http://schemas.microsoft.com/office/drawing/2010/main">
                <a:solidFill>
                  <a:srgbClr val="FFFFFF"/>
                </a:solidFill>
              </a14:hiddenFill>
            </a:ext>
          </a:extLst>
        </p:spPr>
      </p:pic>
      <p:sp>
        <p:nvSpPr>
          <p:cNvPr id="57" name="Google Shape;913;p38">
            <a:extLst>
              <a:ext uri="{FF2B5EF4-FFF2-40B4-BE49-F238E27FC236}">
                <a16:creationId xmlns:a16="http://schemas.microsoft.com/office/drawing/2014/main" xmlns="" id="{13BEE8D4-65C4-A91D-44E5-B5B5BE32CC19}"/>
              </a:ext>
            </a:extLst>
          </p:cNvPr>
          <p:cNvSpPr/>
          <p:nvPr/>
        </p:nvSpPr>
        <p:spPr>
          <a:xfrm>
            <a:off x="5251741" y="3980145"/>
            <a:ext cx="2943563" cy="870063"/>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Xét nghiệm DNA</a:t>
            </a:r>
            <a:endParaRPr sz="2700" dirty="0">
              <a:ea typeface="Roboto"/>
              <a:cs typeface="Roboto"/>
              <a:sym typeface="Roboto"/>
            </a:endParaRPr>
          </a:p>
        </p:txBody>
      </p:sp>
      <p:sp>
        <p:nvSpPr>
          <p:cNvPr id="60" name="Google Shape;913;p38">
            <a:extLst>
              <a:ext uri="{FF2B5EF4-FFF2-40B4-BE49-F238E27FC236}">
                <a16:creationId xmlns:a16="http://schemas.microsoft.com/office/drawing/2014/main" xmlns="" id="{F9E09ABE-5C68-C166-295E-724F110B894D}"/>
              </a:ext>
            </a:extLst>
          </p:cNvPr>
          <p:cNvSpPr/>
          <p:nvPr/>
        </p:nvSpPr>
        <p:spPr>
          <a:xfrm>
            <a:off x="8900163" y="3980146"/>
            <a:ext cx="2943563" cy="870061"/>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Xét nghiệm dấu vân tay</a:t>
            </a:r>
            <a:endParaRPr sz="2700" dirty="0">
              <a:ea typeface="Roboto"/>
              <a:cs typeface="Roboto"/>
              <a:sym typeface="Roboto"/>
            </a:endParaRPr>
          </a:p>
        </p:txBody>
      </p:sp>
      <p:sp>
        <p:nvSpPr>
          <p:cNvPr id="61" name="Rectangle 60">
            <a:extLst>
              <a:ext uri="{FF2B5EF4-FFF2-40B4-BE49-F238E27FC236}">
                <a16:creationId xmlns:a16="http://schemas.microsoft.com/office/drawing/2014/main" xmlns="" id="{9B7D6085-8C43-E8AE-1690-532E773D73E3}"/>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cơ</a:t>
            </a:r>
            <a:r>
              <a:rPr lang="en-US" sz="2900" b="1" dirty="0">
                <a:solidFill>
                  <a:schemeClr val="accent3">
                    <a:lumMod val="50000"/>
                  </a:schemeClr>
                </a:solidFill>
              </a:rPr>
              <a:t> </a:t>
            </a:r>
            <a:r>
              <a:rPr lang="en-US" sz="2900" b="1" dirty="0" err="1">
                <a:solidFill>
                  <a:schemeClr val="accent3">
                    <a:lumMod val="50000"/>
                  </a:schemeClr>
                </a:solidFill>
              </a:rPr>
              <a:t>bản</a:t>
            </a:r>
            <a:endParaRPr lang="en-US" sz="2900" b="1" dirty="0">
              <a:solidFill>
                <a:schemeClr val="accent3">
                  <a:lumMod val="50000"/>
                </a:schemeClr>
              </a:solidFill>
            </a:endParaRPr>
          </a:p>
        </p:txBody>
      </p:sp>
      <p:sp>
        <p:nvSpPr>
          <p:cNvPr id="66" name="Google Shape;2121;p55">
            <a:extLst>
              <a:ext uri="{FF2B5EF4-FFF2-40B4-BE49-F238E27FC236}">
                <a16:creationId xmlns:a16="http://schemas.microsoft.com/office/drawing/2014/main" xmlns="" id="{845D7DC5-8024-51F3-F3C2-972A9899217A}"/>
              </a:ext>
            </a:extLst>
          </p:cNvPr>
          <p:cNvSpPr txBox="1"/>
          <p:nvPr/>
        </p:nvSpPr>
        <p:spPr>
          <a:xfrm rot="16200000">
            <a:off x="-570829" y="3640245"/>
            <a:ext cx="4777661" cy="517200"/>
          </a:xfrm>
          <a:prstGeom prst="rect">
            <a:avLst/>
          </a:prstGeom>
          <a:solidFill>
            <a:srgbClr val="B8D1EB"/>
          </a:solidFill>
          <a:ln w="19050" cap="flat" cmpd="sng">
            <a:solidFill>
              <a:srgbClr val="000000"/>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ysClr val="windowText" lastClr="000000"/>
                </a:solidFill>
                <a:latin typeface="Fira Sans Extra Condensed"/>
                <a:ea typeface="Fira Sans Extra Condensed"/>
                <a:cs typeface="Fira Sans Extra Condensed"/>
                <a:sym typeface="Fira Sans Extra Condensed"/>
              </a:rPr>
              <a:t>Nhóm ngành Sinh học cơ bản</a:t>
            </a:r>
            <a:endParaRPr sz="2400" kern="0" dirty="0">
              <a:solidFill>
                <a:srgbClr val="A72A1E"/>
              </a:solidFill>
              <a:latin typeface="Roboto"/>
              <a:ea typeface="Roboto"/>
              <a:cs typeface="Roboto"/>
              <a:sym typeface="Roboto"/>
            </a:endParaRPr>
          </a:p>
        </p:txBody>
      </p:sp>
      <p:sp>
        <p:nvSpPr>
          <p:cNvPr id="54" name="Arrow: Pentagon 53">
            <a:extLst>
              <a:ext uri="{FF2B5EF4-FFF2-40B4-BE49-F238E27FC236}">
                <a16:creationId xmlns:a16="http://schemas.microsoft.com/office/drawing/2014/main" xmlns="" id="{5F015F8B-D696-E36B-4F66-4724286DCF17}"/>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2724009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224" name="Rectangle 223">
            <a:extLst>
              <a:ext uri="{FF2B5EF4-FFF2-40B4-BE49-F238E27FC236}">
                <a16:creationId xmlns:a16="http://schemas.microsoft.com/office/drawing/2014/main" xmlns="" id="{FBA77BF9-9E6C-FFE6-8BD9-105217AD6DF4}"/>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pic>
        <p:nvPicPr>
          <p:cNvPr id="5122" name="Picture 2" descr="Ngành Công nghệ thực phẩm là gì? Học những gì? Gồm những chuyên ngành nào?  Ra trường làm gì? Lương bao nhiêu? Có dễ xin việc không?">
            <a:extLst>
              <a:ext uri="{FF2B5EF4-FFF2-40B4-BE49-F238E27FC236}">
                <a16:creationId xmlns:a16="http://schemas.microsoft.com/office/drawing/2014/main" xmlns="" id="{5F78D9AF-3412-142B-9BE0-A8E25E56B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996" y="1304842"/>
            <a:ext cx="8726392" cy="5553159"/>
          </a:xfrm>
          <a:prstGeom prst="rect">
            <a:avLst/>
          </a:prstGeom>
          <a:noFill/>
          <a:extLst>
            <a:ext uri="{909E8E84-426E-40DD-AFC4-6F175D3DCCD1}">
              <a14:hiddenFill xmlns:a14="http://schemas.microsoft.com/office/drawing/2010/main">
                <a:solidFill>
                  <a:srgbClr val="FFFFFF"/>
                </a:solidFill>
              </a14:hiddenFill>
            </a:ext>
          </a:extLst>
        </p:spPr>
      </p:pic>
      <p:grpSp>
        <p:nvGrpSpPr>
          <p:cNvPr id="226" name="Group 225">
            <a:extLst>
              <a:ext uri="{FF2B5EF4-FFF2-40B4-BE49-F238E27FC236}">
                <a16:creationId xmlns:a16="http://schemas.microsoft.com/office/drawing/2014/main" xmlns="" id="{414B2B31-04A5-321B-6257-A193D8C9D868}"/>
              </a:ext>
            </a:extLst>
          </p:cNvPr>
          <p:cNvGrpSpPr/>
          <p:nvPr/>
        </p:nvGrpSpPr>
        <p:grpSpPr>
          <a:xfrm>
            <a:off x="26242" y="2217273"/>
            <a:ext cx="6583105" cy="3583553"/>
            <a:chOff x="19682" y="1662954"/>
            <a:chExt cx="4413490" cy="2687665"/>
          </a:xfrm>
        </p:grpSpPr>
        <p:grpSp>
          <p:nvGrpSpPr>
            <p:cNvPr id="227" name="Group 226">
              <a:extLst>
                <a:ext uri="{FF2B5EF4-FFF2-40B4-BE49-F238E27FC236}">
                  <a16:creationId xmlns:a16="http://schemas.microsoft.com/office/drawing/2014/main" xmlns="" id="{B5AC0282-97A7-F821-8084-F90EFE39898F}"/>
                </a:ext>
              </a:extLst>
            </p:cNvPr>
            <p:cNvGrpSpPr/>
            <p:nvPr/>
          </p:nvGrpSpPr>
          <p:grpSpPr>
            <a:xfrm>
              <a:off x="19682" y="1662954"/>
              <a:ext cx="4413490" cy="2687665"/>
              <a:chOff x="2590800" y="1562100"/>
              <a:chExt cx="7391400" cy="3733800"/>
            </a:xfrm>
          </p:grpSpPr>
          <p:sp>
            <p:nvSpPr>
              <p:cNvPr id="229" name="Rectangle: Single Corner Snipped 228">
                <a:extLst>
                  <a:ext uri="{FF2B5EF4-FFF2-40B4-BE49-F238E27FC236}">
                    <a16:creationId xmlns:a16="http://schemas.microsoft.com/office/drawing/2014/main" xmlns="" id="{6864D9F0-D71F-DF43-2A54-3E5DD2A09770}"/>
                  </a:ext>
                </a:extLst>
              </p:cNvPr>
              <p:cNvSpPr/>
              <p:nvPr/>
            </p:nvSpPr>
            <p:spPr>
              <a:xfrm>
                <a:off x="2590800" y="1562100"/>
                <a:ext cx="7010400" cy="3733800"/>
              </a:xfrm>
              <a:prstGeom prst="snip1Rect">
                <a:avLst/>
              </a:prstGeom>
              <a:solidFill>
                <a:srgbClr val="F8FFF7">
                  <a:alpha val="74902"/>
                </a:srgbClr>
              </a:solidFill>
              <a:ln>
                <a:noFill/>
              </a:ln>
              <a:effectLst>
                <a:outerShdw blurRad="4064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xmlns="" id="{D672DE06-8A7B-7BBB-4F71-438FAA6410B1}"/>
                  </a:ext>
                </a:extLst>
              </p:cNvPr>
              <p:cNvGrpSpPr/>
              <p:nvPr/>
            </p:nvGrpSpPr>
            <p:grpSpPr>
              <a:xfrm>
                <a:off x="8305800" y="4648199"/>
                <a:ext cx="1037816" cy="504418"/>
                <a:chOff x="8305800" y="4648199"/>
                <a:chExt cx="1037816" cy="504418"/>
              </a:xfrm>
            </p:grpSpPr>
            <p:sp>
              <p:nvSpPr>
                <p:cNvPr id="233" name="Freeform: Shape 232">
                  <a:extLst>
                    <a:ext uri="{FF2B5EF4-FFF2-40B4-BE49-F238E27FC236}">
                      <a16:creationId xmlns:a16="http://schemas.microsoft.com/office/drawing/2014/main" xmlns="" id="{5D60E905-64F9-CF40-C7A1-F5EC33CD8E6A}"/>
                    </a:ext>
                  </a:extLst>
                </p:cNvPr>
                <p:cNvSpPr/>
                <p:nvPr/>
              </p:nvSpPr>
              <p:spPr>
                <a:xfrm rot="2700000">
                  <a:off x="8839199" y="4648200"/>
                  <a:ext cx="504418" cy="504416"/>
                </a:xfrm>
                <a:custGeom>
                  <a:avLst/>
                  <a:gdLst>
                    <a:gd name="connsiteX0" fmla="*/ 218639 w 504418"/>
                    <a:gd name="connsiteY0" fmla="*/ 13905 h 504416"/>
                    <a:gd name="connsiteX1" fmla="*/ 252208 w 504418"/>
                    <a:gd name="connsiteY1" fmla="*/ 0 h 504416"/>
                    <a:gd name="connsiteX2" fmla="*/ 299681 w 504418"/>
                    <a:gd name="connsiteY2" fmla="*/ 47473 h 504416"/>
                    <a:gd name="connsiteX3" fmla="*/ 299681 w 504418"/>
                    <a:gd name="connsiteY3" fmla="*/ 205277 h 504416"/>
                    <a:gd name="connsiteX4" fmla="*/ 457484 w 504418"/>
                    <a:gd name="connsiteY4" fmla="*/ 205276 h 504416"/>
                    <a:gd name="connsiteX5" fmla="*/ 504416 w 504418"/>
                    <a:gd name="connsiteY5" fmla="*/ 252208 h 504416"/>
                    <a:gd name="connsiteX6" fmla="*/ 504418 w 504418"/>
                    <a:gd name="connsiteY6" fmla="*/ 252207 h 504416"/>
                    <a:gd name="connsiteX7" fmla="*/ 457486 w 504418"/>
                    <a:gd name="connsiteY7" fmla="*/ 299139 h 504416"/>
                    <a:gd name="connsiteX8" fmla="*/ 299681 w 504418"/>
                    <a:gd name="connsiteY8" fmla="*/ 299139 h 504416"/>
                    <a:gd name="connsiteX9" fmla="*/ 299681 w 504418"/>
                    <a:gd name="connsiteY9" fmla="*/ 456943 h 504416"/>
                    <a:gd name="connsiteX10" fmla="*/ 252208 w 504418"/>
                    <a:gd name="connsiteY10" fmla="*/ 504416 h 504416"/>
                    <a:gd name="connsiteX11" fmla="*/ 204735 w 504418"/>
                    <a:gd name="connsiteY11" fmla="*/ 456943 h 504416"/>
                    <a:gd name="connsiteX12" fmla="*/ 204735 w 504418"/>
                    <a:gd name="connsiteY12" fmla="*/ 299139 h 504416"/>
                    <a:gd name="connsiteX13" fmla="*/ 46932 w 504418"/>
                    <a:gd name="connsiteY13" fmla="*/ 299140 h 504416"/>
                    <a:gd name="connsiteX14" fmla="*/ 0 w 504418"/>
                    <a:gd name="connsiteY14" fmla="*/ 252208 h 504416"/>
                    <a:gd name="connsiteX15" fmla="*/ 46932 w 504418"/>
                    <a:gd name="connsiteY15" fmla="*/ 205276 h 504416"/>
                    <a:gd name="connsiteX16" fmla="*/ 204735 w 504418"/>
                    <a:gd name="connsiteY16" fmla="*/ 205277 h 504416"/>
                    <a:gd name="connsiteX17" fmla="*/ 204735 w 504418"/>
                    <a:gd name="connsiteY17" fmla="*/ 47473 h 504416"/>
                    <a:gd name="connsiteX18" fmla="*/ 218639 w 504418"/>
                    <a:gd name="connsiteY18" fmla="*/ 13905 h 5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418" h="504416">
                      <a:moveTo>
                        <a:pt x="218639" y="13905"/>
                      </a:moveTo>
                      <a:cubicBezTo>
                        <a:pt x="227231" y="5314"/>
                        <a:pt x="239099" y="0"/>
                        <a:pt x="252208" y="0"/>
                      </a:cubicBezTo>
                      <a:cubicBezTo>
                        <a:pt x="278427" y="0"/>
                        <a:pt x="299681" y="21254"/>
                        <a:pt x="299681" y="47473"/>
                      </a:cubicBezTo>
                      <a:lnTo>
                        <a:pt x="299681" y="205277"/>
                      </a:lnTo>
                      <a:lnTo>
                        <a:pt x="457484" y="205276"/>
                      </a:lnTo>
                      <a:cubicBezTo>
                        <a:pt x="483404" y="205276"/>
                        <a:pt x="504416" y="226288"/>
                        <a:pt x="504416" y="252208"/>
                      </a:cubicBezTo>
                      <a:lnTo>
                        <a:pt x="504418" y="252207"/>
                      </a:lnTo>
                      <a:cubicBezTo>
                        <a:pt x="504417" y="278127"/>
                        <a:pt x="483405" y="299139"/>
                        <a:pt x="457486" y="299139"/>
                      </a:cubicBezTo>
                      <a:lnTo>
                        <a:pt x="299681" y="299139"/>
                      </a:lnTo>
                      <a:lnTo>
                        <a:pt x="299681" y="456943"/>
                      </a:lnTo>
                      <a:cubicBezTo>
                        <a:pt x="299681" y="483162"/>
                        <a:pt x="278427" y="504416"/>
                        <a:pt x="252208" y="504416"/>
                      </a:cubicBezTo>
                      <a:cubicBezTo>
                        <a:pt x="225989" y="504416"/>
                        <a:pt x="204735" y="483162"/>
                        <a:pt x="204735" y="456943"/>
                      </a:cubicBezTo>
                      <a:lnTo>
                        <a:pt x="204735" y="299139"/>
                      </a:lnTo>
                      <a:lnTo>
                        <a:pt x="46932" y="299140"/>
                      </a:lnTo>
                      <a:cubicBezTo>
                        <a:pt x="21012" y="299140"/>
                        <a:pt x="0" y="278128"/>
                        <a:pt x="0" y="252208"/>
                      </a:cubicBezTo>
                      <a:cubicBezTo>
                        <a:pt x="0" y="226288"/>
                        <a:pt x="21012" y="205276"/>
                        <a:pt x="46932" y="205276"/>
                      </a:cubicBezTo>
                      <a:lnTo>
                        <a:pt x="204735" y="205277"/>
                      </a:lnTo>
                      <a:lnTo>
                        <a:pt x="204735" y="47473"/>
                      </a:lnTo>
                      <a:cubicBezTo>
                        <a:pt x="204735" y="34364"/>
                        <a:pt x="210049" y="22496"/>
                        <a:pt x="218639" y="1390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4" name="Freeform: Shape 233">
                  <a:extLst>
                    <a:ext uri="{FF2B5EF4-FFF2-40B4-BE49-F238E27FC236}">
                      <a16:creationId xmlns:a16="http://schemas.microsoft.com/office/drawing/2014/main" xmlns="" id="{4D27FED0-D522-F966-B6CE-E35C7304627D}"/>
                    </a:ext>
                  </a:extLst>
                </p:cNvPr>
                <p:cNvSpPr/>
                <p:nvPr/>
              </p:nvSpPr>
              <p:spPr>
                <a:xfrm rot="2700000">
                  <a:off x="8305799" y="4648200"/>
                  <a:ext cx="504418" cy="504416"/>
                </a:xfrm>
                <a:custGeom>
                  <a:avLst/>
                  <a:gdLst>
                    <a:gd name="connsiteX0" fmla="*/ 218640 w 504418"/>
                    <a:gd name="connsiteY0" fmla="*/ 13904 h 504416"/>
                    <a:gd name="connsiteX1" fmla="*/ 252208 w 504418"/>
                    <a:gd name="connsiteY1" fmla="*/ 0 h 504416"/>
                    <a:gd name="connsiteX2" fmla="*/ 299681 w 504418"/>
                    <a:gd name="connsiteY2" fmla="*/ 47473 h 504416"/>
                    <a:gd name="connsiteX3" fmla="*/ 299681 w 504418"/>
                    <a:gd name="connsiteY3" fmla="*/ 205277 h 504416"/>
                    <a:gd name="connsiteX4" fmla="*/ 457484 w 504418"/>
                    <a:gd name="connsiteY4" fmla="*/ 205276 h 504416"/>
                    <a:gd name="connsiteX5" fmla="*/ 504416 w 504418"/>
                    <a:gd name="connsiteY5" fmla="*/ 252208 h 504416"/>
                    <a:gd name="connsiteX6" fmla="*/ 504418 w 504418"/>
                    <a:gd name="connsiteY6" fmla="*/ 252207 h 504416"/>
                    <a:gd name="connsiteX7" fmla="*/ 457486 w 504418"/>
                    <a:gd name="connsiteY7" fmla="*/ 299139 h 504416"/>
                    <a:gd name="connsiteX8" fmla="*/ 299681 w 504418"/>
                    <a:gd name="connsiteY8" fmla="*/ 299139 h 504416"/>
                    <a:gd name="connsiteX9" fmla="*/ 299681 w 504418"/>
                    <a:gd name="connsiteY9" fmla="*/ 456943 h 504416"/>
                    <a:gd name="connsiteX10" fmla="*/ 252208 w 504418"/>
                    <a:gd name="connsiteY10" fmla="*/ 504416 h 504416"/>
                    <a:gd name="connsiteX11" fmla="*/ 204735 w 504418"/>
                    <a:gd name="connsiteY11" fmla="*/ 456943 h 504416"/>
                    <a:gd name="connsiteX12" fmla="*/ 204735 w 504418"/>
                    <a:gd name="connsiteY12" fmla="*/ 299139 h 504416"/>
                    <a:gd name="connsiteX13" fmla="*/ 46932 w 504418"/>
                    <a:gd name="connsiteY13" fmla="*/ 299140 h 504416"/>
                    <a:gd name="connsiteX14" fmla="*/ 0 w 504418"/>
                    <a:gd name="connsiteY14" fmla="*/ 252208 h 504416"/>
                    <a:gd name="connsiteX15" fmla="*/ 46932 w 504418"/>
                    <a:gd name="connsiteY15" fmla="*/ 205276 h 504416"/>
                    <a:gd name="connsiteX16" fmla="*/ 204735 w 504418"/>
                    <a:gd name="connsiteY16" fmla="*/ 205277 h 504416"/>
                    <a:gd name="connsiteX17" fmla="*/ 204735 w 504418"/>
                    <a:gd name="connsiteY17" fmla="*/ 47473 h 504416"/>
                    <a:gd name="connsiteX18" fmla="*/ 218640 w 504418"/>
                    <a:gd name="connsiteY18" fmla="*/ 13904 h 5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418" h="504416">
                      <a:moveTo>
                        <a:pt x="218640" y="13904"/>
                      </a:moveTo>
                      <a:cubicBezTo>
                        <a:pt x="227231" y="5314"/>
                        <a:pt x="239099" y="0"/>
                        <a:pt x="252208" y="0"/>
                      </a:cubicBezTo>
                      <a:cubicBezTo>
                        <a:pt x="278427" y="0"/>
                        <a:pt x="299681" y="21254"/>
                        <a:pt x="299681" y="47473"/>
                      </a:cubicBezTo>
                      <a:lnTo>
                        <a:pt x="299681" y="205277"/>
                      </a:lnTo>
                      <a:lnTo>
                        <a:pt x="457484" y="205276"/>
                      </a:lnTo>
                      <a:cubicBezTo>
                        <a:pt x="483404" y="205276"/>
                        <a:pt x="504416" y="226288"/>
                        <a:pt x="504416" y="252208"/>
                      </a:cubicBezTo>
                      <a:lnTo>
                        <a:pt x="504418" y="252207"/>
                      </a:lnTo>
                      <a:cubicBezTo>
                        <a:pt x="504417" y="278127"/>
                        <a:pt x="483405" y="299139"/>
                        <a:pt x="457486" y="299139"/>
                      </a:cubicBezTo>
                      <a:lnTo>
                        <a:pt x="299681" y="299139"/>
                      </a:lnTo>
                      <a:lnTo>
                        <a:pt x="299681" y="456943"/>
                      </a:lnTo>
                      <a:cubicBezTo>
                        <a:pt x="299681" y="483162"/>
                        <a:pt x="278427" y="504416"/>
                        <a:pt x="252208" y="504416"/>
                      </a:cubicBezTo>
                      <a:cubicBezTo>
                        <a:pt x="225989" y="504416"/>
                        <a:pt x="204735" y="483162"/>
                        <a:pt x="204735" y="456943"/>
                      </a:cubicBezTo>
                      <a:lnTo>
                        <a:pt x="204735" y="299139"/>
                      </a:lnTo>
                      <a:lnTo>
                        <a:pt x="46932" y="299140"/>
                      </a:lnTo>
                      <a:cubicBezTo>
                        <a:pt x="21012" y="299140"/>
                        <a:pt x="0" y="278128"/>
                        <a:pt x="0" y="252208"/>
                      </a:cubicBezTo>
                      <a:cubicBezTo>
                        <a:pt x="0" y="226288"/>
                        <a:pt x="21012" y="205276"/>
                        <a:pt x="46932" y="205276"/>
                      </a:cubicBezTo>
                      <a:lnTo>
                        <a:pt x="204735" y="205277"/>
                      </a:lnTo>
                      <a:lnTo>
                        <a:pt x="204735" y="47473"/>
                      </a:lnTo>
                      <a:cubicBezTo>
                        <a:pt x="204735" y="34364"/>
                        <a:pt x="210049" y="22496"/>
                        <a:pt x="218640" y="1390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1" name="Rectangle: Single Corner Snipped 230">
                <a:extLst>
                  <a:ext uri="{FF2B5EF4-FFF2-40B4-BE49-F238E27FC236}">
                    <a16:creationId xmlns:a16="http://schemas.microsoft.com/office/drawing/2014/main" xmlns="" id="{F541B47F-3D6D-3D1E-003E-1ECBA6BE8EC6}"/>
                  </a:ext>
                </a:extLst>
              </p:cNvPr>
              <p:cNvSpPr/>
              <p:nvPr/>
            </p:nvSpPr>
            <p:spPr>
              <a:xfrm>
                <a:off x="9220200" y="3048000"/>
                <a:ext cx="762000" cy="762000"/>
              </a:xfrm>
              <a:prstGeom prst="snip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Single Corner Snipped 231">
                <a:extLst>
                  <a:ext uri="{FF2B5EF4-FFF2-40B4-BE49-F238E27FC236}">
                    <a16:creationId xmlns:a16="http://schemas.microsoft.com/office/drawing/2014/main" xmlns="" id="{A47AD62E-0E9E-9917-14B3-13ABDD24F103}"/>
                  </a:ext>
                </a:extLst>
              </p:cNvPr>
              <p:cNvSpPr/>
              <p:nvPr/>
            </p:nvSpPr>
            <p:spPr>
              <a:xfrm>
                <a:off x="3352800" y="4876800"/>
                <a:ext cx="2209800" cy="419100"/>
              </a:xfrm>
              <a:prstGeom prst="snip1Rect">
                <a:avLst>
                  <a:gd name="adj" fmla="val 428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Google Shape;2124;p55">
              <a:extLst>
                <a:ext uri="{FF2B5EF4-FFF2-40B4-BE49-F238E27FC236}">
                  <a16:creationId xmlns:a16="http://schemas.microsoft.com/office/drawing/2014/main" xmlns="" id="{AB99F07C-EF7E-877F-9B02-0DE67A487986}"/>
                </a:ext>
              </a:extLst>
            </p:cNvPr>
            <p:cNvSpPr txBox="1"/>
            <p:nvPr/>
          </p:nvSpPr>
          <p:spPr>
            <a:xfrm>
              <a:off x="91009" y="1662955"/>
              <a:ext cx="3740027" cy="2471613"/>
            </a:xfrm>
            <a:prstGeom prst="rect">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p>
              <a:pPr algn="just" defTabSz="1219170">
                <a:defRPr/>
              </a:pPr>
              <a:r>
                <a:rPr lang="en" sz="2900" kern="0" dirty="0">
                  <a:solidFill>
                    <a:srgbClr val="142810"/>
                  </a:solidFill>
                  <a:latin typeface="+mj-lt"/>
                  <a:ea typeface="Fira Sans Extra Condensed"/>
                  <a:cs typeface="Fira Sans Extra Condensed"/>
                  <a:sym typeface="Fira Sans Extra Condensed"/>
                </a:rPr>
                <a:t>Nhóm ngành Sinh học ứng dụng bao gồm các ngành nghề ứng dụng các kiến thức sinh học để giải quyết các vấn đề thực tiến như đảm bảo nguồn lương thực, bảo vệ môi trường, bảo vệ đa dạng sinh học,…</a:t>
              </a:r>
              <a:endParaRPr sz="2900" kern="0" dirty="0">
                <a:solidFill>
                  <a:srgbClr val="142810"/>
                </a:solidFill>
                <a:latin typeface="+mj-lt"/>
                <a:ea typeface="Fira Sans Extra Condensed"/>
                <a:cs typeface="Fira Sans Extra Condensed"/>
                <a:sym typeface="Fira Sans Extra Condensed"/>
              </a:endParaRPr>
            </a:p>
          </p:txBody>
        </p:sp>
      </p:grpSp>
      <p:sp>
        <p:nvSpPr>
          <p:cNvPr id="15" name="Arrow: Pentagon 14">
            <a:extLst>
              <a:ext uri="{FF2B5EF4-FFF2-40B4-BE49-F238E27FC236}">
                <a16:creationId xmlns:a16="http://schemas.microsoft.com/office/drawing/2014/main" xmlns="" id="{8C1D115D-32BA-90E6-364D-EC515E8126A4}"/>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3709645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1" name="Rectangle 110">
            <a:extLst>
              <a:ext uri="{FF2B5EF4-FFF2-40B4-BE49-F238E27FC236}">
                <a16:creationId xmlns:a16="http://schemas.microsoft.com/office/drawing/2014/main" xmlns="" id="{28308E01-1BB5-1E42-BC93-3609A5BE6EA1}"/>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
        <p:nvSpPr>
          <p:cNvPr id="228" name="Google Shape;2124;p55">
            <a:extLst>
              <a:ext uri="{FF2B5EF4-FFF2-40B4-BE49-F238E27FC236}">
                <a16:creationId xmlns:a16="http://schemas.microsoft.com/office/drawing/2014/main" xmlns="" id="{F7288B35-5CC5-D809-A31D-DD782BA99AEF}"/>
              </a:ext>
            </a:extLst>
          </p:cNvPr>
          <p:cNvSpPr txBox="1"/>
          <p:nvPr/>
        </p:nvSpPr>
        <p:spPr>
          <a:xfrm>
            <a:off x="6334748" y="1380713"/>
            <a:ext cx="5857251" cy="1242324"/>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Tạo ra các sản phẩm mới phục vụ cho nhiều lĩnh vực như thực phẩm, y học, chăn nuôi,…</a:t>
            </a:r>
            <a:endParaRPr sz="2800" kern="0" dirty="0">
              <a:solidFill>
                <a:srgbClr val="142810"/>
              </a:solidFill>
              <a:latin typeface="+mj-lt"/>
              <a:ea typeface="Fira Sans Extra Condensed"/>
              <a:cs typeface="Fira Sans Extra Condensed"/>
              <a:sym typeface="Fira Sans Extra Condensed"/>
            </a:endParaRPr>
          </a:p>
        </p:txBody>
      </p:sp>
      <p:pic>
        <p:nvPicPr>
          <p:cNvPr id="229" name="Graphic 228" descr="Arrow Straight">
            <a:extLst>
              <a:ext uri="{FF2B5EF4-FFF2-40B4-BE49-F238E27FC236}">
                <a16:creationId xmlns:a16="http://schemas.microsoft.com/office/drawing/2014/main" xmlns="" id="{8C68EF0E-0AA0-7E51-C6F5-F3D80C1881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492711" y="1498547"/>
            <a:ext cx="793200" cy="793200"/>
          </a:xfrm>
          <a:prstGeom prst="rect">
            <a:avLst/>
          </a:prstGeom>
        </p:spPr>
      </p:pic>
      <p:pic>
        <p:nvPicPr>
          <p:cNvPr id="3" name="Picture 2">
            <a:extLst>
              <a:ext uri="{FF2B5EF4-FFF2-40B4-BE49-F238E27FC236}">
                <a16:creationId xmlns:a16="http://schemas.microsoft.com/office/drawing/2014/main" xmlns="" id="{34F8017F-97DE-511F-7E58-F299977E8DE3}"/>
              </a:ext>
            </a:extLst>
          </p:cNvPr>
          <p:cNvPicPr>
            <a:picLocks noChangeAspect="1"/>
          </p:cNvPicPr>
          <p:nvPr/>
        </p:nvPicPr>
        <p:blipFill>
          <a:blip r:embed="rId5"/>
          <a:stretch>
            <a:fillRect/>
          </a:stretch>
        </p:blipFill>
        <p:spPr>
          <a:xfrm>
            <a:off x="2883225" y="2677554"/>
            <a:ext cx="3451524" cy="2960345"/>
          </a:xfrm>
          <a:prstGeom prst="rect">
            <a:avLst/>
          </a:prstGeom>
        </p:spPr>
      </p:pic>
      <p:pic>
        <p:nvPicPr>
          <p:cNvPr id="1032" name="Picture 8" descr="BÀI 39, 40: CHẾ BIẾN, DỰ TRỮ VÀ SẢN XUẤT THƯC ĂN CHO VẬT ...">
            <a:extLst>
              <a:ext uri="{FF2B5EF4-FFF2-40B4-BE49-F238E27FC236}">
                <a16:creationId xmlns:a16="http://schemas.microsoft.com/office/drawing/2014/main" xmlns="" id="{CAF967A2-C11B-3E2D-0270-4579FB92D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6830" y="2698530"/>
            <a:ext cx="3916439" cy="3436961"/>
          </a:xfrm>
          <a:prstGeom prst="rect">
            <a:avLst/>
          </a:prstGeom>
          <a:noFill/>
          <a:extLst>
            <a:ext uri="{909E8E84-426E-40DD-AFC4-6F175D3DCCD1}">
              <a14:hiddenFill xmlns:a14="http://schemas.microsoft.com/office/drawing/2010/main">
                <a:solidFill>
                  <a:srgbClr val="FFFFFF"/>
                </a:solidFill>
              </a14:hiddenFill>
            </a:ext>
          </a:extLst>
        </p:spPr>
      </p:pic>
      <p:sp>
        <p:nvSpPr>
          <p:cNvPr id="103" name="Google Shape;913;p38">
            <a:extLst>
              <a:ext uri="{FF2B5EF4-FFF2-40B4-BE49-F238E27FC236}">
                <a16:creationId xmlns:a16="http://schemas.microsoft.com/office/drawing/2014/main" xmlns="" id="{1C91B9CC-0970-A697-89DE-6A98641CDB16}"/>
              </a:ext>
            </a:extLst>
          </p:cNvPr>
          <p:cNvSpPr/>
          <p:nvPr/>
        </p:nvSpPr>
        <p:spPr>
          <a:xfrm>
            <a:off x="2919410" y="5800902"/>
            <a:ext cx="3451524" cy="870063"/>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Thức ăn giàu dinh dưỡng từ côn trùng</a:t>
            </a:r>
            <a:endParaRPr sz="2700" dirty="0">
              <a:ea typeface="Roboto"/>
              <a:cs typeface="Roboto"/>
              <a:sym typeface="Roboto"/>
            </a:endParaRPr>
          </a:p>
        </p:txBody>
      </p:sp>
      <p:sp>
        <p:nvSpPr>
          <p:cNvPr id="104" name="Google Shape;913;p38">
            <a:extLst>
              <a:ext uri="{FF2B5EF4-FFF2-40B4-BE49-F238E27FC236}">
                <a16:creationId xmlns:a16="http://schemas.microsoft.com/office/drawing/2014/main" xmlns="" id="{3B369EEF-0E16-17E3-4E69-E953981BE4A3}"/>
              </a:ext>
            </a:extLst>
          </p:cNvPr>
          <p:cNvSpPr/>
          <p:nvPr/>
        </p:nvSpPr>
        <p:spPr>
          <a:xfrm>
            <a:off x="8036654" y="5777963"/>
            <a:ext cx="3695271" cy="870063"/>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Thức ăn trong</a:t>
            </a:r>
          </a:p>
          <a:p>
            <a:pPr algn="ctr">
              <a:buClr>
                <a:srgbClr val="2D406A"/>
              </a:buClr>
              <a:buSzPts val="1100"/>
            </a:pPr>
            <a:r>
              <a:rPr lang="en" sz="2700" dirty="0">
                <a:ea typeface="Roboto"/>
                <a:cs typeface="Roboto"/>
                <a:sym typeface="Roboto"/>
              </a:rPr>
              <a:t>chăn nuôi</a:t>
            </a:r>
            <a:endParaRPr sz="2700" dirty="0">
              <a:ea typeface="Roboto"/>
              <a:cs typeface="Roboto"/>
              <a:sym typeface="Roboto"/>
            </a:endParaRPr>
          </a:p>
        </p:txBody>
      </p:sp>
      <p:sp>
        <p:nvSpPr>
          <p:cNvPr id="105" name="Google Shape;626;p33">
            <a:extLst>
              <a:ext uri="{FF2B5EF4-FFF2-40B4-BE49-F238E27FC236}">
                <a16:creationId xmlns:a16="http://schemas.microsoft.com/office/drawing/2014/main" xmlns="" id="{3F165F3D-2CB3-670C-6747-409EEA4D5EEF}"/>
              </a:ext>
            </a:extLst>
          </p:cNvPr>
          <p:cNvSpPr/>
          <p:nvPr/>
        </p:nvSpPr>
        <p:spPr>
          <a:xfrm>
            <a:off x="1547932" y="4844699"/>
            <a:ext cx="783200" cy="793200"/>
          </a:xfrm>
          <a:prstGeom prst="ellipse">
            <a:avLst/>
          </a:prstGeom>
          <a:solidFill>
            <a:srgbClr val="FFAD29"/>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4</a:t>
            </a:r>
            <a:endParaRPr sz="2800" kern="0">
              <a:solidFill>
                <a:srgbClr val="FFFFFF"/>
              </a:solidFill>
            </a:endParaRPr>
          </a:p>
        </p:txBody>
      </p:sp>
      <p:sp>
        <p:nvSpPr>
          <p:cNvPr id="106" name="Google Shape;627;p33">
            <a:extLst>
              <a:ext uri="{FF2B5EF4-FFF2-40B4-BE49-F238E27FC236}">
                <a16:creationId xmlns:a16="http://schemas.microsoft.com/office/drawing/2014/main" xmlns="" id="{89604D44-A1B4-6DED-83C3-7D17F140C481}"/>
              </a:ext>
            </a:extLst>
          </p:cNvPr>
          <p:cNvSpPr/>
          <p:nvPr/>
        </p:nvSpPr>
        <p:spPr>
          <a:xfrm>
            <a:off x="1547932" y="3733868"/>
            <a:ext cx="783200" cy="793200"/>
          </a:xfrm>
          <a:prstGeom prst="ellipse">
            <a:avLst/>
          </a:prstGeom>
          <a:solidFill>
            <a:srgbClr val="ED4A5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3</a:t>
            </a:r>
            <a:endParaRPr sz="2800" kern="0">
              <a:solidFill>
                <a:srgbClr val="FFFFFF"/>
              </a:solidFill>
            </a:endParaRPr>
          </a:p>
        </p:txBody>
      </p:sp>
      <p:sp>
        <p:nvSpPr>
          <p:cNvPr id="107" name="Google Shape;628;p33">
            <a:extLst>
              <a:ext uri="{FF2B5EF4-FFF2-40B4-BE49-F238E27FC236}">
                <a16:creationId xmlns:a16="http://schemas.microsoft.com/office/drawing/2014/main" xmlns="" id="{19CB66C9-27D1-0FB0-E7A7-D41E7A27FE10}"/>
              </a:ext>
            </a:extLst>
          </p:cNvPr>
          <p:cNvSpPr/>
          <p:nvPr/>
        </p:nvSpPr>
        <p:spPr>
          <a:xfrm>
            <a:off x="1547932" y="2623036"/>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2</a:t>
            </a:r>
            <a:endParaRPr sz="2800" kern="0">
              <a:solidFill>
                <a:srgbClr val="FFFFFF"/>
              </a:solidFill>
            </a:endParaRPr>
          </a:p>
        </p:txBody>
      </p:sp>
      <p:sp>
        <p:nvSpPr>
          <p:cNvPr id="108" name="Google Shape;629;p33">
            <a:extLst>
              <a:ext uri="{FF2B5EF4-FFF2-40B4-BE49-F238E27FC236}">
                <a16:creationId xmlns:a16="http://schemas.microsoft.com/office/drawing/2014/main" xmlns="" id="{0476BD69-FE41-9386-EB54-4DB1D9B95150}"/>
              </a:ext>
            </a:extLst>
          </p:cNvPr>
          <p:cNvSpPr/>
          <p:nvPr/>
        </p:nvSpPr>
        <p:spPr>
          <a:xfrm>
            <a:off x="1547932" y="1512472"/>
            <a:ext cx="783200" cy="793200"/>
          </a:xfrm>
          <a:prstGeom prst="ellipse">
            <a:avLst/>
          </a:prstGeom>
          <a:solidFill>
            <a:srgbClr val="09527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1</a:t>
            </a:r>
            <a:endParaRPr sz="2800" kern="0">
              <a:solidFill>
                <a:srgbClr val="FFFFFF"/>
              </a:solidFill>
            </a:endParaRPr>
          </a:p>
        </p:txBody>
      </p:sp>
      <p:cxnSp>
        <p:nvCxnSpPr>
          <p:cNvPr id="109" name="Google Shape;632;p33">
            <a:extLst>
              <a:ext uri="{FF2B5EF4-FFF2-40B4-BE49-F238E27FC236}">
                <a16:creationId xmlns:a16="http://schemas.microsoft.com/office/drawing/2014/main" xmlns="" id="{278B1866-8950-38C2-CCBB-E1C23A30AC9D}"/>
              </a:ext>
            </a:extLst>
          </p:cNvPr>
          <p:cNvCxnSpPr>
            <a:stCxn id="108" idx="2"/>
          </p:cNvCxnSpPr>
          <p:nvPr/>
        </p:nvCxnSpPr>
        <p:spPr>
          <a:xfrm rot="10800000">
            <a:off x="728732" y="1909072"/>
            <a:ext cx="819200" cy="0"/>
          </a:xfrm>
          <a:prstGeom prst="straightConnector1">
            <a:avLst/>
          </a:prstGeom>
          <a:noFill/>
          <a:ln w="19050" cap="flat" cmpd="sng">
            <a:solidFill>
              <a:srgbClr val="09527D"/>
            </a:solidFill>
            <a:prstDash val="solid"/>
            <a:round/>
            <a:headEnd type="none" w="med" len="med"/>
            <a:tailEnd type="oval" w="med" len="med"/>
          </a:ln>
        </p:spPr>
      </p:cxnSp>
      <p:cxnSp>
        <p:nvCxnSpPr>
          <p:cNvPr id="110" name="Google Shape;633;p33">
            <a:extLst>
              <a:ext uri="{FF2B5EF4-FFF2-40B4-BE49-F238E27FC236}">
                <a16:creationId xmlns:a16="http://schemas.microsoft.com/office/drawing/2014/main" xmlns="" id="{44B1F53D-D2FF-389A-1A59-620D17ECEA5D}"/>
              </a:ext>
            </a:extLst>
          </p:cNvPr>
          <p:cNvCxnSpPr>
            <a:stCxn id="106" idx="2"/>
          </p:cNvCxnSpPr>
          <p:nvPr/>
        </p:nvCxnSpPr>
        <p:spPr>
          <a:xfrm rot="10800000">
            <a:off x="728732" y="4130468"/>
            <a:ext cx="819200" cy="0"/>
          </a:xfrm>
          <a:prstGeom prst="straightConnector1">
            <a:avLst/>
          </a:prstGeom>
          <a:noFill/>
          <a:ln w="19050" cap="flat" cmpd="sng">
            <a:solidFill>
              <a:srgbClr val="ED4A5D"/>
            </a:solidFill>
            <a:prstDash val="solid"/>
            <a:round/>
            <a:headEnd type="none" w="med" len="med"/>
            <a:tailEnd type="oval" w="med" len="med"/>
          </a:ln>
        </p:spPr>
      </p:cxnSp>
      <p:cxnSp>
        <p:nvCxnSpPr>
          <p:cNvPr id="114" name="Google Shape;636;p33">
            <a:extLst>
              <a:ext uri="{FF2B5EF4-FFF2-40B4-BE49-F238E27FC236}">
                <a16:creationId xmlns:a16="http://schemas.microsoft.com/office/drawing/2014/main" xmlns="" id="{DD057C16-CE56-0CA9-4038-445B116EA12F}"/>
              </a:ext>
            </a:extLst>
          </p:cNvPr>
          <p:cNvCxnSpPr>
            <a:stCxn id="107" idx="2"/>
          </p:cNvCxnSpPr>
          <p:nvPr/>
        </p:nvCxnSpPr>
        <p:spPr>
          <a:xfrm rot="10800000">
            <a:off x="728732" y="3019636"/>
            <a:ext cx="819200" cy="0"/>
          </a:xfrm>
          <a:prstGeom prst="straightConnector1">
            <a:avLst/>
          </a:prstGeom>
          <a:noFill/>
          <a:ln w="19050" cap="flat" cmpd="sng">
            <a:solidFill>
              <a:srgbClr val="86C4DF"/>
            </a:solidFill>
            <a:prstDash val="solid"/>
            <a:round/>
            <a:headEnd type="none" w="med" len="med"/>
            <a:tailEnd type="oval" w="med" len="med"/>
          </a:ln>
        </p:spPr>
      </p:cxnSp>
      <p:cxnSp>
        <p:nvCxnSpPr>
          <p:cNvPr id="115" name="Google Shape;639;p33">
            <a:extLst>
              <a:ext uri="{FF2B5EF4-FFF2-40B4-BE49-F238E27FC236}">
                <a16:creationId xmlns:a16="http://schemas.microsoft.com/office/drawing/2014/main" xmlns="" id="{D4D53FBA-8AE8-2BCF-396B-E2C8A1E54B98}"/>
              </a:ext>
            </a:extLst>
          </p:cNvPr>
          <p:cNvCxnSpPr>
            <a:stCxn id="105" idx="2"/>
          </p:cNvCxnSpPr>
          <p:nvPr/>
        </p:nvCxnSpPr>
        <p:spPr>
          <a:xfrm rot="10800000">
            <a:off x="728732" y="5241299"/>
            <a:ext cx="819200" cy="0"/>
          </a:xfrm>
          <a:prstGeom prst="straightConnector1">
            <a:avLst/>
          </a:prstGeom>
          <a:noFill/>
          <a:ln w="19050" cap="flat" cmpd="sng">
            <a:solidFill>
              <a:srgbClr val="FFAD29"/>
            </a:solidFill>
            <a:prstDash val="solid"/>
            <a:round/>
            <a:headEnd type="none" w="med" len="med"/>
            <a:tailEnd type="oval" w="med" len="med"/>
          </a:ln>
        </p:spPr>
      </p:cxnSp>
      <p:sp>
        <p:nvSpPr>
          <p:cNvPr id="117" name="Google Shape;631;p33">
            <a:extLst>
              <a:ext uri="{FF2B5EF4-FFF2-40B4-BE49-F238E27FC236}">
                <a16:creationId xmlns:a16="http://schemas.microsoft.com/office/drawing/2014/main" xmlns="" id="{8BF16756-53FC-5773-368A-F2F75E066B86}"/>
              </a:ext>
            </a:extLst>
          </p:cNvPr>
          <p:cNvSpPr txBox="1"/>
          <p:nvPr/>
        </p:nvSpPr>
        <p:spPr>
          <a:xfrm>
            <a:off x="2367963" y="1453178"/>
            <a:ext cx="3134791" cy="906441"/>
          </a:xfrm>
          <a:prstGeom prst="rect">
            <a:avLst/>
          </a:prstGeom>
          <a:noFill/>
          <a:ln w="19050" cap="flat" cmpd="sng">
            <a:solidFill>
              <a:srgbClr val="09527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700" b="1" kern="0" dirty="0">
                <a:solidFill>
                  <a:srgbClr val="09527D"/>
                </a:solidFill>
                <a:latin typeface="Fira Sans Extra Condensed"/>
                <a:ea typeface="Fira Sans Extra Condensed"/>
                <a:cs typeface="Fira Sans Extra Condensed"/>
                <a:sym typeface="Fira Sans Extra Condensed"/>
              </a:rPr>
              <a:t>Công nghệ thực phẩm</a:t>
            </a:r>
            <a:endParaRPr sz="2700" b="1" kern="0" dirty="0">
              <a:solidFill>
                <a:srgbClr val="09527D"/>
              </a:solidFill>
              <a:latin typeface="Fira Sans Extra Condensed"/>
              <a:ea typeface="Fira Sans Extra Condensed"/>
              <a:cs typeface="Fira Sans Extra Condensed"/>
              <a:sym typeface="Fira Sans Extra Condensed"/>
            </a:endParaRPr>
          </a:p>
        </p:txBody>
      </p:sp>
      <p:sp>
        <p:nvSpPr>
          <p:cNvPr id="119" name="Google Shape;628;p33">
            <a:extLst>
              <a:ext uri="{FF2B5EF4-FFF2-40B4-BE49-F238E27FC236}">
                <a16:creationId xmlns:a16="http://schemas.microsoft.com/office/drawing/2014/main" xmlns="" id="{7295F5BB-D3C8-C198-4585-ABB8C786C407}"/>
              </a:ext>
            </a:extLst>
          </p:cNvPr>
          <p:cNvSpPr/>
          <p:nvPr/>
        </p:nvSpPr>
        <p:spPr>
          <a:xfrm>
            <a:off x="1547932" y="5944039"/>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dirty="0">
                <a:solidFill>
                  <a:srgbClr val="FFFFFF"/>
                </a:solidFill>
                <a:latin typeface="Fira Sans Extra Condensed"/>
                <a:ea typeface="Fira Sans Extra Condensed"/>
                <a:cs typeface="Fira Sans Extra Condensed"/>
                <a:sym typeface="Fira Sans Extra Condensed"/>
              </a:rPr>
              <a:t>5</a:t>
            </a:r>
            <a:endParaRPr sz="2800" kern="0" dirty="0">
              <a:solidFill>
                <a:srgbClr val="FFFFFF"/>
              </a:solidFill>
            </a:endParaRPr>
          </a:p>
        </p:txBody>
      </p:sp>
      <p:cxnSp>
        <p:nvCxnSpPr>
          <p:cNvPr id="120" name="Google Shape;636;p33">
            <a:extLst>
              <a:ext uri="{FF2B5EF4-FFF2-40B4-BE49-F238E27FC236}">
                <a16:creationId xmlns:a16="http://schemas.microsoft.com/office/drawing/2014/main" xmlns="" id="{FABAA2DE-066C-1E51-7431-312F74C3D404}"/>
              </a:ext>
            </a:extLst>
          </p:cNvPr>
          <p:cNvCxnSpPr>
            <a:stCxn id="119" idx="2"/>
          </p:cNvCxnSpPr>
          <p:nvPr/>
        </p:nvCxnSpPr>
        <p:spPr>
          <a:xfrm rot="10800000">
            <a:off x="728732" y="6340639"/>
            <a:ext cx="819200" cy="0"/>
          </a:xfrm>
          <a:prstGeom prst="straightConnector1">
            <a:avLst/>
          </a:prstGeom>
          <a:noFill/>
          <a:ln w="19050" cap="flat" cmpd="sng">
            <a:solidFill>
              <a:srgbClr val="86C4DF"/>
            </a:solidFill>
            <a:prstDash val="solid"/>
            <a:round/>
            <a:headEnd type="none" w="med" len="med"/>
            <a:tailEnd type="oval" w="med" len="med"/>
          </a:ln>
        </p:spPr>
      </p:cxnSp>
      <p:grpSp>
        <p:nvGrpSpPr>
          <p:cNvPr id="121" name="Google Shape;544;p33">
            <a:extLst>
              <a:ext uri="{FF2B5EF4-FFF2-40B4-BE49-F238E27FC236}">
                <a16:creationId xmlns:a16="http://schemas.microsoft.com/office/drawing/2014/main" xmlns="" id="{ED6E4038-8BA4-2BC8-6AEF-7CA3ED5401C5}"/>
              </a:ext>
            </a:extLst>
          </p:cNvPr>
          <p:cNvGrpSpPr/>
          <p:nvPr/>
        </p:nvGrpSpPr>
        <p:grpSpPr>
          <a:xfrm>
            <a:off x="17499" y="2579966"/>
            <a:ext cx="1384063" cy="2546733"/>
            <a:chOff x="713100" y="1615150"/>
            <a:chExt cx="1624066" cy="2988350"/>
          </a:xfrm>
        </p:grpSpPr>
        <p:sp>
          <p:nvSpPr>
            <p:cNvPr id="126" name="Google Shape;545;p33">
              <a:extLst>
                <a:ext uri="{FF2B5EF4-FFF2-40B4-BE49-F238E27FC236}">
                  <a16:creationId xmlns:a16="http://schemas.microsoft.com/office/drawing/2014/main" xmlns="" id="{29207999-D50B-3F66-94DF-E3A8A3C18D83}"/>
                </a:ext>
              </a:extLst>
            </p:cNvPr>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9" name="Google Shape;546;p33">
              <a:extLst>
                <a:ext uri="{FF2B5EF4-FFF2-40B4-BE49-F238E27FC236}">
                  <a16:creationId xmlns:a16="http://schemas.microsoft.com/office/drawing/2014/main" xmlns="" id="{BC096C77-4F4F-2581-8F8D-F120548D516E}"/>
                </a:ext>
              </a:extLst>
            </p:cNvPr>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1" name="Google Shape;547;p33">
              <a:extLst>
                <a:ext uri="{FF2B5EF4-FFF2-40B4-BE49-F238E27FC236}">
                  <a16:creationId xmlns:a16="http://schemas.microsoft.com/office/drawing/2014/main" xmlns="" id="{6D2483C5-6191-7739-25FC-7A01DB058CBD}"/>
                </a:ext>
              </a:extLst>
            </p:cNvPr>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3" name="Google Shape;548;p33">
              <a:extLst>
                <a:ext uri="{FF2B5EF4-FFF2-40B4-BE49-F238E27FC236}">
                  <a16:creationId xmlns:a16="http://schemas.microsoft.com/office/drawing/2014/main" xmlns="" id="{421F7AFE-5906-1EA3-3A84-A4EB39EB1CC4}"/>
                </a:ext>
              </a:extLst>
            </p:cNvPr>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0" name="Google Shape;549;p33">
              <a:extLst>
                <a:ext uri="{FF2B5EF4-FFF2-40B4-BE49-F238E27FC236}">
                  <a16:creationId xmlns:a16="http://schemas.microsoft.com/office/drawing/2014/main" xmlns="" id="{7A65EEFB-9215-1C22-6A01-80D6167B076E}"/>
                </a:ext>
              </a:extLst>
            </p:cNvPr>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1" name="Google Shape;550;p33">
              <a:extLst>
                <a:ext uri="{FF2B5EF4-FFF2-40B4-BE49-F238E27FC236}">
                  <a16:creationId xmlns:a16="http://schemas.microsoft.com/office/drawing/2014/main" xmlns="" id="{1D1ACA7E-2DBF-F350-F9DB-D5015E994A9E}"/>
                </a:ext>
              </a:extLst>
            </p:cNvPr>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3" name="Google Shape;551;p33">
              <a:extLst>
                <a:ext uri="{FF2B5EF4-FFF2-40B4-BE49-F238E27FC236}">
                  <a16:creationId xmlns:a16="http://schemas.microsoft.com/office/drawing/2014/main" xmlns="" id="{3C7A3E3C-436E-2A92-FA7A-1CEBA1932184}"/>
                </a:ext>
              </a:extLst>
            </p:cNvPr>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4" name="Google Shape;552;p33">
              <a:extLst>
                <a:ext uri="{FF2B5EF4-FFF2-40B4-BE49-F238E27FC236}">
                  <a16:creationId xmlns:a16="http://schemas.microsoft.com/office/drawing/2014/main" xmlns="" id="{8E9A6021-5885-35F8-6F06-C6A68EE8CD53}"/>
                </a:ext>
              </a:extLst>
            </p:cNvPr>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6" name="Google Shape;553;p33">
              <a:extLst>
                <a:ext uri="{FF2B5EF4-FFF2-40B4-BE49-F238E27FC236}">
                  <a16:creationId xmlns:a16="http://schemas.microsoft.com/office/drawing/2014/main" xmlns="" id="{A24A8A35-851F-BDD7-29B2-07F8F9435D07}"/>
                </a:ext>
              </a:extLst>
            </p:cNvPr>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7" name="Google Shape;554;p33">
              <a:extLst>
                <a:ext uri="{FF2B5EF4-FFF2-40B4-BE49-F238E27FC236}">
                  <a16:creationId xmlns:a16="http://schemas.microsoft.com/office/drawing/2014/main" xmlns="" id="{92F227D6-3D29-7174-475E-29E7C0C1CBD4}"/>
                </a:ext>
              </a:extLst>
            </p:cNvPr>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9" name="Google Shape;555;p33">
              <a:extLst>
                <a:ext uri="{FF2B5EF4-FFF2-40B4-BE49-F238E27FC236}">
                  <a16:creationId xmlns:a16="http://schemas.microsoft.com/office/drawing/2014/main" xmlns="" id="{820DEDF8-B115-BFFD-5B95-7A5F4118A4DB}"/>
                </a:ext>
              </a:extLst>
            </p:cNvPr>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0" name="Google Shape;556;p33">
              <a:extLst>
                <a:ext uri="{FF2B5EF4-FFF2-40B4-BE49-F238E27FC236}">
                  <a16:creationId xmlns:a16="http://schemas.microsoft.com/office/drawing/2014/main" xmlns="" id="{1D901684-F96A-A5EA-5627-4AF6105BBD15}"/>
                </a:ext>
              </a:extLst>
            </p:cNvPr>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3" name="Google Shape;557;p33">
              <a:extLst>
                <a:ext uri="{FF2B5EF4-FFF2-40B4-BE49-F238E27FC236}">
                  <a16:creationId xmlns:a16="http://schemas.microsoft.com/office/drawing/2014/main" xmlns="" id="{9A118019-C90B-AF8D-1844-4AB0560011A4}"/>
                </a:ext>
              </a:extLst>
            </p:cNvPr>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4" name="Google Shape;558;p33">
              <a:extLst>
                <a:ext uri="{FF2B5EF4-FFF2-40B4-BE49-F238E27FC236}">
                  <a16:creationId xmlns:a16="http://schemas.microsoft.com/office/drawing/2014/main" xmlns="" id="{861ABFFB-8D66-21CB-F921-D81E9231CB78}"/>
                </a:ext>
              </a:extLst>
            </p:cNvPr>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5" name="Google Shape;559;p33">
              <a:extLst>
                <a:ext uri="{FF2B5EF4-FFF2-40B4-BE49-F238E27FC236}">
                  <a16:creationId xmlns:a16="http://schemas.microsoft.com/office/drawing/2014/main" xmlns="" id="{3A05D58F-5B88-F70E-7D35-5477814C6A2C}"/>
                </a:ext>
              </a:extLst>
            </p:cNvPr>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7" name="Google Shape;560;p33">
              <a:extLst>
                <a:ext uri="{FF2B5EF4-FFF2-40B4-BE49-F238E27FC236}">
                  <a16:creationId xmlns:a16="http://schemas.microsoft.com/office/drawing/2014/main" xmlns="" id="{F4B2E1C8-3603-B2C5-480F-B1BDE01CEC1E}"/>
                </a:ext>
              </a:extLst>
            </p:cNvPr>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0" name="Google Shape;561;p33">
              <a:extLst>
                <a:ext uri="{FF2B5EF4-FFF2-40B4-BE49-F238E27FC236}">
                  <a16:creationId xmlns:a16="http://schemas.microsoft.com/office/drawing/2014/main" xmlns="" id="{A66D7F8B-A351-8AC4-C434-62AA6D00CBBF}"/>
                </a:ext>
              </a:extLst>
            </p:cNvPr>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1" name="Google Shape;562;p33">
              <a:extLst>
                <a:ext uri="{FF2B5EF4-FFF2-40B4-BE49-F238E27FC236}">
                  <a16:creationId xmlns:a16="http://schemas.microsoft.com/office/drawing/2014/main" xmlns="" id="{B7E2F6DA-02AA-2C63-EF0C-79E8775B949B}"/>
                </a:ext>
              </a:extLst>
            </p:cNvPr>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2" name="Google Shape;563;p33">
              <a:extLst>
                <a:ext uri="{FF2B5EF4-FFF2-40B4-BE49-F238E27FC236}">
                  <a16:creationId xmlns:a16="http://schemas.microsoft.com/office/drawing/2014/main" xmlns="" id="{09F08B92-4F93-23CD-BBB4-CC729227E08F}"/>
                </a:ext>
              </a:extLst>
            </p:cNvPr>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3" name="Google Shape;564;p33">
              <a:extLst>
                <a:ext uri="{FF2B5EF4-FFF2-40B4-BE49-F238E27FC236}">
                  <a16:creationId xmlns:a16="http://schemas.microsoft.com/office/drawing/2014/main" xmlns="" id="{C18A1DFD-2DC2-46D6-9694-278918474CB6}"/>
                </a:ext>
              </a:extLst>
            </p:cNvPr>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4" name="Google Shape;565;p33">
              <a:extLst>
                <a:ext uri="{FF2B5EF4-FFF2-40B4-BE49-F238E27FC236}">
                  <a16:creationId xmlns:a16="http://schemas.microsoft.com/office/drawing/2014/main" xmlns="" id="{85FBDF62-DD7B-1009-6138-B63990AF305A}"/>
                </a:ext>
              </a:extLst>
            </p:cNvPr>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5" name="Google Shape;566;p33">
              <a:extLst>
                <a:ext uri="{FF2B5EF4-FFF2-40B4-BE49-F238E27FC236}">
                  <a16:creationId xmlns:a16="http://schemas.microsoft.com/office/drawing/2014/main" xmlns="" id="{FAE80E95-CA9A-C101-EDD4-0C37F4E6E3D4}"/>
                </a:ext>
              </a:extLst>
            </p:cNvPr>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6" name="Google Shape;567;p33">
              <a:extLst>
                <a:ext uri="{FF2B5EF4-FFF2-40B4-BE49-F238E27FC236}">
                  <a16:creationId xmlns:a16="http://schemas.microsoft.com/office/drawing/2014/main" xmlns="" id="{53BD09CD-7125-F602-B022-3AC783D9D669}"/>
                </a:ext>
              </a:extLst>
            </p:cNvPr>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7" name="Google Shape;568;p33">
              <a:extLst>
                <a:ext uri="{FF2B5EF4-FFF2-40B4-BE49-F238E27FC236}">
                  <a16:creationId xmlns:a16="http://schemas.microsoft.com/office/drawing/2014/main" xmlns="" id="{B0A4E5E0-6024-4E20-CF1D-25C3E9F17EC0}"/>
                </a:ext>
              </a:extLst>
            </p:cNvPr>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8" name="Google Shape;569;p33">
              <a:extLst>
                <a:ext uri="{FF2B5EF4-FFF2-40B4-BE49-F238E27FC236}">
                  <a16:creationId xmlns:a16="http://schemas.microsoft.com/office/drawing/2014/main" xmlns="" id="{9DFBFF52-492F-0665-E21B-13AD10892C93}"/>
                </a:ext>
              </a:extLst>
            </p:cNvPr>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9" name="Google Shape;570;p33">
              <a:extLst>
                <a:ext uri="{FF2B5EF4-FFF2-40B4-BE49-F238E27FC236}">
                  <a16:creationId xmlns:a16="http://schemas.microsoft.com/office/drawing/2014/main" xmlns="" id="{E939CC5B-7D4C-54B7-6C21-E3F298ABA673}"/>
                </a:ext>
              </a:extLst>
            </p:cNvPr>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0" name="Google Shape;571;p33">
              <a:extLst>
                <a:ext uri="{FF2B5EF4-FFF2-40B4-BE49-F238E27FC236}">
                  <a16:creationId xmlns:a16="http://schemas.microsoft.com/office/drawing/2014/main" xmlns="" id="{2686532B-3FCA-2851-9FB0-6A84E02C4916}"/>
                </a:ext>
              </a:extLst>
            </p:cNvPr>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1" name="Google Shape;572;p33">
              <a:extLst>
                <a:ext uri="{FF2B5EF4-FFF2-40B4-BE49-F238E27FC236}">
                  <a16:creationId xmlns:a16="http://schemas.microsoft.com/office/drawing/2014/main" xmlns="" id="{893C8953-04EE-22EC-8145-C624B235F4A1}"/>
                </a:ext>
              </a:extLst>
            </p:cNvPr>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2" name="Google Shape;573;p33">
              <a:extLst>
                <a:ext uri="{FF2B5EF4-FFF2-40B4-BE49-F238E27FC236}">
                  <a16:creationId xmlns:a16="http://schemas.microsoft.com/office/drawing/2014/main" xmlns="" id="{EF481B76-5B42-7D8B-752C-2A22679DC757}"/>
                </a:ext>
              </a:extLst>
            </p:cNvPr>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3" name="Google Shape;574;p33">
              <a:extLst>
                <a:ext uri="{FF2B5EF4-FFF2-40B4-BE49-F238E27FC236}">
                  <a16:creationId xmlns:a16="http://schemas.microsoft.com/office/drawing/2014/main" xmlns="" id="{F4B48361-ACEB-6850-E4D1-BA02C49289C5}"/>
                </a:ext>
              </a:extLst>
            </p:cNvPr>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4" name="Google Shape;575;p33">
              <a:extLst>
                <a:ext uri="{FF2B5EF4-FFF2-40B4-BE49-F238E27FC236}">
                  <a16:creationId xmlns:a16="http://schemas.microsoft.com/office/drawing/2014/main" xmlns="" id="{F8000873-2924-F370-C3B8-AD9FD893A543}"/>
                </a:ext>
              </a:extLst>
            </p:cNvPr>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5" name="Google Shape;576;p33">
              <a:extLst>
                <a:ext uri="{FF2B5EF4-FFF2-40B4-BE49-F238E27FC236}">
                  <a16:creationId xmlns:a16="http://schemas.microsoft.com/office/drawing/2014/main" xmlns="" id="{578E765C-B1BC-EB36-1B7D-EAE29C7ABB37}"/>
                </a:ext>
              </a:extLst>
            </p:cNvPr>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6" name="Google Shape;577;p33">
              <a:extLst>
                <a:ext uri="{FF2B5EF4-FFF2-40B4-BE49-F238E27FC236}">
                  <a16:creationId xmlns:a16="http://schemas.microsoft.com/office/drawing/2014/main" xmlns="" id="{2DCB0565-88BF-F6C8-BFE4-5B0266691A49}"/>
                </a:ext>
              </a:extLst>
            </p:cNvPr>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7" name="Google Shape;578;p33">
              <a:extLst>
                <a:ext uri="{FF2B5EF4-FFF2-40B4-BE49-F238E27FC236}">
                  <a16:creationId xmlns:a16="http://schemas.microsoft.com/office/drawing/2014/main" xmlns="" id="{09C190A4-4BA2-F73D-6C5F-8C816CD06F39}"/>
                </a:ext>
              </a:extLst>
            </p:cNvPr>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8" name="Google Shape;579;p33">
              <a:extLst>
                <a:ext uri="{FF2B5EF4-FFF2-40B4-BE49-F238E27FC236}">
                  <a16:creationId xmlns:a16="http://schemas.microsoft.com/office/drawing/2014/main" xmlns="" id="{62DD45CA-7ED4-50D2-28EE-26819E510A82}"/>
                </a:ext>
              </a:extLst>
            </p:cNvPr>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9" name="Google Shape;580;p33">
              <a:extLst>
                <a:ext uri="{FF2B5EF4-FFF2-40B4-BE49-F238E27FC236}">
                  <a16:creationId xmlns:a16="http://schemas.microsoft.com/office/drawing/2014/main" xmlns="" id="{6A92C0C0-D978-42F6-DF8D-29A959D30E30}"/>
                </a:ext>
              </a:extLst>
            </p:cNvPr>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0" name="Google Shape;581;p33">
              <a:extLst>
                <a:ext uri="{FF2B5EF4-FFF2-40B4-BE49-F238E27FC236}">
                  <a16:creationId xmlns:a16="http://schemas.microsoft.com/office/drawing/2014/main" xmlns="" id="{0C225C1B-EA1B-1129-C04D-106152E84EFA}"/>
                </a:ext>
              </a:extLst>
            </p:cNvPr>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1" name="Google Shape;582;p33">
              <a:extLst>
                <a:ext uri="{FF2B5EF4-FFF2-40B4-BE49-F238E27FC236}">
                  <a16:creationId xmlns:a16="http://schemas.microsoft.com/office/drawing/2014/main" xmlns="" id="{3DC08FBA-03CD-AF43-50D8-DC8FE2D54FDB}"/>
                </a:ext>
              </a:extLst>
            </p:cNvPr>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2" name="Google Shape;583;p33">
              <a:extLst>
                <a:ext uri="{FF2B5EF4-FFF2-40B4-BE49-F238E27FC236}">
                  <a16:creationId xmlns:a16="http://schemas.microsoft.com/office/drawing/2014/main" xmlns="" id="{C4E5F1E6-D7D4-5971-F7A4-CA3A9BB2E405}"/>
                </a:ext>
              </a:extLst>
            </p:cNvPr>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3" name="Google Shape;584;p33">
              <a:extLst>
                <a:ext uri="{FF2B5EF4-FFF2-40B4-BE49-F238E27FC236}">
                  <a16:creationId xmlns:a16="http://schemas.microsoft.com/office/drawing/2014/main" xmlns="" id="{13DCB0DF-89EC-6AC3-3482-157D3F6E8279}"/>
                </a:ext>
              </a:extLst>
            </p:cNvPr>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4" name="Google Shape;585;p33">
              <a:extLst>
                <a:ext uri="{FF2B5EF4-FFF2-40B4-BE49-F238E27FC236}">
                  <a16:creationId xmlns:a16="http://schemas.microsoft.com/office/drawing/2014/main" xmlns="" id="{F73FBFF3-EB0B-47A7-2186-4BC5D190AAA1}"/>
                </a:ext>
              </a:extLst>
            </p:cNvPr>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5" name="Google Shape;586;p33">
              <a:extLst>
                <a:ext uri="{FF2B5EF4-FFF2-40B4-BE49-F238E27FC236}">
                  <a16:creationId xmlns:a16="http://schemas.microsoft.com/office/drawing/2014/main" xmlns="" id="{9529B6D3-5F02-0F60-28B5-5590702C3C51}"/>
                </a:ext>
              </a:extLst>
            </p:cNvPr>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6" name="Google Shape;587;p33">
              <a:extLst>
                <a:ext uri="{FF2B5EF4-FFF2-40B4-BE49-F238E27FC236}">
                  <a16:creationId xmlns:a16="http://schemas.microsoft.com/office/drawing/2014/main" xmlns="" id="{285F8B99-32DD-2D2B-2A63-690212DC07A9}"/>
                </a:ext>
              </a:extLst>
            </p:cNvPr>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7" name="Google Shape;588;p33">
              <a:extLst>
                <a:ext uri="{FF2B5EF4-FFF2-40B4-BE49-F238E27FC236}">
                  <a16:creationId xmlns:a16="http://schemas.microsoft.com/office/drawing/2014/main" xmlns="" id="{1E4EA3F5-E27B-7739-D362-FA683F3C903C}"/>
                </a:ext>
              </a:extLst>
            </p:cNvPr>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8" name="Google Shape;589;p33">
              <a:extLst>
                <a:ext uri="{FF2B5EF4-FFF2-40B4-BE49-F238E27FC236}">
                  <a16:creationId xmlns:a16="http://schemas.microsoft.com/office/drawing/2014/main" xmlns="" id="{1E93D669-9BE3-9B0A-56BC-6B2236AFA5FD}"/>
                </a:ext>
              </a:extLst>
            </p:cNvPr>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9" name="Google Shape;590;p33">
              <a:extLst>
                <a:ext uri="{FF2B5EF4-FFF2-40B4-BE49-F238E27FC236}">
                  <a16:creationId xmlns:a16="http://schemas.microsoft.com/office/drawing/2014/main" xmlns="" id="{8C9B67E6-0C23-9C63-CF59-B66F1777F259}"/>
                </a:ext>
              </a:extLst>
            </p:cNvPr>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0" name="Google Shape;591;p33">
              <a:extLst>
                <a:ext uri="{FF2B5EF4-FFF2-40B4-BE49-F238E27FC236}">
                  <a16:creationId xmlns:a16="http://schemas.microsoft.com/office/drawing/2014/main" xmlns="" id="{27DE2C4E-C1A7-4F2D-5682-18C9C8308711}"/>
                </a:ext>
              </a:extLst>
            </p:cNvPr>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1" name="Google Shape;592;p33">
              <a:extLst>
                <a:ext uri="{FF2B5EF4-FFF2-40B4-BE49-F238E27FC236}">
                  <a16:creationId xmlns:a16="http://schemas.microsoft.com/office/drawing/2014/main" xmlns="" id="{08063327-8A65-54F1-71EA-51A6D7B6D0BB}"/>
                </a:ext>
              </a:extLst>
            </p:cNvPr>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2" name="Google Shape;593;p33">
              <a:extLst>
                <a:ext uri="{FF2B5EF4-FFF2-40B4-BE49-F238E27FC236}">
                  <a16:creationId xmlns:a16="http://schemas.microsoft.com/office/drawing/2014/main" xmlns="" id="{88B13F2F-36D8-3A7B-2DF5-96D53A821370}"/>
                </a:ext>
              </a:extLst>
            </p:cNvPr>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3" name="Google Shape;594;p33">
              <a:extLst>
                <a:ext uri="{FF2B5EF4-FFF2-40B4-BE49-F238E27FC236}">
                  <a16:creationId xmlns:a16="http://schemas.microsoft.com/office/drawing/2014/main" xmlns="" id="{CBFD3F59-4119-9E90-EDC4-FECB7282DADE}"/>
                </a:ext>
              </a:extLst>
            </p:cNvPr>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4" name="Google Shape;595;p33">
              <a:extLst>
                <a:ext uri="{FF2B5EF4-FFF2-40B4-BE49-F238E27FC236}">
                  <a16:creationId xmlns:a16="http://schemas.microsoft.com/office/drawing/2014/main" xmlns="" id="{8A5FB37B-C646-D727-3925-367F948F78C8}"/>
                </a:ext>
              </a:extLst>
            </p:cNvPr>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5" name="Google Shape;596;p33">
              <a:extLst>
                <a:ext uri="{FF2B5EF4-FFF2-40B4-BE49-F238E27FC236}">
                  <a16:creationId xmlns:a16="http://schemas.microsoft.com/office/drawing/2014/main" xmlns="" id="{1F01D04F-62D1-A6B7-794F-13F26D1CD0F0}"/>
                </a:ext>
              </a:extLst>
            </p:cNvPr>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6" name="Google Shape;597;p33">
              <a:extLst>
                <a:ext uri="{FF2B5EF4-FFF2-40B4-BE49-F238E27FC236}">
                  <a16:creationId xmlns:a16="http://schemas.microsoft.com/office/drawing/2014/main" xmlns="" id="{3D692625-BFD5-F34D-E259-E8F4B0B23243}"/>
                </a:ext>
              </a:extLst>
            </p:cNvPr>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7" name="Google Shape;598;p33">
              <a:extLst>
                <a:ext uri="{FF2B5EF4-FFF2-40B4-BE49-F238E27FC236}">
                  <a16:creationId xmlns:a16="http://schemas.microsoft.com/office/drawing/2014/main" xmlns="" id="{19A359C6-1254-F15F-B72F-E158D5D64C52}"/>
                </a:ext>
              </a:extLst>
            </p:cNvPr>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8" name="Google Shape;599;p33">
              <a:extLst>
                <a:ext uri="{FF2B5EF4-FFF2-40B4-BE49-F238E27FC236}">
                  <a16:creationId xmlns:a16="http://schemas.microsoft.com/office/drawing/2014/main" xmlns="" id="{0FA7335B-1B89-ABB7-0434-8253201B233C}"/>
                </a:ext>
              </a:extLst>
            </p:cNvPr>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9" name="Google Shape;600;p33">
              <a:extLst>
                <a:ext uri="{FF2B5EF4-FFF2-40B4-BE49-F238E27FC236}">
                  <a16:creationId xmlns:a16="http://schemas.microsoft.com/office/drawing/2014/main" xmlns="" id="{CEF1341B-7C93-F16B-FDC4-52330A1F7909}"/>
                </a:ext>
              </a:extLst>
            </p:cNvPr>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0" name="Google Shape;601;p33">
              <a:extLst>
                <a:ext uri="{FF2B5EF4-FFF2-40B4-BE49-F238E27FC236}">
                  <a16:creationId xmlns:a16="http://schemas.microsoft.com/office/drawing/2014/main" xmlns="" id="{06DDF3A2-FD67-0DC6-1D6A-4246696B0181}"/>
                </a:ext>
              </a:extLst>
            </p:cNvPr>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1" name="Google Shape;602;p33">
              <a:extLst>
                <a:ext uri="{FF2B5EF4-FFF2-40B4-BE49-F238E27FC236}">
                  <a16:creationId xmlns:a16="http://schemas.microsoft.com/office/drawing/2014/main" xmlns="" id="{D0A8BBD3-6911-5310-F805-36E3E0136B89}"/>
                </a:ext>
              </a:extLst>
            </p:cNvPr>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2" name="Google Shape;603;p33">
              <a:extLst>
                <a:ext uri="{FF2B5EF4-FFF2-40B4-BE49-F238E27FC236}">
                  <a16:creationId xmlns:a16="http://schemas.microsoft.com/office/drawing/2014/main" xmlns="" id="{E5DE2554-AF61-0BE9-68BC-D7B86BC3A7FA}"/>
                </a:ext>
              </a:extLst>
            </p:cNvPr>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3" name="Google Shape;604;p33">
              <a:extLst>
                <a:ext uri="{FF2B5EF4-FFF2-40B4-BE49-F238E27FC236}">
                  <a16:creationId xmlns:a16="http://schemas.microsoft.com/office/drawing/2014/main" xmlns="" id="{02741D61-A8E8-98AE-79FE-E0C4C605D375}"/>
                </a:ext>
              </a:extLst>
            </p:cNvPr>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4" name="Google Shape;605;p33">
              <a:extLst>
                <a:ext uri="{FF2B5EF4-FFF2-40B4-BE49-F238E27FC236}">
                  <a16:creationId xmlns:a16="http://schemas.microsoft.com/office/drawing/2014/main" xmlns="" id="{F3023EED-80F8-6967-391F-E749639F69ED}"/>
                </a:ext>
              </a:extLst>
            </p:cNvPr>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5" name="Google Shape;606;p33">
              <a:extLst>
                <a:ext uri="{FF2B5EF4-FFF2-40B4-BE49-F238E27FC236}">
                  <a16:creationId xmlns:a16="http://schemas.microsoft.com/office/drawing/2014/main" xmlns="" id="{10EAD4B0-13B5-8ADD-B83D-6F7EC009BAA8}"/>
                </a:ext>
              </a:extLst>
            </p:cNvPr>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6" name="Google Shape;607;p33">
              <a:extLst>
                <a:ext uri="{FF2B5EF4-FFF2-40B4-BE49-F238E27FC236}">
                  <a16:creationId xmlns:a16="http://schemas.microsoft.com/office/drawing/2014/main" xmlns="" id="{EB0CF1AB-C83F-007B-9B3F-581A8C9405BA}"/>
                </a:ext>
              </a:extLst>
            </p:cNvPr>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7" name="Google Shape;608;p33">
              <a:extLst>
                <a:ext uri="{FF2B5EF4-FFF2-40B4-BE49-F238E27FC236}">
                  <a16:creationId xmlns:a16="http://schemas.microsoft.com/office/drawing/2014/main" xmlns="" id="{A68AE99D-C7B6-3136-093B-4828313B3DE6}"/>
                </a:ext>
              </a:extLst>
            </p:cNvPr>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8" name="Google Shape;609;p33">
              <a:extLst>
                <a:ext uri="{FF2B5EF4-FFF2-40B4-BE49-F238E27FC236}">
                  <a16:creationId xmlns:a16="http://schemas.microsoft.com/office/drawing/2014/main" xmlns="" id="{72A5C0AD-8967-8B84-3A95-B67BF65AB23D}"/>
                </a:ext>
              </a:extLst>
            </p:cNvPr>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9" name="Google Shape;610;p33">
              <a:extLst>
                <a:ext uri="{FF2B5EF4-FFF2-40B4-BE49-F238E27FC236}">
                  <a16:creationId xmlns:a16="http://schemas.microsoft.com/office/drawing/2014/main" xmlns="" id="{93812150-6610-6DDB-4C98-7C63A64D1391}"/>
                </a:ext>
              </a:extLst>
            </p:cNvPr>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0" name="Google Shape;611;p33">
              <a:extLst>
                <a:ext uri="{FF2B5EF4-FFF2-40B4-BE49-F238E27FC236}">
                  <a16:creationId xmlns:a16="http://schemas.microsoft.com/office/drawing/2014/main" xmlns="" id="{FA0214E3-4C0C-CB96-A45C-462AB72529AF}"/>
                </a:ext>
              </a:extLst>
            </p:cNvPr>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1" name="Google Shape;612;p33">
              <a:extLst>
                <a:ext uri="{FF2B5EF4-FFF2-40B4-BE49-F238E27FC236}">
                  <a16:creationId xmlns:a16="http://schemas.microsoft.com/office/drawing/2014/main" xmlns="" id="{D5A6F6FF-6F40-3A19-7D05-2C294E77E27C}"/>
                </a:ext>
              </a:extLst>
            </p:cNvPr>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2" name="Google Shape;613;p33">
              <a:extLst>
                <a:ext uri="{FF2B5EF4-FFF2-40B4-BE49-F238E27FC236}">
                  <a16:creationId xmlns:a16="http://schemas.microsoft.com/office/drawing/2014/main" xmlns="" id="{1E30059D-0E2E-93A0-2760-FD10A72E6C72}"/>
                </a:ext>
              </a:extLst>
            </p:cNvPr>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3" name="Google Shape;614;p33">
              <a:extLst>
                <a:ext uri="{FF2B5EF4-FFF2-40B4-BE49-F238E27FC236}">
                  <a16:creationId xmlns:a16="http://schemas.microsoft.com/office/drawing/2014/main" xmlns="" id="{B7A705AB-66E9-8E16-D528-698043F35381}"/>
                </a:ext>
              </a:extLst>
            </p:cNvPr>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4" name="Google Shape;615;p33">
              <a:extLst>
                <a:ext uri="{FF2B5EF4-FFF2-40B4-BE49-F238E27FC236}">
                  <a16:creationId xmlns:a16="http://schemas.microsoft.com/office/drawing/2014/main" xmlns="" id="{E4547858-184B-503B-457D-AF952064C471}"/>
                </a:ext>
              </a:extLst>
            </p:cNvPr>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5" name="Google Shape;616;p33">
              <a:extLst>
                <a:ext uri="{FF2B5EF4-FFF2-40B4-BE49-F238E27FC236}">
                  <a16:creationId xmlns:a16="http://schemas.microsoft.com/office/drawing/2014/main" xmlns="" id="{EF0CF575-8156-CF32-C58A-693AD787070F}"/>
                </a:ext>
              </a:extLst>
            </p:cNvPr>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6" name="Google Shape;617;p33">
              <a:extLst>
                <a:ext uri="{FF2B5EF4-FFF2-40B4-BE49-F238E27FC236}">
                  <a16:creationId xmlns:a16="http://schemas.microsoft.com/office/drawing/2014/main" xmlns="" id="{8BEC7E51-A780-7B24-9683-8A38324946BA}"/>
                </a:ext>
              </a:extLst>
            </p:cNvPr>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7" name="Google Shape;618;p33">
              <a:extLst>
                <a:ext uri="{FF2B5EF4-FFF2-40B4-BE49-F238E27FC236}">
                  <a16:creationId xmlns:a16="http://schemas.microsoft.com/office/drawing/2014/main" xmlns="" id="{E7AAE710-C4C2-F12A-B969-F7758C4227EF}"/>
                </a:ext>
              </a:extLst>
            </p:cNvPr>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8" name="Google Shape;619;p33">
              <a:extLst>
                <a:ext uri="{FF2B5EF4-FFF2-40B4-BE49-F238E27FC236}">
                  <a16:creationId xmlns:a16="http://schemas.microsoft.com/office/drawing/2014/main" xmlns="" id="{231DC04D-CB37-E841-DDD9-56270442EB30}"/>
                </a:ext>
              </a:extLst>
            </p:cNvPr>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9" name="Google Shape;620;p33">
              <a:extLst>
                <a:ext uri="{FF2B5EF4-FFF2-40B4-BE49-F238E27FC236}">
                  <a16:creationId xmlns:a16="http://schemas.microsoft.com/office/drawing/2014/main" xmlns="" id="{D19CC635-3522-6C7B-C94A-ED52D54F9D06}"/>
                </a:ext>
              </a:extLst>
            </p:cNvPr>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93" name="Arrow: Pentagon 292">
            <a:extLst>
              <a:ext uri="{FF2B5EF4-FFF2-40B4-BE49-F238E27FC236}">
                <a16:creationId xmlns:a16="http://schemas.microsoft.com/office/drawing/2014/main" xmlns="" id="{9F501FFE-2F1D-2FCC-840B-1AA7D7460354}"/>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4282491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 calcmode="lin" valueType="num">
                                      <p:cBhvr additive="base">
                                        <p:cTn id="19" dur="500" fill="hold"/>
                                        <p:tgtEl>
                                          <p:spTgt spid="104"/>
                                        </p:tgtEl>
                                        <p:attrNameLst>
                                          <p:attrName>ppt_x</p:attrName>
                                        </p:attrNameLst>
                                      </p:cBhvr>
                                      <p:tavLst>
                                        <p:tav tm="0">
                                          <p:val>
                                            <p:strVal val="#ppt_x"/>
                                          </p:val>
                                        </p:tav>
                                        <p:tav tm="100000">
                                          <p:val>
                                            <p:strVal val="#ppt_x"/>
                                          </p:val>
                                        </p:tav>
                                      </p:tavLst>
                                    </p:anim>
                                    <p:anim calcmode="lin" valueType="num">
                                      <p:cBhvr additive="base">
                                        <p:cTn id="20"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1" name="Rectangle 110">
            <a:extLst>
              <a:ext uri="{FF2B5EF4-FFF2-40B4-BE49-F238E27FC236}">
                <a16:creationId xmlns:a16="http://schemas.microsoft.com/office/drawing/2014/main" xmlns="" id="{28308E01-1BB5-1E42-BC93-3609A5BE6EA1}"/>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
        <p:nvSpPr>
          <p:cNvPr id="228" name="Google Shape;2124;p55">
            <a:extLst>
              <a:ext uri="{FF2B5EF4-FFF2-40B4-BE49-F238E27FC236}">
                <a16:creationId xmlns:a16="http://schemas.microsoft.com/office/drawing/2014/main" xmlns="" id="{F7288B35-5CC5-D809-A31D-DD782BA99AEF}"/>
              </a:ext>
            </a:extLst>
          </p:cNvPr>
          <p:cNvSpPr txBox="1"/>
          <p:nvPr/>
        </p:nvSpPr>
        <p:spPr>
          <a:xfrm>
            <a:off x="6329070" y="2416484"/>
            <a:ext cx="5510087" cy="1386704"/>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dirty="0">
                <a:solidFill>
                  <a:srgbClr val="142810"/>
                </a:solidFill>
                <a:latin typeface="+mj-lt"/>
                <a:ea typeface="Fira Sans Extra Condensed"/>
                <a:cs typeface="Fira Sans Extra Condensed"/>
                <a:sym typeface="Fira Sans Extra Condensed"/>
              </a:rPr>
              <a:t>Đưa ra các biện pháp sử lí, chế tạo, sản xuất nhiều vật liệu, dụng cụ phục vụ bảo vệ môi trường.</a:t>
            </a:r>
            <a:endParaRPr sz="2800" kern="0" dirty="0">
              <a:solidFill>
                <a:srgbClr val="142810"/>
              </a:solidFill>
              <a:latin typeface="+mj-lt"/>
              <a:ea typeface="Fira Sans Extra Condensed"/>
              <a:cs typeface="Fira Sans Extra Condensed"/>
              <a:sym typeface="Fira Sans Extra Condensed"/>
            </a:endParaRPr>
          </a:p>
        </p:txBody>
      </p:sp>
      <p:pic>
        <p:nvPicPr>
          <p:cNvPr id="229" name="Graphic 228" descr="Arrow Straight">
            <a:extLst>
              <a:ext uri="{FF2B5EF4-FFF2-40B4-BE49-F238E27FC236}">
                <a16:creationId xmlns:a16="http://schemas.microsoft.com/office/drawing/2014/main" xmlns="" id="{8C68EF0E-0AA0-7E51-C6F5-F3D80C1881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470669" y="2673704"/>
            <a:ext cx="793200" cy="793200"/>
          </a:xfrm>
          <a:prstGeom prst="rect">
            <a:avLst/>
          </a:prstGeom>
        </p:spPr>
      </p:pic>
      <p:pic>
        <p:nvPicPr>
          <p:cNvPr id="3078" name="Picture 6" descr="Ứng dụng vi tảo xử lý nước thải nhà máy bia">
            <a:extLst>
              <a:ext uri="{FF2B5EF4-FFF2-40B4-BE49-F238E27FC236}">
                <a16:creationId xmlns:a16="http://schemas.microsoft.com/office/drawing/2014/main" xmlns="" id="{2F6E94DE-EEEA-CB82-E1EC-A01A9D9DD5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09" t="5953" r="4044" b="14168"/>
          <a:stretch/>
        </p:blipFill>
        <p:spPr bwMode="auto">
          <a:xfrm>
            <a:off x="3013235" y="3932041"/>
            <a:ext cx="5708069" cy="2765361"/>
          </a:xfrm>
          <a:prstGeom prst="rect">
            <a:avLst/>
          </a:prstGeom>
          <a:noFill/>
          <a:extLst>
            <a:ext uri="{909E8E84-426E-40DD-AFC4-6F175D3DCCD1}">
              <a14:hiddenFill xmlns:a14="http://schemas.microsoft.com/office/drawing/2010/main">
                <a:solidFill>
                  <a:srgbClr val="FFFFFF"/>
                </a:solidFill>
              </a14:hiddenFill>
            </a:ext>
          </a:extLst>
        </p:spPr>
      </p:pic>
      <p:sp>
        <p:nvSpPr>
          <p:cNvPr id="105" name="Google Shape;913;p38">
            <a:extLst>
              <a:ext uri="{FF2B5EF4-FFF2-40B4-BE49-F238E27FC236}">
                <a16:creationId xmlns:a16="http://schemas.microsoft.com/office/drawing/2014/main" xmlns="" id="{DCCF9304-551E-751A-3A4C-2B4ACBFB5B64}"/>
              </a:ext>
            </a:extLst>
          </p:cNvPr>
          <p:cNvSpPr/>
          <p:nvPr/>
        </p:nvSpPr>
        <p:spPr>
          <a:xfrm>
            <a:off x="9030885" y="4339696"/>
            <a:ext cx="2834449" cy="2027705"/>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Công nghệ vi tảo xử lí nước thải nhà máy bia</a:t>
            </a:r>
            <a:endParaRPr sz="2700" dirty="0">
              <a:ea typeface="Roboto"/>
              <a:cs typeface="Roboto"/>
              <a:sym typeface="Roboto"/>
            </a:endParaRPr>
          </a:p>
        </p:txBody>
      </p:sp>
      <p:sp>
        <p:nvSpPr>
          <p:cNvPr id="106" name="Google Shape;626;p33">
            <a:extLst>
              <a:ext uri="{FF2B5EF4-FFF2-40B4-BE49-F238E27FC236}">
                <a16:creationId xmlns:a16="http://schemas.microsoft.com/office/drawing/2014/main" xmlns="" id="{4CFD63F6-E048-3763-448A-5091B2BBA828}"/>
              </a:ext>
            </a:extLst>
          </p:cNvPr>
          <p:cNvSpPr/>
          <p:nvPr/>
        </p:nvSpPr>
        <p:spPr>
          <a:xfrm>
            <a:off x="1547932" y="4844699"/>
            <a:ext cx="783200" cy="793200"/>
          </a:xfrm>
          <a:prstGeom prst="ellipse">
            <a:avLst/>
          </a:prstGeom>
          <a:solidFill>
            <a:srgbClr val="FFAD29"/>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4</a:t>
            </a:r>
            <a:endParaRPr sz="2800" kern="0">
              <a:solidFill>
                <a:srgbClr val="FFFFFF"/>
              </a:solidFill>
            </a:endParaRPr>
          </a:p>
        </p:txBody>
      </p:sp>
      <p:sp>
        <p:nvSpPr>
          <p:cNvPr id="107" name="Google Shape;627;p33">
            <a:extLst>
              <a:ext uri="{FF2B5EF4-FFF2-40B4-BE49-F238E27FC236}">
                <a16:creationId xmlns:a16="http://schemas.microsoft.com/office/drawing/2014/main" xmlns="" id="{C5FEC964-9512-58AE-83A8-2C361F9073D2}"/>
              </a:ext>
            </a:extLst>
          </p:cNvPr>
          <p:cNvSpPr/>
          <p:nvPr/>
        </p:nvSpPr>
        <p:spPr>
          <a:xfrm>
            <a:off x="1547932" y="3733868"/>
            <a:ext cx="783200" cy="793200"/>
          </a:xfrm>
          <a:prstGeom prst="ellipse">
            <a:avLst/>
          </a:prstGeom>
          <a:solidFill>
            <a:srgbClr val="ED4A5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3</a:t>
            </a:r>
            <a:endParaRPr sz="2800" kern="0">
              <a:solidFill>
                <a:srgbClr val="FFFFFF"/>
              </a:solidFill>
            </a:endParaRPr>
          </a:p>
        </p:txBody>
      </p:sp>
      <p:sp>
        <p:nvSpPr>
          <p:cNvPr id="108" name="Google Shape;628;p33">
            <a:extLst>
              <a:ext uri="{FF2B5EF4-FFF2-40B4-BE49-F238E27FC236}">
                <a16:creationId xmlns:a16="http://schemas.microsoft.com/office/drawing/2014/main" xmlns="" id="{A45D05F8-F836-CC14-0334-31F3018F9014}"/>
              </a:ext>
            </a:extLst>
          </p:cNvPr>
          <p:cNvSpPr/>
          <p:nvPr/>
        </p:nvSpPr>
        <p:spPr>
          <a:xfrm>
            <a:off x="1547932" y="2623036"/>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2</a:t>
            </a:r>
            <a:endParaRPr sz="2800" kern="0">
              <a:solidFill>
                <a:srgbClr val="FFFFFF"/>
              </a:solidFill>
            </a:endParaRPr>
          </a:p>
        </p:txBody>
      </p:sp>
      <p:sp>
        <p:nvSpPr>
          <p:cNvPr id="109" name="Google Shape;629;p33">
            <a:extLst>
              <a:ext uri="{FF2B5EF4-FFF2-40B4-BE49-F238E27FC236}">
                <a16:creationId xmlns:a16="http://schemas.microsoft.com/office/drawing/2014/main" xmlns="" id="{D5F89654-3D44-A6C3-79C0-606AF5EDFCF2}"/>
              </a:ext>
            </a:extLst>
          </p:cNvPr>
          <p:cNvSpPr/>
          <p:nvPr/>
        </p:nvSpPr>
        <p:spPr>
          <a:xfrm>
            <a:off x="1547932" y="1512472"/>
            <a:ext cx="783200" cy="793200"/>
          </a:xfrm>
          <a:prstGeom prst="ellipse">
            <a:avLst/>
          </a:prstGeom>
          <a:solidFill>
            <a:srgbClr val="09527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1</a:t>
            </a:r>
            <a:endParaRPr sz="2800" kern="0">
              <a:solidFill>
                <a:srgbClr val="FFFFFF"/>
              </a:solidFill>
            </a:endParaRPr>
          </a:p>
        </p:txBody>
      </p:sp>
      <p:cxnSp>
        <p:nvCxnSpPr>
          <p:cNvPr id="110" name="Google Shape;632;p33">
            <a:extLst>
              <a:ext uri="{FF2B5EF4-FFF2-40B4-BE49-F238E27FC236}">
                <a16:creationId xmlns:a16="http://schemas.microsoft.com/office/drawing/2014/main" xmlns="" id="{1E931A5A-C0F2-A0BC-B2D8-A6EC513E7934}"/>
              </a:ext>
            </a:extLst>
          </p:cNvPr>
          <p:cNvCxnSpPr>
            <a:stCxn id="109" idx="2"/>
          </p:cNvCxnSpPr>
          <p:nvPr/>
        </p:nvCxnSpPr>
        <p:spPr>
          <a:xfrm rot="10800000">
            <a:off x="728732" y="1909072"/>
            <a:ext cx="819200" cy="0"/>
          </a:xfrm>
          <a:prstGeom prst="straightConnector1">
            <a:avLst/>
          </a:prstGeom>
          <a:noFill/>
          <a:ln w="19050" cap="flat" cmpd="sng">
            <a:solidFill>
              <a:srgbClr val="09527D"/>
            </a:solidFill>
            <a:prstDash val="solid"/>
            <a:round/>
            <a:headEnd type="none" w="med" len="med"/>
            <a:tailEnd type="oval" w="med" len="med"/>
          </a:ln>
        </p:spPr>
      </p:cxnSp>
      <p:cxnSp>
        <p:nvCxnSpPr>
          <p:cNvPr id="114" name="Google Shape;633;p33">
            <a:extLst>
              <a:ext uri="{FF2B5EF4-FFF2-40B4-BE49-F238E27FC236}">
                <a16:creationId xmlns:a16="http://schemas.microsoft.com/office/drawing/2014/main" xmlns="" id="{B523D4EE-AEA6-22A1-FAA1-EFF460DE17CC}"/>
              </a:ext>
            </a:extLst>
          </p:cNvPr>
          <p:cNvCxnSpPr>
            <a:stCxn id="107" idx="2"/>
          </p:cNvCxnSpPr>
          <p:nvPr/>
        </p:nvCxnSpPr>
        <p:spPr>
          <a:xfrm rot="10800000">
            <a:off x="728732" y="4130468"/>
            <a:ext cx="819200" cy="0"/>
          </a:xfrm>
          <a:prstGeom prst="straightConnector1">
            <a:avLst/>
          </a:prstGeom>
          <a:noFill/>
          <a:ln w="19050" cap="flat" cmpd="sng">
            <a:solidFill>
              <a:srgbClr val="ED4A5D"/>
            </a:solidFill>
            <a:prstDash val="solid"/>
            <a:round/>
            <a:headEnd type="none" w="med" len="med"/>
            <a:tailEnd type="oval" w="med" len="med"/>
          </a:ln>
        </p:spPr>
      </p:cxnSp>
      <p:cxnSp>
        <p:nvCxnSpPr>
          <p:cNvPr id="115" name="Google Shape;636;p33">
            <a:extLst>
              <a:ext uri="{FF2B5EF4-FFF2-40B4-BE49-F238E27FC236}">
                <a16:creationId xmlns:a16="http://schemas.microsoft.com/office/drawing/2014/main" xmlns="" id="{A0A8D953-8050-E34F-1AEA-EE08C6128700}"/>
              </a:ext>
            </a:extLst>
          </p:cNvPr>
          <p:cNvCxnSpPr>
            <a:stCxn id="108" idx="2"/>
          </p:cNvCxnSpPr>
          <p:nvPr/>
        </p:nvCxnSpPr>
        <p:spPr>
          <a:xfrm rot="10800000">
            <a:off x="728732" y="3019636"/>
            <a:ext cx="819200" cy="0"/>
          </a:xfrm>
          <a:prstGeom prst="straightConnector1">
            <a:avLst/>
          </a:prstGeom>
          <a:noFill/>
          <a:ln w="19050" cap="flat" cmpd="sng">
            <a:solidFill>
              <a:srgbClr val="86C4DF"/>
            </a:solidFill>
            <a:prstDash val="solid"/>
            <a:round/>
            <a:headEnd type="none" w="med" len="med"/>
            <a:tailEnd type="oval" w="med" len="med"/>
          </a:ln>
        </p:spPr>
      </p:cxnSp>
      <p:cxnSp>
        <p:nvCxnSpPr>
          <p:cNvPr id="117" name="Google Shape;639;p33">
            <a:extLst>
              <a:ext uri="{FF2B5EF4-FFF2-40B4-BE49-F238E27FC236}">
                <a16:creationId xmlns:a16="http://schemas.microsoft.com/office/drawing/2014/main" xmlns="" id="{078CD8D0-E367-89B7-3ADD-F662164A9B48}"/>
              </a:ext>
            </a:extLst>
          </p:cNvPr>
          <p:cNvCxnSpPr>
            <a:stCxn id="106" idx="2"/>
          </p:cNvCxnSpPr>
          <p:nvPr/>
        </p:nvCxnSpPr>
        <p:spPr>
          <a:xfrm rot="10800000">
            <a:off x="728732" y="5241299"/>
            <a:ext cx="819200" cy="0"/>
          </a:xfrm>
          <a:prstGeom prst="straightConnector1">
            <a:avLst/>
          </a:prstGeom>
          <a:noFill/>
          <a:ln w="19050" cap="flat" cmpd="sng">
            <a:solidFill>
              <a:srgbClr val="FFAD29"/>
            </a:solidFill>
            <a:prstDash val="solid"/>
            <a:round/>
            <a:headEnd type="none" w="med" len="med"/>
            <a:tailEnd type="oval" w="med" len="med"/>
          </a:ln>
        </p:spPr>
      </p:cxnSp>
      <p:sp>
        <p:nvSpPr>
          <p:cNvPr id="118" name="Google Shape;631;p33">
            <a:extLst>
              <a:ext uri="{FF2B5EF4-FFF2-40B4-BE49-F238E27FC236}">
                <a16:creationId xmlns:a16="http://schemas.microsoft.com/office/drawing/2014/main" xmlns="" id="{26EF68DC-269E-BB6A-6012-1F57D03779E1}"/>
              </a:ext>
            </a:extLst>
          </p:cNvPr>
          <p:cNvSpPr txBox="1"/>
          <p:nvPr/>
        </p:nvSpPr>
        <p:spPr>
          <a:xfrm>
            <a:off x="2367963" y="1453178"/>
            <a:ext cx="3134791" cy="906441"/>
          </a:xfrm>
          <a:prstGeom prst="rect">
            <a:avLst/>
          </a:prstGeom>
          <a:noFill/>
          <a:ln w="19050" cap="flat" cmpd="sng">
            <a:solidFill>
              <a:srgbClr val="09527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700" b="1" kern="0" dirty="0">
                <a:solidFill>
                  <a:srgbClr val="09527D"/>
                </a:solidFill>
                <a:latin typeface="Fira Sans Extra Condensed"/>
                <a:ea typeface="Fira Sans Extra Condensed"/>
                <a:cs typeface="Fira Sans Extra Condensed"/>
                <a:sym typeface="Fira Sans Extra Condensed"/>
              </a:rPr>
              <a:t>Công nghệ thực phẩm</a:t>
            </a:r>
            <a:endParaRPr sz="2700" b="1" kern="0" dirty="0">
              <a:solidFill>
                <a:srgbClr val="09527D"/>
              </a:solidFill>
              <a:latin typeface="Fira Sans Extra Condensed"/>
              <a:ea typeface="Fira Sans Extra Condensed"/>
              <a:cs typeface="Fira Sans Extra Condensed"/>
              <a:sym typeface="Fira Sans Extra Condensed"/>
            </a:endParaRPr>
          </a:p>
        </p:txBody>
      </p:sp>
      <p:sp>
        <p:nvSpPr>
          <p:cNvPr id="119" name="Google Shape;638;p33">
            <a:extLst>
              <a:ext uri="{FF2B5EF4-FFF2-40B4-BE49-F238E27FC236}">
                <a16:creationId xmlns:a16="http://schemas.microsoft.com/office/drawing/2014/main" xmlns="" id="{7E6CEFF0-7199-45F2-20AB-0858BF80CC6C}"/>
              </a:ext>
            </a:extLst>
          </p:cNvPr>
          <p:cNvSpPr txBox="1"/>
          <p:nvPr/>
        </p:nvSpPr>
        <p:spPr>
          <a:xfrm>
            <a:off x="2389783" y="2502778"/>
            <a:ext cx="3070624" cy="906305"/>
          </a:xfrm>
          <a:prstGeom prst="rect">
            <a:avLst/>
          </a:prstGeom>
          <a:noFill/>
          <a:ln w="19050" cap="flat" cmpd="sng">
            <a:solidFill>
              <a:srgbClr val="86C4DF"/>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86C4DF"/>
                </a:solidFill>
                <a:latin typeface="Fira Sans Extra Condensed"/>
                <a:ea typeface="Fira Sans Extra Condensed"/>
                <a:cs typeface="Fira Sans Extra Condensed"/>
                <a:sym typeface="Fira Sans Extra Condensed"/>
              </a:rPr>
              <a:t>Khoa học môi trường</a:t>
            </a:r>
            <a:endParaRPr sz="2400" b="1" kern="0" dirty="0">
              <a:solidFill>
                <a:srgbClr val="86C4DF"/>
              </a:solidFill>
              <a:latin typeface="Fira Sans Extra Condensed"/>
              <a:ea typeface="Fira Sans Extra Condensed"/>
              <a:cs typeface="Fira Sans Extra Condensed"/>
              <a:sym typeface="Fira Sans Extra Condensed"/>
            </a:endParaRPr>
          </a:p>
        </p:txBody>
      </p:sp>
      <p:sp>
        <p:nvSpPr>
          <p:cNvPr id="120" name="Google Shape;628;p33">
            <a:extLst>
              <a:ext uri="{FF2B5EF4-FFF2-40B4-BE49-F238E27FC236}">
                <a16:creationId xmlns:a16="http://schemas.microsoft.com/office/drawing/2014/main" xmlns="" id="{64E8BC7C-A4B5-FB2B-B350-D450068A647A}"/>
              </a:ext>
            </a:extLst>
          </p:cNvPr>
          <p:cNvSpPr/>
          <p:nvPr/>
        </p:nvSpPr>
        <p:spPr>
          <a:xfrm>
            <a:off x="1547932" y="5944039"/>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dirty="0">
                <a:solidFill>
                  <a:srgbClr val="FFFFFF"/>
                </a:solidFill>
                <a:latin typeface="Fira Sans Extra Condensed"/>
                <a:ea typeface="Fira Sans Extra Condensed"/>
                <a:cs typeface="Fira Sans Extra Condensed"/>
                <a:sym typeface="Fira Sans Extra Condensed"/>
              </a:rPr>
              <a:t>5</a:t>
            </a:r>
            <a:endParaRPr sz="2800" kern="0" dirty="0">
              <a:solidFill>
                <a:srgbClr val="FFFFFF"/>
              </a:solidFill>
            </a:endParaRPr>
          </a:p>
        </p:txBody>
      </p:sp>
      <p:cxnSp>
        <p:nvCxnSpPr>
          <p:cNvPr id="121" name="Google Shape;636;p33">
            <a:extLst>
              <a:ext uri="{FF2B5EF4-FFF2-40B4-BE49-F238E27FC236}">
                <a16:creationId xmlns:a16="http://schemas.microsoft.com/office/drawing/2014/main" xmlns="" id="{D269E478-0C36-6489-C4EA-75B779F73B63}"/>
              </a:ext>
            </a:extLst>
          </p:cNvPr>
          <p:cNvCxnSpPr>
            <a:stCxn id="120" idx="2"/>
          </p:cNvCxnSpPr>
          <p:nvPr/>
        </p:nvCxnSpPr>
        <p:spPr>
          <a:xfrm rot="10800000">
            <a:off x="728732" y="6340639"/>
            <a:ext cx="819200" cy="0"/>
          </a:xfrm>
          <a:prstGeom prst="straightConnector1">
            <a:avLst/>
          </a:prstGeom>
          <a:noFill/>
          <a:ln w="19050" cap="flat" cmpd="sng">
            <a:solidFill>
              <a:srgbClr val="86C4DF"/>
            </a:solidFill>
            <a:prstDash val="solid"/>
            <a:round/>
            <a:headEnd type="none" w="med" len="med"/>
            <a:tailEnd type="oval" w="med" len="med"/>
          </a:ln>
        </p:spPr>
      </p:cxnSp>
      <p:grpSp>
        <p:nvGrpSpPr>
          <p:cNvPr id="126" name="Google Shape;544;p33">
            <a:extLst>
              <a:ext uri="{FF2B5EF4-FFF2-40B4-BE49-F238E27FC236}">
                <a16:creationId xmlns:a16="http://schemas.microsoft.com/office/drawing/2014/main" xmlns="" id="{C8342B22-3CFC-084A-754C-2F66B8A60641}"/>
              </a:ext>
            </a:extLst>
          </p:cNvPr>
          <p:cNvGrpSpPr/>
          <p:nvPr/>
        </p:nvGrpSpPr>
        <p:grpSpPr>
          <a:xfrm>
            <a:off x="17499" y="2579966"/>
            <a:ext cx="1384063" cy="2546733"/>
            <a:chOff x="713100" y="1615150"/>
            <a:chExt cx="1624066" cy="2988350"/>
          </a:xfrm>
        </p:grpSpPr>
        <p:sp>
          <p:nvSpPr>
            <p:cNvPr id="129" name="Google Shape;545;p33">
              <a:extLst>
                <a:ext uri="{FF2B5EF4-FFF2-40B4-BE49-F238E27FC236}">
                  <a16:creationId xmlns:a16="http://schemas.microsoft.com/office/drawing/2014/main" xmlns="" id="{B8F56D1C-26EF-0FE1-5A6C-F67DECD0ED6E}"/>
                </a:ext>
              </a:extLst>
            </p:cNvPr>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1" name="Google Shape;546;p33">
              <a:extLst>
                <a:ext uri="{FF2B5EF4-FFF2-40B4-BE49-F238E27FC236}">
                  <a16:creationId xmlns:a16="http://schemas.microsoft.com/office/drawing/2014/main" xmlns="" id="{CEE6F97E-D3C8-F0BE-6B0D-42707940AE29}"/>
                </a:ext>
              </a:extLst>
            </p:cNvPr>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3" name="Google Shape;547;p33">
              <a:extLst>
                <a:ext uri="{FF2B5EF4-FFF2-40B4-BE49-F238E27FC236}">
                  <a16:creationId xmlns:a16="http://schemas.microsoft.com/office/drawing/2014/main" xmlns="" id="{8DFE30AF-5000-445E-9C21-4292CC2C4429}"/>
                </a:ext>
              </a:extLst>
            </p:cNvPr>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0" name="Google Shape;548;p33">
              <a:extLst>
                <a:ext uri="{FF2B5EF4-FFF2-40B4-BE49-F238E27FC236}">
                  <a16:creationId xmlns:a16="http://schemas.microsoft.com/office/drawing/2014/main" xmlns="" id="{550FFA00-A26B-6935-0B95-29CFE4C7730B}"/>
                </a:ext>
              </a:extLst>
            </p:cNvPr>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1" name="Google Shape;549;p33">
              <a:extLst>
                <a:ext uri="{FF2B5EF4-FFF2-40B4-BE49-F238E27FC236}">
                  <a16:creationId xmlns:a16="http://schemas.microsoft.com/office/drawing/2014/main" xmlns="" id="{AC1EC9ED-EB37-0FB4-D0D9-B6FF996E1F22}"/>
                </a:ext>
              </a:extLst>
            </p:cNvPr>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3" name="Google Shape;550;p33">
              <a:extLst>
                <a:ext uri="{FF2B5EF4-FFF2-40B4-BE49-F238E27FC236}">
                  <a16:creationId xmlns:a16="http://schemas.microsoft.com/office/drawing/2014/main" xmlns="" id="{60991EF4-E95D-5E8B-8C26-972DB1B4D6C4}"/>
                </a:ext>
              </a:extLst>
            </p:cNvPr>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4" name="Google Shape;551;p33">
              <a:extLst>
                <a:ext uri="{FF2B5EF4-FFF2-40B4-BE49-F238E27FC236}">
                  <a16:creationId xmlns:a16="http://schemas.microsoft.com/office/drawing/2014/main" xmlns="" id="{2198CE40-EF90-F36E-8AF0-D782C7430DE0}"/>
                </a:ext>
              </a:extLst>
            </p:cNvPr>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6" name="Google Shape;552;p33">
              <a:extLst>
                <a:ext uri="{FF2B5EF4-FFF2-40B4-BE49-F238E27FC236}">
                  <a16:creationId xmlns:a16="http://schemas.microsoft.com/office/drawing/2014/main" xmlns="" id="{291E1E67-585E-F9F2-EFEF-EBD2BC9420B9}"/>
                </a:ext>
              </a:extLst>
            </p:cNvPr>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7" name="Google Shape;553;p33">
              <a:extLst>
                <a:ext uri="{FF2B5EF4-FFF2-40B4-BE49-F238E27FC236}">
                  <a16:creationId xmlns:a16="http://schemas.microsoft.com/office/drawing/2014/main" xmlns="" id="{7EC1071C-AE7E-0E6E-2BEB-9F568FA9E769}"/>
                </a:ext>
              </a:extLst>
            </p:cNvPr>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9" name="Google Shape;554;p33">
              <a:extLst>
                <a:ext uri="{FF2B5EF4-FFF2-40B4-BE49-F238E27FC236}">
                  <a16:creationId xmlns:a16="http://schemas.microsoft.com/office/drawing/2014/main" xmlns="" id="{AF2CC8F7-E445-2028-758F-DC5694853E09}"/>
                </a:ext>
              </a:extLst>
            </p:cNvPr>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0" name="Google Shape;555;p33">
              <a:extLst>
                <a:ext uri="{FF2B5EF4-FFF2-40B4-BE49-F238E27FC236}">
                  <a16:creationId xmlns:a16="http://schemas.microsoft.com/office/drawing/2014/main" xmlns="" id="{8F405B7C-A40F-B99B-365A-C078D455E92A}"/>
                </a:ext>
              </a:extLst>
            </p:cNvPr>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3" name="Google Shape;556;p33">
              <a:extLst>
                <a:ext uri="{FF2B5EF4-FFF2-40B4-BE49-F238E27FC236}">
                  <a16:creationId xmlns:a16="http://schemas.microsoft.com/office/drawing/2014/main" xmlns="" id="{B62844B3-87C9-FB6E-8348-E0D065A57CC3}"/>
                </a:ext>
              </a:extLst>
            </p:cNvPr>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4" name="Google Shape;557;p33">
              <a:extLst>
                <a:ext uri="{FF2B5EF4-FFF2-40B4-BE49-F238E27FC236}">
                  <a16:creationId xmlns:a16="http://schemas.microsoft.com/office/drawing/2014/main" xmlns="" id="{6E92F917-36AD-7EB9-56B0-D50C5D5D08D8}"/>
                </a:ext>
              </a:extLst>
            </p:cNvPr>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5" name="Google Shape;558;p33">
              <a:extLst>
                <a:ext uri="{FF2B5EF4-FFF2-40B4-BE49-F238E27FC236}">
                  <a16:creationId xmlns:a16="http://schemas.microsoft.com/office/drawing/2014/main" xmlns="" id="{BB8E15ED-7859-713B-138B-84FFA0262A0F}"/>
                </a:ext>
              </a:extLst>
            </p:cNvPr>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7" name="Google Shape;559;p33">
              <a:extLst>
                <a:ext uri="{FF2B5EF4-FFF2-40B4-BE49-F238E27FC236}">
                  <a16:creationId xmlns:a16="http://schemas.microsoft.com/office/drawing/2014/main" xmlns="" id="{E4AB4D76-F406-2350-ADCD-D7D1445E803B}"/>
                </a:ext>
              </a:extLst>
            </p:cNvPr>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0" name="Google Shape;560;p33">
              <a:extLst>
                <a:ext uri="{FF2B5EF4-FFF2-40B4-BE49-F238E27FC236}">
                  <a16:creationId xmlns:a16="http://schemas.microsoft.com/office/drawing/2014/main" xmlns="" id="{9488A1AD-FF22-626A-5439-1D9CAFB247B0}"/>
                </a:ext>
              </a:extLst>
            </p:cNvPr>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1" name="Google Shape;561;p33">
              <a:extLst>
                <a:ext uri="{FF2B5EF4-FFF2-40B4-BE49-F238E27FC236}">
                  <a16:creationId xmlns:a16="http://schemas.microsoft.com/office/drawing/2014/main" xmlns="" id="{80F891A3-B8CC-FCA3-DBF0-C59CCD87A3E9}"/>
                </a:ext>
              </a:extLst>
            </p:cNvPr>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2" name="Google Shape;562;p33">
              <a:extLst>
                <a:ext uri="{FF2B5EF4-FFF2-40B4-BE49-F238E27FC236}">
                  <a16:creationId xmlns:a16="http://schemas.microsoft.com/office/drawing/2014/main" xmlns="" id="{0C6AB5E6-1110-0F2A-CA14-2A7F80EC815B}"/>
                </a:ext>
              </a:extLst>
            </p:cNvPr>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3" name="Google Shape;563;p33">
              <a:extLst>
                <a:ext uri="{FF2B5EF4-FFF2-40B4-BE49-F238E27FC236}">
                  <a16:creationId xmlns:a16="http://schemas.microsoft.com/office/drawing/2014/main" xmlns="" id="{D56D44C6-6B34-BA70-D246-374F08BEED09}"/>
                </a:ext>
              </a:extLst>
            </p:cNvPr>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4" name="Google Shape;564;p33">
              <a:extLst>
                <a:ext uri="{FF2B5EF4-FFF2-40B4-BE49-F238E27FC236}">
                  <a16:creationId xmlns:a16="http://schemas.microsoft.com/office/drawing/2014/main" xmlns="" id="{9463E7DD-25C8-413B-BE66-6B6FB92327EB}"/>
                </a:ext>
              </a:extLst>
            </p:cNvPr>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5" name="Google Shape;565;p33">
              <a:extLst>
                <a:ext uri="{FF2B5EF4-FFF2-40B4-BE49-F238E27FC236}">
                  <a16:creationId xmlns:a16="http://schemas.microsoft.com/office/drawing/2014/main" xmlns="" id="{A52821B2-4241-03FD-E901-6C0945787433}"/>
                </a:ext>
              </a:extLst>
            </p:cNvPr>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6" name="Google Shape;566;p33">
              <a:extLst>
                <a:ext uri="{FF2B5EF4-FFF2-40B4-BE49-F238E27FC236}">
                  <a16:creationId xmlns:a16="http://schemas.microsoft.com/office/drawing/2014/main" xmlns="" id="{41A9B625-E2E0-1269-D08F-58AA441A0ED4}"/>
                </a:ext>
              </a:extLst>
            </p:cNvPr>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7" name="Google Shape;567;p33">
              <a:extLst>
                <a:ext uri="{FF2B5EF4-FFF2-40B4-BE49-F238E27FC236}">
                  <a16:creationId xmlns:a16="http://schemas.microsoft.com/office/drawing/2014/main" xmlns="" id="{E7CDAD7E-0F81-DC7D-3A3D-B504BD69596A}"/>
                </a:ext>
              </a:extLst>
            </p:cNvPr>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8" name="Google Shape;568;p33">
              <a:extLst>
                <a:ext uri="{FF2B5EF4-FFF2-40B4-BE49-F238E27FC236}">
                  <a16:creationId xmlns:a16="http://schemas.microsoft.com/office/drawing/2014/main" xmlns="" id="{867EF20D-51AF-4952-78FF-C0C6DEFC78F5}"/>
                </a:ext>
              </a:extLst>
            </p:cNvPr>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9" name="Google Shape;569;p33">
              <a:extLst>
                <a:ext uri="{FF2B5EF4-FFF2-40B4-BE49-F238E27FC236}">
                  <a16:creationId xmlns:a16="http://schemas.microsoft.com/office/drawing/2014/main" xmlns="" id="{AFEDEB4A-2CC8-D10C-C62E-70D6FCB54D70}"/>
                </a:ext>
              </a:extLst>
            </p:cNvPr>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0" name="Google Shape;570;p33">
              <a:extLst>
                <a:ext uri="{FF2B5EF4-FFF2-40B4-BE49-F238E27FC236}">
                  <a16:creationId xmlns:a16="http://schemas.microsoft.com/office/drawing/2014/main" xmlns="" id="{B91A9EF2-B271-CF6B-5EED-C80D25099D53}"/>
                </a:ext>
              </a:extLst>
            </p:cNvPr>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1" name="Google Shape;571;p33">
              <a:extLst>
                <a:ext uri="{FF2B5EF4-FFF2-40B4-BE49-F238E27FC236}">
                  <a16:creationId xmlns:a16="http://schemas.microsoft.com/office/drawing/2014/main" xmlns="" id="{2B7FF78F-7FAC-4CC0-2626-AB20C5838F8A}"/>
                </a:ext>
              </a:extLst>
            </p:cNvPr>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2" name="Google Shape;572;p33">
              <a:extLst>
                <a:ext uri="{FF2B5EF4-FFF2-40B4-BE49-F238E27FC236}">
                  <a16:creationId xmlns:a16="http://schemas.microsoft.com/office/drawing/2014/main" xmlns="" id="{995198B4-6A95-4C0D-F68C-4DDF428CB191}"/>
                </a:ext>
              </a:extLst>
            </p:cNvPr>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3" name="Google Shape;573;p33">
              <a:extLst>
                <a:ext uri="{FF2B5EF4-FFF2-40B4-BE49-F238E27FC236}">
                  <a16:creationId xmlns:a16="http://schemas.microsoft.com/office/drawing/2014/main" xmlns="" id="{95D24C85-C833-DA0B-CF62-BA2A4B6FD320}"/>
                </a:ext>
              </a:extLst>
            </p:cNvPr>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4" name="Google Shape;574;p33">
              <a:extLst>
                <a:ext uri="{FF2B5EF4-FFF2-40B4-BE49-F238E27FC236}">
                  <a16:creationId xmlns:a16="http://schemas.microsoft.com/office/drawing/2014/main" xmlns="" id="{7CBE3D7E-C82E-FB6F-0DAE-6D5892F30431}"/>
                </a:ext>
              </a:extLst>
            </p:cNvPr>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5" name="Google Shape;575;p33">
              <a:extLst>
                <a:ext uri="{FF2B5EF4-FFF2-40B4-BE49-F238E27FC236}">
                  <a16:creationId xmlns:a16="http://schemas.microsoft.com/office/drawing/2014/main" xmlns="" id="{1E6181FB-8BC6-90CE-EB2A-F2400CEB1341}"/>
                </a:ext>
              </a:extLst>
            </p:cNvPr>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6" name="Google Shape;576;p33">
              <a:extLst>
                <a:ext uri="{FF2B5EF4-FFF2-40B4-BE49-F238E27FC236}">
                  <a16:creationId xmlns:a16="http://schemas.microsoft.com/office/drawing/2014/main" xmlns="" id="{7E355889-EA66-0FD7-E66B-7937DA82084C}"/>
                </a:ext>
              </a:extLst>
            </p:cNvPr>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7" name="Google Shape;577;p33">
              <a:extLst>
                <a:ext uri="{FF2B5EF4-FFF2-40B4-BE49-F238E27FC236}">
                  <a16:creationId xmlns:a16="http://schemas.microsoft.com/office/drawing/2014/main" xmlns="" id="{CD9A5657-0AF0-D73B-8030-24D0BF713026}"/>
                </a:ext>
              </a:extLst>
            </p:cNvPr>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8" name="Google Shape;578;p33">
              <a:extLst>
                <a:ext uri="{FF2B5EF4-FFF2-40B4-BE49-F238E27FC236}">
                  <a16:creationId xmlns:a16="http://schemas.microsoft.com/office/drawing/2014/main" xmlns="" id="{039C19FE-D924-0F01-E91A-7C7D43F42A84}"/>
                </a:ext>
              </a:extLst>
            </p:cNvPr>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9" name="Google Shape;579;p33">
              <a:extLst>
                <a:ext uri="{FF2B5EF4-FFF2-40B4-BE49-F238E27FC236}">
                  <a16:creationId xmlns:a16="http://schemas.microsoft.com/office/drawing/2014/main" xmlns="" id="{9B5205D5-78DC-ACBB-5E90-9C6EBABC8DBE}"/>
                </a:ext>
              </a:extLst>
            </p:cNvPr>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0" name="Google Shape;580;p33">
              <a:extLst>
                <a:ext uri="{FF2B5EF4-FFF2-40B4-BE49-F238E27FC236}">
                  <a16:creationId xmlns:a16="http://schemas.microsoft.com/office/drawing/2014/main" xmlns="" id="{E521E7CE-C4BF-35AE-1A9D-6E4E9CE2FAAE}"/>
                </a:ext>
              </a:extLst>
            </p:cNvPr>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1" name="Google Shape;581;p33">
              <a:extLst>
                <a:ext uri="{FF2B5EF4-FFF2-40B4-BE49-F238E27FC236}">
                  <a16:creationId xmlns:a16="http://schemas.microsoft.com/office/drawing/2014/main" xmlns="" id="{0DBA827A-B2FE-871F-23FC-399D8132DF89}"/>
                </a:ext>
              </a:extLst>
            </p:cNvPr>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2" name="Google Shape;582;p33">
              <a:extLst>
                <a:ext uri="{FF2B5EF4-FFF2-40B4-BE49-F238E27FC236}">
                  <a16:creationId xmlns:a16="http://schemas.microsoft.com/office/drawing/2014/main" xmlns="" id="{F65B3B35-7C6B-505C-AC67-15D63321DEF9}"/>
                </a:ext>
              </a:extLst>
            </p:cNvPr>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3" name="Google Shape;583;p33">
              <a:extLst>
                <a:ext uri="{FF2B5EF4-FFF2-40B4-BE49-F238E27FC236}">
                  <a16:creationId xmlns:a16="http://schemas.microsoft.com/office/drawing/2014/main" xmlns="" id="{9431A708-9320-C1F7-41CA-E6C451996C78}"/>
                </a:ext>
              </a:extLst>
            </p:cNvPr>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4" name="Google Shape;584;p33">
              <a:extLst>
                <a:ext uri="{FF2B5EF4-FFF2-40B4-BE49-F238E27FC236}">
                  <a16:creationId xmlns:a16="http://schemas.microsoft.com/office/drawing/2014/main" xmlns="" id="{704F02BE-63D2-5B74-CD93-DCC0AE723562}"/>
                </a:ext>
              </a:extLst>
            </p:cNvPr>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5" name="Google Shape;585;p33">
              <a:extLst>
                <a:ext uri="{FF2B5EF4-FFF2-40B4-BE49-F238E27FC236}">
                  <a16:creationId xmlns:a16="http://schemas.microsoft.com/office/drawing/2014/main" xmlns="" id="{A71F87CD-A7B5-E928-D48F-AA1B4A2B182F}"/>
                </a:ext>
              </a:extLst>
            </p:cNvPr>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6" name="Google Shape;586;p33">
              <a:extLst>
                <a:ext uri="{FF2B5EF4-FFF2-40B4-BE49-F238E27FC236}">
                  <a16:creationId xmlns:a16="http://schemas.microsoft.com/office/drawing/2014/main" xmlns="" id="{74283571-109E-DF86-3A63-683129D5A024}"/>
                </a:ext>
              </a:extLst>
            </p:cNvPr>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7" name="Google Shape;587;p33">
              <a:extLst>
                <a:ext uri="{FF2B5EF4-FFF2-40B4-BE49-F238E27FC236}">
                  <a16:creationId xmlns:a16="http://schemas.microsoft.com/office/drawing/2014/main" xmlns="" id="{83FDE41A-2E55-449C-8260-72CAFAA6BDA8}"/>
                </a:ext>
              </a:extLst>
            </p:cNvPr>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8" name="Google Shape;588;p33">
              <a:extLst>
                <a:ext uri="{FF2B5EF4-FFF2-40B4-BE49-F238E27FC236}">
                  <a16:creationId xmlns:a16="http://schemas.microsoft.com/office/drawing/2014/main" xmlns="" id="{43E8923B-02AA-9A16-0E81-93DF3BB30555}"/>
                </a:ext>
              </a:extLst>
            </p:cNvPr>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9" name="Google Shape;589;p33">
              <a:extLst>
                <a:ext uri="{FF2B5EF4-FFF2-40B4-BE49-F238E27FC236}">
                  <a16:creationId xmlns:a16="http://schemas.microsoft.com/office/drawing/2014/main" xmlns="" id="{2A5328E6-16A7-2FE3-4B1C-CCC62E03EBC8}"/>
                </a:ext>
              </a:extLst>
            </p:cNvPr>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0" name="Google Shape;590;p33">
              <a:extLst>
                <a:ext uri="{FF2B5EF4-FFF2-40B4-BE49-F238E27FC236}">
                  <a16:creationId xmlns:a16="http://schemas.microsoft.com/office/drawing/2014/main" xmlns="" id="{1AE98251-1E29-AF3F-2707-89A91CDA8DDE}"/>
                </a:ext>
              </a:extLst>
            </p:cNvPr>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1" name="Google Shape;591;p33">
              <a:extLst>
                <a:ext uri="{FF2B5EF4-FFF2-40B4-BE49-F238E27FC236}">
                  <a16:creationId xmlns:a16="http://schemas.microsoft.com/office/drawing/2014/main" xmlns="" id="{E2956D24-EBED-B44F-0143-F2AD7181F5AC}"/>
                </a:ext>
              </a:extLst>
            </p:cNvPr>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2" name="Google Shape;592;p33">
              <a:extLst>
                <a:ext uri="{FF2B5EF4-FFF2-40B4-BE49-F238E27FC236}">
                  <a16:creationId xmlns:a16="http://schemas.microsoft.com/office/drawing/2014/main" xmlns="" id="{D40C0469-FAF1-307A-046F-496B5B53D8A4}"/>
                </a:ext>
              </a:extLst>
            </p:cNvPr>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3" name="Google Shape;593;p33">
              <a:extLst>
                <a:ext uri="{FF2B5EF4-FFF2-40B4-BE49-F238E27FC236}">
                  <a16:creationId xmlns:a16="http://schemas.microsoft.com/office/drawing/2014/main" xmlns="" id="{75D85A55-8F1D-34D2-94D9-A95F6316E235}"/>
                </a:ext>
              </a:extLst>
            </p:cNvPr>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4" name="Google Shape;594;p33">
              <a:extLst>
                <a:ext uri="{FF2B5EF4-FFF2-40B4-BE49-F238E27FC236}">
                  <a16:creationId xmlns:a16="http://schemas.microsoft.com/office/drawing/2014/main" xmlns="" id="{F8A73D29-8949-0C98-831B-B5522C6A5268}"/>
                </a:ext>
              </a:extLst>
            </p:cNvPr>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5" name="Google Shape;595;p33">
              <a:extLst>
                <a:ext uri="{FF2B5EF4-FFF2-40B4-BE49-F238E27FC236}">
                  <a16:creationId xmlns:a16="http://schemas.microsoft.com/office/drawing/2014/main" xmlns="" id="{E17A685E-B0F5-2A1E-47C0-360F697360F0}"/>
                </a:ext>
              </a:extLst>
            </p:cNvPr>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6" name="Google Shape;596;p33">
              <a:extLst>
                <a:ext uri="{FF2B5EF4-FFF2-40B4-BE49-F238E27FC236}">
                  <a16:creationId xmlns:a16="http://schemas.microsoft.com/office/drawing/2014/main" xmlns="" id="{D08E2BBB-18BA-B786-4FBA-67407764D8B3}"/>
                </a:ext>
              </a:extLst>
            </p:cNvPr>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7" name="Google Shape;597;p33">
              <a:extLst>
                <a:ext uri="{FF2B5EF4-FFF2-40B4-BE49-F238E27FC236}">
                  <a16:creationId xmlns:a16="http://schemas.microsoft.com/office/drawing/2014/main" xmlns="" id="{FA77AB7B-FB2C-9646-FF5F-69A32F8D7242}"/>
                </a:ext>
              </a:extLst>
            </p:cNvPr>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8" name="Google Shape;598;p33">
              <a:extLst>
                <a:ext uri="{FF2B5EF4-FFF2-40B4-BE49-F238E27FC236}">
                  <a16:creationId xmlns:a16="http://schemas.microsoft.com/office/drawing/2014/main" xmlns="" id="{758FC8EE-B97E-0911-96A5-B122EA4F7C3B}"/>
                </a:ext>
              </a:extLst>
            </p:cNvPr>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9" name="Google Shape;599;p33">
              <a:extLst>
                <a:ext uri="{FF2B5EF4-FFF2-40B4-BE49-F238E27FC236}">
                  <a16:creationId xmlns:a16="http://schemas.microsoft.com/office/drawing/2014/main" xmlns="" id="{0F44C0E9-CE29-D408-C4E3-A2F187BB09A0}"/>
                </a:ext>
              </a:extLst>
            </p:cNvPr>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0" name="Google Shape;600;p33">
              <a:extLst>
                <a:ext uri="{FF2B5EF4-FFF2-40B4-BE49-F238E27FC236}">
                  <a16:creationId xmlns:a16="http://schemas.microsoft.com/office/drawing/2014/main" xmlns="" id="{1777650B-7678-C442-5805-5DD2A1318D24}"/>
                </a:ext>
              </a:extLst>
            </p:cNvPr>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1" name="Google Shape;601;p33">
              <a:extLst>
                <a:ext uri="{FF2B5EF4-FFF2-40B4-BE49-F238E27FC236}">
                  <a16:creationId xmlns:a16="http://schemas.microsoft.com/office/drawing/2014/main" xmlns="" id="{EC4DD0F7-2B31-6C58-A762-2C31ECA77AED}"/>
                </a:ext>
              </a:extLst>
            </p:cNvPr>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2" name="Google Shape;602;p33">
              <a:extLst>
                <a:ext uri="{FF2B5EF4-FFF2-40B4-BE49-F238E27FC236}">
                  <a16:creationId xmlns:a16="http://schemas.microsoft.com/office/drawing/2014/main" xmlns="" id="{09896061-D0AC-033D-1D4D-E04351938FFC}"/>
                </a:ext>
              </a:extLst>
            </p:cNvPr>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3" name="Google Shape;603;p33">
              <a:extLst>
                <a:ext uri="{FF2B5EF4-FFF2-40B4-BE49-F238E27FC236}">
                  <a16:creationId xmlns:a16="http://schemas.microsoft.com/office/drawing/2014/main" xmlns="" id="{AC313C76-C781-44D6-A9C0-CED22221C6FC}"/>
                </a:ext>
              </a:extLst>
            </p:cNvPr>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4" name="Google Shape;604;p33">
              <a:extLst>
                <a:ext uri="{FF2B5EF4-FFF2-40B4-BE49-F238E27FC236}">
                  <a16:creationId xmlns:a16="http://schemas.microsoft.com/office/drawing/2014/main" xmlns="" id="{1575B745-AD71-E067-DC3A-0387C2987DCD}"/>
                </a:ext>
              </a:extLst>
            </p:cNvPr>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5" name="Google Shape;605;p33">
              <a:extLst>
                <a:ext uri="{FF2B5EF4-FFF2-40B4-BE49-F238E27FC236}">
                  <a16:creationId xmlns:a16="http://schemas.microsoft.com/office/drawing/2014/main" xmlns="" id="{3323FE8D-661F-025B-4E2B-E7521B915C6E}"/>
                </a:ext>
              </a:extLst>
            </p:cNvPr>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6" name="Google Shape;606;p33">
              <a:extLst>
                <a:ext uri="{FF2B5EF4-FFF2-40B4-BE49-F238E27FC236}">
                  <a16:creationId xmlns:a16="http://schemas.microsoft.com/office/drawing/2014/main" xmlns="" id="{E7170791-C31A-9C20-FD05-1F9A0B5327BA}"/>
                </a:ext>
              </a:extLst>
            </p:cNvPr>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7" name="Google Shape;607;p33">
              <a:extLst>
                <a:ext uri="{FF2B5EF4-FFF2-40B4-BE49-F238E27FC236}">
                  <a16:creationId xmlns:a16="http://schemas.microsoft.com/office/drawing/2014/main" xmlns="" id="{30A2B7EA-9A85-7EA7-2232-E6DD16537A04}"/>
                </a:ext>
              </a:extLst>
            </p:cNvPr>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8" name="Google Shape;608;p33">
              <a:extLst>
                <a:ext uri="{FF2B5EF4-FFF2-40B4-BE49-F238E27FC236}">
                  <a16:creationId xmlns:a16="http://schemas.microsoft.com/office/drawing/2014/main" xmlns="" id="{E266A4D0-207A-3686-1C8C-C55CA975DE45}"/>
                </a:ext>
              </a:extLst>
            </p:cNvPr>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9" name="Google Shape;609;p33">
              <a:extLst>
                <a:ext uri="{FF2B5EF4-FFF2-40B4-BE49-F238E27FC236}">
                  <a16:creationId xmlns:a16="http://schemas.microsoft.com/office/drawing/2014/main" xmlns="" id="{77865F92-B6F1-88B2-F333-CB22D37E007A}"/>
                </a:ext>
              </a:extLst>
            </p:cNvPr>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0" name="Google Shape;610;p33">
              <a:extLst>
                <a:ext uri="{FF2B5EF4-FFF2-40B4-BE49-F238E27FC236}">
                  <a16:creationId xmlns:a16="http://schemas.microsoft.com/office/drawing/2014/main" xmlns="" id="{8EA2D674-F542-C751-2CF3-1D4D0A641E52}"/>
                </a:ext>
              </a:extLst>
            </p:cNvPr>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1" name="Google Shape;611;p33">
              <a:extLst>
                <a:ext uri="{FF2B5EF4-FFF2-40B4-BE49-F238E27FC236}">
                  <a16:creationId xmlns:a16="http://schemas.microsoft.com/office/drawing/2014/main" xmlns="" id="{8D6C8E70-2B84-5103-30D9-0E4999C1E925}"/>
                </a:ext>
              </a:extLst>
            </p:cNvPr>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2" name="Google Shape;612;p33">
              <a:extLst>
                <a:ext uri="{FF2B5EF4-FFF2-40B4-BE49-F238E27FC236}">
                  <a16:creationId xmlns:a16="http://schemas.microsoft.com/office/drawing/2014/main" xmlns="" id="{954DEDE5-4FB6-52E8-E477-A10364B66725}"/>
                </a:ext>
              </a:extLst>
            </p:cNvPr>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3" name="Google Shape;613;p33">
              <a:extLst>
                <a:ext uri="{FF2B5EF4-FFF2-40B4-BE49-F238E27FC236}">
                  <a16:creationId xmlns:a16="http://schemas.microsoft.com/office/drawing/2014/main" xmlns="" id="{7377DEA0-44A6-C48D-C350-1359A6AB5CFD}"/>
                </a:ext>
              </a:extLst>
            </p:cNvPr>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4" name="Google Shape;614;p33">
              <a:extLst>
                <a:ext uri="{FF2B5EF4-FFF2-40B4-BE49-F238E27FC236}">
                  <a16:creationId xmlns:a16="http://schemas.microsoft.com/office/drawing/2014/main" xmlns="" id="{FE4A55E1-DEA5-9963-5AB5-7F02D119395C}"/>
                </a:ext>
              </a:extLst>
            </p:cNvPr>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5" name="Google Shape;615;p33">
              <a:extLst>
                <a:ext uri="{FF2B5EF4-FFF2-40B4-BE49-F238E27FC236}">
                  <a16:creationId xmlns:a16="http://schemas.microsoft.com/office/drawing/2014/main" xmlns="" id="{1E0FB93C-AF2D-AA97-1A69-29999018C2C0}"/>
                </a:ext>
              </a:extLst>
            </p:cNvPr>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6" name="Google Shape;616;p33">
              <a:extLst>
                <a:ext uri="{FF2B5EF4-FFF2-40B4-BE49-F238E27FC236}">
                  <a16:creationId xmlns:a16="http://schemas.microsoft.com/office/drawing/2014/main" xmlns="" id="{2A507683-CB93-F4C1-6A2F-2ACECC07C435}"/>
                </a:ext>
              </a:extLst>
            </p:cNvPr>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7" name="Google Shape;617;p33">
              <a:extLst>
                <a:ext uri="{FF2B5EF4-FFF2-40B4-BE49-F238E27FC236}">
                  <a16:creationId xmlns:a16="http://schemas.microsoft.com/office/drawing/2014/main" xmlns="" id="{AFB74921-EA4B-3E8B-08F2-3A994E9A712A}"/>
                </a:ext>
              </a:extLst>
            </p:cNvPr>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8" name="Google Shape;618;p33">
              <a:extLst>
                <a:ext uri="{FF2B5EF4-FFF2-40B4-BE49-F238E27FC236}">
                  <a16:creationId xmlns:a16="http://schemas.microsoft.com/office/drawing/2014/main" xmlns="" id="{4C46B1C8-34DF-1D78-7AEB-294BB3D9E057}"/>
                </a:ext>
              </a:extLst>
            </p:cNvPr>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9" name="Google Shape;619;p33">
              <a:extLst>
                <a:ext uri="{FF2B5EF4-FFF2-40B4-BE49-F238E27FC236}">
                  <a16:creationId xmlns:a16="http://schemas.microsoft.com/office/drawing/2014/main" xmlns="" id="{D0B463E0-A474-5E59-0EE1-70B4FE969A0F}"/>
                </a:ext>
              </a:extLst>
            </p:cNvPr>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90" name="Google Shape;620;p33">
              <a:extLst>
                <a:ext uri="{FF2B5EF4-FFF2-40B4-BE49-F238E27FC236}">
                  <a16:creationId xmlns:a16="http://schemas.microsoft.com/office/drawing/2014/main" xmlns="" id="{B8EDFF76-3AAC-CFAC-66D8-859B1DDE5476}"/>
                </a:ext>
              </a:extLst>
            </p:cNvPr>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94" name="Arrow: Pentagon 293">
            <a:extLst>
              <a:ext uri="{FF2B5EF4-FFF2-40B4-BE49-F238E27FC236}">
                <a16:creationId xmlns:a16="http://schemas.microsoft.com/office/drawing/2014/main" xmlns="" id="{30A52E57-1592-80A4-5B74-24E2431CAFEF}"/>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42345756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ppt_x"/>
                                          </p:val>
                                        </p:tav>
                                        <p:tav tm="100000">
                                          <p:val>
                                            <p:strVal val="#ppt_x"/>
                                          </p:val>
                                        </p:tav>
                                      </p:tavLst>
                                    </p:anim>
                                    <p:anim calcmode="lin" valueType="num">
                                      <p:cBhvr additive="base">
                                        <p:cTn id="1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079" y="365125"/>
            <a:ext cx="10540041" cy="1325563"/>
          </a:xfrm>
        </p:spPr>
        <p:txBody>
          <a:bodyPr>
            <a:normAutofit/>
          </a:bodyPr>
          <a:lstStyle/>
          <a:p>
            <a:r>
              <a:rPr lang="en-US" dirty="0" smtClean="0">
                <a:latin typeface="Times New Roman" panose="02020603050405020304" pitchFamily="18" charset="0"/>
                <a:cs typeface="Times New Roman" panose="02020603050405020304" pitchFamily="18" charset="0"/>
              </a:rPr>
              <a:t>D</a:t>
            </a:r>
            <a:r>
              <a:rPr lang="vi-VN" dirty="0" smtClean="0"/>
              <a:t>ựa </a:t>
            </a:r>
            <a:r>
              <a:rPr lang="vi-VN" dirty="0"/>
              <a:t>vào hiểu biết cá nhân, kể thêm một số thành tựu khác.</a:t>
            </a:r>
            <a:endParaRPr lang="en-US" dirty="0"/>
          </a:p>
        </p:txBody>
      </p:sp>
      <p:pic>
        <p:nvPicPr>
          <p:cNvPr id="3074" name="Picture 2" descr="http://mt.hunre.edu.vn/hre/userfiles/image/Screenshot%202020-01-11%2021_20_0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4071" y="1621766"/>
            <a:ext cx="8393598" cy="4719095"/>
          </a:xfrm>
          <a:prstGeom prst="rect">
            <a:avLst/>
          </a:prstGeom>
          <a:noFill/>
          <a:ln w="31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1" name="Rectangle 110">
            <a:extLst>
              <a:ext uri="{FF2B5EF4-FFF2-40B4-BE49-F238E27FC236}">
                <a16:creationId xmlns:a16="http://schemas.microsoft.com/office/drawing/2014/main" xmlns="" id="{28308E01-1BB5-1E42-BC93-3609A5BE6EA1}"/>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
        <p:nvSpPr>
          <p:cNvPr id="228" name="Google Shape;2124;p55">
            <a:extLst>
              <a:ext uri="{FF2B5EF4-FFF2-40B4-BE49-F238E27FC236}">
                <a16:creationId xmlns:a16="http://schemas.microsoft.com/office/drawing/2014/main" xmlns="" id="{F7288B35-5CC5-D809-A31D-DD782BA99AEF}"/>
              </a:ext>
            </a:extLst>
          </p:cNvPr>
          <p:cNvSpPr txBox="1"/>
          <p:nvPr/>
        </p:nvSpPr>
        <p:spPr>
          <a:xfrm>
            <a:off x="6304286" y="3169438"/>
            <a:ext cx="5510087" cy="1823361"/>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Áp dụng kĩ thuật hiện đại góp phần tăng năng suất, chất lượng, giảm chi phí, đảm bảo nguồn cung cấp trong và ngoài nước</a:t>
            </a:r>
            <a:endParaRPr sz="2800" kern="0" dirty="0">
              <a:solidFill>
                <a:srgbClr val="142810"/>
              </a:solidFill>
              <a:latin typeface="+mj-lt"/>
              <a:ea typeface="Fira Sans Extra Condensed"/>
              <a:cs typeface="Fira Sans Extra Condensed"/>
              <a:sym typeface="Fira Sans Extra Condensed"/>
            </a:endParaRPr>
          </a:p>
        </p:txBody>
      </p:sp>
      <p:pic>
        <p:nvPicPr>
          <p:cNvPr id="229" name="Graphic 228" descr="Arrow Straight">
            <a:extLst>
              <a:ext uri="{FF2B5EF4-FFF2-40B4-BE49-F238E27FC236}">
                <a16:creationId xmlns:a16="http://schemas.microsoft.com/office/drawing/2014/main" xmlns="" id="{8C68EF0E-0AA0-7E51-C6F5-F3D80C1881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466332" y="3745296"/>
            <a:ext cx="793200" cy="793200"/>
          </a:xfrm>
          <a:prstGeom prst="rect">
            <a:avLst/>
          </a:prstGeom>
        </p:spPr>
      </p:pic>
      <p:sp>
        <p:nvSpPr>
          <p:cNvPr id="99" name="Google Shape;626;p33">
            <a:extLst>
              <a:ext uri="{FF2B5EF4-FFF2-40B4-BE49-F238E27FC236}">
                <a16:creationId xmlns:a16="http://schemas.microsoft.com/office/drawing/2014/main" xmlns="" id="{17497F12-AE3D-43FD-2A98-F16D6C96ED31}"/>
              </a:ext>
            </a:extLst>
          </p:cNvPr>
          <p:cNvSpPr/>
          <p:nvPr/>
        </p:nvSpPr>
        <p:spPr>
          <a:xfrm>
            <a:off x="1547932" y="4844699"/>
            <a:ext cx="783200" cy="793200"/>
          </a:xfrm>
          <a:prstGeom prst="ellipse">
            <a:avLst/>
          </a:prstGeom>
          <a:solidFill>
            <a:srgbClr val="FFAD29"/>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4</a:t>
            </a:r>
            <a:endParaRPr sz="2800" kern="0">
              <a:solidFill>
                <a:srgbClr val="FFFFFF"/>
              </a:solidFill>
            </a:endParaRPr>
          </a:p>
        </p:txBody>
      </p:sp>
      <p:sp>
        <p:nvSpPr>
          <p:cNvPr id="100" name="Google Shape;627;p33">
            <a:extLst>
              <a:ext uri="{FF2B5EF4-FFF2-40B4-BE49-F238E27FC236}">
                <a16:creationId xmlns:a16="http://schemas.microsoft.com/office/drawing/2014/main" xmlns="" id="{A9D70788-CC72-14AB-F761-99AC0C0380AF}"/>
              </a:ext>
            </a:extLst>
          </p:cNvPr>
          <p:cNvSpPr/>
          <p:nvPr/>
        </p:nvSpPr>
        <p:spPr>
          <a:xfrm>
            <a:off x="1547932" y="3733868"/>
            <a:ext cx="783200" cy="793200"/>
          </a:xfrm>
          <a:prstGeom prst="ellipse">
            <a:avLst/>
          </a:prstGeom>
          <a:solidFill>
            <a:srgbClr val="ED4A5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3</a:t>
            </a:r>
            <a:endParaRPr sz="2800" kern="0">
              <a:solidFill>
                <a:srgbClr val="FFFFFF"/>
              </a:solidFill>
            </a:endParaRPr>
          </a:p>
        </p:txBody>
      </p:sp>
      <p:sp>
        <p:nvSpPr>
          <p:cNvPr id="101" name="Google Shape;628;p33">
            <a:extLst>
              <a:ext uri="{FF2B5EF4-FFF2-40B4-BE49-F238E27FC236}">
                <a16:creationId xmlns:a16="http://schemas.microsoft.com/office/drawing/2014/main" xmlns="" id="{4AEE3245-7ECD-29C7-ED56-4FA128473A28}"/>
              </a:ext>
            </a:extLst>
          </p:cNvPr>
          <p:cNvSpPr/>
          <p:nvPr/>
        </p:nvSpPr>
        <p:spPr>
          <a:xfrm>
            <a:off x="1547932" y="2623036"/>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2</a:t>
            </a:r>
            <a:endParaRPr sz="2800" kern="0">
              <a:solidFill>
                <a:srgbClr val="FFFFFF"/>
              </a:solidFill>
            </a:endParaRPr>
          </a:p>
        </p:txBody>
      </p:sp>
      <p:sp>
        <p:nvSpPr>
          <p:cNvPr id="102" name="Google Shape;629;p33">
            <a:extLst>
              <a:ext uri="{FF2B5EF4-FFF2-40B4-BE49-F238E27FC236}">
                <a16:creationId xmlns:a16="http://schemas.microsoft.com/office/drawing/2014/main" xmlns="" id="{BA5D01A9-7712-BD71-3634-32F205BF5E21}"/>
              </a:ext>
            </a:extLst>
          </p:cNvPr>
          <p:cNvSpPr/>
          <p:nvPr/>
        </p:nvSpPr>
        <p:spPr>
          <a:xfrm>
            <a:off x="1547932" y="1512472"/>
            <a:ext cx="783200" cy="793200"/>
          </a:xfrm>
          <a:prstGeom prst="ellipse">
            <a:avLst/>
          </a:prstGeom>
          <a:solidFill>
            <a:srgbClr val="09527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1</a:t>
            </a:r>
            <a:endParaRPr sz="2800" kern="0">
              <a:solidFill>
                <a:srgbClr val="FFFFFF"/>
              </a:solidFill>
            </a:endParaRPr>
          </a:p>
        </p:txBody>
      </p:sp>
      <p:cxnSp>
        <p:nvCxnSpPr>
          <p:cNvPr id="103" name="Google Shape;632;p33">
            <a:extLst>
              <a:ext uri="{FF2B5EF4-FFF2-40B4-BE49-F238E27FC236}">
                <a16:creationId xmlns:a16="http://schemas.microsoft.com/office/drawing/2014/main" xmlns="" id="{C7F4AF6D-15D6-AED9-F0E0-86D490886372}"/>
              </a:ext>
            </a:extLst>
          </p:cNvPr>
          <p:cNvCxnSpPr>
            <a:cxnSpLocks/>
            <a:stCxn id="102" idx="2"/>
          </p:cNvCxnSpPr>
          <p:nvPr/>
        </p:nvCxnSpPr>
        <p:spPr>
          <a:xfrm rot="10800000">
            <a:off x="728732" y="1909072"/>
            <a:ext cx="819200" cy="0"/>
          </a:xfrm>
          <a:prstGeom prst="straightConnector1">
            <a:avLst/>
          </a:prstGeom>
          <a:noFill/>
          <a:ln w="19050" cap="flat" cmpd="sng">
            <a:solidFill>
              <a:srgbClr val="09527D"/>
            </a:solidFill>
            <a:prstDash val="solid"/>
            <a:round/>
            <a:headEnd type="none" w="med" len="med"/>
            <a:tailEnd type="oval" w="med" len="med"/>
          </a:ln>
        </p:spPr>
      </p:cxnSp>
      <p:cxnSp>
        <p:nvCxnSpPr>
          <p:cNvPr id="104" name="Google Shape;633;p33">
            <a:extLst>
              <a:ext uri="{FF2B5EF4-FFF2-40B4-BE49-F238E27FC236}">
                <a16:creationId xmlns:a16="http://schemas.microsoft.com/office/drawing/2014/main" xmlns="" id="{2816C972-9C19-2FF9-B116-EA4C9DAC70FA}"/>
              </a:ext>
            </a:extLst>
          </p:cNvPr>
          <p:cNvCxnSpPr>
            <a:cxnSpLocks/>
            <a:stCxn id="100" idx="2"/>
          </p:cNvCxnSpPr>
          <p:nvPr/>
        </p:nvCxnSpPr>
        <p:spPr>
          <a:xfrm rot="10800000">
            <a:off x="728732" y="4130468"/>
            <a:ext cx="819200" cy="0"/>
          </a:xfrm>
          <a:prstGeom prst="straightConnector1">
            <a:avLst/>
          </a:prstGeom>
          <a:noFill/>
          <a:ln w="19050" cap="flat" cmpd="sng">
            <a:solidFill>
              <a:srgbClr val="ED4A5D"/>
            </a:solidFill>
            <a:prstDash val="solid"/>
            <a:round/>
            <a:headEnd type="none" w="med" len="med"/>
            <a:tailEnd type="oval" w="med" len="med"/>
          </a:ln>
        </p:spPr>
      </p:cxnSp>
      <p:cxnSp>
        <p:nvCxnSpPr>
          <p:cNvPr id="106" name="Google Shape;636;p33">
            <a:extLst>
              <a:ext uri="{FF2B5EF4-FFF2-40B4-BE49-F238E27FC236}">
                <a16:creationId xmlns:a16="http://schemas.microsoft.com/office/drawing/2014/main" xmlns="" id="{6369FFAA-D504-D446-3AE3-8B3298A2F598}"/>
              </a:ext>
            </a:extLst>
          </p:cNvPr>
          <p:cNvCxnSpPr>
            <a:cxnSpLocks/>
            <a:stCxn id="101" idx="2"/>
          </p:cNvCxnSpPr>
          <p:nvPr/>
        </p:nvCxnSpPr>
        <p:spPr>
          <a:xfrm rot="10800000">
            <a:off x="728732" y="3019636"/>
            <a:ext cx="819200" cy="0"/>
          </a:xfrm>
          <a:prstGeom prst="straightConnector1">
            <a:avLst/>
          </a:prstGeom>
          <a:noFill/>
          <a:ln w="19050" cap="flat" cmpd="sng">
            <a:solidFill>
              <a:srgbClr val="86C4DF"/>
            </a:solidFill>
            <a:prstDash val="solid"/>
            <a:round/>
            <a:headEnd type="none" w="med" len="med"/>
            <a:tailEnd type="oval" w="med" len="med"/>
          </a:ln>
        </p:spPr>
      </p:cxnSp>
      <p:cxnSp>
        <p:nvCxnSpPr>
          <p:cNvPr id="107" name="Google Shape;639;p33">
            <a:extLst>
              <a:ext uri="{FF2B5EF4-FFF2-40B4-BE49-F238E27FC236}">
                <a16:creationId xmlns:a16="http://schemas.microsoft.com/office/drawing/2014/main" xmlns="" id="{14DB2B9E-7995-218E-CDD8-DE1216CA19A3}"/>
              </a:ext>
            </a:extLst>
          </p:cNvPr>
          <p:cNvCxnSpPr>
            <a:cxnSpLocks/>
            <a:stCxn id="99" idx="2"/>
          </p:cNvCxnSpPr>
          <p:nvPr/>
        </p:nvCxnSpPr>
        <p:spPr>
          <a:xfrm rot="10800000">
            <a:off x="728732" y="5241299"/>
            <a:ext cx="819200" cy="0"/>
          </a:xfrm>
          <a:prstGeom prst="straightConnector1">
            <a:avLst/>
          </a:prstGeom>
          <a:noFill/>
          <a:ln w="19050" cap="flat" cmpd="sng">
            <a:solidFill>
              <a:srgbClr val="FFAD29"/>
            </a:solidFill>
            <a:prstDash val="solid"/>
            <a:round/>
            <a:headEnd type="none" w="med" len="med"/>
            <a:tailEnd type="oval" w="med" len="med"/>
          </a:ln>
        </p:spPr>
      </p:cxnSp>
      <p:sp>
        <p:nvSpPr>
          <p:cNvPr id="108" name="Google Shape;631;p33">
            <a:extLst>
              <a:ext uri="{FF2B5EF4-FFF2-40B4-BE49-F238E27FC236}">
                <a16:creationId xmlns:a16="http://schemas.microsoft.com/office/drawing/2014/main" xmlns="" id="{5067C857-8BCD-9780-2D3C-72326AA639E6}"/>
              </a:ext>
            </a:extLst>
          </p:cNvPr>
          <p:cNvSpPr txBox="1"/>
          <p:nvPr/>
        </p:nvSpPr>
        <p:spPr>
          <a:xfrm>
            <a:off x="2367963" y="1453178"/>
            <a:ext cx="3134791" cy="906441"/>
          </a:xfrm>
          <a:prstGeom prst="rect">
            <a:avLst/>
          </a:prstGeom>
          <a:noFill/>
          <a:ln w="19050" cap="flat" cmpd="sng">
            <a:solidFill>
              <a:srgbClr val="09527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700" b="1" kern="0" dirty="0">
                <a:solidFill>
                  <a:srgbClr val="09527D"/>
                </a:solidFill>
                <a:latin typeface="Fira Sans Extra Condensed"/>
                <a:ea typeface="Fira Sans Extra Condensed"/>
                <a:cs typeface="Fira Sans Extra Condensed"/>
                <a:sym typeface="Fira Sans Extra Condensed"/>
              </a:rPr>
              <a:t>Công nghệ thực phẩm</a:t>
            </a:r>
            <a:endParaRPr sz="2700" b="1" kern="0" dirty="0">
              <a:solidFill>
                <a:srgbClr val="09527D"/>
              </a:solidFill>
              <a:latin typeface="Fira Sans Extra Condensed"/>
              <a:ea typeface="Fira Sans Extra Condensed"/>
              <a:cs typeface="Fira Sans Extra Condensed"/>
              <a:sym typeface="Fira Sans Extra Condensed"/>
            </a:endParaRPr>
          </a:p>
        </p:txBody>
      </p:sp>
      <p:sp>
        <p:nvSpPr>
          <p:cNvPr id="109" name="Google Shape;638;p33">
            <a:extLst>
              <a:ext uri="{FF2B5EF4-FFF2-40B4-BE49-F238E27FC236}">
                <a16:creationId xmlns:a16="http://schemas.microsoft.com/office/drawing/2014/main" xmlns="" id="{FB4F6B90-3E0A-A500-5492-361115FEFC3C}"/>
              </a:ext>
            </a:extLst>
          </p:cNvPr>
          <p:cNvSpPr txBox="1"/>
          <p:nvPr/>
        </p:nvSpPr>
        <p:spPr>
          <a:xfrm>
            <a:off x="2389783" y="2502778"/>
            <a:ext cx="3070624" cy="906305"/>
          </a:xfrm>
          <a:prstGeom prst="rect">
            <a:avLst/>
          </a:prstGeom>
          <a:noFill/>
          <a:ln w="19050" cap="flat" cmpd="sng">
            <a:solidFill>
              <a:srgbClr val="86C4DF"/>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86C4DF"/>
                </a:solidFill>
                <a:latin typeface="Fira Sans Extra Condensed"/>
                <a:ea typeface="Fira Sans Extra Condensed"/>
                <a:cs typeface="Fira Sans Extra Condensed"/>
                <a:sym typeface="Fira Sans Extra Condensed"/>
              </a:rPr>
              <a:t>Khoa học môi trường</a:t>
            </a:r>
            <a:endParaRPr sz="2400" b="1" kern="0" dirty="0">
              <a:solidFill>
                <a:srgbClr val="86C4DF"/>
              </a:solidFill>
              <a:latin typeface="Fira Sans Extra Condensed"/>
              <a:ea typeface="Fira Sans Extra Condensed"/>
              <a:cs typeface="Fira Sans Extra Condensed"/>
              <a:sym typeface="Fira Sans Extra Condensed"/>
            </a:endParaRPr>
          </a:p>
        </p:txBody>
      </p:sp>
      <p:sp>
        <p:nvSpPr>
          <p:cNvPr id="110" name="Google Shape;628;p33">
            <a:extLst>
              <a:ext uri="{FF2B5EF4-FFF2-40B4-BE49-F238E27FC236}">
                <a16:creationId xmlns:a16="http://schemas.microsoft.com/office/drawing/2014/main" xmlns="" id="{0246D1DF-ADB0-1B16-B1D5-F9907276D89C}"/>
              </a:ext>
            </a:extLst>
          </p:cNvPr>
          <p:cNvSpPr/>
          <p:nvPr/>
        </p:nvSpPr>
        <p:spPr>
          <a:xfrm>
            <a:off x="1547932" y="5944039"/>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dirty="0">
                <a:solidFill>
                  <a:srgbClr val="FFFFFF"/>
                </a:solidFill>
                <a:latin typeface="Fira Sans Extra Condensed"/>
                <a:ea typeface="Fira Sans Extra Condensed"/>
                <a:cs typeface="Fira Sans Extra Condensed"/>
                <a:sym typeface="Fira Sans Extra Condensed"/>
              </a:rPr>
              <a:t>5</a:t>
            </a:r>
            <a:endParaRPr sz="2800" kern="0" dirty="0">
              <a:solidFill>
                <a:srgbClr val="FFFFFF"/>
              </a:solidFill>
            </a:endParaRPr>
          </a:p>
        </p:txBody>
      </p:sp>
      <p:cxnSp>
        <p:nvCxnSpPr>
          <p:cNvPr id="114" name="Google Shape;636;p33">
            <a:extLst>
              <a:ext uri="{FF2B5EF4-FFF2-40B4-BE49-F238E27FC236}">
                <a16:creationId xmlns:a16="http://schemas.microsoft.com/office/drawing/2014/main" xmlns="" id="{EB29ABB9-6ED1-15C9-67B8-173D7392CC1A}"/>
              </a:ext>
            </a:extLst>
          </p:cNvPr>
          <p:cNvCxnSpPr>
            <a:cxnSpLocks/>
            <a:stCxn id="110" idx="2"/>
          </p:cNvCxnSpPr>
          <p:nvPr/>
        </p:nvCxnSpPr>
        <p:spPr>
          <a:xfrm rot="10800000">
            <a:off x="728732" y="6340639"/>
            <a:ext cx="819200" cy="0"/>
          </a:xfrm>
          <a:prstGeom prst="straightConnector1">
            <a:avLst/>
          </a:prstGeom>
          <a:noFill/>
          <a:ln w="19050" cap="flat" cmpd="sng">
            <a:solidFill>
              <a:srgbClr val="86C4DF"/>
            </a:solidFill>
            <a:prstDash val="solid"/>
            <a:round/>
            <a:headEnd type="none" w="med" len="med"/>
            <a:tailEnd type="oval" w="med" len="med"/>
          </a:ln>
        </p:spPr>
      </p:cxnSp>
      <p:grpSp>
        <p:nvGrpSpPr>
          <p:cNvPr id="115" name="Google Shape;544;p33">
            <a:extLst>
              <a:ext uri="{FF2B5EF4-FFF2-40B4-BE49-F238E27FC236}">
                <a16:creationId xmlns:a16="http://schemas.microsoft.com/office/drawing/2014/main" xmlns="" id="{3DF5EFA8-88E4-7472-09AB-CCB29CDCEEBF}"/>
              </a:ext>
            </a:extLst>
          </p:cNvPr>
          <p:cNvGrpSpPr/>
          <p:nvPr/>
        </p:nvGrpSpPr>
        <p:grpSpPr>
          <a:xfrm>
            <a:off x="17499" y="2579966"/>
            <a:ext cx="1384063" cy="2546733"/>
            <a:chOff x="713100" y="1615150"/>
            <a:chExt cx="1624066" cy="2988350"/>
          </a:xfrm>
        </p:grpSpPr>
        <p:sp>
          <p:nvSpPr>
            <p:cNvPr id="117" name="Google Shape;545;p33">
              <a:extLst>
                <a:ext uri="{FF2B5EF4-FFF2-40B4-BE49-F238E27FC236}">
                  <a16:creationId xmlns:a16="http://schemas.microsoft.com/office/drawing/2014/main" xmlns="" id="{6F2BC763-1CB2-5790-72D7-E1DC91DC9D16}"/>
                </a:ext>
              </a:extLst>
            </p:cNvPr>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8" name="Google Shape;546;p33">
              <a:extLst>
                <a:ext uri="{FF2B5EF4-FFF2-40B4-BE49-F238E27FC236}">
                  <a16:creationId xmlns:a16="http://schemas.microsoft.com/office/drawing/2014/main" xmlns="" id="{862FF556-1FBC-A922-7A11-5E2B7D63B32A}"/>
                </a:ext>
              </a:extLst>
            </p:cNvPr>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9" name="Google Shape;547;p33">
              <a:extLst>
                <a:ext uri="{FF2B5EF4-FFF2-40B4-BE49-F238E27FC236}">
                  <a16:creationId xmlns:a16="http://schemas.microsoft.com/office/drawing/2014/main" xmlns="" id="{A3C90E5C-2F74-3AB8-DB68-F4D07D7CE86E}"/>
                </a:ext>
              </a:extLst>
            </p:cNvPr>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0" name="Google Shape;548;p33">
              <a:extLst>
                <a:ext uri="{FF2B5EF4-FFF2-40B4-BE49-F238E27FC236}">
                  <a16:creationId xmlns:a16="http://schemas.microsoft.com/office/drawing/2014/main" xmlns="" id="{21D2E96A-1619-D150-CF78-16B5AACBE4F8}"/>
                </a:ext>
              </a:extLst>
            </p:cNvPr>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1" name="Google Shape;549;p33">
              <a:extLst>
                <a:ext uri="{FF2B5EF4-FFF2-40B4-BE49-F238E27FC236}">
                  <a16:creationId xmlns:a16="http://schemas.microsoft.com/office/drawing/2014/main" xmlns="" id="{7531EDDF-802C-65E7-8A62-13EA232FAB55}"/>
                </a:ext>
              </a:extLst>
            </p:cNvPr>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6" name="Google Shape;550;p33">
              <a:extLst>
                <a:ext uri="{FF2B5EF4-FFF2-40B4-BE49-F238E27FC236}">
                  <a16:creationId xmlns:a16="http://schemas.microsoft.com/office/drawing/2014/main" xmlns="" id="{D3BECA52-745F-A2AA-5C9B-20F4491D579C}"/>
                </a:ext>
              </a:extLst>
            </p:cNvPr>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9" name="Google Shape;551;p33">
              <a:extLst>
                <a:ext uri="{FF2B5EF4-FFF2-40B4-BE49-F238E27FC236}">
                  <a16:creationId xmlns:a16="http://schemas.microsoft.com/office/drawing/2014/main" xmlns="" id="{2398C230-FB26-0D60-5BE6-08DE2F21FA35}"/>
                </a:ext>
              </a:extLst>
            </p:cNvPr>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1" name="Google Shape;552;p33">
              <a:extLst>
                <a:ext uri="{FF2B5EF4-FFF2-40B4-BE49-F238E27FC236}">
                  <a16:creationId xmlns:a16="http://schemas.microsoft.com/office/drawing/2014/main" xmlns="" id="{9722DC0A-843B-C802-139A-F259BCC2E696}"/>
                </a:ext>
              </a:extLst>
            </p:cNvPr>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3" name="Google Shape;553;p33">
              <a:extLst>
                <a:ext uri="{FF2B5EF4-FFF2-40B4-BE49-F238E27FC236}">
                  <a16:creationId xmlns:a16="http://schemas.microsoft.com/office/drawing/2014/main" xmlns="" id="{E50D84A9-255B-C45D-EF7E-11F79B0C404E}"/>
                </a:ext>
              </a:extLst>
            </p:cNvPr>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0" name="Google Shape;554;p33">
              <a:extLst>
                <a:ext uri="{FF2B5EF4-FFF2-40B4-BE49-F238E27FC236}">
                  <a16:creationId xmlns:a16="http://schemas.microsoft.com/office/drawing/2014/main" xmlns="" id="{7670E032-5CBD-9764-587E-916025C045CA}"/>
                </a:ext>
              </a:extLst>
            </p:cNvPr>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1" name="Google Shape;555;p33">
              <a:extLst>
                <a:ext uri="{FF2B5EF4-FFF2-40B4-BE49-F238E27FC236}">
                  <a16:creationId xmlns:a16="http://schemas.microsoft.com/office/drawing/2014/main" xmlns="" id="{70119BAC-96E2-5F1F-C26F-D426DB60F1CC}"/>
                </a:ext>
              </a:extLst>
            </p:cNvPr>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3" name="Google Shape;556;p33">
              <a:extLst>
                <a:ext uri="{FF2B5EF4-FFF2-40B4-BE49-F238E27FC236}">
                  <a16:creationId xmlns:a16="http://schemas.microsoft.com/office/drawing/2014/main" xmlns="" id="{BAE00034-8D34-AD4C-6102-0ABAA60A926E}"/>
                </a:ext>
              </a:extLst>
            </p:cNvPr>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4" name="Google Shape;557;p33">
              <a:extLst>
                <a:ext uri="{FF2B5EF4-FFF2-40B4-BE49-F238E27FC236}">
                  <a16:creationId xmlns:a16="http://schemas.microsoft.com/office/drawing/2014/main" xmlns="" id="{9EB1A4BC-D9B4-3D7D-079B-35A788567F2C}"/>
                </a:ext>
              </a:extLst>
            </p:cNvPr>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6" name="Google Shape;558;p33">
              <a:extLst>
                <a:ext uri="{FF2B5EF4-FFF2-40B4-BE49-F238E27FC236}">
                  <a16:creationId xmlns:a16="http://schemas.microsoft.com/office/drawing/2014/main" xmlns="" id="{22A3A302-9793-B93B-B59A-9CEDAD8C4527}"/>
                </a:ext>
              </a:extLst>
            </p:cNvPr>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7" name="Google Shape;559;p33">
              <a:extLst>
                <a:ext uri="{FF2B5EF4-FFF2-40B4-BE49-F238E27FC236}">
                  <a16:creationId xmlns:a16="http://schemas.microsoft.com/office/drawing/2014/main" xmlns="" id="{00DE77DB-23BC-3401-093C-1292012AE18A}"/>
                </a:ext>
              </a:extLst>
            </p:cNvPr>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8" name="Google Shape;560;p33">
              <a:extLst>
                <a:ext uri="{FF2B5EF4-FFF2-40B4-BE49-F238E27FC236}">
                  <a16:creationId xmlns:a16="http://schemas.microsoft.com/office/drawing/2014/main" xmlns="" id="{45122742-876F-A03C-398D-2DCB51F06CB0}"/>
                </a:ext>
              </a:extLst>
            </p:cNvPr>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9" name="Google Shape;561;p33">
              <a:extLst>
                <a:ext uri="{FF2B5EF4-FFF2-40B4-BE49-F238E27FC236}">
                  <a16:creationId xmlns:a16="http://schemas.microsoft.com/office/drawing/2014/main" xmlns="" id="{0007159E-3C14-9744-0544-8E759920A88E}"/>
                </a:ext>
              </a:extLst>
            </p:cNvPr>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0" name="Google Shape;562;p33">
              <a:extLst>
                <a:ext uri="{FF2B5EF4-FFF2-40B4-BE49-F238E27FC236}">
                  <a16:creationId xmlns:a16="http://schemas.microsoft.com/office/drawing/2014/main" xmlns="" id="{EB7E2D14-5B1A-8634-AFF3-8434072A16DD}"/>
                </a:ext>
              </a:extLst>
            </p:cNvPr>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1" name="Google Shape;563;p33">
              <a:extLst>
                <a:ext uri="{FF2B5EF4-FFF2-40B4-BE49-F238E27FC236}">
                  <a16:creationId xmlns:a16="http://schemas.microsoft.com/office/drawing/2014/main" xmlns="" id="{BAF33155-40D1-4CEF-15B6-66AC2776DA08}"/>
                </a:ext>
              </a:extLst>
            </p:cNvPr>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3" name="Google Shape;564;p33">
              <a:extLst>
                <a:ext uri="{FF2B5EF4-FFF2-40B4-BE49-F238E27FC236}">
                  <a16:creationId xmlns:a16="http://schemas.microsoft.com/office/drawing/2014/main" xmlns="" id="{016EAD4D-CBF8-93D7-8FF4-5BB72176CC57}"/>
                </a:ext>
              </a:extLst>
            </p:cNvPr>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4" name="Google Shape;565;p33">
              <a:extLst>
                <a:ext uri="{FF2B5EF4-FFF2-40B4-BE49-F238E27FC236}">
                  <a16:creationId xmlns:a16="http://schemas.microsoft.com/office/drawing/2014/main" xmlns="" id="{4A7BEDD3-85F3-9FBD-9C1F-17B95D2407B5}"/>
                </a:ext>
              </a:extLst>
            </p:cNvPr>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5" name="Google Shape;566;p33">
              <a:extLst>
                <a:ext uri="{FF2B5EF4-FFF2-40B4-BE49-F238E27FC236}">
                  <a16:creationId xmlns:a16="http://schemas.microsoft.com/office/drawing/2014/main" xmlns="" id="{4E7540B7-C818-4976-C400-985697E39A5B}"/>
                </a:ext>
              </a:extLst>
            </p:cNvPr>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6" name="Google Shape;567;p33">
              <a:extLst>
                <a:ext uri="{FF2B5EF4-FFF2-40B4-BE49-F238E27FC236}">
                  <a16:creationId xmlns:a16="http://schemas.microsoft.com/office/drawing/2014/main" xmlns="" id="{8609E129-77E1-C88C-20FA-6F7DF9AC81F4}"/>
                </a:ext>
              </a:extLst>
            </p:cNvPr>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7" name="Google Shape;568;p33">
              <a:extLst>
                <a:ext uri="{FF2B5EF4-FFF2-40B4-BE49-F238E27FC236}">
                  <a16:creationId xmlns:a16="http://schemas.microsoft.com/office/drawing/2014/main" xmlns="" id="{62762AD1-C168-2366-0601-70EB79EEFC86}"/>
                </a:ext>
              </a:extLst>
            </p:cNvPr>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0" name="Google Shape;569;p33">
              <a:extLst>
                <a:ext uri="{FF2B5EF4-FFF2-40B4-BE49-F238E27FC236}">
                  <a16:creationId xmlns:a16="http://schemas.microsoft.com/office/drawing/2014/main" xmlns="" id="{02DC0E63-E5EE-15CE-4175-BBFCB71F7612}"/>
                </a:ext>
              </a:extLst>
            </p:cNvPr>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1" name="Google Shape;570;p33">
              <a:extLst>
                <a:ext uri="{FF2B5EF4-FFF2-40B4-BE49-F238E27FC236}">
                  <a16:creationId xmlns:a16="http://schemas.microsoft.com/office/drawing/2014/main" xmlns="" id="{1B56EAC9-0FD9-BB67-3DC3-A820044A0EC6}"/>
                </a:ext>
              </a:extLst>
            </p:cNvPr>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2" name="Google Shape;571;p33">
              <a:extLst>
                <a:ext uri="{FF2B5EF4-FFF2-40B4-BE49-F238E27FC236}">
                  <a16:creationId xmlns:a16="http://schemas.microsoft.com/office/drawing/2014/main" xmlns="" id="{88099BC9-59D1-838E-5799-C76728BC1009}"/>
                </a:ext>
              </a:extLst>
            </p:cNvPr>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3" name="Google Shape;572;p33">
              <a:extLst>
                <a:ext uri="{FF2B5EF4-FFF2-40B4-BE49-F238E27FC236}">
                  <a16:creationId xmlns:a16="http://schemas.microsoft.com/office/drawing/2014/main" xmlns="" id="{71E8616C-8A95-1859-71F2-D00869EB2B3A}"/>
                </a:ext>
              </a:extLst>
            </p:cNvPr>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4" name="Google Shape;573;p33">
              <a:extLst>
                <a:ext uri="{FF2B5EF4-FFF2-40B4-BE49-F238E27FC236}">
                  <a16:creationId xmlns:a16="http://schemas.microsoft.com/office/drawing/2014/main" xmlns="" id="{CEC9B926-C07B-2CEF-BE08-E6D21B8767F3}"/>
                </a:ext>
              </a:extLst>
            </p:cNvPr>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5" name="Google Shape;574;p33">
              <a:extLst>
                <a:ext uri="{FF2B5EF4-FFF2-40B4-BE49-F238E27FC236}">
                  <a16:creationId xmlns:a16="http://schemas.microsoft.com/office/drawing/2014/main" xmlns="" id="{6CEB4EE5-6866-93B5-881E-4531C94D127D}"/>
                </a:ext>
              </a:extLst>
            </p:cNvPr>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6" name="Google Shape;575;p33">
              <a:extLst>
                <a:ext uri="{FF2B5EF4-FFF2-40B4-BE49-F238E27FC236}">
                  <a16:creationId xmlns:a16="http://schemas.microsoft.com/office/drawing/2014/main" xmlns="" id="{4E7A73E7-E9F0-A728-3025-DCCB8DD66AFD}"/>
                </a:ext>
              </a:extLst>
            </p:cNvPr>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7" name="Google Shape;576;p33">
              <a:extLst>
                <a:ext uri="{FF2B5EF4-FFF2-40B4-BE49-F238E27FC236}">
                  <a16:creationId xmlns:a16="http://schemas.microsoft.com/office/drawing/2014/main" xmlns="" id="{FA1CE929-A648-1689-8B43-29BA24E91C77}"/>
                </a:ext>
              </a:extLst>
            </p:cNvPr>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8" name="Google Shape;577;p33">
              <a:extLst>
                <a:ext uri="{FF2B5EF4-FFF2-40B4-BE49-F238E27FC236}">
                  <a16:creationId xmlns:a16="http://schemas.microsoft.com/office/drawing/2014/main" xmlns="" id="{C1674C1E-4982-BAED-158C-D9E1ED359C39}"/>
                </a:ext>
              </a:extLst>
            </p:cNvPr>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9" name="Google Shape;578;p33">
              <a:extLst>
                <a:ext uri="{FF2B5EF4-FFF2-40B4-BE49-F238E27FC236}">
                  <a16:creationId xmlns:a16="http://schemas.microsoft.com/office/drawing/2014/main" xmlns="" id="{49DCCA3B-541F-222B-7B1F-E202C3AB57EA}"/>
                </a:ext>
              </a:extLst>
            </p:cNvPr>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0" name="Google Shape;579;p33">
              <a:extLst>
                <a:ext uri="{FF2B5EF4-FFF2-40B4-BE49-F238E27FC236}">
                  <a16:creationId xmlns:a16="http://schemas.microsoft.com/office/drawing/2014/main" xmlns="" id="{29954639-C656-4354-85E3-7EC353BC3F6D}"/>
                </a:ext>
              </a:extLst>
            </p:cNvPr>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1" name="Google Shape;580;p33">
              <a:extLst>
                <a:ext uri="{FF2B5EF4-FFF2-40B4-BE49-F238E27FC236}">
                  <a16:creationId xmlns:a16="http://schemas.microsoft.com/office/drawing/2014/main" xmlns="" id="{472227BA-3F82-E852-835B-0C012D6818B7}"/>
                </a:ext>
              </a:extLst>
            </p:cNvPr>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2" name="Google Shape;581;p33">
              <a:extLst>
                <a:ext uri="{FF2B5EF4-FFF2-40B4-BE49-F238E27FC236}">
                  <a16:creationId xmlns:a16="http://schemas.microsoft.com/office/drawing/2014/main" xmlns="" id="{EE7A440D-A501-7CEA-7311-A106315C7C7D}"/>
                </a:ext>
              </a:extLst>
            </p:cNvPr>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3" name="Google Shape;582;p33">
              <a:extLst>
                <a:ext uri="{FF2B5EF4-FFF2-40B4-BE49-F238E27FC236}">
                  <a16:creationId xmlns:a16="http://schemas.microsoft.com/office/drawing/2014/main" xmlns="" id="{10643A00-C887-6DF5-17C9-D542A1C32F9A}"/>
                </a:ext>
              </a:extLst>
            </p:cNvPr>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4" name="Google Shape;583;p33">
              <a:extLst>
                <a:ext uri="{FF2B5EF4-FFF2-40B4-BE49-F238E27FC236}">
                  <a16:creationId xmlns:a16="http://schemas.microsoft.com/office/drawing/2014/main" xmlns="" id="{BFDF3166-7EF0-2096-F0E4-1FCAC47671C9}"/>
                </a:ext>
              </a:extLst>
            </p:cNvPr>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5" name="Google Shape;584;p33">
              <a:extLst>
                <a:ext uri="{FF2B5EF4-FFF2-40B4-BE49-F238E27FC236}">
                  <a16:creationId xmlns:a16="http://schemas.microsoft.com/office/drawing/2014/main" xmlns="" id="{6CB9BDB2-52C5-A3B9-0095-5071294671FB}"/>
                </a:ext>
              </a:extLst>
            </p:cNvPr>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6" name="Google Shape;585;p33">
              <a:extLst>
                <a:ext uri="{FF2B5EF4-FFF2-40B4-BE49-F238E27FC236}">
                  <a16:creationId xmlns:a16="http://schemas.microsoft.com/office/drawing/2014/main" xmlns="" id="{543CE1C4-99EC-8A56-AE3B-32350FFA6DF5}"/>
                </a:ext>
              </a:extLst>
            </p:cNvPr>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7" name="Google Shape;586;p33">
              <a:extLst>
                <a:ext uri="{FF2B5EF4-FFF2-40B4-BE49-F238E27FC236}">
                  <a16:creationId xmlns:a16="http://schemas.microsoft.com/office/drawing/2014/main" xmlns="" id="{4CA5B305-4AD7-0626-D335-F91059D803FE}"/>
                </a:ext>
              </a:extLst>
            </p:cNvPr>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8" name="Google Shape;587;p33">
              <a:extLst>
                <a:ext uri="{FF2B5EF4-FFF2-40B4-BE49-F238E27FC236}">
                  <a16:creationId xmlns:a16="http://schemas.microsoft.com/office/drawing/2014/main" xmlns="" id="{43330F04-D29B-0465-9E1D-A341C12AFE9A}"/>
                </a:ext>
              </a:extLst>
            </p:cNvPr>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9" name="Google Shape;588;p33">
              <a:extLst>
                <a:ext uri="{FF2B5EF4-FFF2-40B4-BE49-F238E27FC236}">
                  <a16:creationId xmlns:a16="http://schemas.microsoft.com/office/drawing/2014/main" xmlns="" id="{FDF83A18-A407-4EBA-A6B3-D3B69303EB5F}"/>
                </a:ext>
              </a:extLst>
            </p:cNvPr>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0" name="Google Shape;589;p33">
              <a:extLst>
                <a:ext uri="{FF2B5EF4-FFF2-40B4-BE49-F238E27FC236}">
                  <a16:creationId xmlns:a16="http://schemas.microsoft.com/office/drawing/2014/main" xmlns="" id="{EA790B0F-694A-F864-B33C-8104F2D93EB4}"/>
                </a:ext>
              </a:extLst>
            </p:cNvPr>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1" name="Google Shape;590;p33">
              <a:extLst>
                <a:ext uri="{FF2B5EF4-FFF2-40B4-BE49-F238E27FC236}">
                  <a16:creationId xmlns:a16="http://schemas.microsoft.com/office/drawing/2014/main" xmlns="" id="{8C3C90FC-1840-FF37-831F-9B7377082467}"/>
                </a:ext>
              </a:extLst>
            </p:cNvPr>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2" name="Google Shape;591;p33">
              <a:extLst>
                <a:ext uri="{FF2B5EF4-FFF2-40B4-BE49-F238E27FC236}">
                  <a16:creationId xmlns:a16="http://schemas.microsoft.com/office/drawing/2014/main" xmlns="" id="{3FAF7F33-8B5E-4C60-95D7-EBF56EE2645C}"/>
                </a:ext>
              </a:extLst>
            </p:cNvPr>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3" name="Google Shape;592;p33">
              <a:extLst>
                <a:ext uri="{FF2B5EF4-FFF2-40B4-BE49-F238E27FC236}">
                  <a16:creationId xmlns:a16="http://schemas.microsoft.com/office/drawing/2014/main" xmlns="" id="{31EFB326-D512-E023-0A0F-6BAB44384640}"/>
                </a:ext>
              </a:extLst>
            </p:cNvPr>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4" name="Google Shape;593;p33">
              <a:extLst>
                <a:ext uri="{FF2B5EF4-FFF2-40B4-BE49-F238E27FC236}">
                  <a16:creationId xmlns:a16="http://schemas.microsoft.com/office/drawing/2014/main" xmlns="" id="{8CBE85C5-E5D0-09E1-E256-2460778F0D27}"/>
                </a:ext>
              </a:extLst>
            </p:cNvPr>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5" name="Google Shape;594;p33">
              <a:extLst>
                <a:ext uri="{FF2B5EF4-FFF2-40B4-BE49-F238E27FC236}">
                  <a16:creationId xmlns:a16="http://schemas.microsoft.com/office/drawing/2014/main" xmlns="" id="{399B2C63-1275-D407-F3D1-D41670640B79}"/>
                </a:ext>
              </a:extLst>
            </p:cNvPr>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6" name="Google Shape;595;p33">
              <a:extLst>
                <a:ext uri="{FF2B5EF4-FFF2-40B4-BE49-F238E27FC236}">
                  <a16:creationId xmlns:a16="http://schemas.microsoft.com/office/drawing/2014/main" xmlns="" id="{B9F07434-1A03-1573-8A23-D9818A1520E2}"/>
                </a:ext>
              </a:extLst>
            </p:cNvPr>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7" name="Google Shape;596;p33">
              <a:extLst>
                <a:ext uri="{FF2B5EF4-FFF2-40B4-BE49-F238E27FC236}">
                  <a16:creationId xmlns:a16="http://schemas.microsoft.com/office/drawing/2014/main" xmlns="" id="{C395D1F1-3A23-3D4A-A0CB-A3270CE80A3A}"/>
                </a:ext>
              </a:extLst>
            </p:cNvPr>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8" name="Google Shape;597;p33">
              <a:extLst>
                <a:ext uri="{FF2B5EF4-FFF2-40B4-BE49-F238E27FC236}">
                  <a16:creationId xmlns:a16="http://schemas.microsoft.com/office/drawing/2014/main" xmlns="" id="{67D3BEB7-A1A6-B0AC-DDC4-B28415352BE0}"/>
                </a:ext>
              </a:extLst>
            </p:cNvPr>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9" name="Google Shape;598;p33">
              <a:extLst>
                <a:ext uri="{FF2B5EF4-FFF2-40B4-BE49-F238E27FC236}">
                  <a16:creationId xmlns:a16="http://schemas.microsoft.com/office/drawing/2014/main" xmlns="" id="{04257A6A-BA29-54BE-B766-3B54291E06A0}"/>
                </a:ext>
              </a:extLst>
            </p:cNvPr>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0" name="Google Shape;599;p33">
              <a:extLst>
                <a:ext uri="{FF2B5EF4-FFF2-40B4-BE49-F238E27FC236}">
                  <a16:creationId xmlns:a16="http://schemas.microsoft.com/office/drawing/2014/main" xmlns="" id="{10C2557B-74AF-DAC6-F23E-72F7849EE203}"/>
                </a:ext>
              </a:extLst>
            </p:cNvPr>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1" name="Google Shape;600;p33">
              <a:extLst>
                <a:ext uri="{FF2B5EF4-FFF2-40B4-BE49-F238E27FC236}">
                  <a16:creationId xmlns:a16="http://schemas.microsoft.com/office/drawing/2014/main" xmlns="" id="{42EC5E53-FDD8-1288-44B9-96C24E577FD2}"/>
                </a:ext>
              </a:extLst>
            </p:cNvPr>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2" name="Google Shape;601;p33">
              <a:extLst>
                <a:ext uri="{FF2B5EF4-FFF2-40B4-BE49-F238E27FC236}">
                  <a16:creationId xmlns:a16="http://schemas.microsoft.com/office/drawing/2014/main" xmlns="" id="{309285D8-9E9F-085C-EAFB-E195DEFE90C4}"/>
                </a:ext>
              </a:extLst>
            </p:cNvPr>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3" name="Google Shape;602;p33">
              <a:extLst>
                <a:ext uri="{FF2B5EF4-FFF2-40B4-BE49-F238E27FC236}">
                  <a16:creationId xmlns:a16="http://schemas.microsoft.com/office/drawing/2014/main" xmlns="" id="{741F1E8B-EAA7-211C-1363-7E2A984934EE}"/>
                </a:ext>
              </a:extLst>
            </p:cNvPr>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4" name="Google Shape;603;p33">
              <a:extLst>
                <a:ext uri="{FF2B5EF4-FFF2-40B4-BE49-F238E27FC236}">
                  <a16:creationId xmlns:a16="http://schemas.microsoft.com/office/drawing/2014/main" xmlns="" id="{CE14DCD6-98A7-2A9F-F342-C9EDF4693513}"/>
                </a:ext>
              </a:extLst>
            </p:cNvPr>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5" name="Google Shape;604;p33">
              <a:extLst>
                <a:ext uri="{FF2B5EF4-FFF2-40B4-BE49-F238E27FC236}">
                  <a16:creationId xmlns:a16="http://schemas.microsoft.com/office/drawing/2014/main" xmlns="" id="{59C4F3D0-59BA-5BC1-9B05-A38362827298}"/>
                </a:ext>
              </a:extLst>
            </p:cNvPr>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6" name="Google Shape;605;p33">
              <a:extLst>
                <a:ext uri="{FF2B5EF4-FFF2-40B4-BE49-F238E27FC236}">
                  <a16:creationId xmlns:a16="http://schemas.microsoft.com/office/drawing/2014/main" xmlns="" id="{8E6B565F-B84E-704C-BA4B-395C7F8860D5}"/>
                </a:ext>
              </a:extLst>
            </p:cNvPr>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7" name="Google Shape;606;p33">
              <a:extLst>
                <a:ext uri="{FF2B5EF4-FFF2-40B4-BE49-F238E27FC236}">
                  <a16:creationId xmlns:a16="http://schemas.microsoft.com/office/drawing/2014/main" xmlns="" id="{307D02FF-3E20-066E-C6B5-3BAD8295039C}"/>
                </a:ext>
              </a:extLst>
            </p:cNvPr>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8" name="Google Shape;607;p33">
              <a:extLst>
                <a:ext uri="{FF2B5EF4-FFF2-40B4-BE49-F238E27FC236}">
                  <a16:creationId xmlns:a16="http://schemas.microsoft.com/office/drawing/2014/main" xmlns="" id="{5F1599FF-D514-C39D-0B3D-49E0816D8C64}"/>
                </a:ext>
              </a:extLst>
            </p:cNvPr>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9" name="Google Shape;608;p33">
              <a:extLst>
                <a:ext uri="{FF2B5EF4-FFF2-40B4-BE49-F238E27FC236}">
                  <a16:creationId xmlns:a16="http://schemas.microsoft.com/office/drawing/2014/main" xmlns="" id="{C638C518-6C50-050E-637E-C18006A7E697}"/>
                </a:ext>
              </a:extLst>
            </p:cNvPr>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0" name="Google Shape;609;p33">
              <a:extLst>
                <a:ext uri="{FF2B5EF4-FFF2-40B4-BE49-F238E27FC236}">
                  <a16:creationId xmlns:a16="http://schemas.microsoft.com/office/drawing/2014/main" xmlns="" id="{92AD1436-C26B-B2B7-5147-39E00F7645C4}"/>
                </a:ext>
              </a:extLst>
            </p:cNvPr>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1" name="Google Shape;610;p33">
              <a:extLst>
                <a:ext uri="{FF2B5EF4-FFF2-40B4-BE49-F238E27FC236}">
                  <a16:creationId xmlns:a16="http://schemas.microsoft.com/office/drawing/2014/main" xmlns="" id="{793002FF-A4B7-ABA8-10A6-B7F21A3FCEAE}"/>
                </a:ext>
              </a:extLst>
            </p:cNvPr>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2" name="Google Shape;611;p33">
              <a:extLst>
                <a:ext uri="{FF2B5EF4-FFF2-40B4-BE49-F238E27FC236}">
                  <a16:creationId xmlns:a16="http://schemas.microsoft.com/office/drawing/2014/main" xmlns="" id="{1E94474A-C9C7-7935-F6FF-A81F27BE268C}"/>
                </a:ext>
              </a:extLst>
            </p:cNvPr>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3" name="Google Shape;612;p33">
              <a:extLst>
                <a:ext uri="{FF2B5EF4-FFF2-40B4-BE49-F238E27FC236}">
                  <a16:creationId xmlns:a16="http://schemas.microsoft.com/office/drawing/2014/main" xmlns="" id="{36DC14F7-062B-970F-D58F-514C40BBD726}"/>
                </a:ext>
              </a:extLst>
            </p:cNvPr>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4" name="Google Shape;613;p33">
              <a:extLst>
                <a:ext uri="{FF2B5EF4-FFF2-40B4-BE49-F238E27FC236}">
                  <a16:creationId xmlns:a16="http://schemas.microsoft.com/office/drawing/2014/main" xmlns="" id="{6D44C045-5991-04F6-BB66-87C956F3F14D}"/>
                </a:ext>
              </a:extLst>
            </p:cNvPr>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5" name="Google Shape;614;p33">
              <a:extLst>
                <a:ext uri="{FF2B5EF4-FFF2-40B4-BE49-F238E27FC236}">
                  <a16:creationId xmlns:a16="http://schemas.microsoft.com/office/drawing/2014/main" xmlns="" id="{E71799CE-5C74-3707-A1C7-0906635B2CB6}"/>
                </a:ext>
              </a:extLst>
            </p:cNvPr>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6" name="Google Shape;615;p33">
              <a:extLst>
                <a:ext uri="{FF2B5EF4-FFF2-40B4-BE49-F238E27FC236}">
                  <a16:creationId xmlns:a16="http://schemas.microsoft.com/office/drawing/2014/main" xmlns="" id="{122A7E97-302A-9BB2-C80C-AEA0C288476A}"/>
                </a:ext>
              </a:extLst>
            </p:cNvPr>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7" name="Google Shape;616;p33">
              <a:extLst>
                <a:ext uri="{FF2B5EF4-FFF2-40B4-BE49-F238E27FC236}">
                  <a16:creationId xmlns:a16="http://schemas.microsoft.com/office/drawing/2014/main" xmlns="" id="{A2C656B5-A2FE-8179-1D23-C11F5A37E5E6}"/>
                </a:ext>
              </a:extLst>
            </p:cNvPr>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8" name="Google Shape;617;p33">
              <a:extLst>
                <a:ext uri="{FF2B5EF4-FFF2-40B4-BE49-F238E27FC236}">
                  <a16:creationId xmlns:a16="http://schemas.microsoft.com/office/drawing/2014/main" xmlns="" id="{2601475F-D3EF-A050-5D56-AD839895AB58}"/>
                </a:ext>
              </a:extLst>
            </p:cNvPr>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9" name="Google Shape;618;p33">
              <a:extLst>
                <a:ext uri="{FF2B5EF4-FFF2-40B4-BE49-F238E27FC236}">
                  <a16:creationId xmlns:a16="http://schemas.microsoft.com/office/drawing/2014/main" xmlns="" id="{36FC7274-7EF3-04D7-A38D-3F2E63D9314C}"/>
                </a:ext>
              </a:extLst>
            </p:cNvPr>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0" name="Google Shape;619;p33">
              <a:extLst>
                <a:ext uri="{FF2B5EF4-FFF2-40B4-BE49-F238E27FC236}">
                  <a16:creationId xmlns:a16="http://schemas.microsoft.com/office/drawing/2014/main" xmlns="" id="{264687AA-B54A-C376-D8A0-D2F89D83335A}"/>
                </a:ext>
              </a:extLst>
            </p:cNvPr>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81" name="Google Shape;620;p33">
              <a:extLst>
                <a:ext uri="{FF2B5EF4-FFF2-40B4-BE49-F238E27FC236}">
                  <a16:creationId xmlns:a16="http://schemas.microsoft.com/office/drawing/2014/main" xmlns="" id="{F02A4115-953A-AEED-9D07-7393CA65CCDC}"/>
                </a:ext>
              </a:extLst>
            </p:cNvPr>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82" name="Google Shape;638;p33">
            <a:extLst>
              <a:ext uri="{FF2B5EF4-FFF2-40B4-BE49-F238E27FC236}">
                <a16:creationId xmlns:a16="http://schemas.microsoft.com/office/drawing/2014/main" xmlns="" id="{8D80AB5B-65A0-A861-12FB-358F407C2F10}"/>
              </a:ext>
            </a:extLst>
          </p:cNvPr>
          <p:cNvSpPr txBox="1"/>
          <p:nvPr/>
        </p:nvSpPr>
        <p:spPr>
          <a:xfrm>
            <a:off x="2400045" y="3568634"/>
            <a:ext cx="3070624" cy="906305"/>
          </a:xfrm>
          <a:prstGeom prst="rect">
            <a:avLst/>
          </a:prstGeom>
          <a:noFill/>
          <a:ln w="19050" cap="flat" cmpd="sng">
            <a:solidFill>
              <a:srgbClr val="ED4A5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ED4A5D"/>
                </a:solidFill>
                <a:latin typeface="Fira Sans Extra Condensed"/>
                <a:ea typeface="Fira Sans Extra Condensed"/>
                <a:cs typeface="Fira Sans Extra Condensed"/>
                <a:sym typeface="Fira Sans Extra Condensed"/>
              </a:rPr>
              <a:t>Nông nghiệp</a:t>
            </a:r>
          </a:p>
        </p:txBody>
      </p:sp>
      <p:sp>
        <p:nvSpPr>
          <p:cNvPr id="285" name="Arrow: Pentagon 284">
            <a:extLst>
              <a:ext uri="{FF2B5EF4-FFF2-40B4-BE49-F238E27FC236}">
                <a16:creationId xmlns:a16="http://schemas.microsoft.com/office/drawing/2014/main" xmlns="" id="{03ACCA22-C299-A1E0-7477-919C9B44FC6C}"/>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34017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1" name="Rectangle 110">
            <a:extLst>
              <a:ext uri="{FF2B5EF4-FFF2-40B4-BE49-F238E27FC236}">
                <a16:creationId xmlns:a16="http://schemas.microsoft.com/office/drawing/2014/main" xmlns="" id="{28308E01-1BB5-1E42-BC93-3609A5BE6EA1}"/>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
        <p:nvSpPr>
          <p:cNvPr id="228" name="Google Shape;2124;p55">
            <a:extLst>
              <a:ext uri="{FF2B5EF4-FFF2-40B4-BE49-F238E27FC236}">
                <a16:creationId xmlns:a16="http://schemas.microsoft.com/office/drawing/2014/main" xmlns="" id="{F7288B35-5CC5-D809-A31D-DD782BA99AEF}"/>
              </a:ext>
            </a:extLst>
          </p:cNvPr>
          <p:cNvSpPr txBox="1"/>
          <p:nvPr/>
        </p:nvSpPr>
        <p:spPr>
          <a:xfrm>
            <a:off x="6538390" y="4472906"/>
            <a:ext cx="5067015" cy="1823361"/>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Phối hợp chặt chẽ giữa trồng, bảo vệ và khai thác rừng hợp lí. Ban hành chính sách hỗ trợ quản lí bảo vệ rừng</a:t>
            </a:r>
            <a:endParaRPr sz="2800" kern="0" dirty="0">
              <a:solidFill>
                <a:srgbClr val="142810"/>
              </a:solidFill>
              <a:latin typeface="+mj-lt"/>
              <a:ea typeface="Fira Sans Extra Condensed"/>
              <a:cs typeface="Fira Sans Extra Condensed"/>
              <a:sym typeface="Fira Sans Extra Condensed"/>
            </a:endParaRPr>
          </a:p>
        </p:txBody>
      </p:sp>
      <p:pic>
        <p:nvPicPr>
          <p:cNvPr id="229" name="Graphic 228" descr="Arrow Straight">
            <a:extLst>
              <a:ext uri="{FF2B5EF4-FFF2-40B4-BE49-F238E27FC236}">
                <a16:creationId xmlns:a16="http://schemas.microsoft.com/office/drawing/2014/main" xmlns="" id="{8C68EF0E-0AA0-7E51-C6F5-F3D80C1881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536159" y="4884811"/>
            <a:ext cx="793200" cy="793200"/>
          </a:xfrm>
          <a:prstGeom prst="rect">
            <a:avLst/>
          </a:prstGeom>
        </p:spPr>
      </p:pic>
      <p:sp>
        <p:nvSpPr>
          <p:cNvPr id="98" name="Google Shape;626;p33">
            <a:extLst>
              <a:ext uri="{FF2B5EF4-FFF2-40B4-BE49-F238E27FC236}">
                <a16:creationId xmlns:a16="http://schemas.microsoft.com/office/drawing/2014/main" xmlns="" id="{AD6A5D26-4D2F-B102-3F84-B1EF8C81612A}"/>
              </a:ext>
            </a:extLst>
          </p:cNvPr>
          <p:cNvSpPr/>
          <p:nvPr/>
        </p:nvSpPr>
        <p:spPr>
          <a:xfrm>
            <a:off x="1547932" y="4844699"/>
            <a:ext cx="783200" cy="793200"/>
          </a:xfrm>
          <a:prstGeom prst="ellipse">
            <a:avLst/>
          </a:prstGeom>
          <a:solidFill>
            <a:srgbClr val="FFAD29"/>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4</a:t>
            </a:r>
            <a:endParaRPr sz="2800" kern="0">
              <a:solidFill>
                <a:srgbClr val="FFFFFF"/>
              </a:solidFill>
            </a:endParaRPr>
          </a:p>
        </p:txBody>
      </p:sp>
      <p:sp>
        <p:nvSpPr>
          <p:cNvPr id="99" name="Google Shape;627;p33">
            <a:extLst>
              <a:ext uri="{FF2B5EF4-FFF2-40B4-BE49-F238E27FC236}">
                <a16:creationId xmlns:a16="http://schemas.microsoft.com/office/drawing/2014/main" xmlns="" id="{CE6AF30F-01DF-F05B-AA48-283BC411BE74}"/>
              </a:ext>
            </a:extLst>
          </p:cNvPr>
          <p:cNvSpPr/>
          <p:nvPr/>
        </p:nvSpPr>
        <p:spPr>
          <a:xfrm>
            <a:off x="1547932" y="3733868"/>
            <a:ext cx="783200" cy="793200"/>
          </a:xfrm>
          <a:prstGeom prst="ellipse">
            <a:avLst/>
          </a:prstGeom>
          <a:solidFill>
            <a:srgbClr val="ED4A5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3</a:t>
            </a:r>
            <a:endParaRPr sz="2800" kern="0">
              <a:solidFill>
                <a:srgbClr val="FFFFFF"/>
              </a:solidFill>
            </a:endParaRPr>
          </a:p>
        </p:txBody>
      </p:sp>
      <p:sp>
        <p:nvSpPr>
          <p:cNvPr id="100" name="Google Shape;628;p33">
            <a:extLst>
              <a:ext uri="{FF2B5EF4-FFF2-40B4-BE49-F238E27FC236}">
                <a16:creationId xmlns:a16="http://schemas.microsoft.com/office/drawing/2014/main" xmlns="" id="{2028C708-9EA6-F924-B9B1-155AD53C7F74}"/>
              </a:ext>
            </a:extLst>
          </p:cNvPr>
          <p:cNvSpPr/>
          <p:nvPr/>
        </p:nvSpPr>
        <p:spPr>
          <a:xfrm>
            <a:off x="1547932" y="2623036"/>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2</a:t>
            </a:r>
            <a:endParaRPr sz="2800" kern="0">
              <a:solidFill>
                <a:srgbClr val="FFFFFF"/>
              </a:solidFill>
            </a:endParaRPr>
          </a:p>
        </p:txBody>
      </p:sp>
      <p:sp>
        <p:nvSpPr>
          <p:cNvPr id="101" name="Google Shape;629;p33">
            <a:extLst>
              <a:ext uri="{FF2B5EF4-FFF2-40B4-BE49-F238E27FC236}">
                <a16:creationId xmlns:a16="http://schemas.microsoft.com/office/drawing/2014/main" xmlns="" id="{7145C83F-FEFD-72F0-443F-935DD3410EA1}"/>
              </a:ext>
            </a:extLst>
          </p:cNvPr>
          <p:cNvSpPr/>
          <p:nvPr/>
        </p:nvSpPr>
        <p:spPr>
          <a:xfrm>
            <a:off x="1547932" y="1512472"/>
            <a:ext cx="783200" cy="793200"/>
          </a:xfrm>
          <a:prstGeom prst="ellipse">
            <a:avLst/>
          </a:prstGeom>
          <a:solidFill>
            <a:srgbClr val="09527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1</a:t>
            </a:r>
            <a:endParaRPr sz="2800" kern="0">
              <a:solidFill>
                <a:srgbClr val="FFFFFF"/>
              </a:solidFill>
            </a:endParaRPr>
          </a:p>
        </p:txBody>
      </p:sp>
      <p:cxnSp>
        <p:nvCxnSpPr>
          <p:cNvPr id="102" name="Google Shape;632;p33">
            <a:extLst>
              <a:ext uri="{FF2B5EF4-FFF2-40B4-BE49-F238E27FC236}">
                <a16:creationId xmlns:a16="http://schemas.microsoft.com/office/drawing/2014/main" xmlns="" id="{32D02DAC-BD9E-2714-DD97-4020D74C6EEE}"/>
              </a:ext>
            </a:extLst>
          </p:cNvPr>
          <p:cNvCxnSpPr>
            <a:stCxn id="101" idx="2"/>
          </p:cNvCxnSpPr>
          <p:nvPr/>
        </p:nvCxnSpPr>
        <p:spPr>
          <a:xfrm rot="10800000">
            <a:off x="728732" y="1909072"/>
            <a:ext cx="819200" cy="0"/>
          </a:xfrm>
          <a:prstGeom prst="straightConnector1">
            <a:avLst/>
          </a:prstGeom>
          <a:noFill/>
          <a:ln w="19050" cap="flat" cmpd="sng">
            <a:solidFill>
              <a:srgbClr val="09527D"/>
            </a:solidFill>
            <a:prstDash val="solid"/>
            <a:round/>
            <a:headEnd type="none" w="med" len="med"/>
            <a:tailEnd type="oval" w="med" len="med"/>
          </a:ln>
        </p:spPr>
      </p:cxnSp>
      <p:cxnSp>
        <p:nvCxnSpPr>
          <p:cNvPr id="103" name="Google Shape;633;p33">
            <a:extLst>
              <a:ext uri="{FF2B5EF4-FFF2-40B4-BE49-F238E27FC236}">
                <a16:creationId xmlns:a16="http://schemas.microsoft.com/office/drawing/2014/main" xmlns="" id="{6BA0B254-9F86-447A-AAD0-ED125E90AAD9}"/>
              </a:ext>
            </a:extLst>
          </p:cNvPr>
          <p:cNvCxnSpPr>
            <a:stCxn id="99" idx="2"/>
          </p:cNvCxnSpPr>
          <p:nvPr/>
        </p:nvCxnSpPr>
        <p:spPr>
          <a:xfrm rot="10800000">
            <a:off x="728732" y="4130468"/>
            <a:ext cx="819200" cy="0"/>
          </a:xfrm>
          <a:prstGeom prst="straightConnector1">
            <a:avLst/>
          </a:prstGeom>
          <a:noFill/>
          <a:ln w="19050" cap="flat" cmpd="sng">
            <a:solidFill>
              <a:srgbClr val="ED4A5D"/>
            </a:solidFill>
            <a:prstDash val="solid"/>
            <a:round/>
            <a:headEnd type="none" w="med" len="med"/>
            <a:tailEnd type="oval" w="med" len="med"/>
          </a:ln>
        </p:spPr>
      </p:cxnSp>
      <p:cxnSp>
        <p:nvCxnSpPr>
          <p:cNvPr id="104" name="Google Shape;636;p33">
            <a:extLst>
              <a:ext uri="{FF2B5EF4-FFF2-40B4-BE49-F238E27FC236}">
                <a16:creationId xmlns:a16="http://schemas.microsoft.com/office/drawing/2014/main" xmlns="" id="{CAE7D79D-1981-DB09-2DA1-53B427E7E409}"/>
              </a:ext>
            </a:extLst>
          </p:cNvPr>
          <p:cNvCxnSpPr>
            <a:stCxn id="100" idx="2"/>
          </p:cNvCxnSpPr>
          <p:nvPr/>
        </p:nvCxnSpPr>
        <p:spPr>
          <a:xfrm rot="10800000">
            <a:off x="728732" y="3019636"/>
            <a:ext cx="819200" cy="0"/>
          </a:xfrm>
          <a:prstGeom prst="straightConnector1">
            <a:avLst/>
          </a:prstGeom>
          <a:noFill/>
          <a:ln w="19050" cap="flat" cmpd="sng">
            <a:solidFill>
              <a:srgbClr val="86C4DF"/>
            </a:solidFill>
            <a:prstDash val="solid"/>
            <a:round/>
            <a:headEnd type="none" w="med" len="med"/>
            <a:tailEnd type="oval" w="med" len="med"/>
          </a:ln>
        </p:spPr>
      </p:cxnSp>
      <p:cxnSp>
        <p:nvCxnSpPr>
          <p:cNvPr id="105" name="Google Shape;639;p33">
            <a:extLst>
              <a:ext uri="{FF2B5EF4-FFF2-40B4-BE49-F238E27FC236}">
                <a16:creationId xmlns:a16="http://schemas.microsoft.com/office/drawing/2014/main" xmlns="" id="{315BF0FA-2A11-6C1E-CFF5-92F7B0722296}"/>
              </a:ext>
            </a:extLst>
          </p:cNvPr>
          <p:cNvCxnSpPr>
            <a:stCxn id="98" idx="2"/>
          </p:cNvCxnSpPr>
          <p:nvPr/>
        </p:nvCxnSpPr>
        <p:spPr>
          <a:xfrm rot="10800000">
            <a:off x="728732" y="5241299"/>
            <a:ext cx="819200" cy="0"/>
          </a:xfrm>
          <a:prstGeom prst="straightConnector1">
            <a:avLst/>
          </a:prstGeom>
          <a:noFill/>
          <a:ln w="19050" cap="flat" cmpd="sng">
            <a:solidFill>
              <a:srgbClr val="FFAD29"/>
            </a:solidFill>
            <a:prstDash val="solid"/>
            <a:round/>
            <a:headEnd type="none" w="med" len="med"/>
            <a:tailEnd type="oval" w="med" len="med"/>
          </a:ln>
        </p:spPr>
      </p:cxnSp>
      <p:sp>
        <p:nvSpPr>
          <p:cNvPr id="106" name="Google Shape;631;p33">
            <a:extLst>
              <a:ext uri="{FF2B5EF4-FFF2-40B4-BE49-F238E27FC236}">
                <a16:creationId xmlns:a16="http://schemas.microsoft.com/office/drawing/2014/main" xmlns="" id="{DC6DF510-EB14-E481-DF05-CE9F247778E3}"/>
              </a:ext>
            </a:extLst>
          </p:cNvPr>
          <p:cNvSpPr txBox="1"/>
          <p:nvPr/>
        </p:nvSpPr>
        <p:spPr>
          <a:xfrm>
            <a:off x="2367963" y="1453178"/>
            <a:ext cx="3134791" cy="906441"/>
          </a:xfrm>
          <a:prstGeom prst="rect">
            <a:avLst/>
          </a:prstGeom>
          <a:noFill/>
          <a:ln w="19050" cap="flat" cmpd="sng">
            <a:solidFill>
              <a:srgbClr val="09527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700" b="1" kern="0" dirty="0">
                <a:solidFill>
                  <a:srgbClr val="09527D"/>
                </a:solidFill>
                <a:latin typeface="Fira Sans Extra Condensed"/>
                <a:ea typeface="Fira Sans Extra Condensed"/>
                <a:cs typeface="Fira Sans Extra Condensed"/>
                <a:sym typeface="Fira Sans Extra Condensed"/>
              </a:rPr>
              <a:t>Công nghệ thực phẩm</a:t>
            </a:r>
            <a:endParaRPr sz="2700" b="1" kern="0" dirty="0">
              <a:solidFill>
                <a:srgbClr val="09527D"/>
              </a:solidFill>
              <a:latin typeface="Fira Sans Extra Condensed"/>
              <a:ea typeface="Fira Sans Extra Condensed"/>
              <a:cs typeface="Fira Sans Extra Condensed"/>
              <a:sym typeface="Fira Sans Extra Condensed"/>
            </a:endParaRPr>
          </a:p>
        </p:txBody>
      </p:sp>
      <p:sp>
        <p:nvSpPr>
          <p:cNvPr id="107" name="Google Shape;638;p33">
            <a:extLst>
              <a:ext uri="{FF2B5EF4-FFF2-40B4-BE49-F238E27FC236}">
                <a16:creationId xmlns:a16="http://schemas.microsoft.com/office/drawing/2014/main" xmlns="" id="{23CC5104-4FF3-4490-E5DF-F474FC3F487A}"/>
              </a:ext>
            </a:extLst>
          </p:cNvPr>
          <p:cNvSpPr txBox="1"/>
          <p:nvPr/>
        </p:nvSpPr>
        <p:spPr>
          <a:xfrm>
            <a:off x="2389783" y="2502778"/>
            <a:ext cx="3070624" cy="906305"/>
          </a:xfrm>
          <a:prstGeom prst="rect">
            <a:avLst/>
          </a:prstGeom>
          <a:noFill/>
          <a:ln w="19050" cap="flat" cmpd="sng">
            <a:solidFill>
              <a:srgbClr val="86C4DF"/>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86C4DF"/>
                </a:solidFill>
                <a:latin typeface="Fira Sans Extra Condensed"/>
                <a:ea typeface="Fira Sans Extra Condensed"/>
                <a:cs typeface="Fira Sans Extra Condensed"/>
                <a:sym typeface="Fira Sans Extra Condensed"/>
              </a:rPr>
              <a:t>Khoa học môi trường</a:t>
            </a:r>
            <a:endParaRPr sz="2400" b="1" kern="0" dirty="0">
              <a:solidFill>
                <a:srgbClr val="86C4DF"/>
              </a:solidFill>
              <a:latin typeface="Fira Sans Extra Condensed"/>
              <a:ea typeface="Fira Sans Extra Condensed"/>
              <a:cs typeface="Fira Sans Extra Condensed"/>
              <a:sym typeface="Fira Sans Extra Condensed"/>
            </a:endParaRPr>
          </a:p>
        </p:txBody>
      </p:sp>
      <p:sp>
        <p:nvSpPr>
          <p:cNvPr id="108" name="Google Shape;628;p33">
            <a:extLst>
              <a:ext uri="{FF2B5EF4-FFF2-40B4-BE49-F238E27FC236}">
                <a16:creationId xmlns:a16="http://schemas.microsoft.com/office/drawing/2014/main" xmlns="" id="{1325599B-4A6E-9EB2-2BCC-D3E36185C941}"/>
              </a:ext>
            </a:extLst>
          </p:cNvPr>
          <p:cNvSpPr/>
          <p:nvPr/>
        </p:nvSpPr>
        <p:spPr>
          <a:xfrm>
            <a:off x="1547932" y="5944039"/>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dirty="0">
                <a:solidFill>
                  <a:srgbClr val="FFFFFF"/>
                </a:solidFill>
                <a:latin typeface="Fira Sans Extra Condensed"/>
                <a:ea typeface="Fira Sans Extra Condensed"/>
                <a:cs typeface="Fira Sans Extra Condensed"/>
                <a:sym typeface="Fira Sans Extra Condensed"/>
              </a:rPr>
              <a:t>5</a:t>
            </a:r>
            <a:endParaRPr sz="2800" kern="0" dirty="0">
              <a:solidFill>
                <a:srgbClr val="FFFFFF"/>
              </a:solidFill>
            </a:endParaRPr>
          </a:p>
        </p:txBody>
      </p:sp>
      <p:cxnSp>
        <p:nvCxnSpPr>
          <p:cNvPr id="109" name="Google Shape;636;p33">
            <a:extLst>
              <a:ext uri="{FF2B5EF4-FFF2-40B4-BE49-F238E27FC236}">
                <a16:creationId xmlns:a16="http://schemas.microsoft.com/office/drawing/2014/main" xmlns="" id="{8BE3DA76-7D48-C90F-17BE-CC417A398EFB}"/>
              </a:ext>
            </a:extLst>
          </p:cNvPr>
          <p:cNvCxnSpPr>
            <a:stCxn id="108" idx="2"/>
          </p:cNvCxnSpPr>
          <p:nvPr/>
        </p:nvCxnSpPr>
        <p:spPr>
          <a:xfrm rot="10800000">
            <a:off x="728732" y="6340639"/>
            <a:ext cx="819200" cy="0"/>
          </a:xfrm>
          <a:prstGeom prst="straightConnector1">
            <a:avLst/>
          </a:prstGeom>
          <a:noFill/>
          <a:ln w="19050" cap="flat" cmpd="sng">
            <a:solidFill>
              <a:srgbClr val="86C4DF"/>
            </a:solidFill>
            <a:prstDash val="solid"/>
            <a:round/>
            <a:headEnd type="none" w="med" len="med"/>
            <a:tailEnd type="oval" w="med" len="med"/>
          </a:ln>
        </p:spPr>
      </p:cxnSp>
      <p:grpSp>
        <p:nvGrpSpPr>
          <p:cNvPr id="110" name="Google Shape;544;p33">
            <a:extLst>
              <a:ext uri="{FF2B5EF4-FFF2-40B4-BE49-F238E27FC236}">
                <a16:creationId xmlns:a16="http://schemas.microsoft.com/office/drawing/2014/main" xmlns="" id="{1066C414-3FF0-01AD-418F-F63198BD6AD3}"/>
              </a:ext>
            </a:extLst>
          </p:cNvPr>
          <p:cNvGrpSpPr/>
          <p:nvPr/>
        </p:nvGrpSpPr>
        <p:grpSpPr>
          <a:xfrm>
            <a:off x="17499" y="2579966"/>
            <a:ext cx="1384063" cy="2546733"/>
            <a:chOff x="713100" y="1615150"/>
            <a:chExt cx="1624066" cy="2988350"/>
          </a:xfrm>
        </p:grpSpPr>
        <p:sp>
          <p:nvSpPr>
            <p:cNvPr id="114" name="Google Shape;545;p33">
              <a:extLst>
                <a:ext uri="{FF2B5EF4-FFF2-40B4-BE49-F238E27FC236}">
                  <a16:creationId xmlns:a16="http://schemas.microsoft.com/office/drawing/2014/main" xmlns="" id="{3F97FF68-9901-1B13-BA10-BB061537BFBE}"/>
                </a:ext>
              </a:extLst>
            </p:cNvPr>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5" name="Google Shape;546;p33">
              <a:extLst>
                <a:ext uri="{FF2B5EF4-FFF2-40B4-BE49-F238E27FC236}">
                  <a16:creationId xmlns:a16="http://schemas.microsoft.com/office/drawing/2014/main" xmlns="" id="{F30775CE-2CB0-8F3E-6449-A6AB0B1667D4}"/>
                </a:ext>
              </a:extLst>
            </p:cNvPr>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7" name="Google Shape;547;p33">
              <a:extLst>
                <a:ext uri="{FF2B5EF4-FFF2-40B4-BE49-F238E27FC236}">
                  <a16:creationId xmlns:a16="http://schemas.microsoft.com/office/drawing/2014/main" xmlns="" id="{5D22EDAA-B69E-46C5-23E1-0795A536B79C}"/>
                </a:ext>
              </a:extLst>
            </p:cNvPr>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8" name="Google Shape;548;p33">
              <a:extLst>
                <a:ext uri="{FF2B5EF4-FFF2-40B4-BE49-F238E27FC236}">
                  <a16:creationId xmlns:a16="http://schemas.microsoft.com/office/drawing/2014/main" xmlns="" id="{0F573674-5F77-659B-9558-C34C47B3E432}"/>
                </a:ext>
              </a:extLst>
            </p:cNvPr>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9" name="Google Shape;549;p33">
              <a:extLst>
                <a:ext uri="{FF2B5EF4-FFF2-40B4-BE49-F238E27FC236}">
                  <a16:creationId xmlns:a16="http://schemas.microsoft.com/office/drawing/2014/main" xmlns="" id="{19670211-F629-59EA-9DD4-1456CF65A385}"/>
                </a:ext>
              </a:extLst>
            </p:cNvPr>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0" name="Google Shape;550;p33">
              <a:extLst>
                <a:ext uri="{FF2B5EF4-FFF2-40B4-BE49-F238E27FC236}">
                  <a16:creationId xmlns:a16="http://schemas.microsoft.com/office/drawing/2014/main" xmlns="" id="{A808D8BD-4810-20D4-FC38-FF3DC3839CD8}"/>
                </a:ext>
              </a:extLst>
            </p:cNvPr>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1" name="Google Shape;551;p33">
              <a:extLst>
                <a:ext uri="{FF2B5EF4-FFF2-40B4-BE49-F238E27FC236}">
                  <a16:creationId xmlns:a16="http://schemas.microsoft.com/office/drawing/2014/main" xmlns="" id="{6E7FEDA2-74FB-93CD-09AB-0EC19835E875}"/>
                </a:ext>
              </a:extLst>
            </p:cNvPr>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6" name="Google Shape;552;p33">
              <a:extLst>
                <a:ext uri="{FF2B5EF4-FFF2-40B4-BE49-F238E27FC236}">
                  <a16:creationId xmlns:a16="http://schemas.microsoft.com/office/drawing/2014/main" xmlns="" id="{9A77C985-3F57-88DB-5533-2148608AD3BD}"/>
                </a:ext>
              </a:extLst>
            </p:cNvPr>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9" name="Google Shape;553;p33">
              <a:extLst>
                <a:ext uri="{FF2B5EF4-FFF2-40B4-BE49-F238E27FC236}">
                  <a16:creationId xmlns:a16="http://schemas.microsoft.com/office/drawing/2014/main" xmlns="" id="{002C9856-507A-0F3A-C5CE-5A773CB377ED}"/>
                </a:ext>
              </a:extLst>
            </p:cNvPr>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1" name="Google Shape;554;p33">
              <a:extLst>
                <a:ext uri="{FF2B5EF4-FFF2-40B4-BE49-F238E27FC236}">
                  <a16:creationId xmlns:a16="http://schemas.microsoft.com/office/drawing/2014/main" xmlns="" id="{3E253794-C41A-A566-A462-4ECE85A41D89}"/>
                </a:ext>
              </a:extLst>
            </p:cNvPr>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3" name="Google Shape;555;p33">
              <a:extLst>
                <a:ext uri="{FF2B5EF4-FFF2-40B4-BE49-F238E27FC236}">
                  <a16:creationId xmlns:a16="http://schemas.microsoft.com/office/drawing/2014/main" xmlns="" id="{B49D07DB-EA58-4D63-30CC-1FBC78759EA7}"/>
                </a:ext>
              </a:extLst>
            </p:cNvPr>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0" name="Google Shape;556;p33">
              <a:extLst>
                <a:ext uri="{FF2B5EF4-FFF2-40B4-BE49-F238E27FC236}">
                  <a16:creationId xmlns:a16="http://schemas.microsoft.com/office/drawing/2014/main" xmlns="" id="{B5BA0656-3F70-E9E6-6B95-61C8473A3D27}"/>
                </a:ext>
              </a:extLst>
            </p:cNvPr>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1" name="Google Shape;557;p33">
              <a:extLst>
                <a:ext uri="{FF2B5EF4-FFF2-40B4-BE49-F238E27FC236}">
                  <a16:creationId xmlns:a16="http://schemas.microsoft.com/office/drawing/2014/main" xmlns="" id="{CAFD6A25-F1A7-4094-4428-A592D8BD8561}"/>
                </a:ext>
              </a:extLst>
            </p:cNvPr>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3" name="Google Shape;558;p33">
              <a:extLst>
                <a:ext uri="{FF2B5EF4-FFF2-40B4-BE49-F238E27FC236}">
                  <a16:creationId xmlns:a16="http://schemas.microsoft.com/office/drawing/2014/main" xmlns="" id="{D4DAF730-84E4-067F-B7CE-200CD7392CA3}"/>
                </a:ext>
              </a:extLst>
            </p:cNvPr>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4" name="Google Shape;559;p33">
              <a:extLst>
                <a:ext uri="{FF2B5EF4-FFF2-40B4-BE49-F238E27FC236}">
                  <a16:creationId xmlns:a16="http://schemas.microsoft.com/office/drawing/2014/main" xmlns="" id="{149E4469-2F6F-FE6A-B88F-AD74E01C0EB5}"/>
                </a:ext>
              </a:extLst>
            </p:cNvPr>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6" name="Google Shape;560;p33">
              <a:extLst>
                <a:ext uri="{FF2B5EF4-FFF2-40B4-BE49-F238E27FC236}">
                  <a16:creationId xmlns:a16="http://schemas.microsoft.com/office/drawing/2014/main" xmlns="" id="{202EDA54-959C-DDD6-B1F7-42FC86EF45EF}"/>
                </a:ext>
              </a:extLst>
            </p:cNvPr>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7" name="Google Shape;561;p33">
              <a:extLst>
                <a:ext uri="{FF2B5EF4-FFF2-40B4-BE49-F238E27FC236}">
                  <a16:creationId xmlns:a16="http://schemas.microsoft.com/office/drawing/2014/main" xmlns="" id="{F892E4E9-DFE9-62A2-B7DF-52E79B481C30}"/>
                </a:ext>
              </a:extLst>
            </p:cNvPr>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8" name="Google Shape;562;p33">
              <a:extLst>
                <a:ext uri="{FF2B5EF4-FFF2-40B4-BE49-F238E27FC236}">
                  <a16:creationId xmlns:a16="http://schemas.microsoft.com/office/drawing/2014/main" xmlns="" id="{93543233-6D05-B816-5BA4-76A1DB6B442D}"/>
                </a:ext>
              </a:extLst>
            </p:cNvPr>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9" name="Google Shape;563;p33">
              <a:extLst>
                <a:ext uri="{FF2B5EF4-FFF2-40B4-BE49-F238E27FC236}">
                  <a16:creationId xmlns:a16="http://schemas.microsoft.com/office/drawing/2014/main" xmlns="" id="{1650D7D6-CEC0-030E-5816-27CE20C2E5EF}"/>
                </a:ext>
              </a:extLst>
            </p:cNvPr>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0" name="Google Shape;564;p33">
              <a:extLst>
                <a:ext uri="{FF2B5EF4-FFF2-40B4-BE49-F238E27FC236}">
                  <a16:creationId xmlns:a16="http://schemas.microsoft.com/office/drawing/2014/main" xmlns="" id="{52D32A55-4386-D125-25AC-4EF6052F5EBF}"/>
                </a:ext>
              </a:extLst>
            </p:cNvPr>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1" name="Google Shape;565;p33">
              <a:extLst>
                <a:ext uri="{FF2B5EF4-FFF2-40B4-BE49-F238E27FC236}">
                  <a16:creationId xmlns:a16="http://schemas.microsoft.com/office/drawing/2014/main" xmlns="" id="{CC684DAE-5846-C978-F619-079C7DD8B0A5}"/>
                </a:ext>
              </a:extLst>
            </p:cNvPr>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3" name="Google Shape;566;p33">
              <a:extLst>
                <a:ext uri="{FF2B5EF4-FFF2-40B4-BE49-F238E27FC236}">
                  <a16:creationId xmlns:a16="http://schemas.microsoft.com/office/drawing/2014/main" xmlns="" id="{72B3FB5B-7F39-0A85-13C2-1E6CA202E3AB}"/>
                </a:ext>
              </a:extLst>
            </p:cNvPr>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4" name="Google Shape;567;p33">
              <a:extLst>
                <a:ext uri="{FF2B5EF4-FFF2-40B4-BE49-F238E27FC236}">
                  <a16:creationId xmlns:a16="http://schemas.microsoft.com/office/drawing/2014/main" xmlns="" id="{C026EA32-7C97-E141-B7E3-87CB9D1D6B18}"/>
                </a:ext>
              </a:extLst>
            </p:cNvPr>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5" name="Google Shape;568;p33">
              <a:extLst>
                <a:ext uri="{FF2B5EF4-FFF2-40B4-BE49-F238E27FC236}">
                  <a16:creationId xmlns:a16="http://schemas.microsoft.com/office/drawing/2014/main" xmlns="" id="{D05A433C-1E2F-F1A5-07FE-11CECE2C8B81}"/>
                </a:ext>
              </a:extLst>
            </p:cNvPr>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6" name="Google Shape;569;p33">
              <a:extLst>
                <a:ext uri="{FF2B5EF4-FFF2-40B4-BE49-F238E27FC236}">
                  <a16:creationId xmlns:a16="http://schemas.microsoft.com/office/drawing/2014/main" xmlns="" id="{753A3229-C393-4DEF-9787-1AC478D683A1}"/>
                </a:ext>
              </a:extLst>
            </p:cNvPr>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7" name="Google Shape;570;p33">
              <a:extLst>
                <a:ext uri="{FF2B5EF4-FFF2-40B4-BE49-F238E27FC236}">
                  <a16:creationId xmlns:a16="http://schemas.microsoft.com/office/drawing/2014/main" xmlns="" id="{D69013BB-A09F-59A8-3476-A9925EA120DE}"/>
                </a:ext>
              </a:extLst>
            </p:cNvPr>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0" name="Google Shape;571;p33">
              <a:extLst>
                <a:ext uri="{FF2B5EF4-FFF2-40B4-BE49-F238E27FC236}">
                  <a16:creationId xmlns:a16="http://schemas.microsoft.com/office/drawing/2014/main" xmlns="" id="{136B0969-B59C-0543-915A-611BA496C9E4}"/>
                </a:ext>
              </a:extLst>
            </p:cNvPr>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1" name="Google Shape;572;p33">
              <a:extLst>
                <a:ext uri="{FF2B5EF4-FFF2-40B4-BE49-F238E27FC236}">
                  <a16:creationId xmlns:a16="http://schemas.microsoft.com/office/drawing/2014/main" xmlns="" id="{3A81CB5D-DBEB-E65B-3C8A-C25F99D17EEA}"/>
                </a:ext>
              </a:extLst>
            </p:cNvPr>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2" name="Google Shape;573;p33">
              <a:extLst>
                <a:ext uri="{FF2B5EF4-FFF2-40B4-BE49-F238E27FC236}">
                  <a16:creationId xmlns:a16="http://schemas.microsoft.com/office/drawing/2014/main" xmlns="" id="{A900E150-FA67-398B-64EB-66722157E9A3}"/>
                </a:ext>
              </a:extLst>
            </p:cNvPr>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3" name="Google Shape;574;p33">
              <a:extLst>
                <a:ext uri="{FF2B5EF4-FFF2-40B4-BE49-F238E27FC236}">
                  <a16:creationId xmlns:a16="http://schemas.microsoft.com/office/drawing/2014/main" xmlns="" id="{A94D9282-0AB9-382D-01D1-AFFDDA082B87}"/>
                </a:ext>
              </a:extLst>
            </p:cNvPr>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4" name="Google Shape;575;p33">
              <a:extLst>
                <a:ext uri="{FF2B5EF4-FFF2-40B4-BE49-F238E27FC236}">
                  <a16:creationId xmlns:a16="http://schemas.microsoft.com/office/drawing/2014/main" xmlns="" id="{27E242F7-441D-3CB6-A209-AA83AE3C784B}"/>
                </a:ext>
              </a:extLst>
            </p:cNvPr>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5" name="Google Shape;576;p33">
              <a:extLst>
                <a:ext uri="{FF2B5EF4-FFF2-40B4-BE49-F238E27FC236}">
                  <a16:creationId xmlns:a16="http://schemas.microsoft.com/office/drawing/2014/main" xmlns="" id="{0E0B30B1-D47C-9C63-6FE5-75415F695485}"/>
                </a:ext>
              </a:extLst>
            </p:cNvPr>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6" name="Google Shape;577;p33">
              <a:extLst>
                <a:ext uri="{FF2B5EF4-FFF2-40B4-BE49-F238E27FC236}">
                  <a16:creationId xmlns:a16="http://schemas.microsoft.com/office/drawing/2014/main" xmlns="" id="{B268C7C9-0855-7159-DA03-BA2CAC5BB492}"/>
                </a:ext>
              </a:extLst>
            </p:cNvPr>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7" name="Google Shape;578;p33">
              <a:extLst>
                <a:ext uri="{FF2B5EF4-FFF2-40B4-BE49-F238E27FC236}">
                  <a16:creationId xmlns:a16="http://schemas.microsoft.com/office/drawing/2014/main" xmlns="" id="{C912AF8E-D929-809B-4A02-C1CF21BD2EC9}"/>
                </a:ext>
              </a:extLst>
            </p:cNvPr>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8" name="Google Shape;579;p33">
              <a:extLst>
                <a:ext uri="{FF2B5EF4-FFF2-40B4-BE49-F238E27FC236}">
                  <a16:creationId xmlns:a16="http://schemas.microsoft.com/office/drawing/2014/main" xmlns="" id="{E87AAE94-F4C1-2E27-8A34-90AC9CA10E08}"/>
                </a:ext>
              </a:extLst>
            </p:cNvPr>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9" name="Google Shape;580;p33">
              <a:extLst>
                <a:ext uri="{FF2B5EF4-FFF2-40B4-BE49-F238E27FC236}">
                  <a16:creationId xmlns:a16="http://schemas.microsoft.com/office/drawing/2014/main" xmlns="" id="{369A64F1-F761-1375-8B8E-9E6ABF2D1506}"/>
                </a:ext>
              </a:extLst>
            </p:cNvPr>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0" name="Google Shape;581;p33">
              <a:extLst>
                <a:ext uri="{FF2B5EF4-FFF2-40B4-BE49-F238E27FC236}">
                  <a16:creationId xmlns:a16="http://schemas.microsoft.com/office/drawing/2014/main" xmlns="" id="{D3820FEE-D947-10DE-B5DA-469C1EF15F6B}"/>
                </a:ext>
              </a:extLst>
            </p:cNvPr>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1" name="Google Shape;582;p33">
              <a:extLst>
                <a:ext uri="{FF2B5EF4-FFF2-40B4-BE49-F238E27FC236}">
                  <a16:creationId xmlns:a16="http://schemas.microsoft.com/office/drawing/2014/main" xmlns="" id="{3E843E15-4674-01B9-0549-0245A9C31878}"/>
                </a:ext>
              </a:extLst>
            </p:cNvPr>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2" name="Google Shape;583;p33">
              <a:extLst>
                <a:ext uri="{FF2B5EF4-FFF2-40B4-BE49-F238E27FC236}">
                  <a16:creationId xmlns:a16="http://schemas.microsoft.com/office/drawing/2014/main" xmlns="" id="{F91039A0-FA01-CB92-E7ED-4781296D9E06}"/>
                </a:ext>
              </a:extLst>
            </p:cNvPr>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3" name="Google Shape;584;p33">
              <a:extLst>
                <a:ext uri="{FF2B5EF4-FFF2-40B4-BE49-F238E27FC236}">
                  <a16:creationId xmlns:a16="http://schemas.microsoft.com/office/drawing/2014/main" xmlns="" id="{B9DC90CE-003C-A680-B363-956C10C71F65}"/>
                </a:ext>
              </a:extLst>
            </p:cNvPr>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4" name="Google Shape;585;p33">
              <a:extLst>
                <a:ext uri="{FF2B5EF4-FFF2-40B4-BE49-F238E27FC236}">
                  <a16:creationId xmlns:a16="http://schemas.microsoft.com/office/drawing/2014/main" xmlns="" id="{6ABC52A0-FCB7-44EE-21FF-55C30BD5A4C3}"/>
                </a:ext>
              </a:extLst>
            </p:cNvPr>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5" name="Google Shape;586;p33">
              <a:extLst>
                <a:ext uri="{FF2B5EF4-FFF2-40B4-BE49-F238E27FC236}">
                  <a16:creationId xmlns:a16="http://schemas.microsoft.com/office/drawing/2014/main" xmlns="" id="{D154E404-F61B-0E31-7C87-C56AB5EA0E25}"/>
                </a:ext>
              </a:extLst>
            </p:cNvPr>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6" name="Google Shape;587;p33">
              <a:extLst>
                <a:ext uri="{FF2B5EF4-FFF2-40B4-BE49-F238E27FC236}">
                  <a16:creationId xmlns:a16="http://schemas.microsoft.com/office/drawing/2014/main" xmlns="" id="{15148E11-0188-BB92-5277-9BB4162781FE}"/>
                </a:ext>
              </a:extLst>
            </p:cNvPr>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7" name="Google Shape;588;p33">
              <a:extLst>
                <a:ext uri="{FF2B5EF4-FFF2-40B4-BE49-F238E27FC236}">
                  <a16:creationId xmlns:a16="http://schemas.microsoft.com/office/drawing/2014/main" xmlns="" id="{91DD81A2-ABE6-978A-3E50-B1F16CC9562B}"/>
                </a:ext>
              </a:extLst>
            </p:cNvPr>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8" name="Google Shape;589;p33">
              <a:extLst>
                <a:ext uri="{FF2B5EF4-FFF2-40B4-BE49-F238E27FC236}">
                  <a16:creationId xmlns:a16="http://schemas.microsoft.com/office/drawing/2014/main" xmlns="" id="{7A76A656-D2AF-7347-C15C-8F1702A83830}"/>
                </a:ext>
              </a:extLst>
            </p:cNvPr>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9" name="Google Shape;590;p33">
              <a:extLst>
                <a:ext uri="{FF2B5EF4-FFF2-40B4-BE49-F238E27FC236}">
                  <a16:creationId xmlns:a16="http://schemas.microsoft.com/office/drawing/2014/main" xmlns="" id="{83CBE150-1711-7177-01CD-41D1F79FF05A}"/>
                </a:ext>
              </a:extLst>
            </p:cNvPr>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0" name="Google Shape;591;p33">
              <a:extLst>
                <a:ext uri="{FF2B5EF4-FFF2-40B4-BE49-F238E27FC236}">
                  <a16:creationId xmlns:a16="http://schemas.microsoft.com/office/drawing/2014/main" xmlns="" id="{396AA2EB-FBD8-8FA3-EB1F-99B661CDC4F8}"/>
                </a:ext>
              </a:extLst>
            </p:cNvPr>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1" name="Google Shape;592;p33">
              <a:extLst>
                <a:ext uri="{FF2B5EF4-FFF2-40B4-BE49-F238E27FC236}">
                  <a16:creationId xmlns:a16="http://schemas.microsoft.com/office/drawing/2014/main" xmlns="" id="{8B6534AF-47DB-C9D7-9BC1-9790B314AD06}"/>
                </a:ext>
              </a:extLst>
            </p:cNvPr>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2" name="Google Shape;593;p33">
              <a:extLst>
                <a:ext uri="{FF2B5EF4-FFF2-40B4-BE49-F238E27FC236}">
                  <a16:creationId xmlns:a16="http://schemas.microsoft.com/office/drawing/2014/main" xmlns="" id="{40715416-E5B7-17E8-C0A2-B8E08355892B}"/>
                </a:ext>
              </a:extLst>
            </p:cNvPr>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3" name="Google Shape;594;p33">
              <a:extLst>
                <a:ext uri="{FF2B5EF4-FFF2-40B4-BE49-F238E27FC236}">
                  <a16:creationId xmlns:a16="http://schemas.microsoft.com/office/drawing/2014/main" xmlns="" id="{12A8C7BA-70F0-D185-0EEC-381DC58880C6}"/>
                </a:ext>
              </a:extLst>
            </p:cNvPr>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4" name="Google Shape;595;p33">
              <a:extLst>
                <a:ext uri="{FF2B5EF4-FFF2-40B4-BE49-F238E27FC236}">
                  <a16:creationId xmlns:a16="http://schemas.microsoft.com/office/drawing/2014/main" xmlns="" id="{E4F6AB7B-D585-09B6-47D0-5681BD7CA912}"/>
                </a:ext>
              </a:extLst>
            </p:cNvPr>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5" name="Google Shape;596;p33">
              <a:extLst>
                <a:ext uri="{FF2B5EF4-FFF2-40B4-BE49-F238E27FC236}">
                  <a16:creationId xmlns:a16="http://schemas.microsoft.com/office/drawing/2014/main" xmlns="" id="{E2CEAC5B-FF1B-9EE1-EAA2-4F478E00793F}"/>
                </a:ext>
              </a:extLst>
            </p:cNvPr>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6" name="Google Shape;597;p33">
              <a:extLst>
                <a:ext uri="{FF2B5EF4-FFF2-40B4-BE49-F238E27FC236}">
                  <a16:creationId xmlns:a16="http://schemas.microsoft.com/office/drawing/2014/main" xmlns="" id="{E7796EDA-9418-2D99-A374-394FB268FC40}"/>
                </a:ext>
              </a:extLst>
            </p:cNvPr>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7" name="Google Shape;598;p33">
              <a:extLst>
                <a:ext uri="{FF2B5EF4-FFF2-40B4-BE49-F238E27FC236}">
                  <a16:creationId xmlns:a16="http://schemas.microsoft.com/office/drawing/2014/main" xmlns="" id="{C10E1101-5A9A-9D5A-3E86-4BD4F63E680D}"/>
                </a:ext>
              </a:extLst>
            </p:cNvPr>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8" name="Google Shape;599;p33">
              <a:extLst>
                <a:ext uri="{FF2B5EF4-FFF2-40B4-BE49-F238E27FC236}">
                  <a16:creationId xmlns:a16="http://schemas.microsoft.com/office/drawing/2014/main" xmlns="" id="{BCE76EEC-BA7E-465B-A1AF-9564B387D87A}"/>
                </a:ext>
              </a:extLst>
            </p:cNvPr>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9" name="Google Shape;600;p33">
              <a:extLst>
                <a:ext uri="{FF2B5EF4-FFF2-40B4-BE49-F238E27FC236}">
                  <a16:creationId xmlns:a16="http://schemas.microsoft.com/office/drawing/2014/main" xmlns="" id="{1ED2AE73-50B5-E7D5-46DB-45AD5F135E8E}"/>
                </a:ext>
              </a:extLst>
            </p:cNvPr>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0" name="Google Shape;601;p33">
              <a:extLst>
                <a:ext uri="{FF2B5EF4-FFF2-40B4-BE49-F238E27FC236}">
                  <a16:creationId xmlns:a16="http://schemas.microsoft.com/office/drawing/2014/main" xmlns="" id="{44CA41C7-4C28-4FF0-C3E8-00214ED3D939}"/>
                </a:ext>
              </a:extLst>
            </p:cNvPr>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1" name="Google Shape;602;p33">
              <a:extLst>
                <a:ext uri="{FF2B5EF4-FFF2-40B4-BE49-F238E27FC236}">
                  <a16:creationId xmlns:a16="http://schemas.microsoft.com/office/drawing/2014/main" xmlns="" id="{791E1542-D42F-183B-0CBE-437B201649C3}"/>
                </a:ext>
              </a:extLst>
            </p:cNvPr>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2" name="Google Shape;603;p33">
              <a:extLst>
                <a:ext uri="{FF2B5EF4-FFF2-40B4-BE49-F238E27FC236}">
                  <a16:creationId xmlns:a16="http://schemas.microsoft.com/office/drawing/2014/main" xmlns="" id="{D666EB00-5125-3F71-BD61-73A2122FE7DF}"/>
                </a:ext>
              </a:extLst>
            </p:cNvPr>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3" name="Google Shape;604;p33">
              <a:extLst>
                <a:ext uri="{FF2B5EF4-FFF2-40B4-BE49-F238E27FC236}">
                  <a16:creationId xmlns:a16="http://schemas.microsoft.com/office/drawing/2014/main" xmlns="" id="{90A9AC4A-F737-29DB-E923-39F8F1439A95}"/>
                </a:ext>
              </a:extLst>
            </p:cNvPr>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4" name="Google Shape;605;p33">
              <a:extLst>
                <a:ext uri="{FF2B5EF4-FFF2-40B4-BE49-F238E27FC236}">
                  <a16:creationId xmlns:a16="http://schemas.microsoft.com/office/drawing/2014/main" xmlns="" id="{9CB82E6E-F7B9-9B7C-F8BF-3FC0235133D7}"/>
                </a:ext>
              </a:extLst>
            </p:cNvPr>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5" name="Google Shape;606;p33">
              <a:extLst>
                <a:ext uri="{FF2B5EF4-FFF2-40B4-BE49-F238E27FC236}">
                  <a16:creationId xmlns:a16="http://schemas.microsoft.com/office/drawing/2014/main" xmlns="" id="{0D866AE3-B019-5681-F2D0-9F087A9E4FA0}"/>
                </a:ext>
              </a:extLst>
            </p:cNvPr>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6" name="Google Shape;607;p33">
              <a:extLst>
                <a:ext uri="{FF2B5EF4-FFF2-40B4-BE49-F238E27FC236}">
                  <a16:creationId xmlns:a16="http://schemas.microsoft.com/office/drawing/2014/main" xmlns="" id="{23F39607-6513-C2AE-8621-517483289D20}"/>
                </a:ext>
              </a:extLst>
            </p:cNvPr>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7" name="Google Shape;608;p33">
              <a:extLst>
                <a:ext uri="{FF2B5EF4-FFF2-40B4-BE49-F238E27FC236}">
                  <a16:creationId xmlns:a16="http://schemas.microsoft.com/office/drawing/2014/main" xmlns="" id="{D482DF79-402F-7555-7875-EA8D65BCB521}"/>
                </a:ext>
              </a:extLst>
            </p:cNvPr>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8" name="Google Shape;609;p33">
              <a:extLst>
                <a:ext uri="{FF2B5EF4-FFF2-40B4-BE49-F238E27FC236}">
                  <a16:creationId xmlns:a16="http://schemas.microsoft.com/office/drawing/2014/main" xmlns="" id="{B1320BD1-8091-26BF-024C-2004B0C8B2B4}"/>
                </a:ext>
              </a:extLst>
            </p:cNvPr>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9" name="Google Shape;610;p33">
              <a:extLst>
                <a:ext uri="{FF2B5EF4-FFF2-40B4-BE49-F238E27FC236}">
                  <a16:creationId xmlns:a16="http://schemas.microsoft.com/office/drawing/2014/main" xmlns="" id="{A128AA0B-6F87-755F-6DC8-9FEA0C0F9582}"/>
                </a:ext>
              </a:extLst>
            </p:cNvPr>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0" name="Google Shape;611;p33">
              <a:extLst>
                <a:ext uri="{FF2B5EF4-FFF2-40B4-BE49-F238E27FC236}">
                  <a16:creationId xmlns:a16="http://schemas.microsoft.com/office/drawing/2014/main" xmlns="" id="{0D809894-32A2-DC44-CAB6-FF6A8FA2DD35}"/>
                </a:ext>
              </a:extLst>
            </p:cNvPr>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1" name="Google Shape;612;p33">
              <a:extLst>
                <a:ext uri="{FF2B5EF4-FFF2-40B4-BE49-F238E27FC236}">
                  <a16:creationId xmlns:a16="http://schemas.microsoft.com/office/drawing/2014/main" xmlns="" id="{F5C7F3F4-FF30-3A7B-C530-575337F29F97}"/>
                </a:ext>
              </a:extLst>
            </p:cNvPr>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2" name="Google Shape;613;p33">
              <a:extLst>
                <a:ext uri="{FF2B5EF4-FFF2-40B4-BE49-F238E27FC236}">
                  <a16:creationId xmlns:a16="http://schemas.microsoft.com/office/drawing/2014/main" xmlns="" id="{94DCD5BE-3C10-9E3B-3AFE-8E8C5BFADF87}"/>
                </a:ext>
              </a:extLst>
            </p:cNvPr>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3" name="Google Shape;614;p33">
              <a:extLst>
                <a:ext uri="{FF2B5EF4-FFF2-40B4-BE49-F238E27FC236}">
                  <a16:creationId xmlns:a16="http://schemas.microsoft.com/office/drawing/2014/main" xmlns="" id="{1F4D4D4C-C261-0F1C-CE65-074B0B5369A5}"/>
                </a:ext>
              </a:extLst>
            </p:cNvPr>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4" name="Google Shape;615;p33">
              <a:extLst>
                <a:ext uri="{FF2B5EF4-FFF2-40B4-BE49-F238E27FC236}">
                  <a16:creationId xmlns:a16="http://schemas.microsoft.com/office/drawing/2014/main" xmlns="" id="{ABAF615B-E27D-6066-6674-26B0B3F519AB}"/>
                </a:ext>
              </a:extLst>
            </p:cNvPr>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5" name="Google Shape;616;p33">
              <a:extLst>
                <a:ext uri="{FF2B5EF4-FFF2-40B4-BE49-F238E27FC236}">
                  <a16:creationId xmlns:a16="http://schemas.microsoft.com/office/drawing/2014/main" xmlns="" id="{B938EE57-FEEB-B987-0F00-24B17F662C7F}"/>
                </a:ext>
              </a:extLst>
            </p:cNvPr>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6" name="Google Shape;617;p33">
              <a:extLst>
                <a:ext uri="{FF2B5EF4-FFF2-40B4-BE49-F238E27FC236}">
                  <a16:creationId xmlns:a16="http://schemas.microsoft.com/office/drawing/2014/main" xmlns="" id="{8A6E7E8C-BD13-7BDA-5AA6-2E42C0532CE3}"/>
                </a:ext>
              </a:extLst>
            </p:cNvPr>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7" name="Google Shape;618;p33">
              <a:extLst>
                <a:ext uri="{FF2B5EF4-FFF2-40B4-BE49-F238E27FC236}">
                  <a16:creationId xmlns:a16="http://schemas.microsoft.com/office/drawing/2014/main" xmlns="" id="{9AD35169-137B-D30D-CF55-139815670793}"/>
                </a:ext>
              </a:extLst>
            </p:cNvPr>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8" name="Google Shape;619;p33">
              <a:extLst>
                <a:ext uri="{FF2B5EF4-FFF2-40B4-BE49-F238E27FC236}">
                  <a16:creationId xmlns:a16="http://schemas.microsoft.com/office/drawing/2014/main" xmlns="" id="{68941295-36F5-18F3-6E8E-3DCD552F22A9}"/>
                </a:ext>
              </a:extLst>
            </p:cNvPr>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9" name="Google Shape;620;p33">
              <a:extLst>
                <a:ext uri="{FF2B5EF4-FFF2-40B4-BE49-F238E27FC236}">
                  <a16:creationId xmlns:a16="http://schemas.microsoft.com/office/drawing/2014/main" xmlns="" id="{60709302-5BB3-2CF2-5055-11158A595FD3}"/>
                </a:ext>
              </a:extLst>
            </p:cNvPr>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80" name="Google Shape;638;p33">
            <a:extLst>
              <a:ext uri="{FF2B5EF4-FFF2-40B4-BE49-F238E27FC236}">
                <a16:creationId xmlns:a16="http://schemas.microsoft.com/office/drawing/2014/main" xmlns="" id="{B2B5DDEE-1E1D-B008-2B94-E9474F217223}"/>
              </a:ext>
            </a:extLst>
          </p:cNvPr>
          <p:cNvSpPr txBox="1"/>
          <p:nvPr/>
        </p:nvSpPr>
        <p:spPr>
          <a:xfrm>
            <a:off x="2400045" y="3568634"/>
            <a:ext cx="3070624" cy="906305"/>
          </a:xfrm>
          <a:prstGeom prst="rect">
            <a:avLst/>
          </a:prstGeom>
          <a:noFill/>
          <a:ln w="19050" cap="flat" cmpd="sng">
            <a:solidFill>
              <a:srgbClr val="ED4A5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ED4A5D"/>
                </a:solidFill>
                <a:latin typeface="Fira Sans Extra Condensed"/>
                <a:ea typeface="Fira Sans Extra Condensed"/>
                <a:cs typeface="Fira Sans Extra Condensed"/>
                <a:sym typeface="Fira Sans Extra Condensed"/>
              </a:rPr>
              <a:t>Nông nghiệp</a:t>
            </a:r>
          </a:p>
        </p:txBody>
      </p:sp>
      <p:sp>
        <p:nvSpPr>
          <p:cNvPr id="281" name="Google Shape;638;p33">
            <a:extLst>
              <a:ext uri="{FF2B5EF4-FFF2-40B4-BE49-F238E27FC236}">
                <a16:creationId xmlns:a16="http://schemas.microsoft.com/office/drawing/2014/main" xmlns="" id="{F453C0B8-985F-C26D-21E0-255FB94F14DD}"/>
              </a:ext>
            </a:extLst>
          </p:cNvPr>
          <p:cNvSpPr txBox="1"/>
          <p:nvPr/>
        </p:nvSpPr>
        <p:spPr>
          <a:xfrm>
            <a:off x="2409272" y="4631934"/>
            <a:ext cx="3070624" cy="906305"/>
          </a:xfrm>
          <a:prstGeom prst="rect">
            <a:avLst/>
          </a:prstGeom>
          <a:noFill/>
          <a:ln w="19050" cap="flat" cmpd="sng">
            <a:solidFill>
              <a:srgbClr val="FFAD29"/>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FFAD29"/>
                </a:solidFill>
                <a:latin typeface="Fira Sans Extra Condensed"/>
                <a:ea typeface="Fira Sans Extra Condensed"/>
                <a:cs typeface="Fira Sans Extra Condensed"/>
                <a:sym typeface="Fira Sans Extra Condensed"/>
              </a:rPr>
              <a:t>Lâm nghiệp</a:t>
            </a:r>
          </a:p>
        </p:txBody>
      </p:sp>
      <p:sp>
        <p:nvSpPr>
          <p:cNvPr id="283" name="Arrow: Pentagon 282">
            <a:extLst>
              <a:ext uri="{FF2B5EF4-FFF2-40B4-BE49-F238E27FC236}">
                <a16:creationId xmlns:a16="http://schemas.microsoft.com/office/drawing/2014/main" xmlns="" id="{28D8DFB4-31CF-FB6B-B61C-CA514C2FC004}"/>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27448590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22" name="Google Shape;626;p33">
            <a:extLst>
              <a:ext uri="{FF2B5EF4-FFF2-40B4-BE49-F238E27FC236}">
                <a16:creationId xmlns:a16="http://schemas.microsoft.com/office/drawing/2014/main" xmlns="" id="{BA60F6FE-C3FE-2345-3B99-D4731CD4EC4F}"/>
              </a:ext>
            </a:extLst>
          </p:cNvPr>
          <p:cNvSpPr/>
          <p:nvPr/>
        </p:nvSpPr>
        <p:spPr>
          <a:xfrm>
            <a:off x="1547932" y="4844699"/>
            <a:ext cx="783200" cy="793200"/>
          </a:xfrm>
          <a:prstGeom prst="ellipse">
            <a:avLst/>
          </a:prstGeom>
          <a:solidFill>
            <a:srgbClr val="FFAD29"/>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4</a:t>
            </a:r>
            <a:endParaRPr sz="2800" kern="0">
              <a:solidFill>
                <a:srgbClr val="FFFFFF"/>
              </a:solidFill>
            </a:endParaRPr>
          </a:p>
        </p:txBody>
      </p:sp>
      <p:sp>
        <p:nvSpPr>
          <p:cNvPr id="123" name="Google Shape;627;p33">
            <a:extLst>
              <a:ext uri="{FF2B5EF4-FFF2-40B4-BE49-F238E27FC236}">
                <a16:creationId xmlns:a16="http://schemas.microsoft.com/office/drawing/2014/main" xmlns="" id="{0824BBC6-0270-394F-996F-B23BB077FAA5}"/>
              </a:ext>
            </a:extLst>
          </p:cNvPr>
          <p:cNvSpPr/>
          <p:nvPr/>
        </p:nvSpPr>
        <p:spPr>
          <a:xfrm>
            <a:off x="1547932" y="3733868"/>
            <a:ext cx="783200" cy="793200"/>
          </a:xfrm>
          <a:prstGeom prst="ellipse">
            <a:avLst/>
          </a:prstGeom>
          <a:solidFill>
            <a:srgbClr val="ED4A5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3</a:t>
            </a:r>
            <a:endParaRPr sz="2800" kern="0">
              <a:solidFill>
                <a:srgbClr val="FFFFFF"/>
              </a:solidFill>
            </a:endParaRPr>
          </a:p>
        </p:txBody>
      </p:sp>
      <p:sp>
        <p:nvSpPr>
          <p:cNvPr id="124" name="Google Shape;628;p33">
            <a:extLst>
              <a:ext uri="{FF2B5EF4-FFF2-40B4-BE49-F238E27FC236}">
                <a16:creationId xmlns:a16="http://schemas.microsoft.com/office/drawing/2014/main" xmlns="" id="{51B98B82-88EA-8776-1411-CE3EFC349ABE}"/>
              </a:ext>
            </a:extLst>
          </p:cNvPr>
          <p:cNvSpPr/>
          <p:nvPr/>
        </p:nvSpPr>
        <p:spPr>
          <a:xfrm>
            <a:off x="1547932" y="2623036"/>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2</a:t>
            </a:r>
            <a:endParaRPr sz="2800" kern="0">
              <a:solidFill>
                <a:srgbClr val="FFFFFF"/>
              </a:solidFill>
            </a:endParaRPr>
          </a:p>
        </p:txBody>
      </p:sp>
      <p:sp>
        <p:nvSpPr>
          <p:cNvPr id="125" name="Google Shape;629;p33">
            <a:extLst>
              <a:ext uri="{FF2B5EF4-FFF2-40B4-BE49-F238E27FC236}">
                <a16:creationId xmlns:a16="http://schemas.microsoft.com/office/drawing/2014/main" xmlns="" id="{BE60F2DF-62F0-37D8-7926-F1762B1716E5}"/>
              </a:ext>
            </a:extLst>
          </p:cNvPr>
          <p:cNvSpPr/>
          <p:nvPr/>
        </p:nvSpPr>
        <p:spPr>
          <a:xfrm>
            <a:off x="1547932" y="1512472"/>
            <a:ext cx="783200" cy="793200"/>
          </a:xfrm>
          <a:prstGeom prst="ellipse">
            <a:avLst/>
          </a:prstGeom>
          <a:solidFill>
            <a:srgbClr val="09527D"/>
          </a:solidFill>
          <a:ln>
            <a:noFill/>
          </a:ln>
        </p:spPr>
        <p:txBody>
          <a:bodyPr spcFirstLastPara="1" wrap="square" lIns="121897" tIns="121897" rIns="121897" bIns="121897" anchor="ctr" anchorCtr="0">
            <a:noAutofit/>
          </a:bodyPr>
          <a:lstStyle/>
          <a:p>
            <a:pPr algn="ctr" defTabSz="1219170">
              <a:buSzPts val="1100"/>
              <a:defRPr/>
            </a:pPr>
            <a:r>
              <a:rPr lang="en" sz="3300" b="1" kern="0">
                <a:solidFill>
                  <a:srgbClr val="FFFFFF"/>
                </a:solidFill>
                <a:latin typeface="Fira Sans Extra Condensed"/>
                <a:ea typeface="Fira Sans Extra Condensed"/>
                <a:cs typeface="Fira Sans Extra Condensed"/>
                <a:sym typeface="Fira Sans Extra Condensed"/>
              </a:rPr>
              <a:t>1</a:t>
            </a:r>
            <a:endParaRPr sz="2800" kern="0">
              <a:solidFill>
                <a:srgbClr val="FFFFFF"/>
              </a:solidFill>
            </a:endParaRPr>
          </a:p>
        </p:txBody>
      </p:sp>
      <p:cxnSp>
        <p:nvCxnSpPr>
          <p:cNvPr id="127" name="Google Shape;632;p33">
            <a:extLst>
              <a:ext uri="{FF2B5EF4-FFF2-40B4-BE49-F238E27FC236}">
                <a16:creationId xmlns:a16="http://schemas.microsoft.com/office/drawing/2014/main" xmlns="" id="{A459AC58-9216-5257-82AD-30F51B926679}"/>
              </a:ext>
            </a:extLst>
          </p:cNvPr>
          <p:cNvCxnSpPr>
            <a:stCxn id="125" idx="2"/>
          </p:cNvCxnSpPr>
          <p:nvPr/>
        </p:nvCxnSpPr>
        <p:spPr>
          <a:xfrm rot="10800000">
            <a:off x="728732" y="1909072"/>
            <a:ext cx="819200" cy="0"/>
          </a:xfrm>
          <a:prstGeom prst="straightConnector1">
            <a:avLst/>
          </a:prstGeom>
          <a:noFill/>
          <a:ln w="19050" cap="flat" cmpd="sng">
            <a:solidFill>
              <a:srgbClr val="09527D"/>
            </a:solidFill>
            <a:prstDash val="solid"/>
            <a:round/>
            <a:headEnd type="none" w="med" len="med"/>
            <a:tailEnd type="oval" w="med" len="med"/>
          </a:ln>
        </p:spPr>
      </p:cxnSp>
      <p:cxnSp>
        <p:nvCxnSpPr>
          <p:cNvPr id="128" name="Google Shape;633;p33">
            <a:extLst>
              <a:ext uri="{FF2B5EF4-FFF2-40B4-BE49-F238E27FC236}">
                <a16:creationId xmlns:a16="http://schemas.microsoft.com/office/drawing/2014/main" xmlns="" id="{D7AC9700-AF9F-BB67-8382-69266B436CE2}"/>
              </a:ext>
            </a:extLst>
          </p:cNvPr>
          <p:cNvCxnSpPr>
            <a:stCxn id="123" idx="2"/>
          </p:cNvCxnSpPr>
          <p:nvPr/>
        </p:nvCxnSpPr>
        <p:spPr>
          <a:xfrm rot="10800000">
            <a:off x="728732" y="4130468"/>
            <a:ext cx="819200" cy="0"/>
          </a:xfrm>
          <a:prstGeom prst="straightConnector1">
            <a:avLst/>
          </a:prstGeom>
          <a:noFill/>
          <a:ln w="19050" cap="flat" cmpd="sng">
            <a:solidFill>
              <a:srgbClr val="ED4A5D"/>
            </a:solidFill>
            <a:prstDash val="solid"/>
            <a:round/>
            <a:headEnd type="none" w="med" len="med"/>
            <a:tailEnd type="oval" w="med" len="med"/>
          </a:ln>
        </p:spPr>
      </p:cxnSp>
      <p:cxnSp>
        <p:nvCxnSpPr>
          <p:cNvPr id="130" name="Google Shape;636;p33">
            <a:extLst>
              <a:ext uri="{FF2B5EF4-FFF2-40B4-BE49-F238E27FC236}">
                <a16:creationId xmlns:a16="http://schemas.microsoft.com/office/drawing/2014/main" xmlns="" id="{36AF4686-804E-5D60-6D98-30C6BA6E2269}"/>
              </a:ext>
            </a:extLst>
          </p:cNvPr>
          <p:cNvCxnSpPr>
            <a:stCxn id="124" idx="2"/>
          </p:cNvCxnSpPr>
          <p:nvPr/>
        </p:nvCxnSpPr>
        <p:spPr>
          <a:xfrm rot="10800000">
            <a:off x="728732" y="3019636"/>
            <a:ext cx="819200" cy="0"/>
          </a:xfrm>
          <a:prstGeom prst="straightConnector1">
            <a:avLst/>
          </a:prstGeom>
          <a:noFill/>
          <a:ln w="19050" cap="flat" cmpd="sng">
            <a:solidFill>
              <a:srgbClr val="86C4DF"/>
            </a:solidFill>
            <a:prstDash val="solid"/>
            <a:round/>
            <a:headEnd type="none" w="med" len="med"/>
            <a:tailEnd type="oval" w="med" len="med"/>
          </a:ln>
        </p:spPr>
      </p:cxnSp>
      <p:cxnSp>
        <p:nvCxnSpPr>
          <p:cNvPr id="132" name="Google Shape;639;p33">
            <a:extLst>
              <a:ext uri="{FF2B5EF4-FFF2-40B4-BE49-F238E27FC236}">
                <a16:creationId xmlns:a16="http://schemas.microsoft.com/office/drawing/2014/main" xmlns="" id="{B49D517E-AD57-6E40-C67B-0F1D9DEDF76A}"/>
              </a:ext>
            </a:extLst>
          </p:cNvPr>
          <p:cNvCxnSpPr>
            <a:stCxn id="122" idx="2"/>
          </p:cNvCxnSpPr>
          <p:nvPr/>
        </p:nvCxnSpPr>
        <p:spPr>
          <a:xfrm rot="10800000">
            <a:off x="728732" y="5241299"/>
            <a:ext cx="819200" cy="0"/>
          </a:xfrm>
          <a:prstGeom prst="straightConnector1">
            <a:avLst/>
          </a:prstGeom>
          <a:noFill/>
          <a:ln w="19050" cap="flat" cmpd="sng">
            <a:solidFill>
              <a:srgbClr val="FFAD29"/>
            </a:solidFill>
            <a:prstDash val="solid"/>
            <a:round/>
            <a:headEnd type="none" w="med" len="med"/>
            <a:tailEnd type="oval" w="med" len="med"/>
          </a:ln>
        </p:spPr>
      </p:cxnSp>
      <p:sp>
        <p:nvSpPr>
          <p:cNvPr id="212" name="Google Shape;631;p33">
            <a:extLst>
              <a:ext uri="{FF2B5EF4-FFF2-40B4-BE49-F238E27FC236}">
                <a16:creationId xmlns:a16="http://schemas.microsoft.com/office/drawing/2014/main" xmlns="" id="{5B1BFCD3-E0F7-3682-CB45-470CA6DE5393}"/>
              </a:ext>
            </a:extLst>
          </p:cNvPr>
          <p:cNvSpPr txBox="1"/>
          <p:nvPr/>
        </p:nvSpPr>
        <p:spPr>
          <a:xfrm>
            <a:off x="2367963" y="1453178"/>
            <a:ext cx="3134791" cy="906441"/>
          </a:xfrm>
          <a:prstGeom prst="rect">
            <a:avLst/>
          </a:prstGeom>
          <a:noFill/>
          <a:ln w="19050" cap="flat" cmpd="sng">
            <a:solidFill>
              <a:srgbClr val="09527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700" b="1" kern="0" dirty="0">
                <a:solidFill>
                  <a:srgbClr val="09527D"/>
                </a:solidFill>
                <a:latin typeface="Fira Sans Extra Condensed"/>
                <a:ea typeface="Fira Sans Extra Condensed"/>
                <a:cs typeface="Fira Sans Extra Condensed"/>
                <a:sym typeface="Fira Sans Extra Condensed"/>
              </a:rPr>
              <a:t>Công nghệ thực phẩm</a:t>
            </a:r>
            <a:endParaRPr sz="2700" b="1" kern="0" dirty="0">
              <a:solidFill>
                <a:srgbClr val="09527D"/>
              </a:solidFill>
              <a:latin typeface="Fira Sans Extra Condensed"/>
              <a:ea typeface="Fira Sans Extra Condensed"/>
              <a:cs typeface="Fira Sans Extra Condensed"/>
              <a:sym typeface="Fira Sans Extra Condensed"/>
            </a:endParaRPr>
          </a:p>
        </p:txBody>
      </p:sp>
      <p:sp>
        <p:nvSpPr>
          <p:cNvPr id="215" name="Google Shape;638;p33">
            <a:extLst>
              <a:ext uri="{FF2B5EF4-FFF2-40B4-BE49-F238E27FC236}">
                <a16:creationId xmlns:a16="http://schemas.microsoft.com/office/drawing/2014/main" xmlns="" id="{3E36699F-EB67-2ACF-D566-43473DAEBFDB}"/>
              </a:ext>
            </a:extLst>
          </p:cNvPr>
          <p:cNvSpPr txBox="1"/>
          <p:nvPr/>
        </p:nvSpPr>
        <p:spPr>
          <a:xfrm>
            <a:off x="2389783" y="2502778"/>
            <a:ext cx="3070624" cy="906305"/>
          </a:xfrm>
          <a:prstGeom prst="rect">
            <a:avLst/>
          </a:prstGeom>
          <a:noFill/>
          <a:ln w="19050" cap="flat" cmpd="sng">
            <a:solidFill>
              <a:srgbClr val="86C4DF"/>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86C4DF"/>
                </a:solidFill>
                <a:latin typeface="Fira Sans Extra Condensed"/>
                <a:ea typeface="Fira Sans Extra Condensed"/>
                <a:cs typeface="Fira Sans Extra Condensed"/>
                <a:sym typeface="Fira Sans Extra Condensed"/>
              </a:rPr>
              <a:t>Khoa học môi trường</a:t>
            </a:r>
            <a:endParaRPr sz="2400" b="1" kern="0" dirty="0">
              <a:solidFill>
                <a:srgbClr val="86C4DF"/>
              </a:solidFill>
              <a:latin typeface="Fira Sans Extra Condensed"/>
              <a:ea typeface="Fira Sans Extra Condensed"/>
              <a:cs typeface="Fira Sans Extra Condensed"/>
              <a:sym typeface="Fira Sans Extra Condensed"/>
            </a:endParaRPr>
          </a:p>
        </p:txBody>
      </p:sp>
      <p:sp>
        <p:nvSpPr>
          <p:cNvPr id="111" name="Rectangle 110">
            <a:extLst>
              <a:ext uri="{FF2B5EF4-FFF2-40B4-BE49-F238E27FC236}">
                <a16:creationId xmlns:a16="http://schemas.microsoft.com/office/drawing/2014/main" xmlns="" id="{28308E01-1BB5-1E42-BC93-3609A5BE6EA1}"/>
              </a:ext>
            </a:extLst>
          </p:cNvPr>
          <p:cNvSpPr/>
          <p:nvPr/>
        </p:nvSpPr>
        <p:spPr>
          <a:xfrm>
            <a:off x="7420" y="762974"/>
            <a:ext cx="11806952"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Nhóm</a:t>
            </a:r>
            <a:r>
              <a:rPr lang="en-US" sz="2900" b="1" dirty="0">
                <a:solidFill>
                  <a:schemeClr val="accent3">
                    <a:lumMod val="50000"/>
                  </a:schemeClr>
                </a:solidFill>
              </a:rPr>
              <a:t> </a:t>
            </a:r>
            <a:r>
              <a:rPr lang="en-US" sz="2900" b="1" dirty="0" err="1">
                <a:solidFill>
                  <a:schemeClr val="accent3">
                    <a:lumMod val="50000"/>
                  </a:schemeClr>
                </a:solidFill>
              </a:rPr>
              <a:t>ngành</a:t>
            </a:r>
            <a:r>
              <a:rPr lang="en-US" sz="2900" b="1" dirty="0">
                <a:solidFill>
                  <a:schemeClr val="accent3">
                    <a:lumMod val="50000"/>
                  </a:schemeClr>
                </a:solidFill>
              </a:rPr>
              <a:t> </a:t>
            </a:r>
            <a:r>
              <a:rPr lang="en-US" sz="2900" b="1" dirty="0" err="1">
                <a:solidFill>
                  <a:schemeClr val="accent3">
                    <a:lumMod val="50000"/>
                  </a:schemeClr>
                </a:solidFill>
              </a:rPr>
              <a:t>ứng</a:t>
            </a:r>
            <a:r>
              <a:rPr lang="en-US" sz="2900" b="1" dirty="0">
                <a:solidFill>
                  <a:schemeClr val="accent3">
                    <a:lumMod val="50000"/>
                  </a:schemeClr>
                </a:solidFill>
              </a:rPr>
              <a:t> </a:t>
            </a:r>
            <a:r>
              <a:rPr lang="en-US" sz="2900" b="1" dirty="0" err="1">
                <a:solidFill>
                  <a:schemeClr val="accent3">
                    <a:lumMod val="50000"/>
                  </a:schemeClr>
                </a:solidFill>
              </a:rPr>
              <a:t>dụng</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
        <p:nvSpPr>
          <p:cNvPr id="112" name="Google Shape;628;p33">
            <a:extLst>
              <a:ext uri="{FF2B5EF4-FFF2-40B4-BE49-F238E27FC236}">
                <a16:creationId xmlns:a16="http://schemas.microsoft.com/office/drawing/2014/main" xmlns="" id="{9EB9150E-FD89-58F9-8D1C-B7FCD5244F04}"/>
              </a:ext>
            </a:extLst>
          </p:cNvPr>
          <p:cNvSpPr/>
          <p:nvPr/>
        </p:nvSpPr>
        <p:spPr>
          <a:xfrm>
            <a:off x="1547932" y="5944039"/>
            <a:ext cx="783200" cy="793200"/>
          </a:xfrm>
          <a:prstGeom prst="ellipse">
            <a:avLst/>
          </a:prstGeom>
          <a:solidFill>
            <a:srgbClr val="86C4DF"/>
          </a:solidFill>
          <a:ln>
            <a:noFill/>
          </a:ln>
        </p:spPr>
        <p:txBody>
          <a:bodyPr spcFirstLastPara="1" wrap="square" lIns="121897" tIns="121897" rIns="121897" bIns="121897" anchor="ctr" anchorCtr="0">
            <a:noAutofit/>
          </a:bodyPr>
          <a:lstStyle/>
          <a:p>
            <a:pPr algn="ctr" defTabSz="1219170">
              <a:buSzPts val="1100"/>
              <a:defRPr/>
            </a:pPr>
            <a:r>
              <a:rPr lang="en" sz="3300" b="1" kern="0" dirty="0">
                <a:solidFill>
                  <a:srgbClr val="FFFFFF"/>
                </a:solidFill>
                <a:latin typeface="Fira Sans Extra Condensed"/>
                <a:ea typeface="Fira Sans Extra Condensed"/>
                <a:cs typeface="Fira Sans Extra Condensed"/>
                <a:sym typeface="Fira Sans Extra Condensed"/>
              </a:rPr>
              <a:t>5</a:t>
            </a:r>
            <a:endParaRPr sz="2800" kern="0" dirty="0">
              <a:solidFill>
                <a:srgbClr val="FFFFFF"/>
              </a:solidFill>
            </a:endParaRPr>
          </a:p>
        </p:txBody>
      </p:sp>
      <p:cxnSp>
        <p:nvCxnSpPr>
          <p:cNvPr id="113" name="Google Shape;636;p33">
            <a:extLst>
              <a:ext uri="{FF2B5EF4-FFF2-40B4-BE49-F238E27FC236}">
                <a16:creationId xmlns:a16="http://schemas.microsoft.com/office/drawing/2014/main" xmlns="" id="{BD54CD5B-EB4D-31E2-6C74-36F93EC6B860}"/>
              </a:ext>
            </a:extLst>
          </p:cNvPr>
          <p:cNvCxnSpPr>
            <a:stCxn id="112" idx="2"/>
          </p:cNvCxnSpPr>
          <p:nvPr/>
        </p:nvCxnSpPr>
        <p:spPr>
          <a:xfrm rot="10800000">
            <a:off x="728732" y="6340639"/>
            <a:ext cx="819200" cy="0"/>
          </a:xfrm>
          <a:prstGeom prst="straightConnector1">
            <a:avLst/>
          </a:prstGeom>
          <a:noFill/>
          <a:ln w="19050" cap="flat" cmpd="sng">
            <a:solidFill>
              <a:srgbClr val="86C4DF"/>
            </a:solidFill>
            <a:prstDash val="solid"/>
            <a:round/>
            <a:headEnd type="none" w="med" len="med"/>
            <a:tailEnd type="oval" w="med" len="med"/>
          </a:ln>
        </p:spPr>
      </p:cxnSp>
      <p:grpSp>
        <p:nvGrpSpPr>
          <p:cNvPr id="116" name="Google Shape;544;p33">
            <a:extLst>
              <a:ext uri="{FF2B5EF4-FFF2-40B4-BE49-F238E27FC236}">
                <a16:creationId xmlns:a16="http://schemas.microsoft.com/office/drawing/2014/main" xmlns="" id="{BA7DE27B-A1C2-47BF-E329-591740160826}"/>
              </a:ext>
            </a:extLst>
          </p:cNvPr>
          <p:cNvGrpSpPr/>
          <p:nvPr/>
        </p:nvGrpSpPr>
        <p:grpSpPr>
          <a:xfrm>
            <a:off x="17499" y="2579966"/>
            <a:ext cx="1384063" cy="2546733"/>
            <a:chOff x="713100" y="1615150"/>
            <a:chExt cx="1624066" cy="2988350"/>
          </a:xfrm>
        </p:grpSpPr>
        <p:sp>
          <p:nvSpPr>
            <p:cNvPr id="134" name="Google Shape;545;p33">
              <a:extLst>
                <a:ext uri="{FF2B5EF4-FFF2-40B4-BE49-F238E27FC236}">
                  <a16:creationId xmlns:a16="http://schemas.microsoft.com/office/drawing/2014/main" xmlns="" id="{7F2725D1-1A06-C72A-F482-E0312C5B4BEA}"/>
                </a:ext>
              </a:extLst>
            </p:cNvPr>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5" name="Google Shape;546;p33">
              <a:extLst>
                <a:ext uri="{FF2B5EF4-FFF2-40B4-BE49-F238E27FC236}">
                  <a16:creationId xmlns:a16="http://schemas.microsoft.com/office/drawing/2014/main" xmlns="" id="{C679B337-34B7-8A48-3EA6-DBB279B4DF5D}"/>
                </a:ext>
              </a:extLst>
            </p:cNvPr>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6" name="Google Shape;547;p33">
              <a:extLst>
                <a:ext uri="{FF2B5EF4-FFF2-40B4-BE49-F238E27FC236}">
                  <a16:creationId xmlns:a16="http://schemas.microsoft.com/office/drawing/2014/main" xmlns="" id="{8CDE0B54-3FE7-8E92-31F4-8EA97D36F679}"/>
                </a:ext>
              </a:extLst>
            </p:cNvPr>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7" name="Google Shape;548;p33">
              <a:extLst>
                <a:ext uri="{FF2B5EF4-FFF2-40B4-BE49-F238E27FC236}">
                  <a16:creationId xmlns:a16="http://schemas.microsoft.com/office/drawing/2014/main" xmlns="" id="{549FA0CC-4C68-8158-2FC4-5A9B43D1029E}"/>
                </a:ext>
              </a:extLst>
            </p:cNvPr>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8" name="Google Shape;549;p33">
              <a:extLst>
                <a:ext uri="{FF2B5EF4-FFF2-40B4-BE49-F238E27FC236}">
                  <a16:creationId xmlns:a16="http://schemas.microsoft.com/office/drawing/2014/main" xmlns="" id="{29C202FD-D119-2FCB-9D3A-43F3A1042575}"/>
                </a:ext>
              </a:extLst>
            </p:cNvPr>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9" name="Google Shape;550;p33">
              <a:extLst>
                <a:ext uri="{FF2B5EF4-FFF2-40B4-BE49-F238E27FC236}">
                  <a16:creationId xmlns:a16="http://schemas.microsoft.com/office/drawing/2014/main" xmlns="" id="{409BD7AF-1B12-CEC6-5EC4-64372E98FA8E}"/>
                </a:ext>
              </a:extLst>
            </p:cNvPr>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0" name="Google Shape;551;p33">
              <a:extLst>
                <a:ext uri="{FF2B5EF4-FFF2-40B4-BE49-F238E27FC236}">
                  <a16:creationId xmlns:a16="http://schemas.microsoft.com/office/drawing/2014/main" xmlns="" id="{6D2546E9-4ADC-1CA0-4BBB-F837C9793F1D}"/>
                </a:ext>
              </a:extLst>
            </p:cNvPr>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1" name="Google Shape;552;p33">
              <a:extLst>
                <a:ext uri="{FF2B5EF4-FFF2-40B4-BE49-F238E27FC236}">
                  <a16:creationId xmlns:a16="http://schemas.microsoft.com/office/drawing/2014/main" xmlns="" id="{EB0D8472-FFF7-A0B8-ADBA-2CC2854635EE}"/>
                </a:ext>
              </a:extLst>
            </p:cNvPr>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2" name="Google Shape;553;p33">
              <a:extLst>
                <a:ext uri="{FF2B5EF4-FFF2-40B4-BE49-F238E27FC236}">
                  <a16:creationId xmlns:a16="http://schemas.microsoft.com/office/drawing/2014/main" xmlns="" id="{49F67D02-8404-D79C-3C2D-7985E323D176}"/>
                </a:ext>
              </a:extLst>
            </p:cNvPr>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3" name="Google Shape;554;p33">
              <a:extLst>
                <a:ext uri="{FF2B5EF4-FFF2-40B4-BE49-F238E27FC236}">
                  <a16:creationId xmlns:a16="http://schemas.microsoft.com/office/drawing/2014/main" xmlns="" id="{5E2B3928-917E-23FC-EFE3-9883416773C6}"/>
                </a:ext>
              </a:extLst>
            </p:cNvPr>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4" name="Google Shape;555;p33">
              <a:extLst>
                <a:ext uri="{FF2B5EF4-FFF2-40B4-BE49-F238E27FC236}">
                  <a16:creationId xmlns:a16="http://schemas.microsoft.com/office/drawing/2014/main" xmlns="" id="{213ABF5A-24F7-0D1C-AA4C-F49C65958173}"/>
                </a:ext>
              </a:extLst>
            </p:cNvPr>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5" name="Google Shape;556;p33">
              <a:extLst>
                <a:ext uri="{FF2B5EF4-FFF2-40B4-BE49-F238E27FC236}">
                  <a16:creationId xmlns:a16="http://schemas.microsoft.com/office/drawing/2014/main" xmlns="" id="{D7EF420C-E8CF-FF49-8996-3615B6871C50}"/>
                </a:ext>
              </a:extLst>
            </p:cNvPr>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6" name="Google Shape;557;p33">
              <a:extLst>
                <a:ext uri="{FF2B5EF4-FFF2-40B4-BE49-F238E27FC236}">
                  <a16:creationId xmlns:a16="http://schemas.microsoft.com/office/drawing/2014/main" xmlns="" id="{A25F5AEA-AB82-A18B-9C4A-77E9E34BD6AF}"/>
                </a:ext>
              </a:extLst>
            </p:cNvPr>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7" name="Google Shape;558;p33">
              <a:extLst>
                <a:ext uri="{FF2B5EF4-FFF2-40B4-BE49-F238E27FC236}">
                  <a16:creationId xmlns:a16="http://schemas.microsoft.com/office/drawing/2014/main" xmlns="" id="{B56A87B6-065B-1C71-242A-E8BC8F88E065}"/>
                </a:ext>
              </a:extLst>
            </p:cNvPr>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8" name="Google Shape;559;p33">
              <a:extLst>
                <a:ext uri="{FF2B5EF4-FFF2-40B4-BE49-F238E27FC236}">
                  <a16:creationId xmlns:a16="http://schemas.microsoft.com/office/drawing/2014/main" xmlns="" id="{EDB0520B-74C6-727D-0330-1B2A7A942156}"/>
                </a:ext>
              </a:extLst>
            </p:cNvPr>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49" name="Google Shape;560;p33">
              <a:extLst>
                <a:ext uri="{FF2B5EF4-FFF2-40B4-BE49-F238E27FC236}">
                  <a16:creationId xmlns:a16="http://schemas.microsoft.com/office/drawing/2014/main" xmlns="" id="{2F2B36D2-AD0E-1B38-2DD5-074A7686310B}"/>
                </a:ext>
              </a:extLst>
            </p:cNvPr>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0" name="Google Shape;561;p33">
              <a:extLst>
                <a:ext uri="{FF2B5EF4-FFF2-40B4-BE49-F238E27FC236}">
                  <a16:creationId xmlns:a16="http://schemas.microsoft.com/office/drawing/2014/main" xmlns="" id="{2FB1D349-1846-2829-3BCC-B4F98DC320BE}"/>
                </a:ext>
              </a:extLst>
            </p:cNvPr>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1" name="Google Shape;562;p33">
              <a:extLst>
                <a:ext uri="{FF2B5EF4-FFF2-40B4-BE49-F238E27FC236}">
                  <a16:creationId xmlns:a16="http://schemas.microsoft.com/office/drawing/2014/main" xmlns="" id="{1BF9A8E4-48E9-0C8B-324D-E1E13186A4E7}"/>
                </a:ext>
              </a:extLst>
            </p:cNvPr>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2" name="Google Shape;563;p33">
              <a:extLst>
                <a:ext uri="{FF2B5EF4-FFF2-40B4-BE49-F238E27FC236}">
                  <a16:creationId xmlns:a16="http://schemas.microsoft.com/office/drawing/2014/main" xmlns="" id="{4CCA710C-C23D-D741-818C-3BB9F2A334B6}"/>
                </a:ext>
              </a:extLst>
            </p:cNvPr>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3" name="Google Shape;564;p33">
              <a:extLst>
                <a:ext uri="{FF2B5EF4-FFF2-40B4-BE49-F238E27FC236}">
                  <a16:creationId xmlns:a16="http://schemas.microsoft.com/office/drawing/2014/main" xmlns="" id="{93D16FD9-C3A6-92B5-A614-3737444EB723}"/>
                </a:ext>
              </a:extLst>
            </p:cNvPr>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4" name="Google Shape;565;p33">
              <a:extLst>
                <a:ext uri="{FF2B5EF4-FFF2-40B4-BE49-F238E27FC236}">
                  <a16:creationId xmlns:a16="http://schemas.microsoft.com/office/drawing/2014/main" xmlns="" id="{30D2F35B-BB27-586B-04C6-24A301B66F56}"/>
                </a:ext>
              </a:extLst>
            </p:cNvPr>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5" name="Google Shape;566;p33">
              <a:extLst>
                <a:ext uri="{FF2B5EF4-FFF2-40B4-BE49-F238E27FC236}">
                  <a16:creationId xmlns:a16="http://schemas.microsoft.com/office/drawing/2014/main" xmlns="" id="{EB97D217-7D4F-C4DC-7CD0-A8E4E7F2780C}"/>
                </a:ext>
              </a:extLst>
            </p:cNvPr>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6" name="Google Shape;567;p33">
              <a:extLst>
                <a:ext uri="{FF2B5EF4-FFF2-40B4-BE49-F238E27FC236}">
                  <a16:creationId xmlns:a16="http://schemas.microsoft.com/office/drawing/2014/main" xmlns="" id="{F6D6D227-C79B-2404-6AA2-92AA97FE86A6}"/>
                </a:ext>
              </a:extLst>
            </p:cNvPr>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7" name="Google Shape;568;p33">
              <a:extLst>
                <a:ext uri="{FF2B5EF4-FFF2-40B4-BE49-F238E27FC236}">
                  <a16:creationId xmlns:a16="http://schemas.microsoft.com/office/drawing/2014/main" xmlns="" id="{4EB6DB86-ED2B-9B28-1473-D3E6550FDAA1}"/>
                </a:ext>
              </a:extLst>
            </p:cNvPr>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8" name="Google Shape;569;p33">
              <a:extLst>
                <a:ext uri="{FF2B5EF4-FFF2-40B4-BE49-F238E27FC236}">
                  <a16:creationId xmlns:a16="http://schemas.microsoft.com/office/drawing/2014/main" xmlns="" id="{573C5F3E-29FB-CF84-B6A8-47E32D19429C}"/>
                </a:ext>
              </a:extLst>
            </p:cNvPr>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59" name="Google Shape;570;p33">
              <a:extLst>
                <a:ext uri="{FF2B5EF4-FFF2-40B4-BE49-F238E27FC236}">
                  <a16:creationId xmlns:a16="http://schemas.microsoft.com/office/drawing/2014/main" xmlns="" id="{9BAE9BA2-71F4-7CBB-50F6-D54B52D8292A}"/>
                </a:ext>
              </a:extLst>
            </p:cNvPr>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0" name="Google Shape;571;p33">
              <a:extLst>
                <a:ext uri="{FF2B5EF4-FFF2-40B4-BE49-F238E27FC236}">
                  <a16:creationId xmlns:a16="http://schemas.microsoft.com/office/drawing/2014/main" xmlns="" id="{FF5CD864-1FF7-3C93-5314-8269C9221F1D}"/>
                </a:ext>
              </a:extLst>
            </p:cNvPr>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1" name="Google Shape;572;p33">
              <a:extLst>
                <a:ext uri="{FF2B5EF4-FFF2-40B4-BE49-F238E27FC236}">
                  <a16:creationId xmlns:a16="http://schemas.microsoft.com/office/drawing/2014/main" xmlns="" id="{3C03B8B0-37F4-8993-2B71-8FAA109B7634}"/>
                </a:ext>
              </a:extLst>
            </p:cNvPr>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2" name="Google Shape;573;p33">
              <a:extLst>
                <a:ext uri="{FF2B5EF4-FFF2-40B4-BE49-F238E27FC236}">
                  <a16:creationId xmlns:a16="http://schemas.microsoft.com/office/drawing/2014/main" xmlns="" id="{81D7F0D9-E4E2-5F54-3F45-1824A71E8324}"/>
                </a:ext>
              </a:extLst>
            </p:cNvPr>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3" name="Google Shape;574;p33">
              <a:extLst>
                <a:ext uri="{FF2B5EF4-FFF2-40B4-BE49-F238E27FC236}">
                  <a16:creationId xmlns:a16="http://schemas.microsoft.com/office/drawing/2014/main" xmlns="" id="{7A509F45-74A1-9F54-374B-DD97EEC124F2}"/>
                </a:ext>
              </a:extLst>
            </p:cNvPr>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4" name="Google Shape;575;p33">
              <a:extLst>
                <a:ext uri="{FF2B5EF4-FFF2-40B4-BE49-F238E27FC236}">
                  <a16:creationId xmlns:a16="http://schemas.microsoft.com/office/drawing/2014/main" xmlns="" id="{B9C15480-2431-0855-53A9-2EE44F33E3F2}"/>
                </a:ext>
              </a:extLst>
            </p:cNvPr>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5" name="Google Shape;576;p33">
              <a:extLst>
                <a:ext uri="{FF2B5EF4-FFF2-40B4-BE49-F238E27FC236}">
                  <a16:creationId xmlns:a16="http://schemas.microsoft.com/office/drawing/2014/main" xmlns="" id="{961FBFE7-4497-7066-2EE3-18921B8B4C69}"/>
                </a:ext>
              </a:extLst>
            </p:cNvPr>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6" name="Google Shape;577;p33">
              <a:extLst>
                <a:ext uri="{FF2B5EF4-FFF2-40B4-BE49-F238E27FC236}">
                  <a16:creationId xmlns:a16="http://schemas.microsoft.com/office/drawing/2014/main" xmlns="" id="{9F1EDFBC-E297-ABAB-4459-2A56662E1F7E}"/>
                </a:ext>
              </a:extLst>
            </p:cNvPr>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7" name="Google Shape;578;p33">
              <a:extLst>
                <a:ext uri="{FF2B5EF4-FFF2-40B4-BE49-F238E27FC236}">
                  <a16:creationId xmlns:a16="http://schemas.microsoft.com/office/drawing/2014/main" xmlns="" id="{8EA3E6DC-2A23-99A7-239E-6DAADB193EF3}"/>
                </a:ext>
              </a:extLst>
            </p:cNvPr>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8" name="Google Shape;579;p33">
              <a:extLst>
                <a:ext uri="{FF2B5EF4-FFF2-40B4-BE49-F238E27FC236}">
                  <a16:creationId xmlns:a16="http://schemas.microsoft.com/office/drawing/2014/main" xmlns="" id="{0FFA054A-F6EC-5B16-4FDE-FD8375436B1D}"/>
                </a:ext>
              </a:extLst>
            </p:cNvPr>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69" name="Google Shape;580;p33">
              <a:extLst>
                <a:ext uri="{FF2B5EF4-FFF2-40B4-BE49-F238E27FC236}">
                  <a16:creationId xmlns:a16="http://schemas.microsoft.com/office/drawing/2014/main" xmlns="" id="{991F0F38-2425-D3EE-7676-7B0B17A13FA2}"/>
                </a:ext>
              </a:extLst>
            </p:cNvPr>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0" name="Google Shape;581;p33">
              <a:extLst>
                <a:ext uri="{FF2B5EF4-FFF2-40B4-BE49-F238E27FC236}">
                  <a16:creationId xmlns:a16="http://schemas.microsoft.com/office/drawing/2014/main" xmlns="" id="{E53059B3-6AEB-D5BA-02CB-9E138B3A0184}"/>
                </a:ext>
              </a:extLst>
            </p:cNvPr>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1" name="Google Shape;582;p33">
              <a:extLst>
                <a:ext uri="{FF2B5EF4-FFF2-40B4-BE49-F238E27FC236}">
                  <a16:creationId xmlns:a16="http://schemas.microsoft.com/office/drawing/2014/main" xmlns="" id="{D0F622A7-EF12-90A7-F056-10411C3C68EB}"/>
                </a:ext>
              </a:extLst>
            </p:cNvPr>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2" name="Google Shape;583;p33">
              <a:extLst>
                <a:ext uri="{FF2B5EF4-FFF2-40B4-BE49-F238E27FC236}">
                  <a16:creationId xmlns:a16="http://schemas.microsoft.com/office/drawing/2014/main" xmlns="" id="{B2EF0B41-84AF-D9DE-58EF-B5F48600FED9}"/>
                </a:ext>
              </a:extLst>
            </p:cNvPr>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3" name="Google Shape;584;p33">
              <a:extLst>
                <a:ext uri="{FF2B5EF4-FFF2-40B4-BE49-F238E27FC236}">
                  <a16:creationId xmlns:a16="http://schemas.microsoft.com/office/drawing/2014/main" xmlns="" id="{78C53CDD-216D-40B3-E4C5-B55B90CFC93D}"/>
                </a:ext>
              </a:extLst>
            </p:cNvPr>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4" name="Google Shape;585;p33">
              <a:extLst>
                <a:ext uri="{FF2B5EF4-FFF2-40B4-BE49-F238E27FC236}">
                  <a16:creationId xmlns:a16="http://schemas.microsoft.com/office/drawing/2014/main" xmlns="" id="{D2325797-7087-750C-336D-B1FB423CD97F}"/>
                </a:ext>
              </a:extLst>
            </p:cNvPr>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5" name="Google Shape;586;p33">
              <a:extLst>
                <a:ext uri="{FF2B5EF4-FFF2-40B4-BE49-F238E27FC236}">
                  <a16:creationId xmlns:a16="http://schemas.microsoft.com/office/drawing/2014/main" xmlns="" id="{BE034110-A0C5-B6D8-C65F-E14CFB953AEC}"/>
                </a:ext>
              </a:extLst>
            </p:cNvPr>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6" name="Google Shape;587;p33">
              <a:extLst>
                <a:ext uri="{FF2B5EF4-FFF2-40B4-BE49-F238E27FC236}">
                  <a16:creationId xmlns:a16="http://schemas.microsoft.com/office/drawing/2014/main" xmlns="" id="{B921AD23-C041-FCB8-FC97-BA4412102215}"/>
                </a:ext>
              </a:extLst>
            </p:cNvPr>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7" name="Google Shape;588;p33">
              <a:extLst>
                <a:ext uri="{FF2B5EF4-FFF2-40B4-BE49-F238E27FC236}">
                  <a16:creationId xmlns:a16="http://schemas.microsoft.com/office/drawing/2014/main" xmlns="" id="{B12EA6E8-6192-C75D-7899-2FDFBA7F8E13}"/>
                </a:ext>
              </a:extLst>
            </p:cNvPr>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8" name="Google Shape;589;p33">
              <a:extLst>
                <a:ext uri="{FF2B5EF4-FFF2-40B4-BE49-F238E27FC236}">
                  <a16:creationId xmlns:a16="http://schemas.microsoft.com/office/drawing/2014/main" xmlns="" id="{0E68C101-F49D-AE28-B3BC-871DD456E488}"/>
                </a:ext>
              </a:extLst>
            </p:cNvPr>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79" name="Google Shape;590;p33">
              <a:extLst>
                <a:ext uri="{FF2B5EF4-FFF2-40B4-BE49-F238E27FC236}">
                  <a16:creationId xmlns:a16="http://schemas.microsoft.com/office/drawing/2014/main" xmlns="" id="{4A90A037-D761-915E-6D6D-FAEE088E3199}"/>
                </a:ext>
              </a:extLst>
            </p:cNvPr>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0" name="Google Shape;591;p33">
              <a:extLst>
                <a:ext uri="{FF2B5EF4-FFF2-40B4-BE49-F238E27FC236}">
                  <a16:creationId xmlns:a16="http://schemas.microsoft.com/office/drawing/2014/main" xmlns="" id="{499A9577-D749-567A-9949-13AB2A553994}"/>
                </a:ext>
              </a:extLst>
            </p:cNvPr>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1" name="Google Shape;592;p33">
              <a:extLst>
                <a:ext uri="{FF2B5EF4-FFF2-40B4-BE49-F238E27FC236}">
                  <a16:creationId xmlns:a16="http://schemas.microsoft.com/office/drawing/2014/main" xmlns="" id="{A2764FE8-EF04-22C4-1E4D-D4BCD47A85E2}"/>
                </a:ext>
              </a:extLst>
            </p:cNvPr>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2" name="Google Shape;593;p33">
              <a:extLst>
                <a:ext uri="{FF2B5EF4-FFF2-40B4-BE49-F238E27FC236}">
                  <a16:creationId xmlns:a16="http://schemas.microsoft.com/office/drawing/2014/main" xmlns="" id="{E96FF8AF-7085-6BB0-3F63-6D9657C7F2EF}"/>
                </a:ext>
              </a:extLst>
            </p:cNvPr>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3" name="Google Shape;594;p33">
              <a:extLst>
                <a:ext uri="{FF2B5EF4-FFF2-40B4-BE49-F238E27FC236}">
                  <a16:creationId xmlns:a16="http://schemas.microsoft.com/office/drawing/2014/main" xmlns="" id="{E79BA4D8-D74A-885C-C05A-402A81F7AEB5}"/>
                </a:ext>
              </a:extLst>
            </p:cNvPr>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4" name="Google Shape;595;p33">
              <a:extLst>
                <a:ext uri="{FF2B5EF4-FFF2-40B4-BE49-F238E27FC236}">
                  <a16:creationId xmlns:a16="http://schemas.microsoft.com/office/drawing/2014/main" xmlns="" id="{20EAD24E-3EF8-6786-191C-5A6E32E8092C}"/>
                </a:ext>
              </a:extLst>
            </p:cNvPr>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5" name="Google Shape;596;p33">
              <a:extLst>
                <a:ext uri="{FF2B5EF4-FFF2-40B4-BE49-F238E27FC236}">
                  <a16:creationId xmlns:a16="http://schemas.microsoft.com/office/drawing/2014/main" xmlns="" id="{56FED328-8E56-D159-CD82-E877A4FBE8A6}"/>
                </a:ext>
              </a:extLst>
            </p:cNvPr>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6" name="Google Shape;597;p33">
              <a:extLst>
                <a:ext uri="{FF2B5EF4-FFF2-40B4-BE49-F238E27FC236}">
                  <a16:creationId xmlns:a16="http://schemas.microsoft.com/office/drawing/2014/main" xmlns="" id="{BFC01752-256B-DCFB-2024-3FF1182FCB14}"/>
                </a:ext>
              </a:extLst>
            </p:cNvPr>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7" name="Google Shape;598;p33">
              <a:extLst>
                <a:ext uri="{FF2B5EF4-FFF2-40B4-BE49-F238E27FC236}">
                  <a16:creationId xmlns:a16="http://schemas.microsoft.com/office/drawing/2014/main" xmlns="" id="{C425EBCD-39BB-7DFE-781F-AA4AB411A922}"/>
                </a:ext>
              </a:extLst>
            </p:cNvPr>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8" name="Google Shape;599;p33">
              <a:extLst>
                <a:ext uri="{FF2B5EF4-FFF2-40B4-BE49-F238E27FC236}">
                  <a16:creationId xmlns:a16="http://schemas.microsoft.com/office/drawing/2014/main" xmlns="" id="{A837AA5F-C5D8-B5FA-AE80-02D07B947B4B}"/>
                </a:ext>
              </a:extLst>
            </p:cNvPr>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89" name="Google Shape;600;p33">
              <a:extLst>
                <a:ext uri="{FF2B5EF4-FFF2-40B4-BE49-F238E27FC236}">
                  <a16:creationId xmlns:a16="http://schemas.microsoft.com/office/drawing/2014/main" xmlns="" id="{6A1A4B80-1CBC-F375-76CD-05FF316C5E01}"/>
                </a:ext>
              </a:extLst>
            </p:cNvPr>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0" name="Google Shape;601;p33">
              <a:extLst>
                <a:ext uri="{FF2B5EF4-FFF2-40B4-BE49-F238E27FC236}">
                  <a16:creationId xmlns:a16="http://schemas.microsoft.com/office/drawing/2014/main" xmlns="" id="{9773711E-9CAE-312E-CB19-781C2C8A1922}"/>
                </a:ext>
              </a:extLst>
            </p:cNvPr>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1" name="Google Shape;602;p33">
              <a:extLst>
                <a:ext uri="{FF2B5EF4-FFF2-40B4-BE49-F238E27FC236}">
                  <a16:creationId xmlns:a16="http://schemas.microsoft.com/office/drawing/2014/main" xmlns="" id="{CD79C03F-5C48-898C-E5A0-C4A551F4FCCB}"/>
                </a:ext>
              </a:extLst>
            </p:cNvPr>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2" name="Google Shape;603;p33">
              <a:extLst>
                <a:ext uri="{FF2B5EF4-FFF2-40B4-BE49-F238E27FC236}">
                  <a16:creationId xmlns:a16="http://schemas.microsoft.com/office/drawing/2014/main" xmlns="" id="{1B7023C0-F506-5A98-0441-8E1E3AC14EB3}"/>
                </a:ext>
              </a:extLst>
            </p:cNvPr>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3" name="Google Shape;604;p33">
              <a:extLst>
                <a:ext uri="{FF2B5EF4-FFF2-40B4-BE49-F238E27FC236}">
                  <a16:creationId xmlns:a16="http://schemas.microsoft.com/office/drawing/2014/main" xmlns="" id="{02F59563-CF58-CA6F-2274-27A277451517}"/>
                </a:ext>
              </a:extLst>
            </p:cNvPr>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4" name="Google Shape;605;p33">
              <a:extLst>
                <a:ext uri="{FF2B5EF4-FFF2-40B4-BE49-F238E27FC236}">
                  <a16:creationId xmlns:a16="http://schemas.microsoft.com/office/drawing/2014/main" xmlns="" id="{498A6B86-1545-05CD-B8A9-8CEBB4F66387}"/>
                </a:ext>
              </a:extLst>
            </p:cNvPr>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5" name="Google Shape;606;p33">
              <a:extLst>
                <a:ext uri="{FF2B5EF4-FFF2-40B4-BE49-F238E27FC236}">
                  <a16:creationId xmlns:a16="http://schemas.microsoft.com/office/drawing/2014/main" xmlns="" id="{CD02C46C-BA1D-37AD-1D5B-DDC091AB8C4D}"/>
                </a:ext>
              </a:extLst>
            </p:cNvPr>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6" name="Google Shape;607;p33">
              <a:extLst>
                <a:ext uri="{FF2B5EF4-FFF2-40B4-BE49-F238E27FC236}">
                  <a16:creationId xmlns:a16="http://schemas.microsoft.com/office/drawing/2014/main" xmlns="" id="{5C905A95-16C3-FCED-AE27-249452FD2D5E}"/>
                </a:ext>
              </a:extLst>
            </p:cNvPr>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7" name="Google Shape;608;p33">
              <a:extLst>
                <a:ext uri="{FF2B5EF4-FFF2-40B4-BE49-F238E27FC236}">
                  <a16:creationId xmlns:a16="http://schemas.microsoft.com/office/drawing/2014/main" xmlns="" id="{B267B571-0FB2-ED43-ECA1-FCB9688974B0}"/>
                </a:ext>
              </a:extLst>
            </p:cNvPr>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8" name="Google Shape;609;p33">
              <a:extLst>
                <a:ext uri="{FF2B5EF4-FFF2-40B4-BE49-F238E27FC236}">
                  <a16:creationId xmlns:a16="http://schemas.microsoft.com/office/drawing/2014/main" xmlns="" id="{DEA5D75F-DE4F-FD06-D6A9-66CDB0D14CDA}"/>
                </a:ext>
              </a:extLst>
            </p:cNvPr>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99" name="Google Shape;610;p33">
              <a:extLst>
                <a:ext uri="{FF2B5EF4-FFF2-40B4-BE49-F238E27FC236}">
                  <a16:creationId xmlns:a16="http://schemas.microsoft.com/office/drawing/2014/main" xmlns="" id="{6C2992B6-E6E6-C8AA-557F-7EA05143A5EB}"/>
                </a:ext>
              </a:extLst>
            </p:cNvPr>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0" name="Google Shape;611;p33">
              <a:extLst>
                <a:ext uri="{FF2B5EF4-FFF2-40B4-BE49-F238E27FC236}">
                  <a16:creationId xmlns:a16="http://schemas.microsoft.com/office/drawing/2014/main" xmlns="" id="{9DE07345-F392-84B3-2FB5-64295CB80764}"/>
                </a:ext>
              </a:extLst>
            </p:cNvPr>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1" name="Google Shape;612;p33">
              <a:extLst>
                <a:ext uri="{FF2B5EF4-FFF2-40B4-BE49-F238E27FC236}">
                  <a16:creationId xmlns:a16="http://schemas.microsoft.com/office/drawing/2014/main" xmlns="" id="{C481F4B0-1936-24F7-5027-D7281836D285}"/>
                </a:ext>
              </a:extLst>
            </p:cNvPr>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2" name="Google Shape;613;p33">
              <a:extLst>
                <a:ext uri="{FF2B5EF4-FFF2-40B4-BE49-F238E27FC236}">
                  <a16:creationId xmlns:a16="http://schemas.microsoft.com/office/drawing/2014/main" xmlns="" id="{2D7B30C9-48C8-F146-0CF3-8466EEE08664}"/>
                </a:ext>
              </a:extLst>
            </p:cNvPr>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3" name="Google Shape;614;p33">
              <a:extLst>
                <a:ext uri="{FF2B5EF4-FFF2-40B4-BE49-F238E27FC236}">
                  <a16:creationId xmlns:a16="http://schemas.microsoft.com/office/drawing/2014/main" xmlns="" id="{8007DA0F-A266-EBC6-0D4C-C21B4B5FACA2}"/>
                </a:ext>
              </a:extLst>
            </p:cNvPr>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4" name="Google Shape;615;p33">
              <a:extLst>
                <a:ext uri="{FF2B5EF4-FFF2-40B4-BE49-F238E27FC236}">
                  <a16:creationId xmlns:a16="http://schemas.microsoft.com/office/drawing/2014/main" xmlns="" id="{C4D36523-71FF-E68E-E589-5C0B45F256C3}"/>
                </a:ext>
              </a:extLst>
            </p:cNvPr>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5" name="Google Shape;616;p33">
              <a:extLst>
                <a:ext uri="{FF2B5EF4-FFF2-40B4-BE49-F238E27FC236}">
                  <a16:creationId xmlns:a16="http://schemas.microsoft.com/office/drawing/2014/main" xmlns="" id="{C2F521BB-9A2E-46C9-00B7-3776A19E5FB2}"/>
                </a:ext>
              </a:extLst>
            </p:cNvPr>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6" name="Google Shape;617;p33">
              <a:extLst>
                <a:ext uri="{FF2B5EF4-FFF2-40B4-BE49-F238E27FC236}">
                  <a16:creationId xmlns:a16="http://schemas.microsoft.com/office/drawing/2014/main" xmlns="" id="{7BD8AD1B-A3FE-DD12-610E-7753E470D5F8}"/>
                </a:ext>
              </a:extLst>
            </p:cNvPr>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7" name="Google Shape;618;p33">
              <a:extLst>
                <a:ext uri="{FF2B5EF4-FFF2-40B4-BE49-F238E27FC236}">
                  <a16:creationId xmlns:a16="http://schemas.microsoft.com/office/drawing/2014/main" xmlns="" id="{26214909-443B-00BF-D452-733E4533DB66}"/>
                </a:ext>
              </a:extLst>
            </p:cNvPr>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8" name="Google Shape;619;p33">
              <a:extLst>
                <a:ext uri="{FF2B5EF4-FFF2-40B4-BE49-F238E27FC236}">
                  <a16:creationId xmlns:a16="http://schemas.microsoft.com/office/drawing/2014/main" xmlns="" id="{F7AAF13C-BEAF-B21B-6D16-E6912E848B01}"/>
                </a:ext>
              </a:extLst>
            </p:cNvPr>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09" name="Google Shape;620;p33">
              <a:extLst>
                <a:ext uri="{FF2B5EF4-FFF2-40B4-BE49-F238E27FC236}">
                  <a16:creationId xmlns:a16="http://schemas.microsoft.com/office/drawing/2014/main" xmlns="" id="{79C71BAF-229A-0EED-8FB0-591E0C86B780}"/>
                </a:ext>
              </a:extLst>
            </p:cNvPr>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28" name="Google Shape;2124;p55">
            <a:extLst>
              <a:ext uri="{FF2B5EF4-FFF2-40B4-BE49-F238E27FC236}">
                <a16:creationId xmlns:a16="http://schemas.microsoft.com/office/drawing/2014/main" xmlns="" id="{F7288B35-5CC5-D809-A31D-DD782BA99AEF}"/>
              </a:ext>
            </a:extLst>
          </p:cNvPr>
          <p:cNvSpPr txBox="1"/>
          <p:nvPr/>
        </p:nvSpPr>
        <p:spPr>
          <a:xfrm>
            <a:off x="6363182" y="4647062"/>
            <a:ext cx="5614725" cy="2090177"/>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Giữ vị trí quan trong các ngành kinh tế nông nghiệp và kinh tế biển. </a:t>
            </a:r>
            <a:r>
              <a:rPr lang="en" sz="2800" dirty="0">
                <a:solidFill>
                  <a:srgbClr val="142810"/>
                </a:solidFill>
                <a:latin typeface="+mj-lt"/>
                <a:ea typeface="Fira Sans Extra Condensed"/>
                <a:cs typeface="Fira Sans Extra Condensed"/>
                <a:sym typeface="Fira Sans Extra Condensed"/>
              </a:rPr>
              <a:t>Bảo đảm quốc phòng, an ninh, giữ vững độc lập, chủ quyền biển đảo của Tổ quốc</a:t>
            </a:r>
            <a:endParaRPr sz="2800" kern="0" dirty="0">
              <a:solidFill>
                <a:srgbClr val="142810"/>
              </a:solidFill>
              <a:latin typeface="+mj-lt"/>
              <a:ea typeface="Fira Sans Extra Condensed"/>
              <a:cs typeface="Fira Sans Extra Condensed"/>
              <a:sym typeface="Fira Sans Extra Condensed"/>
            </a:endParaRPr>
          </a:p>
        </p:txBody>
      </p:sp>
      <p:pic>
        <p:nvPicPr>
          <p:cNvPr id="229" name="Graphic 228" descr="Arrow Straight">
            <a:extLst>
              <a:ext uri="{FF2B5EF4-FFF2-40B4-BE49-F238E27FC236}">
                <a16:creationId xmlns:a16="http://schemas.microsoft.com/office/drawing/2014/main" xmlns="" id="{8C68EF0E-0AA0-7E51-C6F5-F3D80C1881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514296" y="5800677"/>
            <a:ext cx="793200" cy="793200"/>
          </a:xfrm>
          <a:prstGeom prst="rect">
            <a:avLst/>
          </a:prstGeom>
        </p:spPr>
      </p:pic>
      <p:sp>
        <p:nvSpPr>
          <p:cNvPr id="97" name="Google Shape;638;p33">
            <a:extLst>
              <a:ext uri="{FF2B5EF4-FFF2-40B4-BE49-F238E27FC236}">
                <a16:creationId xmlns:a16="http://schemas.microsoft.com/office/drawing/2014/main" xmlns="" id="{9E6B8A46-7E57-2651-7F8D-607AD8CEA95E}"/>
              </a:ext>
            </a:extLst>
          </p:cNvPr>
          <p:cNvSpPr txBox="1"/>
          <p:nvPr/>
        </p:nvSpPr>
        <p:spPr>
          <a:xfrm>
            <a:off x="2400045" y="3568634"/>
            <a:ext cx="3070624" cy="906305"/>
          </a:xfrm>
          <a:prstGeom prst="rect">
            <a:avLst/>
          </a:prstGeom>
          <a:noFill/>
          <a:ln w="19050" cap="flat" cmpd="sng">
            <a:solidFill>
              <a:srgbClr val="ED4A5D"/>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ED4A5D"/>
                </a:solidFill>
                <a:latin typeface="Fira Sans Extra Condensed"/>
                <a:ea typeface="Fira Sans Extra Condensed"/>
                <a:cs typeface="Fira Sans Extra Condensed"/>
                <a:sym typeface="Fira Sans Extra Condensed"/>
              </a:rPr>
              <a:t>Nông nghiệp</a:t>
            </a:r>
          </a:p>
        </p:txBody>
      </p:sp>
      <p:sp>
        <p:nvSpPr>
          <p:cNvPr id="96" name="Google Shape;638;p33">
            <a:extLst>
              <a:ext uri="{FF2B5EF4-FFF2-40B4-BE49-F238E27FC236}">
                <a16:creationId xmlns:a16="http://schemas.microsoft.com/office/drawing/2014/main" xmlns="" id="{E9A87ABC-A1C6-8B8B-3714-CD8D2DCB9ED9}"/>
              </a:ext>
            </a:extLst>
          </p:cNvPr>
          <p:cNvSpPr txBox="1"/>
          <p:nvPr/>
        </p:nvSpPr>
        <p:spPr>
          <a:xfrm>
            <a:off x="2409272" y="4631934"/>
            <a:ext cx="3070624" cy="906305"/>
          </a:xfrm>
          <a:prstGeom prst="rect">
            <a:avLst/>
          </a:prstGeom>
          <a:noFill/>
          <a:ln w="19050" cap="flat" cmpd="sng">
            <a:solidFill>
              <a:srgbClr val="FFAD29"/>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FFAD29"/>
                </a:solidFill>
                <a:latin typeface="Fira Sans Extra Condensed"/>
                <a:ea typeface="Fira Sans Extra Condensed"/>
                <a:cs typeface="Fira Sans Extra Condensed"/>
                <a:sym typeface="Fira Sans Extra Condensed"/>
              </a:rPr>
              <a:t>Lâm nghiệp</a:t>
            </a:r>
          </a:p>
        </p:txBody>
      </p:sp>
      <p:sp>
        <p:nvSpPr>
          <p:cNvPr id="98" name="Google Shape;638;p33">
            <a:extLst>
              <a:ext uri="{FF2B5EF4-FFF2-40B4-BE49-F238E27FC236}">
                <a16:creationId xmlns:a16="http://schemas.microsoft.com/office/drawing/2014/main" xmlns="" id="{E390372E-2605-5382-9C4E-8849F2B4C586}"/>
              </a:ext>
            </a:extLst>
          </p:cNvPr>
          <p:cNvSpPr txBox="1"/>
          <p:nvPr/>
        </p:nvSpPr>
        <p:spPr>
          <a:xfrm>
            <a:off x="2389783" y="5744126"/>
            <a:ext cx="3070624" cy="906305"/>
          </a:xfrm>
          <a:prstGeom prst="rect">
            <a:avLst/>
          </a:prstGeom>
          <a:noFill/>
          <a:ln w="19050" cap="flat" cmpd="sng">
            <a:solidFill>
              <a:srgbClr val="86C4DF"/>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400" b="1" kern="0" dirty="0">
                <a:solidFill>
                  <a:srgbClr val="86C4DF"/>
                </a:solidFill>
                <a:latin typeface="Fira Sans Extra Condensed"/>
                <a:ea typeface="Fira Sans Extra Condensed"/>
                <a:cs typeface="Fira Sans Extra Condensed"/>
                <a:sym typeface="Fira Sans Extra Condensed"/>
              </a:rPr>
              <a:t>Thủy sản</a:t>
            </a:r>
          </a:p>
        </p:txBody>
      </p:sp>
      <p:sp>
        <p:nvSpPr>
          <p:cNvPr id="99" name="Arrow: Pentagon 98">
            <a:extLst>
              <a:ext uri="{FF2B5EF4-FFF2-40B4-BE49-F238E27FC236}">
                <a16:creationId xmlns:a16="http://schemas.microsoft.com/office/drawing/2014/main" xmlns="" id="{E66277FC-BFDE-6ABA-94E4-A4912877A86A}"/>
              </a:ext>
            </a:extLst>
          </p:cNvPr>
          <p:cNvSpPr/>
          <p:nvPr/>
        </p:nvSpPr>
        <p:spPr>
          <a:xfrm>
            <a:off x="7409" y="1"/>
            <a:ext cx="12184591" cy="744348"/>
          </a:xfrm>
          <a:prstGeom prst="homePlate">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IV. </a:t>
            </a:r>
            <a:r>
              <a:rPr lang="en-US" sz="2900" b="1" dirty="0" err="1"/>
              <a:t>Các</a:t>
            </a:r>
            <a:r>
              <a:rPr lang="en-US" sz="2900" b="1" dirty="0"/>
              <a:t> </a:t>
            </a:r>
            <a:r>
              <a:rPr lang="en-US" sz="2900" b="1" dirty="0" err="1"/>
              <a:t>ngành</a:t>
            </a:r>
            <a:r>
              <a:rPr lang="en-US" sz="2900" b="1" dirty="0"/>
              <a:t> </a:t>
            </a:r>
            <a:r>
              <a:rPr lang="en-US" sz="2900" b="1" dirty="0" err="1"/>
              <a:t>nghề</a:t>
            </a:r>
            <a:r>
              <a:rPr lang="en-US" sz="2900" b="1" dirty="0"/>
              <a:t> </a:t>
            </a:r>
            <a:r>
              <a:rPr lang="en-US" sz="2900" b="1" dirty="0" err="1"/>
              <a:t>liên</a:t>
            </a:r>
            <a:r>
              <a:rPr lang="en-US" sz="2900" b="1" dirty="0"/>
              <a:t> </a:t>
            </a:r>
            <a:r>
              <a:rPr lang="en-US" sz="2900" b="1" dirty="0" err="1"/>
              <a:t>quan</a:t>
            </a:r>
            <a:r>
              <a:rPr lang="en-US" sz="2900" b="1" dirty="0"/>
              <a:t> </a:t>
            </a:r>
            <a:r>
              <a:rPr lang="en-US" sz="2900" b="1" dirty="0" err="1"/>
              <a:t>đến</a:t>
            </a:r>
            <a:r>
              <a:rPr lang="en-US" sz="2900" b="1" dirty="0"/>
              <a:t> </a:t>
            </a:r>
            <a:r>
              <a:rPr lang="en-US" sz="2900" b="1" dirty="0" err="1"/>
              <a:t>sinh</a:t>
            </a:r>
            <a:r>
              <a:rPr lang="en-US" sz="2900" b="1" dirty="0"/>
              <a:t> </a:t>
            </a:r>
            <a:r>
              <a:rPr lang="en-US" sz="2900" b="1" dirty="0" err="1"/>
              <a:t>học</a:t>
            </a:r>
            <a:r>
              <a:rPr lang="en-US" sz="2900" b="1" dirty="0"/>
              <a:t> </a:t>
            </a:r>
            <a:r>
              <a:rPr lang="en-US" sz="2900" b="1" dirty="0" err="1"/>
              <a:t>và</a:t>
            </a:r>
            <a:r>
              <a:rPr lang="en-US" sz="2900" b="1" dirty="0"/>
              <a:t> </a:t>
            </a:r>
            <a:r>
              <a:rPr lang="en-US" sz="2900" b="1" dirty="0" err="1"/>
              <a:t>ứng</a:t>
            </a:r>
            <a:r>
              <a:rPr lang="en-US" sz="2900" b="1" dirty="0"/>
              <a:t> </a:t>
            </a:r>
            <a:r>
              <a:rPr lang="en-US" sz="2900" b="1" dirty="0" err="1"/>
              <a:t>dụng</a:t>
            </a:r>
            <a:r>
              <a:rPr lang="en-US" sz="2900" b="1" dirty="0"/>
              <a:t> </a:t>
            </a:r>
            <a:r>
              <a:rPr lang="en-US" sz="2900" b="1" dirty="0" err="1"/>
              <a:t>sinh</a:t>
            </a:r>
            <a:r>
              <a:rPr lang="en-US" sz="2900" b="1" dirty="0"/>
              <a:t> </a:t>
            </a:r>
            <a:r>
              <a:rPr lang="en-US" sz="2900" b="1" dirty="0" err="1"/>
              <a:t>học</a:t>
            </a:r>
            <a:endParaRPr lang="en-US" sz="2900" b="1" dirty="0"/>
          </a:p>
        </p:txBody>
      </p:sp>
    </p:spTree>
    <p:extLst>
      <p:ext uri="{BB962C8B-B14F-4D97-AF65-F5344CB8AC3E}">
        <p14:creationId xmlns:p14="http://schemas.microsoft.com/office/powerpoint/2010/main" val="619581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sắp xếp vào đúng nhóm ngành phù hợp.</a:t>
            </a:r>
            <a:endParaRPr lang="en-US" dirty="0"/>
          </a:p>
        </p:txBody>
      </p:sp>
      <p:pic>
        <p:nvPicPr>
          <p:cNvPr id="12294" name="image67.jpg" descr="101 từ vựng chuyên ngành y dược/ chuyên ngành y khoa/ từ vựng ch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706" y="1994410"/>
            <a:ext cx="200339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image59.jpg" descr="Chương trình đào tạo Ngành Công nghệ thực phẩm - Trang Tuyển Sinh | Thông  tin tuyển sinh Đại học Cao đ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095" y="2057400"/>
            <a:ext cx="19812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image61.jpg" descr="Học dược gồm tất cả bao nhiêu tín chỉ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488" y="2062163"/>
            <a:ext cx="1854654" cy="156686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image60.jpg" descr="Sự khác nhau giữa ngành khoa học môi trường và kỹ thuật môi trường | Yersin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44" y="2062163"/>
            <a:ext cx="1998394" cy="153244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image69.jpg" descr="Trình tự bổ nhiệm giám định viên pháp y theo quy định mới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705" y="4187227"/>
            <a:ext cx="1781175" cy="1360348"/>
          </a:xfrm>
          <a:prstGeom prst="rect">
            <a:avLst/>
          </a:prstGeom>
          <a:noFill/>
          <a:extLst>
            <a:ext uri="{909E8E84-426E-40DD-AFC4-6F175D3DCCD1}">
              <a14:hiddenFill xmlns:a14="http://schemas.microsoft.com/office/drawing/2010/main">
                <a:solidFill>
                  <a:srgbClr val="FFFFFF"/>
                </a:solidFill>
              </a14:hiddenFill>
            </a:ext>
          </a:extLst>
        </p:spPr>
      </p:pic>
      <p:pic>
        <p:nvPicPr>
          <p:cNvPr id="12289" name="image70.jpg" descr="Công nghệ sinh học thúc đẩy nông nghiệp công nghệ cao - Báo Nhân Dâ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5124" y="4187227"/>
            <a:ext cx="1946191" cy="13603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8"/>
          <p:cNvSpPr>
            <a:spLocks noChangeArrowheads="1"/>
          </p:cNvSpPr>
          <p:nvPr/>
        </p:nvSpPr>
        <p:spPr bwMode="auto">
          <a:xfrm>
            <a:off x="0" y="2057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3638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alt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0" y="5038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6448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2"/>
          <p:cNvSpPr>
            <a:spLocks noChangeArrowheads="1"/>
          </p:cNvSpPr>
          <p:nvPr/>
        </p:nvSpPr>
        <p:spPr bwMode="auto">
          <a:xfrm>
            <a:off x="0" y="777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9077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87401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b="1" dirty="0"/>
              <a:t>V. Sinh học với phát triển bền vững và những vấn đề xã </a:t>
            </a:r>
            <a:r>
              <a:rPr lang="vi-VN" b="1" dirty="0" smtClean="0"/>
              <a:t>hội</a:t>
            </a:r>
            <a:endParaRPr lang="en-US" dirty="0"/>
          </a:p>
        </p:txBody>
      </p:sp>
      <p:sp>
        <p:nvSpPr>
          <p:cNvPr id="4" name="TextBox 3"/>
          <p:cNvSpPr txBox="1"/>
          <p:nvPr/>
        </p:nvSpPr>
        <p:spPr>
          <a:xfrm>
            <a:off x="838199" y="2156604"/>
            <a:ext cx="10246743" cy="646331"/>
          </a:xfrm>
          <a:prstGeom prst="rect">
            <a:avLst/>
          </a:prstGeom>
          <a:noFill/>
        </p:spPr>
        <p:txBody>
          <a:bodyPr wrap="square" rtlCol="0">
            <a:spAutoFit/>
          </a:bodyPr>
          <a:lstStyle/>
          <a:p>
            <a:r>
              <a:rPr lang="vi-VN" i="1" dirty="0"/>
              <a:t>Mỗi học sinh đề ra các biện pháp ứng dụng sinh học nhằm bảo vệ và khôi phục môi trường sống trong ba phút</a:t>
            </a:r>
            <a:r>
              <a:rPr lang="vi-VN" i="1" dirty="0" smtClean="0"/>
              <a:t>.</a:t>
            </a:r>
            <a:endParaRPr lang="en-US" dirty="0"/>
          </a:p>
        </p:txBody>
      </p:sp>
      <p:sp>
        <p:nvSpPr>
          <p:cNvPr id="5" name="TextBox 4"/>
          <p:cNvSpPr txBox="1"/>
          <p:nvPr/>
        </p:nvSpPr>
        <p:spPr>
          <a:xfrm>
            <a:off x="838200" y="3295291"/>
            <a:ext cx="9720532" cy="369332"/>
          </a:xfrm>
          <a:prstGeom prst="rect">
            <a:avLst/>
          </a:prstGeom>
          <a:noFill/>
        </p:spPr>
        <p:txBody>
          <a:bodyPr wrap="square" rtlCol="0">
            <a:spAutoFit/>
          </a:bodyPr>
          <a:lstStyle/>
          <a:p>
            <a:r>
              <a:rPr lang="vi-VN" i="1" dirty="0"/>
              <a:t>Sự phát triển của ngành Sinh học có ý nghĩa như thế nào đối với phát </a:t>
            </a:r>
            <a:r>
              <a:rPr lang="vi-VN" i="1" dirty="0" smtClean="0"/>
              <a:t>triển bền </a:t>
            </a:r>
            <a:r>
              <a:rPr lang="vi-VN" i="1" dirty="0"/>
              <a:t>vững</a:t>
            </a:r>
            <a:r>
              <a:rPr lang="vi-VN" i="1" dirty="0" smtClean="0"/>
              <a:t>?</a:t>
            </a:r>
            <a:endParaRPr lang="en-US" dirty="0"/>
          </a:p>
        </p:txBody>
      </p:sp>
    </p:spTree>
    <p:extLst>
      <p:ext uri="{BB962C8B-B14F-4D97-AF65-F5344CB8AC3E}">
        <p14:creationId xmlns:p14="http://schemas.microsoft.com/office/powerpoint/2010/main" val="11025525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DABA03BC-39F4-23EA-FF50-769D1C9C75CB}"/>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với</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bền</a:t>
            </a:r>
            <a:r>
              <a:rPr lang="en-US" sz="2900" b="1" dirty="0">
                <a:solidFill>
                  <a:schemeClr val="accent3">
                    <a:lumMod val="50000"/>
                  </a:schemeClr>
                </a:solidFill>
              </a:rPr>
              <a:t> </a:t>
            </a:r>
            <a:r>
              <a:rPr lang="en-US" sz="2900" b="1" dirty="0" err="1">
                <a:solidFill>
                  <a:schemeClr val="accent3">
                    <a:lumMod val="50000"/>
                  </a:schemeClr>
                </a:solidFill>
              </a:rPr>
              <a:t>vững</a:t>
            </a:r>
            <a:endParaRPr lang="en-US" sz="2900" b="1" dirty="0">
              <a:solidFill>
                <a:schemeClr val="accent3">
                  <a:lumMod val="50000"/>
                </a:schemeClr>
              </a:solidFill>
            </a:endParaRPr>
          </a:p>
        </p:txBody>
      </p:sp>
      <p:grpSp>
        <p:nvGrpSpPr>
          <p:cNvPr id="64" name="Group 63">
            <a:extLst>
              <a:ext uri="{FF2B5EF4-FFF2-40B4-BE49-F238E27FC236}">
                <a16:creationId xmlns:a16="http://schemas.microsoft.com/office/drawing/2014/main" xmlns="" id="{338D9A7D-0799-8E14-C2C3-E50BADD0F4D5}"/>
              </a:ext>
            </a:extLst>
          </p:cNvPr>
          <p:cNvGrpSpPr/>
          <p:nvPr/>
        </p:nvGrpSpPr>
        <p:grpSpPr>
          <a:xfrm>
            <a:off x="612924" y="3288137"/>
            <a:ext cx="4720435" cy="2514748"/>
            <a:chOff x="5834043" y="994977"/>
            <a:chExt cx="2590840" cy="1380235"/>
          </a:xfrm>
        </p:grpSpPr>
        <p:grpSp>
          <p:nvGrpSpPr>
            <p:cNvPr id="9" name="Google Shape;8960;p87">
              <a:extLst>
                <a:ext uri="{FF2B5EF4-FFF2-40B4-BE49-F238E27FC236}">
                  <a16:creationId xmlns:a16="http://schemas.microsoft.com/office/drawing/2014/main" xmlns="" id="{A2D09ADF-8554-4640-2815-E4401ACDD375}"/>
                </a:ext>
              </a:extLst>
            </p:cNvPr>
            <p:cNvGrpSpPr/>
            <p:nvPr/>
          </p:nvGrpSpPr>
          <p:grpSpPr>
            <a:xfrm>
              <a:off x="5834043" y="994977"/>
              <a:ext cx="2590840" cy="1380235"/>
              <a:chOff x="233350" y="949250"/>
              <a:chExt cx="7137300" cy="3802300"/>
            </a:xfrm>
          </p:grpSpPr>
          <p:sp>
            <p:nvSpPr>
              <p:cNvPr id="10" name="Google Shape;8961;p87">
                <a:extLst>
                  <a:ext uri="{FF2B5EF4-FFF2-40B4-BE49-F238E27FC236}">
                    <a16:creationId xmlns:a16="http://schemas.microsoft.com/office/drawing/2014/main" xmlns="" id="{7CE4C21C-9BA1-BC29-C5F6-F94DBD802203}"/>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1" name="Google Shape;8962;p87">
                <a:extLst>
                  <a:ext uri="{FF2B5EF4-FFF2-40B4-BE49-F238E27FC236}">
                    <a16:creationId xmlns:a16="http://schemas.microsoft.com/office/drawing/2014/main" xmlns="" id="{E9A81B64-97C4-15B5-63C0-76B551B31DD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2" name="Google Shape;8963;p87">
                <a:extLst>
                  <a:ext uri="{FF2B5EF4-FFF2-40B4-BE49-F238E27FC236}">
                    <a16:creationId xmlns:a16="http://schemas.microsoft.com/office/drawing/2014/main" xmlns="" id="{D12E3D2F-2A50-2C82-2914-ECF5E490B7E6}"/>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3" name="Google Shape;8964;p87">
                <a:extLst>
                  <a:ext uri="{FF2B5EF4-FFF2-40B4-BE49-F238E27FC236}">
                    <a16:creationId xmlns:a16="http://schemas.microsoft.com/office/drawing/2014/main" xmlns="" id="{87FF9545-6DBE-9277-93D2-B177BC410CD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4" name="Google Shape;8965;p87">
                <a:extLst>
                  <a:ext uri="{FF2B5EF4-FFF2-40B4-BE49-F238E27FC236}">
                    <a16:creationId xmlns:a16="http://schemas.microsoft.com/office/drawing/2014/main" xmlns="" id="{F443C98F-E299-B317-BACD-F0F6BE79C9BB}"/>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5" name="Google Shape;8966;p87">
                <a:extLst>
                  <a:ext uri="{FF2B5EF4-FFF2-40B4-BE49-F238E27FC236}">
                    <a16:creationId xmlns:a16="http://schemas.microsoft.com/office/drawing/2014/main" xmlns="" id="{EC339818-78EC-C63A-80B6-34A5E2AAADC4}"/>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6" name="Google Shape;8967;p87">
                <a:extLst>
                  <a:ext uri="{FF2B5EF4-FFF2-40B4-BE49-F238E27FC236}">
                    <a16:creationId xmlns:a16="http://schemas.microsoft.com/office/drawing/2014/main" xmlns="" id="{C1A702E1-7AA5-E343-B3D7-BA4429DB851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7" name="Google Shape;8968;p87">
                <a:extLst>
                  <a:ext uri="{FF2B5EF4-FFF2-40B4-BE49-F238E27FC236}">
                    <a16:creationId xmlns:a16="http://schemas.microsoft.com/office/drawing/2014/main" xmlns="" id="{A1C98273-619B-B917-EFF7-BFAC9B9EB4E3}"/>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8" name="Google Shape;8969;p87">
                <a:extLst>
                  <a:ext uri="{FF2B5EF4-FFF2-40B4-BE49-F238E27FC236}">
                    <a16:creationId xmlns:a16="http://schemas.microsoft.com/office/drawing/2014/main" xmlns="" id="{A1386895-6BF6-DC37-70DF-8C94FC88CDC5}"/>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19" name="Google Shape;8970;p87">
                <a:extLst>
                  <a:ext uri="{FF2B5EF4-FFF2-40B4-BE49-F238E27FC236}">
                    <a16:creationId xmlns:a16="http://schemas.microsoft.com/office/drawing/2014/main" xmlns="" id="{25D1BDB9-9697-70C7-81B1-B39D7A273A43}"/>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0" name="Google Shape;8971;p87">
                <a:extLst>
                  <a:ext uri="{FF2B5EF4-FFF2-40B4-BE49-F238E27FC236}">
                    <a16:creationId xmlns:a16="http://schemas.microsoft.com/office/drawing/2014/main" xmlns="" id="{D782D9E8-08BA-B9A7-8A66-1DBB541B1142}"/>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1" name="Google Shape;8972;p87">
                <a:extLst>
                  <a:ext uri="{FF2B5EF4-FFF2-40B4-BE49-F238E27FC236}">
                    <a16:creationId xmlns:a16="http://schemas.microsoft.com/office/drawing/2014/main" xmlns="" id="{3FEDD414-0322-7E4E-22D9-7914E5FB611A}"/>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2" name="Google Shape;8973;p87">
                <a:extLst>
                  <a:ext uri="{FF2B5EF4-FFF2-40B4-BE49-F238E27FC236}">
                    <a16:creationId xmlns:a16="http://schemas.microsoft.com/office/drawing/2014/main" xmlns="" id="{6C654176-8185-10CB-2E79-FCEC2B3168A4}"/>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3" name="Google Shape;8974;p87">
                <a:extLst>
                  <a:ext uri="{FF2B5EF4-FFF2-40B4-BE49-F238E27FC236}">
                    <a16:creationId xmlns:a16="http://schemas.microsoft.com/office/drawing/2014/main" xmlns="" id="{1AC1F430-2338-14B7-33D8-20DC2904F88A}"/>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4" name="Google Shape;8975;p87">
                <a:extLst>
                  <a:ext uri="{FF2B5EF4-FFF2-40B4-BE49-F238E27FC236}">
                    <a16:creationId xmlns:a16="http://schemas.microsoft.com/office/drawing/2014/main" xmlns="" id="{11686511-C016-4D5F-0ABA-B7695ECA172A}"/>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5" name="Google Shape;8976;p87">
                <a:extLst>
                  <a:ext uri="{FF2B5EF4-FFF2-40B4-BE49-F238E27FC236}">
                    <a16:creationId xmlns:a16="http://schemas.microsoft.com/office/drawing/2014/main" xmlns="" id="{08D6A0A6-0593-DE58-EECD-FA23A2BF0E15}"/>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6" name="Google Shape;8977;p87">
                <a:extLst>
                  <a:ext uri="{FF2B5EF4-FFF2-40B4-BE49-F238E27FC236}">
                    <a16:creationId xmlns:a16="http://schemas.microsoft.com/office/drawing/2014/main" xmlns="" id="{B2E0B4A0-BBC5-C861-783D-58ECFB92A84D}"/>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7" name="Google Shape;8978;p87">
                <a:extLst>
                  <a:ext uri="{FF2B5EF4-FFF2-40B4-BE49-F238E27FC236}">
                    <a16:creationId xmlns:a16="http://schemas.microsoft.com/office/drawing/2014/main" xmlns="" id="{0D442F69-B3E6-726A-0439-5A299A68F2A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8" name="Google Shape;8979;p87">
                <a:extLst>
                  <a:ext uri="{FF2B5EF4-FFF2-40B4-BE49-F238E27FC236}">
                    <a16:creationId xmlns:a16="http://schemas.microsoft.com/office/drawing/2014/main" xmlns="" id="{4F508113-87FA-A2DF-FFEF-1DD0D7C79330}"/>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29" name="Google Shape;8980;p87">
                <a:extLst>
                  <a:ext uri="{FF2B5EF4-FFF2-40B4-BE49-F238E27FC236}">
                    <a16:creationId xmlns:a16="http://schemas.microsoft.com/office/drawing/2014/main" xmlns="" id="{67768E97-6E9E-1A5F-8BFF-6C4860A58A0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0" name="Google Shape;8981;p87">
                <a:extLst>
                  <a:ext uri="{FF2B5EF4-FFF2-40B4-BE49-F238E27FC236}">
                    <a16:creationId xmlns:a16="http://schemas.microsoft.com/office/drawing/2014/main" xmlns="" id="{7C2EF77E-6FC2-125C-523F-7CF0A8963075}"/>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1" name="Google Shape;8982;p87">
                <a:extLst>
                  <a:ext uri="{FF2B5EF4-FFF2-40B4-BE49-F238E27FC236}">
                    <a16:creationId xmlns:a16="http://schemas.microsoft.com/office/drawing/2014/main" xmlns="" id="{FA105AAB-3DFB-5344-AB23-826DBE6E9B9D}"/>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2" name="Google Shape;8983;p87">
                <a:extLst>
                  <a:ext uri="{FF2B5EF4-FFF2-40B4-BE49-F238E27FC236}">
                    <a16:creationId xmlns:a16="http://schemas.microsoft.com/office/drawing/2014/main" xmlns="" id="{900973DF-1488-B5FD-8758-ADDEBE673D2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3" name="Google Shape;8984;p87">
                <a:extLst>
                  <a:ext uri="{FF2B5EF4-FFF2-40B4-BE49-F238E27FC236}">
                    <a16:creationId xmlns:a16="http://schemas.microsoft.com/office/drawing/2014/main" xmlns="" id="{92112C49-EAC1-371D-ADAA-17E1C0457163}"/>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4" name="Google Shape;8985;p87">
                <a:extLst>
                  <a:ext uri="{FF2B5EF4-FFF2-40B4-BE49-F238E27FC236}">
                    <a16:creationId xmlns:a16="http://schemas.microsoft.com/office/drawing/2014/main" xmlns="" id="{BFC97378-5EF4-7A25-D2C2-E2BE89BC256D}"/>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5" name="Google Shape;8986;p87">
                <a:extLst>
                  <a:ext uri="{FF2B5EF4-FFF2-40B4-BE49-F238E27FC236}">
                    <a16:creationId xmlns:a16="http://schemas.microsoft.com/office/drawing/2014/main" xmlns="" id="{8543A747-A413-CD2C-8784-041D9A257D2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6" name="Google Shape;8987;p87">
                <a:extLst>
                  <a:ext uri="{FF2B5EF4-FFF2-40B4-BE49-F238E27FC236}">
                    <a16:creationId xmlns:a16="http://schemas.microsoft.com/office/drawing/2014/main" xmlns="" id="{71167662-D232-D72E-2B10-6BCCBF6191E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7" name="Google Shape;8988;p87">
                <a:extLst>
                  <a:ext uri="{FF2B5EF4-FFF2-40B4-BE49-F238E27FC236}">
                    <a16:creationId xmlns:a16="http://schemas.microsoft.com/office/drawing/2014/main" xmlns="" id="{52CACE74-E3B5-255F-0899-797142728B04}"/>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8" name="Google Shape;8989;p87">
                <a:extLst>
                  <a:ext uri="{FF2B5EF4-FFF2-40B4-BE49-F238E27FC236}">
                    <a16:creationId xmlns:a16="http://schemas.microsoft.com/office/drawing/2014/main" xmlns="" id="{6FF2CBCF-6195-7B49-2C6B-CD25D36DFB32}"/>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39" name="Google Shape;8990;p87">
                <a:extLst>
                  <a:ext uri="{FF2B5EF4-FFF2-40B4-BE49-F238E27FC236}">
                    <a16:creationId xmlns:a16="http://schemas.microsoft.com/office/drawing/2014/main" xmlns="" id="{69BBD80F-0F0B-CD12-8F34-F965EF7AC4D1}"/>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0" name="Google Shape;8991;p87">
                <a:extLst>
                  <a:ext uri="{FF2B5EF4-FFF2-40B4-BE49-F238E27FC236}">
                    <a16:creationId xmlns:a16="http://schemas.microsoft.com/office/drawing/2014/main" xmlns="" id="{9B26F243-E57C-D97A-6874-ABBB09AEFCC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1" name="Google Shape;8992;p87">
                <a:extLst>
                  <a:ext uri="{FF2B5EF4-FFF2-40B4-BE49-F238E27FC236}">
                    <a16:creationId xmlns:a16="http://schemas.microsoft.com/office/drawing/2014/main" xmlns="" id="{A3A8E10D-F3C8-0605-7F0D-3224FBA998C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2" name="Google Shape;8993;p87">
                <a:extLst>
                  <a:ext uri="{FF2B5EF4-FFF2-40B4-BE49-F238E27FC236}">
                    <a16:creationId xmlns:a16="http://schemas.microsoft.com/office/drawing/2014/main" xmlns="" id="{F21099E2-7850-ED63-0DEA-746016EAE97E}"/>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3" name="Google Shape;8994;p87">
                <a:extLst>
                  <a:ext uri="{FF2B5EF4-FFF2-40B4-BE49-F238E27FC236}">
                    <a16:creationId xmlns:a16="http://schemas.microsoft.com/office/drawing/2014/main" xmlns="" id="{9609BDC7-EF17-4E8F-6DD3-09A64C6EC9B3}"/>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4" name="Google Shape;8995;p87">
                <a:extLst>
                  <a:ext uri="{FF2B5EF4-FFF2-40B4-BE49-F238E27FC236}">
                    <a16:creationId xmlns:a16="http://schemas.microsoft.com/office/drawing/2014/main" xmlns="" id="{BBE4F2B8-7B79-C9F2-507F-E473ADCD43DB}"/>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5" name="Google Shape;8996;p87">
                <a:extLst>
                  <a:ext uri="{FF2B5EF4-FFF2-40B4-BE49-F238E27FC236}">
                    <a16:creationId xmlns:a16="http://schemas.microsoft.com/office/drawing/2014/main" xmlns="" id="{956E3536-88A3-A1CC-C56C-5FC928C71465}"/>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6" name="Google Shape;8997;p87">
                <a:extLst>
                  <a:ext uri="{FF2B5EF4-FFF2-40B4-BE49-F238E27FC236}">
                    <a16:creationId xmlns:a16="http://schemas.microsoft.com/office/drawing/2014/main" xmlns="" id="{14498888-5AC4-F79A-E043-27E8A1C3ACE0}"/>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7" name="Google Shape;8998;p87">
                <a:extLst>
                  <a:ext uri="{FF2B5EF4-FFF2-40B4-BE49-F238E27FC236}">
                    <a16:creationId xmlns:a16="http://schemas.microsoft.com/office/drawing/2014/main" xmlns="" id="{021CC9EF-25AD-08DA-822C-04418D89BD18}"/>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8" name="Google Shape;8999;p87">
                <a:extLst>
                  <a:ext uri="{FF2B5EF4-FFF2-40B4-BE49-F238E27FC236}">
                    <a16:creationId xmlns:a16="http://schemas.microsoft.com/office/drawing/2014/main" xmlns="" id="{627F7764-984E-9C35-2681-8C9E427DD8CB}"/>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49" name="Google Shape;9000;p87">
                <a:extLst>
                  <a:ext uri="{FF2B5EF4-FFF2-40B4-BE49-F238E27FC236}">
                    <a16:creationId xmlns:a16="http://schemas.microsoft.com/office/drawing/2014/main" xmlns="" id="{56206B58-B7B0-BB41-C1CD-09F49CD16EF0}"/>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0" name="Google Shape;9001;p87">
                <a:extLst>
                  <a:ext uri="{FF2B5EF4-FFF2-40B4-BE49-F238E27FC236}">
                    <a16:creationId xmlns:a16="http://schemas.microsoft.com/office/drawing/2014/main" xmlns="" id="{74609085-59DD-AF84-7EA5-6519D40D648D}"/>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1" name="Google Shape;9002;p87">
                <a:extLst>
                  <a:ext uri="{FF2B5EF4-FFF2-40B4-BE49-F238E27FC236}">
                    <a16:creationId xmlns:a16="http://schemas.microsoft.com/office/drawing/2014/main" xmlns="" id="{F17EE098-E4D4-1B40-2AE4-D0647A02AEC1}"/>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2" name="Google Shape;9003;p87">
                <a:extLst>
                  <a:ext uri="{FF2B5EF4-FFF2-40B4-BE49-F238E27FC236}">
                    <a16:creationId xmlns:a16="http://schemas.microsoft.com/office/drawing/2014/main" xmlns="" id="{5D99B4BB-0C34-8F24-CC6F-76320FCBD422}"/>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3" name="Google Shape;9004;p87">
                <a:extLst>
                  <a:ext uri="{FF2B5EF4-FFF2-40B4-BE49-F238E27FC236}">
                    <a16:creationId xmlns:a16="http://schemas.microsoft.com/office/drawing/2014/main" xmlns="" id="{A21E2B0A-4FA5-EC3E-DBCD-DF6635E94A9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4" name="Google Shape;9005;p87">
                <a:extLst>
                  <a:ext uri="{FF2B5EF4-FFF2-40B4-BE49-F238E27FC236}">
                    <a16:creationId xmlns:a16="http://schemas.microsoft.com/office/drawing/2014/main" xmlns="" id="{E9FA7A81-17DB-F2C8-9ACF-9792898050EA}"/>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5" name="Google Shape;9006;p87">
                <a:extLst>
                  <a:ext uri="{FF2B5EF4-FFF2-40B4-BE49-F238E27FC236}">
                    <a16:creationId xmlns:a16="http://schemas.microsoft.com/office/drawing/2014/main" xmlns="" id="{BFD6A583-5FDD-DC02-8EC8-FC57BE6794EA}"/>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6" name="Google Shape;9007;p87">
                <a:extLst>
                  <a:ext uri="{FF2B5EF4-FFF2-40B4-BE49-F238E27FC236}">
                    <a16:creationId xmlns:a16="http://schemas.microsoft.com/office/drawing/2014/main" xmlns="" id="{8F39F46F-F9DF-FB13-A474-B6225719E926}"/>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7" name="Google Shape;9008;p87">
                <a:extLst>
                  <a:ext uri="{FF2B5EF4-FFF2-40B4-BE49-F238E27FC236}">
                    <a16:creationId xmlns:a16="http://schemas.microsoft.com/office/drawing/2014/main" xmlns="" id="{9015ED4A-4D80-78AC-D665-69D855D42108}"/>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8" name="Google Shape;9009;p87">
                <a:extLst>
                  <a:ext uri="{FF2B5EF4-FFF2-40B4-BE49-F238E27FC236}">
                    <a16:creationId xmlns:a16="http://schemas.microsoft.com/office/drawing/2014/main" xmlns="" id="{FD32C9C3-7253-B01B-2605-8B77990D1EA3}"/>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59" name="Google Shape;9010;p87">
                <a:extLst>
                  <a:ext uri="{FF2B5EF4-FFF2-40B4-BE49-F238E27FC236}">
                    <a16:creationId xmlns:a16="http://schemas.microsoft.com/office/drawing/2014/main" xmlns="" id="{834C1819-7431-7E46-175C-0B9DFF238FEC}"/>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endParaRPr/>
              </a:p>
            </p:txBody>
          </p:sp>
          <p:sp>
            <p:nvSpPr>
              <p:cNvPr id="60" name="Google Shape;9011;p87">
                <a:extLst>
                  <a:ext uri="{FF2B5EF4-FFF2-40B4-BE49-F238E27FC236}">
                    <a16:creationId xmlns:a16="http://schemas.microsoft.com/office/drawing/2014/main" xmlns="" id="{A663B565-DCB7-37BC-C756-444B93A7D8FE}"/>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endParaRPr/>
              </a:p>
            </p:txBody>
          </p:sp>
        </p:grpSp>
        <p:grpSp>
          <p:nvGrpSpPr>
            <p:cNvPr id="61" name="Google Shape;9015;p87">
              <a:extLst>
                <a:ext uri="{FF2B5EF4-FFF2-40B4-BE49-F238E27FC236}">
                  <a16:creationId xmlns:a16="http://schemas.microsoft.com/office/drawing/2014/main" xmlns="" id="{113A6A9D-FC71-30C8-E6E5-CE342EF703F4}"/>
                </a:ext>
              </a:extLst>
            </p:cNvPr>
            <p:cNvGrpSpPr/>
            <p:nvPr/>
          </p:nvGrpSpPr>
          <p:grpSpPr>
            <a:xfrm>
              <a:off x="6482102" y="1689078"/>
              <a:ext cx="189489" cy="332132"/>
              <a:chOff x="8370831" y="3202002"/>
              <a:chExt cx="218129" cy="382376"/>
            </a:xfrm>
          </p:grpSpPr>
          <p:sp>
            <p:nvSpPr>
              <p:cNvPr id="62" name="Google Shape;9016;p87">
                <a:extLst>
                  <a:ext uri="{FF2B5EF4-FFF2-40B4-BE49-F238E27FC236}">
                    <a16:creationId xmlns:a16="http://schemas.microsoft.com/office/drawing/2014/main" xmlns="" id="{FEC4E4BA-68A5-B490-4463-9198AE8357A9}"/>
                  </a:ext>
                </a:extLst>
              </p:cNvPr>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F0000"/>
              </a:solidFill>
              <a:ln>
                <a:noFill/>
              </a:ln>
            </p:spPr>
            <p:txBody>
              <a:bodyPr spcFirstLastPara="1" wrap="square" lIns="91425" tIns="91425" rIns="91425" bIns="91425" anchor="ctr" anchorCtr="0">
                <a:noAutofit/>
              </a:bodyPr>
              <a:lstStyle/>
              <a:p>
                <a:endParaRPr/>
              </a:p>
            </p:txBody>
          </p:sp>
          <p:sp>
            <p:nvSpPr>
              <p:cNvPr id="63" name="Google Shape;9017;p87">
                <a:extLst>
                  <a:ext uri="{FF2B5EF4-FFF2-40B4-BE49-F238E27FC236}">
                    <a16:creationId xmlns:a16="http://schemas.microsoft.com/office/drawing/2014/main" xmlns="" id="{0A25370A-CCDF-94EE-641D-E109FB012F02}"/>
                  </a:ext>
                </a:extLst>
              </p:cNvPr>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sp>
        <p:nvSpPr>
          <p:cNvPr id="65" name="Google Shape;2124;p55">
            <a:extLst>
              <a:ext uri="{FF2B5EF4-FFF2-40B4-BE49-F238E27FC236}">
                <a16:creationId xmlns:a16="http://schemas.microsoft.com/office/drawing/2014/main" xmlns="" id="{57DF015B-6EFA-C931-68B5-C0E300CDCE4D}"/>
              </a:ext>
            </a:extLst>
          </p:cNvPr>
          <p:cNvSpPr txBox="1"/>
          <p:nvPr/>
        </p:nvSpPr>
        <p:spPr>
          <a:xfrm>
            <a:off x="218375" y="1601100"/>
            <a:ext cx="5614725" cy="2090177"/>
          </a:xfrm>
          <a:prstGeom prst="rect">
            <a:avLst/>
          </a:prstGeom>
          <a:solidFill>
            <a:schemeClr val="tx2">
              <a:lumMod val="20000"/>
              <a:lumOff val="80000"/>
              <a:alpha val="65098"/>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just" defTabSz="1219170">
              <a:defRPr/>
            </a:pPr>
            <a:r>
              <a:rPr lang="en" sz="2800" kern="0" dirty="0">
                <a:solidFill>
                  <a:srgbClr val="142810"/>
                </a:solidFill>
                <a:latin typeface="+mj-lt"/>
                <a:ea typeface="Fira Sans Extra Condensed"/>
                <a:cs typeface="Fira Sans Extra Condensed"/>
                <a:sym typeface="Fira Sans Extra Condensed"/>
              </a:rPr>
              <a:t>Hội nghị thượng đỉnh năm 1992 về Môi trường và Phát triển đã đưa ra đưa ra định nghĩa về phát triển bền vững</a:t>
            </a:r>
            <a:endParaRPr sz="2800" kern="0" dirty="0">
              <a:solidFill>
                <a:srgbClr val="142810"/>
              </a:solidFill>
              <a:latin typeface="+mj-lt"/>
              <a:ea typeface="Fira Sans Extra Condensed"/>
              <a:cs typeface="Fira Sans Extra Condensed"/>
              <a:sym typeface="Fira Sans Extra Condensed"/>
            </a:endParaRPr>
          </a:p>
        </p:txBody>
      </p:sp>
      <p:sp>
        <p:nvSpPr>
          <p:cNvPr id="66" name="Google Shape;2124;p55">
            <a:extLst>
              <a:ext uri="{FF2B5EF4-FFF2-40B4-BE49-F238E27FC236}">
                <a16:creationId xmlns:a16="http://schemas.microsoft.com/office/drawing/2014/main" xmlns="" id="{46459191-FA2F-F7FB-A609-4B02259121C0}"/>
              </a:ext>
            </a:extLst>
          </p:cNvPr>
          <p:cNvSpPr txBox="1"/>
          <p:nvPr/>
        </p:nvSpPr>
        <p:spPr>
          <a:xfrm>
            <a:off x="6007118" y="4033673"/>
            <a:ext cx="5853412" cy="2514748"/>
          </a:xfrm>
          <a:prstGeom prst="rect">
            <a:avLst/>
          </a:prstGeom>
          <a:solidFill>
            <a:schemeClr val="tx2">
              <a:lumMod val="20000"/>
              <a:lumOff val="80000"/>
              <a:alpha val="65098"/>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just" defTabSz="1219170">
              <a:defRPr/>
            </a:pPr>
            <a:r>
              <a:rPr lang="en" sz="2800" kern="0" dirty="0">
                <a:solidFill>
                  <a:srgbClr val="142810"/>
                </a:solidFill>
                <a:latin typeface="+mj-lt"/>
                <a:ea typeface="Fira Sans Extra Condensed"/>
                <a:cs typeface="Fira Sans Extra Condensed"/>
                <a:sym typeface="Fira Sans Extra Condensed"/>
              </a:rPr>
              <a:t>Phát triển bền vững là sự phát triển nhằm thỏa mãn nhu cầu của thế hệ hiện tại những không làm ảnh hưởng đến khả năng thỏa mãn nhu cầu của thế hệ tương lai</a:t>
            </a:r>
            <a:endParaRPr sz="2800" kern="0" dirty="0">
              <a:solidFill>
                <a:srgbClr val="142810"/>
              </a:solidFill>
              <a:latin typeface="+mj-lt"/>
              <a:ea typeface="Fira Sans Extra Condensed"/>
              <a:cs typeface="Fira Sans Extra Condensed"/>
              <a:sym typeface="Fira Sans Extra Condensed"/>
            </a:endParaRPr>
          </a:p>
        </p:txBody>
      </p:sp>
      <p:pic>
        <p:nvPicPr>
          <p:cNvPr id="68" name="Graphic 67" descr="Arrow Rotate right">
            <a:extLst>
              <a:ext uri="{FF2B5EF4-FFF2-40B4-BE49-F238E27FC236}">
                <a16:creationId xmlns:a16="http://schemas.microsoft.com/office/drawing/2014/main" xmlns="" id="{1ADCB188-F188-60AF-652C-10E8B999E2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92128" y="2584137"/>
            <a:ext cx="1503464" cy="1648753"/>
          </a:xfrm>
          <a:prstGeom prst="rect">
            <a:avLst/>
          </a:prstGeom>
        </p:spPr>
      </p:pic>
      <p:sp>
        <p:nvSpPr>
          <p:cNvPr id="69" name="Google Shape;2124;p55">
            <a:extLst>
              <a:ext uri="{FF2B5EF4-FFF2-40B4-BE49-F238E27FC236}">
                <a16:creationId xmlns:a16="http://schemas.microsoft.com/office/drawing/2014/main" xmlns="" id="{76750732-417A-37EA-A4D9-52AEC643196F}"/>
              </a:ext>
            </a:extLst>
          </p:cNvPr>
          <p:cNvSpPr txBox="1"/>
          <p:nvPr/>
        </p:nvSpPr>
        <p:spPr>
          <a:xfrm rot="3039311">
            <a:off x="6173187" y="2751789"/>
            <a:ext cx="2006844" cy="700472"/>
          </a:xfrm>
          <a:prstGeom prst="rect">
            <a:avLst/>
          </a:prstGeom>
          <a:noFill/>
          <a:ln w="19050" cap="flat" cmpd="sng">
            <a:noFill/>
            <a:prstDash val="solid"/>
            <a:round/>
            <a:headEnd type="none" w="sm" len="sm"/>
            <a:tailEnd type="none" w="sm" len="sm"/>
          </a:ln>
        </p:spPr>
        <p:txBody>
          <a:bodyPr spcFirstLastPara="1" wrap="square" lIns="121897" tIns="121897" rIns="121897" bIns="121897" anchor="ctr" anchorCtr="0">
            <a:prstTxWarp prst="textArchUp">
              <a:avLst>
                <a:gd name="adj" fmla="val 7154632"/>
              </a:avLst>
            </a:prstTxWarp>
            <a:noAutofit/>
          </a:bodyPr>
          <a:lstStyle/>
          <a:p>
            <a:pPr algn="ctr" defTabSz="1219170">
              <a:defRPr/>
            </a:pPr>
            <a:r>
              <a:rPr lang="en" sz="2800" b="1" kern="0" dirty="0">
                <a:solidFill>
                  <a:srgbClr val="142810"/>
                </a:solidFill>
                <a:latin typeface="+mj-lt"/>
                <a:ea typeface="Fira Sans Extra Condensed"/>
                <a:cs typeface="Fira Sans Extra Condensed"/>
                <a:sym typeface="Fira Sans Extra Condensed"/>
              </a:rPr>
              <a:t>Khái niệm</a:t>
            </a:r>
            <a:endParaRPr sz="2800" b="1" kern="0" dirty="0">
              <a:solidFill>
                <a:srgbClr val="142810"/>
              </a:solidFill>
              <a:latin typeface="+mj-lt"/>
              <a:ea typeface="Fira Sans Extra Condensed"/>
              <a:cs typeface="Fira Sans Extra Condensed"/>
              <a:sym typeface="Fira Sans Extra Condensed"/>
            </a:endParaRPr>
          </a:p>
        </p:txBody>
      </p:sp>
    </p:spTree>
    <p:extLst>
      <p:ext uri="{BB962C8B-B14F-4D97-AF65-F5344CB8AC3E}">
        <p14:creationId xmlns:p14="http://schemas.microsoft.com/office/powerpoint/2010/main" val="2960207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với</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bền</a:t>
            </a:r>
            <a:r>
              <a:rPr lang="en-US" sz="2900" b="1" dirty="0">
                <a:solidFill>
                  <a:schemeClr val="accent3">
                    <a:lumMod val="50000"/>
                  </a:schemeClr>
                </a:solidFill>
              </a:rPr>
              <a:t> </a:t>
            </a:r>
            <a:r>
              <a:rPr lang="en-US" sz="2900" b="1" dirty="0" err="1">
                <a:solidFill>
                  <a:schemeClr val="accent3">
                    <a:lumMod val="50000"/>
                  </a:schemeClr>
                </a:solidFill>
              </a:rPr>
              <a:t>vững</a:t>
            </a:r>
            <a:endParaRPr lang="en-US" sz="2900" b="1" dirty="0">
              <a:solidFill>
                <a:schemeClr val="accent3">
                  <a:lumMod val="50000"/>
                </a:schemeClr>
              </a:solidFill>
            </a:endParaRPr>
          </a:p>
        </p:txBody>
      </p:sp>
      <p:grpSp>
        <p:nvGrpSpPr>
          <p:cNvPr id="228" name="Google Shape;10324;p23">
            <a:extLst>
              <a:ext uri="{FF2B5EF4-FFF2-40B4-BE49-F238E27FC236}">
                <a16:creationId xmlns:a16="http://schemas.microsoft.com/office/drawing/2014/main" xmlns="" id="{790E4709-39C6-6420-726F-649DA6F19743}"/>
              </a:ext>
            </a:extLst>
          </p:cNvPr>
          <p:cNvGrpSpPr/>
          <p:nvPr/>
        </p:nvGrpSpPr>
        <p:grpSpPr>
          <a:xfrm>
            <a:off x="4835232" y="3536694"/>
            <a:ext cx="820401" cy="812935"/>
            <a:chOff x="7605400" y="978425"/>
            <a:chExt cx="554875" cy="549825"/>
          </a:xfrm>
        </p:grpSpPr>
        <p:sp>
          <p:nvSpPr>
            <p:cNvPr id="229" name="Google Shape;10325;p23">
              <a:extLst>
                <a:ext uri="{FF2B5EF4-FFF2-40B4-BE49-F238E27FC236}">
                  <a16:creationId xmlns:a16="http://schemas.microsoft.com/office/drawing/2014/main" xmlns="" id="{AE54E58C-CDBF-A3AA-FE79-9EEF1B2D534C}"/>
                </a:ext>
              </a:extLst>
            </p:cNvPr>
            <p:cNvSpPr/>
            <p:nvPr/>
          </p:nvSpPr>
          <p:spPr>
            <a:xfrm>
              <a:off x="7615225" y="987875"/>
              <a:ext cx="535825" cy="535800"/>
            </a:xfrm>
            <a:custGeom>
              <a:avLst/>
              <a:gdLst/>
              <a:ahLst/>
              <a:cxnLst/>
              <a:rect l="l" t="t" r="r" b="b"/>
              <a:pathLst>
                <a:path w="21433" h="21432" extrusionOk="0">
                  <a:moveTo>
                    <a:pt x="10716" y="1"/>
                  </a:moveTo>
                  <a:cubicBezTo>
                    <a:pt x="4799" y="1"/>
                    <a:pt x="1" y="4799"/>
                    <a:pt x="1" y="10716"/>
                  </a:cubicBezTo>
                  <a:cubicBezTo>
                    <a:pt x="1" y="16634"/>
                    <a:pt x="4799" y="21432"/>
                    <a:pt x="10716" y="21432"/>
                  </a:cubicBezTo>
                  <a:cubicBezTo>
                    <a:pt x="16634" y="21432"/>
                    <a:pt x="21432" y="16634"/>
                    <a:pt x="21432" y="10716"/>
                  </a:cubicBezTo>
                  <a:cubicBezTo>
                    <a:pt x="21432" y="4799"/>
                    <a:pt x="16634" y="1"/>
                    <a:pt x="1071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0" name="Google Shape;10326;p23">
              <a:extLst>
                <a:ext uri="{FF2B5EF4-FFF2-40B4-BE49-F238E27FC236}">
                  <a16:creationId xmlns:a16="http://schemas.microsoft.com/office/drawing/2014/main" xmlns="" id="{E15D53CF-149F-4C75-4EF1-DD2CAD89C989}"/>
                </a:ext>
              </a:extLst>
            </p:cNvPr>
            <p:cNvSpPr/>
            <p:nvPr/>
          </p:nvSpPr>
          <p:spPr>
            <a:xfrm>
              <a:off x="7605400" y="978425"/>
              <a:ext cx="368825" cy="537525"/>
            </a:xfrm>
            <a:custGeom>
              <a:avLst/>
              <a:gdLst/>
              <a:ahLst/>
              <a:cxnLst/>
              <a:rect l="l" t="t" r="r" b="b"/>
              <a:pathLst>
                <a:path w="14753" h="21501" extrusionOk="0">
                  <a:moveTo>
                    <a:pt x="10698" y="1"/>
                  </a:moveTo>
                  <a:cubicBezTo>
                    <a:pt x="10486" y="1"/>
                    <a:pt x="10274" y="9"/>
                    <a:pt x="10062" y="33"/>
                  </a:cubicBezTo>
                  <a:cubicBezTo>
                    <a:pt x="9395" y="93"/>
                    <a:pt x="8740" y="248"/>
                    <a:pt x="8097" y="438"/>
                  </a:cubicBezTo>
                  <a:cubicBezTo>
                    <a:pt x="7800" y="522"/>
                    <a:pt x="7490" y="629"/>
                    <a:pt x="7240" y="748"/>
                  </a:cubicBezTo>
                  <a:cubicBezTo>
                    <a:pt x="6537" y="1093"/>
                    <a:pt x="5847" y="1415"/>
                    <a:pt x="5168" y="1819"/>
                  </a:cubicBezTo>
                  <a:cubicBezTo>
                    <a:pt x="4371" y="2308"/>
                    <a:pt x="3620" y="2879"/>
                    <a:pt x="2954" y="3546"/>
                  </a:cubicBezTo>
                  <a:cubicBezTo>
                    <a:pt x="2870" y="3641"/>
                    <a:pt x="2775" y="3724"/>
                    <a:pt x="2704" y="3832"/>
                  </a:cubicBezTo>
                  <a:cubicBezTo>
                    <a:pt x="2620" y="3939"/>
                    <a:pt x="2537" y="4022"/>
                    <a:pt x="2477" y="4129"/>
                  </a:cubicBezTo>
                  <a:cubicBezTo>
                    <a:pt x="2394" y="4260"/>
                    <a:pt x="2299" y="4391"/>
                    <a:pt x="2216" y="4546"/>
                  </a:cubicBezTo>
                  <a:cubicBezTo>
                    <a:pt x="2120" y="4689"/>
                    <a:pt x="2049" y="4844"/>
                    <a:pt x="1977" y="4975"/>
                  </a:cubicBezTo>
                  <a:cubicBezTo>
                    <a:pt x="1894" y="5129"/>
                    <a:pt x="1823" y="5272"/>
                    <a:pt x="1727" y="5403"/>
                  </a:cubicBezTo>
                  <a:cubicBezTo>
                    <a:pt x="1656" y="5558"/>
                    <a:pt x="1573" y="5689"/>
                    <a:pt x="1465" y="5844"/>
                  </a:cubicBezTo>
                  <a:cubicBezTo>
                    <a:pt x="1346" y="6022"/>
                    <a:pt x="1227" y="6213"/>
                    <a:pt x="1120" y="6415"/>
                  </a:cubicBezTo>
                  <a:cubicBezTo>
                    <a:pt x="703" y="7261"/>
                    <a:pt x="382" y="8165"/>
                    <a:pt x="203" y="9094"/>
                  </a:cubicBezTo>
                  <a:lnTo>
                    <a:pt x="144" y="9380"/>
                  </a:lnTo>
                  <a:cubicBezTo>
                    <a:pt x="132" y="9463"/>
                    <a:pt x="132" y="9570"/>
                    <a:pt x="108" y="9666"/>
                  </a:cubicBezTo>
                  <a:cubicBezTo>
                    <a:pt x="1" y="10499"/>
                    <a:pt x="25" y="11332"/>
                    <a:pt x="96" y="12142"/>
                  </a:cubicBezTo>
                  <a:cubicBezTo>
                    <a:pt x="191" y="12999"/>
                    <a:pt x="370" y="13833"/>
                    <a:pt x="632" y="14631"/>
                  </a:cubicBezTo>
                  <a:cubicBezTo>
                    <a:pt x="727" y="14881"/>
                    <a:pt x="822" y="15142"/>
                    <a:pt x="930" y="15393"/>
                  </a:cubicBezTo>
                  <a:cubicBezTo>
                    <a:pt x="1037" y="15643"/>
                    <a:pt x="1156" y="15881"/>
                    <a:pt x="1287" y="16107"/>
                  </a:cubicBezTo>
                  <a:cubicBezTo>
                    <a:pt x="1513" y="16512"/>
                    <a:pt x="1751" y="16869"/>
                    <a:pt x="1989" y="17238"/>
                  </a:cubicBezTo>
                  <a:cubicBezTo>
                    <a:pt x="2239" y="17595"/>
                    <a:pt x="2477" y="17964"/>
                    <a:pt x="2763" y="18310"/>
                  </a:cubicBezTo>
                  <a:cubicBezTo>
                    <a:pt x="2930" y="18512"/>
                    <a:pt x="3108" y="18714"/>
                    <a:pt x="3299" y="18905"/>
                  </a:cubicBezTo>
                  <a:cubicBezTo>
                    <a:pt x="3489" y="19095"/>
                    <a:pt x="3680" y="19286"/>
                    <a:pt x="3894" y="19453"/>
                  </a:cubicBezTo>
                  <a:cubicBezTo>
                    <a:pt x="4371" y="19845"/>
                    <a:pt x="4871" y="20203"/>
                    <a:pt x="5394" y="20512"/>
                  </a:cubicBezTo>
                  <a:cubicBezTo>
                    <a:pt x="6216" y="20988"/>
                    <a:pt x="7121" y="21441"/>
                    <a:pt x="7954" y="21500"/>
                  </a:cubicBezTo>
                  <a:lnTo>
                    <a:pt x="8002" y="21500"/>
                  </a:lnTo>
                  <a:cubicBezTo>
                    <a:pt x="8228" y="21405"/>
                    <a:pt x="8240" y="21298"/>
                    <a:pt x="8038" y="21179"/>
                  </a:cubicBezTo>
                  <a:cubicBezTo>
                    <a:pt x="7966" y="21119"/>
                    <a:pt x="7847" y="21036"/>
                    <a:pt x="7704" y="20965"/>
                  </a:cubicBezTo>
                  <a:cubicBezTo>
                    <a:pt x="7538" y="20869"/>
                    <a:pt x="7359" y="20786"/>
                    <a:pt x="7121" y="20679"/>
                  </a:cubicBezTo>
                  <a:cubicBezTo>
                    <a:pt x="6966" y="20619"/>
                    <a:pt x="6823" y="20524"/>
                    <a:pt x="6668" y="20465"/>
                  </a:cubicBezTo>
                  <a:cubicBezTo>
                    <a:pt x="5549" y="19917"/>
                    <a:pt x="4513" y="19179"/>
                    <a:pt x="3656" y="18286"/>
                  </a:cubicBezTo>
                  <a:cubicBezTo>
                    <a:pt x="2882" y="17488"/>
                    <a:pt x="2239" y="16571"/>
                    <a:pt x="1763" y="15571"/>
                  </a:cubicBezTo>
                  <a:cubicBezTo>
                    <a:pt x="1489" y="14976"/>
                    <a:pt x="1275" y="14369"/>
                    <a:pt x="1108" y="13738"/>
                  </a:cubicBezTo>
                  <a:cubicBezTo>
                    <a:pt x="858" y="12809"/>
                    <a:pt x="703" y="11833"/>
                    <a:pt x="739" y="10856"/>
                  </a:cubicBezTo>
                  <a:cubicBezTo>
                    <a:pt x="763" y="10142"/>
                    <a:pt x="870" y="9451"/>
                    <a:pt x="977" y="8761"/>
                  </a:cubicBezTo>
                  <a:cubicBezTo>
                    <a:pt x="1001" y="8535"/>
                    <a:pt x="1096" y="8296"/>
                    <a:pt x="1156" y="8070"/>
                  </a:cubicBezTo>
                  <a:cubicBezTo>
                    <a:pt x="1215" y="7868"/>
                    <a:pt x="1275" y="7665"/>
                    <a:pt x="1346" y="7475"/>
                  </a:cubicBezTo>
                  <a:cubicBezTo>
                    <a:pt x="1418" y="7284"/>
                    <a:pt x="1489" y="7094"/>
                    <a:pt x="1584" y="6891"/>
                  </a:cubicBezTo>
                  <a:cubicBezTo>
                    <a:pt x="1823" y="6356"/>
                    <a:pt x="2108" y="5820"/>
                    <a:pt x="2466" y="5344"/>
                  </a:cubicBezTo>
                  <a:cubicBezTo>
                    <a:pt x="2739" y="4986"/>
                    <a:pt x="3013" y="4629"/>
                    <a:pt x="3323" y="4308"/>
                  </a:cubicBezTo>
                  <a:cubicBezTo>
                    <a:pt x="3478" y="4129"/>
                    <a:pt x="3632" y="3974"/>
                    <a:pt x="3787" y="3820"/>
                  </a:cubicBezTo>
                  <a:cubicBezTo>
                    <a:pt x="3954" y="3665"/>
                    <a:pt x="4097" y="3498"/>
                    <a:pt x="4275" y="3355"/>
                  </a:cubicBezTo>
                  <a:lnTo>
                    <a:pt x="4513" y="3141"/>
                  </a:lnTo>
                  <a:lnTo>
                    <a:pt x="4752" y="2951"/>
                  </a:lnTo>
                  <a:cubicBezTo>
                    <a:pt x="4906" y="2820"/>
                    <a:pt x="5085" y="2700"/>
                    <a:pt x="5240" y="2581"/>
                  </a:cubicBezTo>
                  <a:cubicBezTo>
                    <a:pt x="6299" y="1855"/>
                    <a:pt x="7502" y="1331"/>
                    <a:pt x="8752" y="1046"/>
                  </a:cubicBezTo>
                  <a:cubicBezTo>
                    <a:pt x="9014" y="974"/>
                    <a:pt x="9252" y="938"/>
                    <a:pt x="9502" y="879"/>
                  </a:cubicBezTo>
                  <a:cubicBezTo>
                    <a:pt x="9740" y="831"/>
                    <a:pt x="9990" y="795"/>
                    <a:pt x="10240" y="784"/>
                  </a:cubicBezTo>
                  <a:cubicBezTo>
                    <a:pt x="10514" y="748"/>
                    <a:pt x="10776" y="748"/>
                    <a:pt x="11050" y="736"/>
                  </a:cubicBezTo>
                  <a:cubicBezTo>
                    <a:pt x="11312" y="748"/>
                    <a:pt x="11586" y="736"/>
                    <a:pt x="11848" y="760"/>
                  </a:cubicBezTo>
                  <a:cubicBezTo>
                    <a:pt x="12122" y="784"/>
                    <a:pt x="12383" y="819"/>
                    <a:pt x="12657" y="855"/>
                  </a:cubicBezTo>
                  <a:cubicBezTo>
                    <a:pt x="12919" y="903"/>
                    <a:pt x="13181" y="938"/>
                    <a:pt x="13443" y="998"/>
                  </a:cubicBezTo>
                  <a:cubicBezTo>
                    <a:pt x="13681" y="1046"/>
                    <a:pt x="13931" y="1105"/>
                    <a:pt x="14169" y="1153"/>
                  </a:cubicBezTo>
                  <a:cubicBezTo>
                    <a:pt x="14268" y="1168"/>
                    <a:pt x="14353" y="1177"/>
                    <a:pt x="14420" y="1177"/>
                  </a:cubicBezTo>
                  <a:cubicBezTo>
                    <a:pt x="14506" y="1177"/>
                    <a:pt x="14561" y="1162"/>
                    <a:pt x="14574" y="1129"/>
                  </a:cubicBezTo>
                  <a:cubicBezTo>
                    <a:pt x="14634" y="1046"/>
                    <a:pt x="14693" y="962"/>
                    <a:pt x="14729" y="867"/>
                  </a:cubicBezTo>
                  <a:cubicBezTo>
                    <a:pt x="14753" y="807"/>
                    <a:pt x="14705" y="748"/>
                    <a:pt x="14610" y="676"/>
                  </a:cubicBezTo>
                  <a:cubicBezTo>
                    <a:pt x="14491" y="593"/>
                    <a:pt x="14312" y="522"/>
                    <a:pt x="14050" y="462"/>
                  </a:cubicBezTo>
                  <a:cubicBezTo>
                    <a:pt x="13967" y="450"/>
                    <a:pt x="13872" y="426"/>
                    <a:pt x="13788" y="403"/>
                  </a:cubicBezTo>
                  <a:lnTo>
                    <a:pt x="13515" y="343"/>
                  </a:lnTo>
                  <a:cubicBezTo>
                    <a:pt x="13431" y="331"/>
                    <a:pt x="13336" y="307"/>
                    <a:pt x="13253" y="284"/>
                  </a:cubicBezTo>
                  <a:lnTo>
                    <a:pt x="12991" y="248"/>
                  </a:lnTo>
                  <a:cubicBezTo>
                    <a:pt x="12538" y="153"/>
                    <a:pt x="12098" y="81"/>
                    <a:pt x="11633" y="33"/>
                  </a:cubicBezTo>
                  <a:cubicBezTo>
                    <a:pt x="11321" y="19"/>
                    <a:pt x="11009" y="1"/>
                    <a:pt x="10698"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1" name="Google Shape;10327;p23">
              <a:extLst>
                <a:ext uri="{FF2B5EF4-FFF2-40B4-BE49-F238E27FC236}">
                  <a16:creationId xmlns:a16="http://schemas.microsoft.com/office/drawing/2014/main" xmlns="" id="{AA08DD48-C387-FEE1-22E7-2A24A5BF9C34}"/>
                </a:ext>
              </a:extLst>
            </p:cNvPr>
            <p:cNvSpPr/>
            <p:nvPr/>
          </p:nvSpPr>
          <p:spPr>
            <a:xfrm>
              <a:off x="7830150" y="1255775"/>
              <a:ext cx="325650" cy="272475"/>
            </a:xfrm>
            <a:custGeom>
              <a:avLst/>
              <a:gdLst/>
              <a:ahLst/>
              <a:cxnLst/>
              <a:rect l="l" t="t" r="r" b="b"/>
              <a:pathLst>
                <a:path w="13026" h="10899" extrusionOk="0">
                  <a:moveTo>
                    <a:pt x="12871" y="0"/>
                  </a:moveTo>
                  <a:cubicBezTo>
                    <a:pt x="12811" y="24"/>
                    <a:pt x="12752" y="48"/>
                    <a:pt x="12680" y="108"/>
                  </a:cubicBezTo>
                  <a:cubicBezTo>
                    <a:pt x="12585" y="167"/>
                    <a:pt x="12549" y="238"/>
                    <a:pt x="12526" y="619"/>
                  </a:cubicBezTo>
                  <a:cubicBezTo>
                    <a:pt x="12478" y="1155"/>
                    <a:pt x="12395" y="1715"/>
                    <a:pt x="12252" y="2227"/>
                  </a:cubicBezTo>
                  <a:cubicBezTo>
                    <a:pt x="12133" y="2691"/>
                    <a:pt x="12002" y="3120"/>
                    <a:pt x="11883" y="3584"/>
                  </a:cubicBezTo>
                  <a:cubicBezTo>
                    <a:pt x="11752" y="4037"/>
                    <a:pt x="11573" y="4477"/>
                    <a:pt x="11347" y="4894"/>
                  </a:cubicBezTo>
                  <a:cubicBezTo>
                    <a:pt x="10966" y="5620"/>
                    <a:pt x="10454" y="6299"/>
                    <a:pt x="9918" y="6906"/>
                  </a:cubicBezTo>
                  <a:cubicBezTo>
                    <a:pt x="8727" y="8263"/>
                    <a:pt x="7168" y="9299"/>
                    <a:pt x="5453" y="9883"/>
                  </a:cubicBezTo>
                  <a:cubicBezTo>
                    <a:pt x="5203" y="9966"/>
                    <a:pt x="4953" y="10025"/>
                    <a:pt x="4691" y="10109"/>
                  </a:cubicBezTo>
                  <a:cubicBezTo>
                    <a:pt x="4441" y="10168"/>
                    <a:pt x="4191" y="10228"/>
                    <a:pt x="3953" y="10264"/>
                  </a:cubicBezTo>
                  <a:cubicBezTo>
                    <a:pt x="3608" y="10418"/>
                    <a:pt x="3727" y="10502"/>
                    <a:pt x="3667" y="10621"/>
                  </a:cubicBezTo>
                  <a:lnTo>
                    <a:pt x="3143" y="10621"/>
                  </a:lnTo>
                  <a:cubicBezTo>
                    <a:pt x="3060" y="10537"/>
                    <a:pt x="3001" y="10490"/>
                    <a:pt x="2893" y="10478"/>
                  </a:cubicBezTo>
                  <a:cubicBezTo>
                    <a:pt x="2858" y="10474"/>
                    <a:pt x="2817" y="10473"/>
                    <a:pt x="2766" y="10473"/>
                  </a:cubicBezTo>
                  <a:cubicBezTo>
                    <a:pt x="2663" y="10473"/>
                    <a:pt x="2520" y="10478"/>
                    <a:pt x="2298" y="10478"/>
                  </a:cubicBezTo>
                  <a:cubicBezTo>
                    <a:pt x="2243" y="10482"/>
                    <a:pt x="2190" y="10483"/>
                    <a:pt x="2138" y="10483"/>
                  </a:cubicBezTo>
                  <a:cubicBezTo>
                    <a:pt x="2033" y="10483"/>
                    <a:pt x="1933" y="10478"/>
                    <a:pt x="1822" y="10478"/>
                  </a:cubicBezTo>
                  <a:cubicBezTo>
                    <a:pt x="1667" y="10466"/>
                    <a:pt x="1512" y="10466"/>
                    <a:pt x="1357" y="10442"/>
                  </a:cubicBezTo>
                  <a:cubicBezTo>
                    <a:pt x="1238" y="10442"/>
                    <a:pt x="1131" y="10430"/>
                    <a:pt x="1036" y="10430"/>
                  </a:cubicBezTo>
                  <a:cubicBezTo>
                    <a:pt x="941" y="10430"/>
                    <a:pt x="834" y="10430"/>
                    <a:pt x="762" y="10466"/>
                  </a:cubicBezTo>
                  <a:cubicBezTo>
                    <a:pt x="798" y="10490"/>
                    <a:pt x="834" y="10537"/>
                    <a:pt x="869" y="10585"/>
                  </a:cubicBezTo>
                  <a:cubicBezTo>
                    <a:pt x="726" y="10585"/>
                    <a:pt x="536" y="10561"/>
                    <a:pt x="393" y="10537"/>
                  </a:cubicBezTo>
                  <a:cubicBezTo>
                    <a:pt x="310" y="10518"/>
                    <a:pt x="231" y="10506"/>
                    <a:pt x="160" y="10506"/>
                  </a:cubicBezTo>
                  <a:cubicBezTo>
                    <a:pt x="99" y="10506"/>
                    <a:pt x="44" y="10515"/>
                    <a:pt x="0" y="10537"/>
                  </a:cubicBezTo>
                  <a:cubicBezTo>
                    <a:pt x="60" y="10609"/>
                    <a:pt x="203" y="10668"/>
                    <a:pt x="357" y="10716"/>
                  </a:cubicBezTo>
                  <a:cubicBezTo>
                    <a:pt x="524" y="10775"/>
                    <a:pt x="726" y="10787"/>
                    <a:pt x="917" y="10823"/>
                  </a:cubicBezTo>
                  <a:cubicBezTo>
                    <a:pt x="1392" y="10874"/>
                    <a:pt x="1871" y="10899"/>
                    <a:pt x="2350" y="10899"/>
                  </a:cubicBezTo>
                  <a:cubicBezTo>
                    <a:pt x="3227" y="10899"/>
                    <a:pt x="4102" y="10814"/>
                    <a:pt x="4941" y="10645"/>
                  </a:cubicBezTo>
                  <a:cubicBezTo>
                    <a:pt x="5525" y="10525"/>
                    <a:pt x="6096" y="10323"/>
                    <a:pt x="6644" y="10085"/>
                  </a:cubicBezTo>
                  <a:cubicBezTo>
                    <a:pt x="7525" y="9704"/>
                    <a:pt x="8346" y="9168"/>
                    <a:pt x="9132" y="8597"/>
                  </a:cubicBezTo>
                  <a:cubicBezTo>
                    <a:pt x="9609" y="8239"/>
                    <a:pt x="10085" y="7811"/>
                    <a:pt x="10466" y="7323"/>
                  </a:cubicBezTo>
                  <a:cubicBezTo>
                    <a:pt x="10763" y="6954"/>
                    <a:pt x="11037" y="6549"/>
                    <a:pt x="11299" y="6144"/>
                  </a:cubicBezTo>
                  <a:cubicBezTo>
                    <a:pt x="11811" y="5358"/>
                    <a:pt x="12192" y="4525"/>
                    <a:pt x="12537" y="3644"/>
                  </a:cubicBezTo>
                  <a:cubicBezTo>
                    <a:pt x="12740" y="3156"/>
                    <a:pt x="12847" y="2620"/>
                    <a:pt x="12883" y="2108"/>
                  </a:cubicBezTo>
                  <a:cubicBezTo>
                    <a:pt x="12895" y="1893"/>
                    <a:pt x="12907" y="1620"/>
                    <a:pt x="12942" y="1393"/>
                  </a:cubicBezTo>
                  <a:cubicBezTo>
                    <a:pt x="13026" y="798"/>
                    <a:pt x="12954" y="405"/>
                    <a:pt x="12871" y="0"/>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2" name="Google Shape;10328;p23">
              <a:extLst>
                <a:ext uri="{FF2B5EF4-FFF2-40B4-BE49-F238E27FC236}">
                  <a16:creationId xmlns:a16="http://schemas.microsoft.com/office/drawing/2014/main" xmlns="" id="{4FD0DDE2-65F0-4975-F82D-DEAC9F2C9080}"/>
                </a:ext>
              </a:extLst>
            </p:cNvPr>
            <p:cNvSpPr/>
            <p:nvPr/>
          </p:nvSpPr>
          <p:spPr>
            <a:xfrm>
              <a:off x="8052800" y="1053025"/>
              <a:ext cx="107475" cy="202775"/>
            </a:xfrm>
            <a:custGeom>
              <a:avLst/>
              <a:gdLst/>
              <a:ahLst/>
              <a:cxnLst/>
              <a:rect l="l" t="t" r="r" b="b"/>
              <a:pathLst>
                <a:path w="4299" h="8111" extrusionOk="0">
                  <a:moveTo>
                    <a:pt x="230" y="1"/>
                  </a:moveTo>
                  <a:cubicBezTo>
                    <a:pt x="157" y="1"/>
                    <a:pt x="104" y="25"/>
                    <a:pt x="71" y="74"/>
                  </a:cubicBezTo>
                  <a:cubicBezTo>
                    <a:pt x="60" y="86"/>
                    <a:pt x="36" y="97"/>
                    <a:pt x="0" y="133"/>
                  </a:cubicBezTo>
                  <a:cubicBezTo>
                    <a:pt x="95" y="252"/>
                    <a:pt x="167" y="324"/>
                    <a:pt x="238" y="419"/>
                  </a:cubicBezTo>
                  <a:cubicBezTo>
                    <a:pt x="500" y="693"/>
                    <a:pt x="786" y="990"/>
                    <a:pt x="1036" y="1288"/>
                  </a:cubicBezTo>
                  <a:cubicBezTo>
                    <a:pt x="1393" y="1681"/>
                    <a:pt x="1715" y="2110"/>
                    <a:pt x="1988" y="2562"/>
                  </a:cubicBezTo>
                  <a:cubicBezTo>
                    <a:pt x="2274" y="3003"/>
                    <a:pt x="2548" y="3467"/>
                    <a:pt x="2738" y="3955"/>
                  </a:cubicBezTo>
                  <a:cubicBezTo>
                    <a:pt x="2965" y="4479"/>
                    <a:pt x="3143" y="5003"/>
                    <a:pt x="3286" y="5539"/>
                  </a:cubicBezTo>
                  <a:cubicBezTo>
                    <a:pt x="3441" y="6074"/>
                    <a:pt x="3536" y="6610"/>
                    <a:pt x="3631" y="7158"/>
                  </a:cubicBezTo>
                  <a:cubicBezTo>
                    <a:pt x="3643" y="7313"/>
                    <a:pt x="3655" y="7456"/>
                    <a:pt x="3691" y="7563"/>
                  </a:cubicBezTo>
                  <a:cubicBezTo>
                    <a:pt x="3703" y="7658"/>
                    <a:pt x="3715" y="7753"/>
                    <a:pt x="3751" y="7825"/>
                  </a:cubicBezTo>
                  <a:cubicBezTo>
                    <a:pt x="3798" y="7956"/>
                    <a:pt x="3870" y="8027"/>
                    <a:pt x="3965" y="8051"/>
                  </a:cubicBezTo>
                  <a:cubicBezTo>
                    <a:pt x="4024" y="8063"/>
                    <a:pt x="4096" y="8087"/>
                    <a:pt x="4179" y="8110"/>
                  </a:cubicBezTo>
                  <a:cubicBezTo>
                    <a:pt x="4262" y="8027"/>
                    <a:pt x="4298" y="7848"/>
                    <a:pt x="4286" y="7491"/>
                  </a:cubicBezTo>
                  <a:cubicBezTo>
                    <a:pt x="4262" y="6967"/>
                    <a:pt x="4191" y="6420"/>
                    <a:pt x="4108" y="5908"/>
                  </a:cubicBezTo>
                  <a:cubicBezTo>
                    <a:pt x="4001" y="5384"/>
                    <a:pt x="3881" y="4860"/>
                    <a:pt x="3691" y="4360"/>
                  </a:cubicBezTo>
                  <a:cubicBezTo>
                    <a:pt x="3155" y="2895"/>
                    <a:pt x="2298" y="1586"/>
                    <a:pt x="1191" y="574"/>
                  </a:cubicBezTo>
                  <a:cubicBezTo>
                    <a:pt x="765" y="182"/>
                    <a:pt x="427" y="1"/>
                    <a:pt x="230"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50" name="Google Shape;10346;p23">
            <a:extLst>
              <a:ext uri="{FF2B5EF4-FFF2-40B4-BE49-F238E27FC236}">
                <a16:creationId xmlns:a16="http://schemas.microsoft.com/office/drawing/2014/main" xmlns="" id="{74BDC41D-010F-AA32-5556-E0DFAA8D7B52}"/>
              </a:ext>
            </a:extLst>
          </p:cNvPr>
          <p:cNvGrpSpPr/>
          <p:nvPr/>
        </p:nvGrpSpPr>
        <p:grpSpPr>
          <a:xfrm>
            <a:off x="5014695" y="4441030"/>
            <a:ext cx="461424" cy="459077"/>
            <a:chOff x="-18294675" y="2434925"/>
            <a:chExt cx="304825" cy="303275"/>
          </a:xfrm>
        </p:grpSpPr>
        <p:sp>
          <p:nvSpPr>
            <p:cNvPr id="251" name="Google Shape;10347;p23">
              <a:extLst>
                <a:ext uri="{FF2B5EF4-FFF2-40B4-BE49-F238E27FC236}">
                  <a16:creationId xmlns:a16="http://schemas.microsoft.com/office/drawing/2014/main" xmlns="" id="{9557E43B-0BC1-9420-58DA-4581882E20C5}"/>
                </a:ext>
              </a:extLst>
            </p:cNvPr>
            <p:cNvSpPr/>
            <p:nvPr/>
          </p:nvSpPr>
          <p:spPr>
            <a:xfrm>
              <a:off x="-18294675" y="2434925"/>
              <a:ext cx="304825" cy="303275"/>
            </a:xfrm>
            <a:custGeom>
              <a:avLst/>
              <a:gdLst/>
              <a:ahLst/>
              <a:cxnLst/>
              <a:rect l="l" t="t" r="r" b="b"/>
              <a:pathLst>
                <a:path w="12193" h="12131" extrusionOk="0">
                  <a:moveTo>
                    <a:pt x="1103" y="694"/>
                  </a:moveTo>
                  <a:cubicBezTo>
                    <a:pt x="2363" y="694"/>
                    <a:pt x="3497" y="1450"/>
                    <a:pt x="4033" y="2584"/>
                  </a:cubicBezTo>
                  <a:cubicBezTo>
                    <a:pt x="3434" y="2836"/>
                    <a:pt x="2867" y="3214"/>
                    <a:pt x="2363" y="3687"/>
                  </a:cubicBezTo>
                  <a:lnTo>
                    <a:pt x="2237" y="3813"/>
                  </a:lnTo>
                  <a:cubicBezTo>
                    <a:pt x="1323" y="3214"/>
                    <a:pt x="756" y="2175"/>
                    <a:pt x="756" y="1072"/>
                  </a:cubicBezTo>
                  <a:lnTo>
                    <a:pt x="756" y="694"/>
                  </a:lnTo>
                  <a:close/>
                  <a:moveTo>
                    <a:pt x="11500" y="694"/>
                  </a:moveTo>
                  <a:lnTo>
                    <a:pt x="11500" y="1072"/>
                  </a:lnTo>
                  <a:cubicBezTo>
                    <a:pt x="11500" y="2175"/>
                    <a:pt x="10901" y="3214"/>
                    <a:pt x="9924" y="3813"/>
                  </a:cubicBezTo>
                  <a:cubicBezTo>
                    <a:pt x="9420" y="3277"/>
                    <a:pt x="8822" y="2868"/>
                    <a:pt x="8192" y="2584"/>
                  </a:cubicBezTo>
                  <a:cubicBezTo>
                    <a:pt x="8696" y="1450"/>
                    <a:pt x="9893" y="694"/>
                    <a:pt x="11153" y="694"/>
                  </a:cubicBezTo>
                  <a:close/>
                  <a:moveTo>
                    <a:pt x="2806" y="7389"/>
                  </a:moveTo>
                  <a:cubicBezTo>
                    <a:pt x="2924" y="7389"/>
                    <a:pt x="3043" y="7413"/>
                    <a:pt x="3151" y="7467"/>
                  </a:cubicBezTo>
                  <a:cubicBezTo>
                    <a:pt x="3434" y="7625"/>
                    <a:pt x="3623" y="7908"/>
                    <a:pt x="3623" y="8223"/>
                  </a:cubicBezTo>
                  <a:lnTo>
                    <a:pt x="3623" y="9011"/>
                  </a:lnTo>
                  <a:cubicBezTo>
                    <a:pt x="3182" y="8507"/>
                    <a:pt x="2552" y="8160"/>
                    <a:pt x="1891" y="7940"/>
                  </a:cubicBezTo>
                  <a:lnTo>
                    <a:pt x="2206" y="7625"/>
                  </a:lnTo>
                  <a:cubicBezTo>
                    <a:pt x="2351" y="7480"/>
                    <a:pt x="2578" y="7389"/>
                    <a:pt x="2806" y="7389"/>
                  </a:cubicBezTo>
                  <a:close/>
                  <a:moveTo>
                    <a:pt x="9468" y="7444"/>
                  </a:moveTo>
                  <a:cubicBezTo>
                    <a:pt x="9681" y="7444"/>
                    <a:pt x="9891" y="7528"/>
                    <a:pt x="10050" y="7688"/>
                  </a:cubicBezTo>
                  <a:lnTo>
                    <a:pt x="10365" y="8003"/>
                  </a:lnTo>
                  <a:cubicBezTo>
                    <a:pt x="9672" y="8160"/>
                    <a:pt x="9042" y="8507"/>
                    <a:pt x="8633" y="9043"/>
                  </a:cubicBezTo>
                  <a:lnTo>
                    <a:pt x="8633" y="8255"/>
                  </a:lnTo>
                  <a:cubicBezTo>
                    <a:pt x="8633" y="7940"/>
                    <a:pt x="8790" y="7688"/>
                    <a:pt x="9105" y="7530"/>
                  </a:cubicBezTo>
                  <a:cubicBezTo>
                    <a:pt x="9221" y="7473"/>
                    <a:pt x="9345" y="7444"/>
                    <a:pt x="9468" y="7444"/>
                  </a:cubicBezTo>
                  <a:close/>
                  <a:moveTo>
                    <a:pt x="6112" y="9484"/>
                  </a:moveTo>
                  <a:cubicBezTo>
                    <a:pt x="6270" y="9484"/>
                    <a:pt x="6427" y="9610"/>
                    <a:pt x="6459" y="9736"/>
                  </a:cubicBezTo>
                  <a:lnTo>
                    <a:pt x="6112" y="10145"/>
                  </a:lnTo>
                  <a:lnTo>
                    <a:pt x="5734" y="9736"/>
                  </a:lnTo>
                  <a:cubicBezTo>
                    <a:pt x="5797" y="9578"/>
                    <a:pt x="5955" y="9484"/>
                    <a:pt x="6112" y="9484"/>
                  </a:cubicBezTo>
                  <a:close/>
                  <a:moveTo>
                    <a:pt x="6270" y="2836"/>
                  </a:moveTo>
                  <a:cubicBezTo>
                    <a:pt x="8633" y="2899"/>
                    <a:pt x="10554" y="4884"/>
                    <a:pt x="10743" y="7310"/>
                  </a:cubicBezTo>
                  <a:lnTo>
                    <a:pt x="10554" y="7121"/>
                  </a:lnTo>
                  <a:cubicBezTo>
                    <a:pt x="10258" y="6824"/>
                    <a:pt x="9861" y="6664"/>
                    <a:pt x="9467" y="6664"/>
                  </a:cubicBezTo>
                  <a:cubicBezTo>
                    <a:pt x="9234" y="6664"/>
                    <a:pt x="9001" y="6720"/>
                    <a:pt x="8790" y="6837"/>
                  </a:cubicBezTo>
                  <a:cubicBezTo>
                    <a:pt x="8255" y="7121"/>
                    <a:pt x="7908" y="7625"/>
                    <a:pt x="7908" y="8223"/>
                  </a:cubicBezTo>
                  <a:lnTo>
                    <a:pt x="7908" y="9043"/>
                  </a:lnTo>
                  <a:cubicBezTo>
                    <a:pt x="7908" y="9641"/>
                    <a:pt x="7719" y="10240"/>
                    <a:pt x="7372" y="10744"/>
                  </a:cubicBezTo>
                  <a:cubicBezTo>
                    <a:pt x="7278" y="10870"/>
                    <a:pt x="7215" y="10933"/>
                    <a:pt x="7120" y="11027"/>
                  </a:cubicBezTo>
                  <a:cubicBezTo>
                    <a:pt x="6931" y="11216"/>
                    <a:pt x="6679" y="11342"/>
                    <a:pt x="6490" y="11374"/>
                  </a:cubicBezTo>
                  <a:lnTo>
                    <a:pt x="6490" y="10838"/>
                  </a:lnTo>
                  <a:lnTo>
                    <a:pt x="7120" y="10051"/>
                  </a:lnTo>
                  <a:cubicBezTo>
                    <a:pt x="7152" y="9956"/>
                    <a:pt x="7215" y="9893"/>
                    <a:pt x="7215" y="9799"/>
                  </a:cubicBezTo>
                  <a:cubicBezTo>
                    <a:pt x="7215" y="9200"/>
                    <a:pt x="6742" y="8728"/>
                    <a:pt x="6144" y="8728"/>
                  </a:cubicBezTo>
                  <a:cubicBezTo>
                    <a:pt x="5545" y="8728"/>
                    <a:pt x="5073" y="9200"/>
                    <a:pt x="5073" y="9799"/>
                  </a:cubicBezTo>
                  <a:cubicBezTo>
                    <a:pt x="5073" y="9893"/>
                    <a:pt x="5104" y="9956"/>
                    <a:pt x="5167" y="10051"/>
                  </a:cubicBezTo>
                  <a:lnTo>
                    <a:pt x="5797" y="10838"/>
                  </a:lnTo>
                  <a:lnTo>
                    <a:pt x="5797" y="11374"/>
                  </a:lnTo>
                  <a:cubicBezTo>
                    <a:pt x="5545" y="11311"/>
                    <a:pt x="5356" y="11185"/>
                    <a:pt x="5199" y="11027"/>
                  </a:cubicBezTo>
                  <a:cubicBezTo>
                    <a:pt x="5104" y="10933"/>
                    <a:pt x="5041" y="10838"/>
                    <a:pt x="4947" y="10744"/>
                  </a:cubicBezTo>
                  <a:cubicBezTo>
                    <a:pt x="4600" y="10271"/>
                    <a:pt x="4411" y="9673"/>
                    <a:pt x="4411" y="9043"/>
                  </a:cubicBezTo>
                  <a:lnTo>
                    <a:pt x="4411" y="8223"/>
                  </a:lnTo>
                  <a:cubicBezTo>
                    <a:pt x="4411" y="7625"/>
                    <a:pt x="4096" y="7121"/>
                    <a:pt x="3529" y="6837"/>
                  </a:cubicBezTo>
                  <a:cubicBezTo>
                    <a:pt x="3318" y="6720"/>
                    <a:pt x="3085" y="6664"/>
                    <a:pt x="2852" y="6664"/>
                  </a:cubicBezTo>
                  <a:cubicBezTo>
                    <a:pt x="2458" y="6664"/>
                    <a:pt x="2061" y="6824"/>
                    <a:pt x="1765" y="7121"/>
                  </a:cubicBezTo>
                  <a:lnTo>
                    <a:pt x="1576" y="7310"/>
                  </a:lnTo>
                  <a:cubicBezTo>
                    <a:pt x="1607" y="6270"/>
                    <a:pt x="2017" y="5230"/>
                    <a:pt x="2678" y="4443"/>
                  </a:cubicBezTo>
                  <a:cubicBezTo>
                    <a:pt x="2741" y="4317"/>
                    <a:pt x="2867" y="4254"/>
                    <a:pt x="2962" y="4128"/>
                  </a:cubicBezTo>
                  <a:cubicBezTo>
                    <a:pt x="3466" y="3655"/>
                    <a:pt x="4001" y="3309"/>
                    <a:pt x="4632" y="3057"/>
                  </a:cubicBezTo>
                  <a:cubicBezTo>
                    <a:pt x="5167" y="2899"/>
                    <a:pt x="5703" y="2836"/>
                    <a:pt x="6270" y="2836"/>
                  </a:cubicBezTo>
                  <a:close/>
                  <a:moveTo>
                    <a:pt x="11153" y="1"/>
                  </a:moveTo>
                  <a:cubicBezTo>
                    <a:pt x="10334" y="1"/>
                    <a:pt x="9483" y="253"/>
                    <a:pt x="8822" y="757"/>
                  </a:cubicBezTo>
                  <a:cubicBezTo>
                    <a:pt x="8255" y="1135"/>
                    <a:pt x="7782" y="1733"/>
                    <a:pt x="7530" y="2364"/>
                  </a:cubicBezTo>
                  <a:cubicBezTo>
                    <a:pt x="7120" y="2238"/>
                    <a:pt x="6679" y="2175"/>
                    <a:pt x="6270" y="2175"/>
                  </a:cubicBezTo>
                  <a:cubicBezTo>
                    <a:pt x="5703" y="2175"/>
                    <a:pt x="5199" y="2206"/>
                    <a:pt x="4695" y="2364"/>
                  </a:cubicBezTo>
                  <a:cubicBezTo>
                    <a:pt x="4411" y="1733"/>
                    <a:pt x="3938" y="1166"/>
                    <a:pt x="3371" y="788"/>
                  </a:cubicBezTo>
                  <a:cubicBezTo>
                    <a:pt x="2710" y="253"/>
                    <a:pt x="1891" y="32"/>
                    <a:pt x="1071" y="32"/>
                  </a:cubicBezTo>
                  <a:lnTo>
                    <a:pt x="347" y="32"/>
                  </a:lnTo>
                  <a:cubicBezTo>
                    <a:pt x="158" y="32"/>
                    <a:pt x="0" y="190"/>
                    <a:pt x="0" y="379"/>
                  </a:cubicBezTo>
                  <a:lnTo>
                    <a:pt x="0" y="1103"/>
                  </a:lnTo>
                  <a:cubicBezTo>
                    <a:pt x="0" y="1859"/>
                    <a:pt x="189" y="2553"/>
                    <a:pt x="599" y="3183"/>
                  </a:cubicBezTo>
                  <a:cubicBezTo>
                    <a:pt x="914" y="3655"/>
                    <a:pt x="1292" y="4096"/>
                    <a:pt x="1765" y="4411"/>
                  </a:cubicBezTo>
                  <a:cubicBezTo>
                    <a:pt x="1544" y="4726"/>
                    <a:pt x="1323" y="5073"/>
                    <a:pt x="1166" y="5420"/>
                  </a:cubicBezTo>
                  <a:cubicBezTo>
                    <a:pt x="914" y="6113"/>
                    <a:pt x="756" y="6806"/>
                    <a:pt x="756" y="7562"/>
                  </a:cubicBezTo>
                  <a:lnTo>
                    <a:pt x="756" y="8255"/>
                  </a:lnTo>
                  <a:cubicBezTo>
                    <a:pt x="756" y="8475"/>
                    <a:pt x="914" y="8633"/>
                    <a:pt x="1103" y="8633"/>
                  </a:cubicBezTo>
                  <a:cubicBezTo>
                    <a:pt x="1891" y="8633"/>
                    <a:pt x="2647" y="8980"/>
                    <a:pt x="3119" y="9610"/>
                  </a:cubicBezTo>
                  <a:lnTo>
                    <a:pt x="4316" y="11185"/>
                  </a:lnTo>
                  <a:cubicBezTo>
                    <a:pt x="4411" y="11311"/>
                    <a:pt x="4537" y="11405"/>
                    <a:pt x="4632" y="11531"/>
                  </a:cubicBezTo>
                  <a:cubicBezTo>
                    <a:pt x="5041" y="11941"/>
                    <a:pt x="5545" y="12130"/>
                    <a:pt x="6112" y="12130"/>
                  </a:cubicBezTo>
                  <a:cubicBezTo>
                    <a:pt x="6648" y="12130"/>
                    <a:pt x="7152" y="11941"/>
                    <a:pt x="7561" y="11531"/>
                  </a:cubicBezTo>
                  <a:cubicBezTo>
                    <a:pt x="7687" y="11405"/>
                    <a:pt x="7782" y="11311"/>
                    <a:pt x="7877" y="11185"/>
                  </a:cubicBezTo>
                  <a:lnTo>
                    <a:pt x="9105" y="9610"/>
                  </a:lnTo>
                  <a:cubicBezTo>
                    <a:pt x="9578" y="8980"/>
                    <a:pt x="10302" y="8633"/>
                    <a:pt x="11090" y="8633"/>
                  </a:cubicBezTo>
                  <a:cubicBezTo>
                    <a:pt x="11311" y="8633"/>
                    <a:pt x="11468" y="8475"/>
                    <a:pt x="11468" y="8255"/>
                  </a:cubicBezTo>
                  <a:lnTo>
                    <a:pt x="11468" y="7751"/>
                  </a:lnTo>
                  <a:cubicBezTo>
                    <a:pt x="11468" y="6522"/>
                    <a:pt x="11059" y="5388"/>
                    <a:pt x="10397" y="4411"/>
                  </a:cubicBezTo>
                  <a:cubicBezTo>
                    <a:pt x="10870" y="4096"/>
                    <a:pt x="11311" y="3655"/>
                    <a:pt x="11626" y="3151"/>
                  </a:cubicBezTo>
                  <a:cubicBezTo>
                    <a:pt x="12004" y="2521"/>
                    <a:pt x="12193" y="1796"/>
                    <a:pt x="12193" y="1072"/>
                  </a:cubicBezTo>
                  <a:lnTo>
                    <a:pt x="12193" y="347"/>
                  </a:lnTo>
                  <a:cubicBezTo>
                    <a:pt x="12193" y="158"/>
                    <a:pt x="12035" y="1"/>
                    <a:pt x="1184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2" name="Google Shape;10348;p23">
              <a:extLst>
                <a:ext uri="{FF2B5EF4-FFF2-40B4-BE49-F238E27FC236}">
                  <a16:creationId xmlns:a16="http://schemas.microsoft.com/office/drawing/2014/main" xmlns="" id="{1B151A8D-91E6-5B5D-D69E-3AC025893F55}"/>
                </a:ext>
              </a:extLst>
            </p:cNvPr>
            <p:cNvSpPr/>
            <p:nvPr/>
          </p:nvSpPr>
          <p:spPr>
            <a:xfrm>
              <a:off x="-18223800" y="2559575"/>
              <a:ext cx="37050" cy="36850"/>
            </a:xfrm>
            <a:custGeom>
              <a:avLst/>
              <a:gdLst/>
              <a:ahLst/>
              <a:cxnLst/>
              <a:rect l="l" t="t" r="r" b="b"/>
              <a:pathLst>
                <a:path w="1482" h="1474" extrusionOk="0">
                  <a:moveTo>
                    <a:pt x="410" y="0"/>
                  </a:moveTo>
                  <a:cubicBezTo>
                    <a:pt x="324" y="0"/>
                    <a:pt x="237" y="40"/>
                    <a:pt x="158" y="118"/>
                  </a:cubicBezTo>
                  <a:cubicBezTo>
                    <a:pt x="1" y="276"/>
                    <a:pt x="1" y="497"/>
                    <a:pt x="158" y="654"/>
                  </a:cubicBezTo>
                  <a:lnTo>
                    <a:pt x="851" y="1347"/>
                  </a:lnTo>
                  <a:cubicBezTo>
                    <a:pt x="946" y="1442"/>
                    <a:pt x="1009" y="1473"/>
                    <a:pt x="1103" y="1473"/>
                  </a:cubicBezTo>
                  <a:cubicBezTo>
                    <a:pt x="1166" y="1473"/>
                    <a:pt x="1292" y="1442"/>
                    <a:pt x="1324" y="1347"/>
                  </a:cubicBezTo>
                  <a:cubicBezTo>
                    <a:pt x="1481" y="1190"/>
                    <a:pt x="1481" y="1001"/>
                    <a:pt x="1324" y="843"/>
                  </a:cubicBezTo>
                  <a:lnTo>
                    <a:pt x="662" y="118"/>
                  </a:lnTo>
                  <a:cubicBezTo>
                    <a:pt x="584" y="40"/>
                    <a:pt x="497" y="0"/>
                    <a:pt x="410"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3" name="Google Shape;10349;p23">
              <a:extLst>
                <a:ext uri="{FF2B5EF4-FFF2-40B4-BE49-F238E27FC236}">
                  <a16:creationId xmlns:a16="http://schemas.microsoft.com/office/drawing/2014/main" xmlns="" id="{45CDB7CA-4800-1E78-077F-56A3FB485A69}"/>
                </a:ext>
              </a:extLst>
            </p:cNvPr>
            <p:cNvSpPr/>
            <p:nvPr/>
          </p:nvSpPr>
          <p:spPr>
            <a:xfrm>
              <a:off x="-18098550" y="2559575"/>
              <a:ext cx="37825" cy="36850"/>
            </a:xfrm>
            <a:custGeom>
              <a:avLst/>
              <a:gdLst/>
              <a:ahLst/>
              <a:cxnLst/>
              <a:rect l="l" t="t" r="r" b="b"/>
              <a:pathLst>
                <a:path w="1513" h="1474" extrusionOk="0">
                  <a:moveTo>
                    <a:pt x="1103" y="0"/>
                  </a:moveTo>
                  <a:cubicBezTo>
                    <a:pt x="1016" y="0"/>
                    <a:pt x="929" y="40"/>
                    <a:pt x="851" y="118"/>
                  </a:cubicBezTo>
                  <a:lnTo>
                    <a:pt x="158" y="843"/>
                  </a:lnTo>
                  <a:cubicBezTo>
                    <a:pt x="0" y="1001"/>
                    <a:pt x="0" y="1190"/>
                    <a:pt x="158" y="1347"/>
                  </a:cubicBezTo>
                  <a:cubicBezTo>
                    <a:pt x="221" y="1442"/>
                    <a:pt x="315" y="1473"/>
                    <a:pt x="410" y="1473"/>
                  </a:cubicBezTo>
                  <a:cubicBezTo>
                    <a:pt x="504" y="1473"/>
                    <a:pt x="630" y="1442"/>
                    <a:pt x="662" y="1347"/>
                  </a:cubicBezTo>
                  <a:lnTo>
                    <a:pt x="1355" y="623"/>
                  </a:lnTo>
                  <a:cubicBezTo>
                    <a:pt x="1512" y="465"/>
                    <a:pt x="1512" y="276"/>
                    <a:pt x="1355" y="118"/>
                  </a:cubicBezTo>
                  <a:cubicBezTo>
                    <a:pt x="1276" y="40"/>
                    <a:pt x="1189" y="0"/>
                    <a:pt x="1103"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3" name="Group 2">
            <a:extLst>
              <a:ext uri="{FF2B5EF4-FFF2-40B4-BE49-F238E27FC236}">
                <a16:creationId xmlns:a16="http://schemas.microsoft.com/office/drawing/2014/main" xmlns="" id="{363B82B2-8DC5-4CFA-30BF-BDD532B9D40C}"/>
              </a:ext>
            </a:extLst>
          </p:cNvPr>
          <p:cNvGrpSpPr/>
          <p:nvPr/>
        </p:nvGrpSpPr>
        <p:grpSpPr>
          <a:xfrm>
            <a:off x="9510205" y="2284094"/>
            <a:ext cx="820401" cy="1368201"/>
            <a:chOff x="7376150" y="1716191"/>
            <a:chExt cx="615301" cy="1026151"/>
          </a:xfrm>
        </p:grpSpPr>
        <p:grpSp>
          <p:nvGrpSpPr>
            <p:cNvPr id="223" name="Google Shape;10319;p23">
              <a:extLst>
                <a:ext uri="{FF2B5EF4-FFF2-40B4-BE49-F238E27FC236}">
                  <a16:creationId xmlns:a16="http://schemas.microsoft.com/office/drawing/2014/main" xmlns="" id="{EEDDE6D2-E1E0-3900-7843-C93FC28F4418}"/>
                </a:ext>
              </a:extLst>
            </p:cNvPr>
            <p:cNvGrpSpPr/>
            <p:nvPr/>
          </p:nvGrpSpPr>
          <p:grpSpPr>
            <a:xfrm>
              <a:off x="7376150" y="1716191"/>
              <a:ext cx="615301" cy="609701"/>
              <a:chOff x="7605400" y="978425"/>
              <a:chExt cx="554875" cy="549825"/>
            </a:xfrm>
          </p:grpSpPr>
          <p:sp>
            <p:nvSpPr>
              <p:cNvPr id="224" name="Google Shape;10320;p23">
                <a:extLst>
                  <a:ext uri="{FF2B5EF4-FFF2-40B4-BE49-F238E27FC236}">
                    <a16:creationId xmlns:a16="http://schemas.microsoft.com/office/drawing/2014/main" xmlns="" id="{E5FCE549-56F9-208A-2E5C-F88FC2301FB0}"/>
                  </a:ext>
                </a:extLst>
              </p:cNvPr>
              <p:cNvSpPr/>
              <p:nvPr/>
            </p:nvSpPr>
            <p:spPr>
              <a:xfrm>
                <a:off x="7615225" y="987875"/>
                <a:ext cx="535825" cy="535800"/>
              </a:xfrm>
              <a:custGeom>
                <a:avLst/>
                <a:gdLst/>
                <a:ahLst/>
                <a:cxnLst/>
                <a:rect l="l" t="t" r="r" b="b"/>
                <a:pathLst>
                  <a:path w="21433" h="21432" extrusionOk="0">
                    <a:moveTo>
                      <a:pt x="10716" y="1"/>
                    </a:moveTo>
                    <a:cubicBezTo>
                      <a:pt x="4799" y="1"/>
                      <a:pt x="1" y="4799"/>
                      <a:pt x="1" y="10716"/>
                    </a:cubicBezTo>
                    <a:cubicBezTo>
                      <a:pt x="1" y="16634"/>
                      <a:pt x="4799" y="21432"/>
                      <a:pt x="10716" y="21432"/>
                    </a:cubicBezTo>
                    <a:cubicBezTo>
                      <a:pt x="16634" y="21432"/>
                      <a:pt x="21432" y="16634"/>
                      <a:pt x="21432" y="10716"/>
                    </a:cubicBezTo>
                    <a:cubicBezTo>
                      <a:pt x="21432" y="4799"/>
                      <a:pt x="16634" y="1"/>
                      <a:pt x="1071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5" name="Google Shape;10321;p23">
                <a:extLst>
                  <a:ext uri="{FF2B5EF4-FFF2-40B4-BE49-F238E27FC236}">
                    <a16:creationId xmlns:a16="http://schemas.microsoft.com/office/drawing/2014/main" xmlns="" id="{2B37BED1-7254-D34C-9119-0A3D34EF9B0C}"/>
                  </a:ext>
                </a:extLst>
              </p:cNvPr>
              <p:cNvSpPr/>
              <p:nvPr/>
            </p:nvSpPr>
            <p:spPr>
              <a:xfrm>
                <a:off x="7605400" y="978425"/>
                <a:ext cx="368825" cy="537525"/>
              </a:xfrm>
              <a:custGeom>
                <a:avLst/>
                <a:gdLst/>
                <a:ahLst/>
                <a:cxnLst/>
                <a:rect l="l" t="t" r="r" b="b"/>
                <a:pathLst>
                  <a:path w="14753" h="21501" extrusionOk="0">
                    <a:moveTo>
                      <a:pt x="10698" y="1"/>
                    </a:moveTo>
                    <a:cubicBezTo>
                      <a:pt x="10486" y="1"/>
                      <a:pt x="10274" y="9"/>
                      <a:pt x="10062" y="33"/>
                    </a:cubicBezTo>
                    <a:cubicBezTo>
                      <a:pt x="9395" y="93"/>
                      <a:pt x="8740" y="248"/>
                      <a:pt x="8097" y="438"/>
                    </a:cubicBezTo>
                    <a:cubicBezTo>
                      <a:pt x="7800" y="522"/>
                      <a:pt x="7490" y="629"/>
                      <a:pt x="7240" y="748"/>
                    </a:cubicBezTo>
                    <a:cubicBezTo>
                      <a:pt x="6537" y="1093"/>
                      <a:pt x="5847" y="1415"/>
                      <a:pt x="5168" y="1819"/>
                    </a:cubicBezTo>
                    <a:cubicBezTo>
                      <a:pt x="4371" y="2308"/>
                      <a:pt x="3620" y="2879"/>
                      <a:pt x="2954" y="3546"/>
                    </a:cubicBezTo>
                    <a:cubicBezTo>
                      <a:pt x="2870" y="3641"/>
                      <a:pt x="2775" y="3724"/>
                      <a:pt x="2704" y="3832"/>
                    </a:cubicBezTo>
                    <a:cubicBezTo>
                      <a:pt x="2620" y="3939"/>
                      <a:pt x="2537" y="4022"/>
                      <a:pt x="2477" y="4129"/>
                    </a:cubicBezTo>
                    <a:cubicBezTo>
                      <a:pt x="2394" y="4260"/>
                      <a:pt x="2299" y="4391"/>
                      <a:pt x="2216" y="4546"/>
                    </a:cubicBezTo>
                    <a:cubicBezTo>
                      <a:pt x="2120" y="4689"/>
                      <a:pt x="2049" y="4844"/>
                      <a:pt x="1977" y="4975"/>
                    </a:cubicBezTo>
                    <a:cubicBezTo>
                      <a:pt x="1894" y="5129"/>
                      <a:pt x="1823" y="5272"/>
                      <a:pt x="1727" y="5403"/>
                    </a:cubicBezTo>
                    <a:cubicBezTo>
                      <a:pt x="1656" y="5558"/>
                      <a:pt x="1573" y="5689"/>
                      <a:pt x="1465" y="5844"/>
                    </a:cubicBezTo>
                    <a:cubicBezTo>
                      <a:pt x="1346" y="6022"/>
                      <a:pt x="1227" y="6213"/>
                      <a:pt x="1120" y="6415"/>
                    </a:cubicBezTo>
                    <a:cubicBezTo>
                      <a:pt x="703" y="7261"/>
                      <a:pt x="382" y="8165"/>
                      <a:pt x="203" y="9094"/>
                    </a:cubicBezTo>
                    <a:lnTo>
                      <a:pt x="144" y="9380"/>
                    </a:lnTo>
                    <a:cubicBezTo>
                      <a:pt x="132" y="9463"/>
                      <a:pt x="132" y="9570"/>
                      <a:pt x="108" y="9666"/>
                    </a:cubicBezTo>
                    <a:cubicBezTo>
                      <a:pt x="1" y="10499"/>
                      <a:pt x="25" y="11332"/>
                      <a:pt x="96" y="12142"/>
                    </a:cubicBezTo>
                    <a:cubicBezTo>
                      <a:pt x="191" y="12999"/>
                      <a:pt x="370" y="13833"/>
                      <a:pt x="632" y="14631"/>
                    </a:cubicBezTo>
                    <a:cubicBezTo>
                      <a:pt x="727" y="14881"/>
                      <a:pt x="822" y="15142"/>
                      <a:pt x="930" y="15393"/>
                    </a:cubicBezTo>
                    <a:cubicBezTo>
                      <a:pt x="1037" y="15643"/>
                      <a:pt x="1156" y="15881"/>
                      <a:pt x="1287" y="16107"/>
                    </a:cubicBezTo>
                    <a:cubicBezTo>
                      <a:pt x="1513" y="16512"/>
                      <a:pt x="1751" y="16869"/>
                      <a:pt x="1989" y="17238"/>
                    </a:cubicBezTo>
                    <a:cubicBezTo>
                      <a:pt x="2239" y="17595"/>
                      <a:pt x="2477" y="17964"/>
                      <a:pt x="2763" y="18310"/>
                    </a:cubicBezTo>
                    <a:cubicBezTo>
                      <a:pt x="2930" y="18512"/>
                      <a:pt x="3108" y="18714"/>
                      <a:pt x="3299" y="18905"/>
                    </a:cubicBezTo>
                    <a:cubicBezTo>
                      <a:pt x="3489" y="19095"/>
                      <a:pt x="3680" y="19286"/>
                      <a:pt x="3894" y="19453"/>
                    </a:cubicBezTo>
                    <a:cubicBezTo>
                      <a:pt x="4371" y="19845"/>
                      <a:pt x="4871" y="20203"/>
                      <a:pt x="5394" y="20512"/>
                    </a:cubicBezTo>
                    <a:cubicBezTo>
                      <a:pt x="6216" y="20988"/>
                      <a:pt x="7121" y="21441"/>
                      <a:pt x="7954" y="21500"/>
                    </a:cubicBezTo>
                    <a:lnTo>
                      <a:pt x="8002" y="21500"/>
                    </a:lnTo>
                    <a:cubicBezTo>
                      <a:pt x="8228" y="21405"/>
                      <a:pt x="8240" y="21298"/>
                      <a:pt x="8038" y="21179"/>
                    </a:cubicBezTo>
                    <a:cubicBezTo>
                      <a:pt x="7966" y="21119"/>
                      <a:pt x="7847" y="21036"/>
                      <a:pt x="7704" y="20965"/>
                    </a:cubicBezTo>
                    <a:cubicBezTo>
                      <a:pt x="7538" y="20869"/>
                      <a:pt x="7359" y="20786"/>
                      <a:pt x="7121" y="20679"/>
                    </a:cubicBezTo>
                    <a:cubicBezTo>
                      <a:pt x="6966" y="20619"/>
                      <a:pt x="6823" y="20524"/>
                      <a:pt x="6668" y="20465"/>
                    </a:cubicBezTo>
                    <a:cubicBezTo>
                      <a:pt x="5549" y="19917"/>
                      <a:pt x="4513" y="19179"/>
                      <a:pt x="3656" y="18286"/>
                    </a:cubicBezTo>
                    <a:cubicBezTo>
                      <a:pt x="2882" y="17488"/>
                      <a:pt x="2239" y="16571"/>
                      <a:pt x="1763" y="15571"/>
                    </a:cubicBezTo>
                    <a:cubicBezTo>
                      <a:pt x="1489" y="14976"/>
                      <a:pt x="1275" y="14369"/>
                      <a:pt x="1108" y="13738"/>
                    </a:cubicBezTo>
                    <a:cubicBezTo>
                      <a:pt x="858" y="12809"/>
                      <a:pt x="703" y="11833"/>
                      <a:pt x="739" y="10856"/>
                    </a:cubicBezTo>
                    <a:cubicBezTo>
                      <a:pt x="763" y="10142"/>
                      <a:pt x="870" y="9451"/>
                      <a:pt x="977" y="8761"/>
                    </a:cubicBezTo>
                    <a:cubicBezTo>
                      <a:pt x="1001" y="8535"/>
                      <a:pt x="1096" y="8296"/>
                      <a:pt x="1156" y="8070"/>
                    </a:cubicBezTo>
                    <a:cubicBezTo>
                      <a:pt x="1215" y="7868"/>
                      <a:pt x="1275" y="7665"/>
                      <a:pt x="1346" y="7475"/>
                    </a:cubicBezTo>
                    <a:cubicBezTo>
                      <a:pt x="1418" y="7284"/>
                      <a:pt x="1489" y="7094"/>
                      <a:pt x="1584" y="6891"/>
                    </a:cubicBezTo>
                    <a:cubicBezTo>
                      <a:pt x="1823" y="6356"/>
                      <a:pt x="2108" y="5820"/>
                      <a:pt x="2466" y="5344"/>
                    </a:cubicBezTo>
                    <a:cubicBezTo>
                      <a:pt x="2739" y="4986"/>
                      <a:pt x="3013" y="4629"/>
                      <a:pt x="3323" y="4308"/>
                    </a:cubicBezTo>
                    <a:cubicBezTo>
                      <a:pt x="3478" y="4129"/>
                      <a:pt x="3632" y="3974"/>
                      <a:pt x="3787" y="3820"/>
                    </a:cubicBezTo>
                    <a:cubicBezTo>
                      <a:pt x="3954" y="3665"/>
                      <a:pt x="4097" y="3498"/>
                      <a:pt x="4275" y="3355"/>
                    </a:cubicBezTo>
                    <a:lnTo>
                      <a:pt x="4513" y="3141"/>
                    </a:lnTo>
                    <a:lnTo>
                      <a:pt x="4752" y="2951"/>
                    </a:lnTo>
                    <a:cubicBezTo>
                      <a:pt x="4906" y="2820"/>
                      <a:pt x="5085" y="2700"/>
                      <a:pt x="5240" y="2581"/>
                    </a:cubicBezTo>
                    <a:cubicBezTo>
                      <a:pt x="6299" y="1855"/>
                      <a:pt x="7502" y="1331"/>
                      <a:pt x="8752" y="1046"/>
                    </a:cubicBezTo>
                    <a:cubicBezTo>
                      <a:pt x="9014" y="974"/>
                      <a:pt x="9252" y="938"/>
                      <a:pt x="9502" y="879"/>
                    </a:cubicBezTo>
                    <a:cubicBezTo>
                      <a:pt x="9740" y="831"/>
                      <a:pt x="9990" y="795"/>
                      <a:pt x="10240" y="784"/>
                    </a:cubicBezTo>
                    <a:cubicBezTo>
                      <a:pt x="10514" y="748"/>
                      <a:pt x="10776" y="748"/>
                      <a:pt x="11050" y="736"/>
                    </a:cubicBezTo>
                    <a:cubicBezTo>
                      <a:pt x="11312" y="748"/>
                      <a:pt x="11586" y="736"/>
                      <a:pt x="11848" y="760"/>
                    </a:cubicBezTo>
                    <a:cubicBezTo>
                      <a:pt x="12122" y="784"/>
                      <a:pt x="12383" y="819"/>
                      <a:pt x="12657" y="855"/>
                    </a:cubicBezTo>
                    <a:cubicBezTo>
                      <a:pt x="12919" y="903"/>
                      <a:pt x="13181" y="938"/>
                      <a:pt x="13443" y="998"/>
                    </a:cubicBezTo>
                    <a:cubicBezTo>
                      <a:pt x="13681" y="1046"/>
                      <a:pt x="13931" y="1105"/>
                      <a:pt x="14169" y="1153"/>
                    </a:cubicBezTo>
                    <a:cubicBezTo>
                      <a:pt x="14268" y="1168"/>
                      <a:pt x="14353" y="1177"/>
                      <a:pt x="14420" y="1177"/>
                    </a:cubicBezTo>
                    <a:cubicBezTo>
                      <a:pt x="14506" y="1177"/>
                      <a:pt x="14561" y="1162"/>
                      <a:pt x="14574" y="1129"/>
                    </a:cubicBezTo>
                    <a:cubicBezTo>
                      <a:pt x="14634" y="1046"/>
                      <a:pt x="14693" y="962"/>
                      <a:pt x="14729" y="867"/>
                    </a:cubicBezTo>
                    <a:cubicBezTo>
                      <a:pt x="14753" y="807"/>
                      <a:pt x="14705" y="748"/>
                      <a:pt x="14610" y="676"/>
                    </a:cubicBezTo>
                    <a:cubicBezTo>
                      <a:pt x="14491" y="593"/>
                      <a:pt x="14312" y="522"/>
                      <a:pt x="14050" y="462"/>
                    </a:cubicBezTo>
                    <a:cubicBezTo>
                      <a:pt x="13967" y="450"/>
                      <a:pt x="13872" y="426"/>
                      <a:pt x="13788" y="403"/>
                    </a:cubicBezTo>
                    <a:lnTo>
                      <a:pt x="13515" y="343"/>
                    </a:lnTo>
                    <a:cubicBezTo>
                      <a:pt x="13431" y="331"/>
                      <a:pt x="13336" y="307"/>
                      <a:pt x="13253" y="284"/>
                    </a:cubicBezTo>
                    <a:lnTo>
                      <a:pt x="12991" y="248"/>
                    </a:lnTo>
                    <a:cubicBezTo>
                      <a:pt x="12538" y="153"/>
                      <a:pt x="12098" y="81"/>
                      <a:pt x="11633" y="33"/>
                    </a:cubicBezTo>
                    <a:cubicBezTo>
                      <a:pt x="11321" y="19"/>
                      <a:pt x="11009" y="1"/>
                      <a:pt x="10698"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6" name="Google Shape;10322;p23">
                <a:extLst>
                  <a:ext uri="{FF2B5EF4-FFF2-40B4-BE49-F238E27FC236}">
                    <a16:creationId xmlns:a16="http://schemas.microsoft.com/office/drawing/2014/main" xmlns="" id="{71D1957E-4B91-2BD6-D70D-F49E0430B893}"/>
                  </a:ext>
                </a:extLst>
              </p:cNvPr>
              <p:cNvSpPr/>
              <p:nvPr/>
            </p:nvSpPr>
            <p:spPr>
              <a:xfrm>
                <a:off x="7830150" y="1255775"/>
                <a:ext cx="325650" cy="272475"/>
              </a:xfrm>
              <a:custGeom>
                <a:avLst/>
                <a:gdLst/>
                <a:ahLst/>
                <a:cxnLst/>
                <a:rect l="l" t="t" r="r" b="b"/>
                <a:pathLst>
                  <a:path w="13026" h="10899" extrusionOk="0">
                    <a:moveTo>
                      <a:pt x="12871" y="0"/>
                    </a:moveTo>
                    <a:cubicBezTo>
                      <a:pt x="12811" y="24"/>
                      <a:pt x="12752" y="48"/>
                      <a:pt x="12680" y="108"/>
                    </a:cubicBezTo>
                    <a:cubicBezTo>
                      <a:pt x="12585" y="167"/>
                      <a:pt x="12549" y="238"/>
                      <a:pt x="12526" y="619"/>
                    </a:cubicBezTo>
                    <a:cubicBezTo>
                      <a:pt x="12478" y="1155"/>
                      <a:pt x="12395" y="1715"/>
                      <a:pt x="12252" y="2227"/>
                    </a:cubicBezTo>
                    <a:cubicBezTo>
                      <a:pt x="12133" y="2691"/>
                      <a:pt x="12002" y="3120"/>
                      <a:pt x="11883" y="3584"/>
                    </a:cubicBezTo>
                    <a:cubicBezTo>
                      <a:pt x="11752" y="4037"/>
                      <a:pt x="11573" y="4477"/>
                      <a:pt x="11347" y="4894"/>
                    </a:cubicBezTo>
                    <a:cubicBezTo>
                      <a:pt x="10966" y="5620"/>
                      <a:pt x="10454" y="6299"/>
                      <a:pt x="9918" y="6906"/>
                    </a:cubicBezTo>
                    <a:cubicBezTo>
                      <a:pt x="8727" y="8263"/>
                      <a:pt x="7168" y="9299"/>
                      <a:pt x="5453" y="9883"/>
                    </a:cubicBezTo>
                    <a:cubicBezTo>
                      <a:pt x="5203" y="9966"/>
                      <a:pt x="4953" y="10025"/>
                      <a:pt x="4691" y="10109"/>
                    </a:cubicBezTo>
                    <a:cubicBezTo>
                      <a:pt x="4441" y="10168"/>
                      <a:pt x="4191" y="10228"/>
                      <a:pt x="3953" y="10264"/>
                    </a:cubicBezTo>
                    <a:cubicBezTo>
                      <a:pt x="3608" y="10418"/>
                      <a:pt x="3727" y="10502"/>
                      <a:pt x="3667" y="10621"/>
                    </a:cubicBezTo>
                    <a:lnTo>
                      <a:pt x="3143" y="10621"/>
                    </a:lnTo>
                    <a:cubicBezTo>
                      <a:pt x="3060" y="10537"/>
                      <a:pt x="3001" y="10490"/>
                      <a:pt x="2893" y="10478"/>
                    </a:cubicBezTo>
                    <a:cubicBezTo>
                      <a:pt x="2858" y="10474"/>
                      <a:pt x="2817" y="10473"/>
                      <a:pt x="2766" y="10473"/>
                    </a:cubicBezTo>
                    <a:cubicBezTo>
                      <a:pt x="2663" y="10473"/>
                      <a:pt x="2520" y="10478"/>
                      <a:pt x="2298" y="10478"/>
                    </a:cubicBezTo>
                    <a:cubicBezTo>
                      <a:pt x="2243" y="10482"/>
                      <a:pt x="2190" y="10483"/>
                      <a:pt x="2138" y="10483"/>
                    </a:cubicBezTo>
                    <a:cubicBezTo>
                      <a:pt x="2033" y="10483"/>
                      <a:pt x="1933" y="10478"/>
                      <a:pt x="1822" y="10478"/>
                    </a:cubicBezTo>
                    <a:cubicBezTo>
                      <a:pt x="1667" y="10466"/>
                      <a:pt x="1512" y="10466"/>
                      <a:pt x="1357" y="10442"/>
                    </a:cubicBezTo>
                    <a:cubicBezTo>
                      <a:pt x="1238" y="10442"/>
                      <a:pt x="1131" y="10430"/>
                      <a:pt x="1036" y="10430"/>
                    </a:cubicBezTo>
                    <a:cubicBezTo>
                      <a:pt x="941" y="10430"/>
                      <a:pt x="834" y="10430"/>
                      <a:pt x="762" y="10466"/>
                    </a:cubicBezTo>
                    <a:cubicBezTo>
                      <a:pt x="798" y="10490"/>
                      <a:pt x="834" y="10537"/>
                      <a:pt x="869" y="10585"/>
                    </a:cubicBezTo>
                    <a:cubicBezTo>
                      <a:pt x="726" y="10585"/>
                      <a:pt x="536" y="10561"/>
                      <a:pt x="393" y="10537"/>
                    </a:cubicBezTo>
                    <a:cubicBezTo>
                      <a:pt x="310" y="10518"/>
                      <a:pt x="231" y="10506"/>
                      <a:pt x="160" y="10506"/>
                    </a:cubicBezTo>
                    <a:cubicBezTo>
                      <a:pt x="99" y="10506"/>
                      <a:pt x="44" y="10515"/>
                      <a:pt x="0" y="10537"/>
                    </a:cubicBezTo>
                    <a:cubicBezTo>
                      <a:pt x="60" y="10609"/>
                      <a:pt x="203" y="10668"/>
                      <a:pt x="357" y="10716"/>
                    </a:cubicBezTo>
                    <a:cubicBezTo>
                      <a:pt x="524" y="10775"/>
                      <a:pt x="726" y="10787"/>
                      <a:pt x="917" y="10823"/>
                    </a:cubicBezTo>
                    <a:cubicBezTo>
                      <a:pt x="1392" y="10874"/>
                      <a:pt x="1871" y="10899"/>
                      <a:pt x="2350" y="10899"/>
                    </a:cubicBezTo>
                    <a:cubicBezTo>
                      <a:pt x="3227" y="10899"/>
                      <a:pt x="4102" y="10814"/>
                      <a:pt x="4941" y="10645"/>
                    </a:cubicBezTo>
                    <a:cubicBezTo>
                      <a:pt x="5525" y="10525"/>
                      <a:pt x="6096" y="10323"/>
                      <a:pt x="6644" y="10085"/>
                    </a:cubicBezTo>
                    <a:cubicBezTo>
                      <a:pt x="7525" y="9704"/>
                      <a:pt x="8346" y="9168"/>
                      <a:pt x="9132" y="8597"/>
                    </a:cubicBezTo>
                    <a:cubicBezTo>
                      <a:pt x="9609" y="8239"/>
                      <a:pt x="10085" y="7811"/>
                      <a:pt x="10466" y="7323"/>
                    </a:cubicBezTo>
                    <a:cubicBezTo>
                      <a:pt x="10763" y="6954"/>
                      <a:pt x="11037" y="6549"/>
                      <a:pt x="11299" y="6144"/>
                    </a:cubicBezTo>
                    <a:cubicBezTo>
                      <a:pt x="11811" y="5358"/>
                      <a:pt x="12192" y="4525"/>
                      <a:pt x="12537" y="3644"/>
                    </a:cubicBezTo>
                    <a:cubicBezTo>
                      <a:pt x="12740" y="3156"/>
                      <a:pt x="12847" y="2620"/>
                      <a:pt x="12883" y="2108"/>
                    </a:cubicBezTo>
                    <a:cubicBezTo>
                      <a:pt x="12895" y="1893"/>
                      <a:pt x="12907" y="1620"/>
                      <a:pt x="12942" y="1393"/>
                    </a:cubicBezTo>
                    <a:cubicBezTo>
                      <a:pt x="13026" y="798"/>
                      <a:pt x="12954" y="405"/>
                      <a:pt x="12871" y="0"/>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7" name="Google Shape;10323;p23">
                <a:extLst>
                  <a:ext uri="{FF2B5EF4-FFF2-40B4-BE49-F238E27FC236}">
                    <a16:creationId xmlns:a16="http://schemas.microsoft.com/office/drawing/2014/main" xmlns="" id="{8FE967E6-2531-D615-47D4-0339F110AF22}"/>
                  </a:ext>
                </a:extLst>
              </p:cNvPr>
              <p:cNvSpPr/>
              <p:nvPr/>
            </p:nvSpPr>
            <p:spPr>
              <a:xfrm>
                <a:off x="8052800" y="1053025"/>
                <a:ext cx="107475" cy="202775"/>
              </a:xfrm>
              <a:custGeom>
                <a:avLst/>
                <a:gdLst/>
                <a:ahLst/>
                <a:cxnLst/>
                <a:rect l="l" t="t" r="r" b="b"/>
                <a:pathLst>
                  <a:path w="4299" h="8111" extrusionOk="0">
                    <a:moveTo>
                      <a:pt x="230" y="1"/>
                    </a:moveTo>
                    <a:cubicBezTo>
                      <a:pt x="157" y="1"/>
                      <a:pt x="104" y="25"/>
                      <a:pt x="71" y="74"/>
                    </a:cubicBezTo>
                    <a:cubicBezTo>
                      <a:pt x="60" y="86"/>
                      <a:pt x="36" y="97"/>
                      <a:pt x="0" y="133"/>
                    </a:cubicBezTo>
                    <a:cubicBezTo>
                      <a:pt x="95" y="252"/>
                      <a:pt x="167" y="324"/>
                      <a:pt x="238" y="419"/>
                    </a:cubicBezTo>
                    <a:cubicBezTo>
                      <a:pt x="500" y="693"/>
                      <a:pt x="786" y="990"/>
                      <a:pt x="1036" y="1288"/>
                    </a:cubicBezTo>
                    <a:cubicBezTo>
                      <a:pt x="1393" y="1681"/>
                      <a:pt x="1715" y="2110"/>
                      <a:pt x="1988" y="2562"/>
                    </a:cubicBezTo>
                    <a:cubicBezTo>
                      <a:pt x="2274" y="3003"/>
                      <a:pt x="2548" y="3467"/>
                      <a:pt x="2738" y="3955"/>
                    </a:cubicBezTo>
                    <a:cubicBezTo>
                      <a:pt x="2965" y="4479"/>
                      <a:pt x="3143" y="5003"/>
                      <a:pt x="3286" y="5539"/>
                    </a:cubicBezTo>
                    <a:cubicBezTo>
                      <a:pt x="3441" y="6074"/>
                      <a:pt x="3536" y="6610"/>
                      <a:pt x="3631" y="7158"/>
                    </a:cubicBezTo>
                    <a:cubicBezTo>
                      <a:pt x="3643" y="7313"/>
                      <a:pt x="3655" y="7456"/>
                      <a:pt x="3691" y="7563"/>
                    </a:cubicBezTo>
                    <a:cubicBezTo>
                      <a:pt x="3703" y="7658"/>
                      <a:pt x="3715" y="7753"/>
                      <a:pt x="3751" y="7825"/>
                    </a:cubicBezTo>
                    <a:cubicBezTo>
                      <a:pt x="3798" y="7956"/>
                      <a:pt x="3870" y="8027"/>
                      <a:pt x="3965" y="8051"/>
                    </a:cubicBezTo>
                    <a:cubicBezTo>
                      <a:pt x="4024" y="8063"/>
                      <a:pt x="4096" y="8087"/>
                      <a:pt x="4179" y="8110"/>
                    </a:cubicBezTo>
                    <a:cubicBezTo>
                      <a:pt x="4262" y="8027"/>
                      <a:pt x="4298" y="7848"/>
                      <a:pt x="4286" y="7491"/>
                    </a:cubicBezTo>
                    <a:cubicBezTo>
                      <a:pt x="4262" y="6967"/>
                      <a:pt x="4191" y="6420"/>
                      <a:pt x="4108" y="5908"/>
                    </a:cubicBezTo>
                    <a:cubicBezTo>
                      <a:pt x="4001" y="5384"/>
                      <a:pt x="3881" y="4860"/>
                      <a:pt x="3691" y="4360"/>
                    </a:cubicBezTo>
                    <a:cubicBezTo>
                      <a:pt x="3155" y="2895"/>
                      <a:pt x="2298" y="1586"/>
                      <a:pt x="1191" y="574"/>
                    </a:cubicBezTo>
                    <a:cubicBezTo>
                      <a:pt x="765" y="182"/>
                      <a:pt x="427" y="1"/>
                      <a:pt x="230"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58" name="Google Shape;10354;p23">
              <a:extLst>
                <a:ext uri="{FF2B5EF4-FFF2-40B4-BE49-F238E27FC236}">
                  <a16:creationId xmlns:a16="http://schemas.microsoft.com/office/drawing/2014/main" xmlns="" id="{3961B47F-5713-EB03-3B7F-B3ADBEF8384F}"/>
                </a:ext>
              </a:extLst>
            </p:cNvPr>
            <p:cNvGrpSpPr/>
            <p:nvPr/>
          </p:nvGrpSpPr>
          <p:grpSpPr>
            <a:xfrm>
              <a:off x="7498595" y="2390861"/>
              <a:ext cx="353275" cy="351481"/>
              <a:chOff x="4724650" y="2885700"/>
              <a:chExt cx="270750" cy="269375"/>
            </a:xfrm>
          </p:grpSpPr>
          <p:sp>
            <p:nvSpPr>
              <p:cNvPr id="259" name="Google Shape;10355;p23">
                <a:extLst>
                  <a:ext uri="{FF2B5EF4-FFF2-40B4-BE49-F238E27FC236}">
                    <a16:creationId xmlns:a16="http://schemas.microsoft.com/office/drawing/2014/main" xmlns="" id="{B8FE28D9-BCAF-D2D9-5F3B-0579DC008AE4}"/>
                  </a:ext>
                </a:extLst>
              </p:cNvPr>
              <p:cNvSpPr/>
              <p:nvPr/>
            </p:nvSpPr>
            <p:spPr>
              <a:xfrm flipH="1">
                <a:off x="4725000" y="2885700"/>
                <a:ext cx="270400" cy="269375"/>
              </a:xfrm>
              <a:custGeom>
                <a:avLst/>
                <a:gdLst/>
                <a:ahLst/>
                <a:cxnLst/>
                <a:rect l="l" t="t" r="r" b="b"/>
                <a:pathLst>
                  <a:path w="10816" h="10775" extrusionOk="0">
                    <a:moveTo>
                      <a:pt x="1655" y="3145"/>
                    </a:moveTo>
                    <a:cubicBezTo>
                      <a:pt x="1870" y="3145"/>
                      <a:pt x="2092" y="3219"/>
                      <a:pt x="2286" y="3388"/>
                    </a:cubicBezTo>
                    <a:cubicBezTo>
                      <a:pt x="1840" y="3722"/>
                      <a:pt x="1450" y="4308"/>
                      <a:pt x="1338" y="5005"/>
                    </a:cubicBezTo>
                    <a:cubicBezTo>
                      <a:pt x="948" y="4865"/>
                      <a:pt x="697" y="4503"/>
                      <a:pt x="697" y="4085"/>
                    </a:cubicBezTo>
                    <a:cubicBezTo>
                      <a:pt x="697" y="3540"/>
                      <a:pt x="1158" y="3145"/>
                      <a:pt x="1655" y="3145"/>
                    </a:cubicBezTo>
                    <a:close/>
                    <a:moveTo>
                      <a:pt x="9227" y="3165"/>
                    </a:moveTo>
                    <a:cubicBezTo>
                      <a:pt x="9757" y="3165"/>
                      <a:pt x="10203" y="3555"/>
                      <a:pt x="10203" y="4085"/>
                    </a:cubicBezTo>
                    <a:cubicBezTo>
                      <a:pt x="10203" y="4503"/>
                      <a:pt x="9924" y="4865"/>
                      <a:pt x="9534" y="5005"/>
                    </a:cubicBezTo>
                    <a:cubicBezTo>
                      <a:pt x="9450" y="4419"/>
                      <a:pt x="9199" y="3917"/>
                      <a:pt x="8725" y="3499"/>
                    </a:cubicBezTo>
                    <a:cubicBezTo>
                      <a:pt x="8697" y="3471"/>
                      <a:pt x="8642" y="3444"/>
                      <a:pt x="8586" y="3388"/>
                    </a:cubicBezTo>
                    <a:cubicBezTo>
                      <a:pt x="8781" y="3248"/>
                      <a:pt x="8976" y="3165"/>
                      <a:pt x="9227" y="3165"/>
                    </a:cubicBezTo>
                    <a:close/>
                    <a:moveTo>
                      <a:pt x="5436" y="712"/>
                    </a:moveTo>
                    <a:lnTo>
                      <a:pt x="5882" y="991"/>
                    </a:lnTo>
                    <a:cubicBezTo>
                      <a:pt x="5921" y="1010"/>
                      <a:pt x="5972" y="1042"/>
                      <a:pt x="6037" y="1042"/>
                    </a:cubicBezTo>
                    <a:cubicBezTo>
                      <a:pt x="6066" y="1042"/>
                      <a:pt x="6098" y="1036"/>
                      <a:pt x="6133" y="1018"/>
                    </a:cubicBezTo>
                    <a:lnTo>
                      <a:pt x="6635" y="879"/>
                    </a:lnTo>
                    <a:lnTo>
                      <a:pt x="7025" y="1269"/>
                    </a:lnTo>
                    <a:cubicBezTo>
                      <a:pt x="7109" y="1325"/>
                      <a:pt x="7164" y="1381"/>
                      <a:pt x="7248" y="1381"/>
                    </a:cubicBezTo>
                    <a:lnTo>
                      <a:pt x="7805" y="1409"/>
                    </a:lnTo>
                    <a:lnTo>
                      <a:pt x="8028" y="1910"/>
                    </a:lnTo>
                    <a:cubicBezTo>
                      <a:pt x="8084" y="1966"/>
                      <a:pt x="8140" y="2050"/>
                      <a:pt x="8224" y="2050"/>
                    </a:cubicBezTo>
                    <a:lnTo>
                      <a:pt x="8725" y="2217"/>
                    </a:lnTo>
                    <a:lnTo>
                      <a:pt x="8809" y="2552"/>
                    </a:lnTo>
                    <a:cubicBezTo>
                      <a:pt x="8502" y="2663"/>
                      <a:pt x="8168" y="2830"/>
                      <a:pt x="7973" y="3109"/>
                    </a:cubicBezTo>
                    <a:cubicBezTo>
                      <a:pt x="7879" y="3091"/>
                      <a:pt x="7785" y="3082"/>
                      <a:pt x="7692" y="3082"/>
                    </a:cubicBezTo>
                    <a:cubicBezTo>
                      <a:pt x="7061" y="3082"/>
                      <a:pt x="6459" y="3478"/>
                      <a:pt x="6217" y="4085"/>
                    </a:cubicBezTo>
                    <a:lnTo>
                      <a:pt x="6021" y="4642"/>
                    </a:lnTo>
                    <a:cubicBezTo>
                      <a:pt x="5910" y="4893"/>
                      <a:pt x="5715" y="5032"/>
                      <a:pt x="5464" y="5032"/>
                    </a:cubicBezTo>
                    <a:cubicBezTo>
                      <a:pt x="5213" y="5032"/>
                      <a:pt x="4962" y="4893"/>
                      <a:pt x="4906" y="4642"/>
                    </a:cubicBezTo>
                    <a:lnTo>
                      <a:pt x="4683" y="4085"/>
                    </a:lnTo>
                    <a:cubicBezTo>
                      <a:pt x="4441" y="3478"/>
                      <a:pt x="3839" y="3082"/>
                      <a:pt x="3227" y="3082"/>
                    </a:cubicBezTo>
                    <a:cubicBezTo>
                      <a:pt x="3136" y="3082"/>
                      <a:pt x="3045" y="3091"/>
                      <a:pt x="2955" y="3109"/>
                    </a:cubicBezTo>
                    <a:cubicBezTo>
                      <a:pt x="2732" y="2830"/>
                      <a:pt x="2453" y="2635"/>
                      <a:pt x="2119" y="2552"/>
                    </a:cubicBezTo>
                    <a:lnTo>
                      <a:pt x="2175" y="2217"/>
                    </a:lnTo>
                    <a:lnTo>
                      <a:pt x="2649" y="2050"/>
                    </a:lnTo>
                    <a:cubicBezTo>
                      <a:pt x="2704" y="1994"/>
                      <a:pt x="2788" y="1966"/>
                      <a:pt x="2816" y="1910"/>
                    </a:cubicBezTo>
                    <a:lnTo>
                      <a:pt x="3067" y="1409"/>
                    </a:lnTo>
                    <a:lnTo>
                      <a:pt x="3624" y="1381"/>
                    </a:lnTo>
                    <a:cubicBezTo>
                      <a:pt x="3680" y="1381"/>
                      <a:pt x="3764" y="1353"/>
                      <a:pt x="3819" y="1269"/>
                    </a:cubicBezTo>
                    <a:lnTo>
                      <a:pt x="4210" y="879"/>
                    </a:lnTo>
                    <a:lnTo>
                      <a:pt x="4739" y="1018"/>
                    </a:lnTo>
                    <a:cubicBezTo>
                      <a:pt x="4756" y="1036"/>
                      <a:pt x="4779" y="1042"/>
                      <a:pt x="4804" y="1042"/>
                    </a:cubicBezTo>
                    <a:cubicBezTo>
                      <a:pt x="4859" y="1042"/>
                      <a:pt x="4924" y="1010"/>
                      <a:pt x="4962" y="991"/>
                    </a:cubicBezTo>
                    <a:lnTo>
                      <a:pt x="5436" y="712"/>
                    </a:lnTo>
                    <a:close/>
                    <a:moveTo>
                      <a:pt x="5436" y="7625"/>
                    </a:moveTo>
                    <a:cubicBezTo>
                      <a:pt x="5603" y="7625"/>
                      <a:pt x="5743" y="7681"/>
                      <a:pt x="5882" y="7792"/>
                    </a:cubicBezTo>
                    <a:cubicBezTo>
                      <a:pt x="5966" y="7904"/>
                      <a:pt x="6021" y="7987"/>
                      <a:pt x="6049" y="8099"/>
                    </a:cubicBezTo>
                    <a:cubicBezTo>
                      <a:pt x="5826" y="8350"/>
                      <a:pt x="5603" y="8600"/>
                      <a:pt x="5436" y="8768"/>
                    </a:cubicBezTo>
                    <a:lnTo>
                      <a:pt x="4795" y="8127"/>
                    </a:lnTo>
                    <a:cubicBezTo>
                      <a:pt x="4879" y="7848"/>
                      <a:pt x="5102" y="7625"/>
                      <a:pt x="5436" y="7625"/>
                    </a:cubicBezTo>
                    <a:close/>
                    <a:moveTo>
                      <a:pt x="3226" y="3711"/>
                    </a:moveTo>
                    <a:cubicBezTo>
                      <a:pt x="3600" y="3711"/>
                      <a:pt x="3965" y="3943"/>
                      <a:pt x="4126" y="4336"/>
                    </a:cubicBezTo>
                    <a:lnTo>
                      <a:pt x="4349" y="4893"/>
                    </a:lnTo>
                    <a:cubicBezTo>
                      <a:pt x="4516" y="5395"/>
                      <a:pt x="4990" y="5701"/>
                      <a:pt x="5492" y="5701"/>
                    </a:cubicBezTo>
                    <a:cubicBezTo>
                      <a:pt x="6021" y="5701"/>
                      <a:pt x="6467" y="5395"/>
                      <a:pt x="6635" y="4893"/>
                    </a:cubicBezTo>
                    <a:lnTo>
                      <a:pt x="6858" y="4336"/>
                    </a:lnTo>
                    <a:cubicBezTo>
                      <a:pt x="7002" y="3957"/>
                      <a:pt x="7379" y="3730"/>
                      <a:pt x="7756" y="3730"/>
                    </a:cubicBezTo>
                    <a:cubicBezTo>
                      <a:pt x="7962" y="3730"/>
                      <a:pt x="8168" y="3798"/>
                      <a:pt x="8335" y="3945"/>
                    </a:cubicBezTo>
                    <a:cubicBezTo>
                      <a:pt x="8725" y="4308"/>
                      <a:pt x="8948" y="4782"/>
                      <a:pt x="8948" y="5339"/>
                    </a:cubicBezTo>
                    <a:cubicBezTo>
                      <a:pt x="8920" y="6175"/>
                      <a:pt x="8502" y="7430"/>
                      <a:pt x="7861" y="8405"/>
                    </a:cubicBezTo>
                    <a:cubicBezTo>
                      <a:pt x="7248" y="9381"/>
                      <a:pt x="6467" y="10022"/>
                      <a:pt x="5771" y="10161"/>
                    </a:cubicBezTo>
                    <a:lnTo>
                      <a:pt x="5771" y="9353"/>
                    </a:lnTo>
                    <a:cubicBezTo>
                      <a:pt x="5938" y="9186"/>
                      <a:pt x="6328" y="8796"/>
                      <a:pt x="6635" y="8517"/>
                    </a:cubicBezTo>
                    <a:cubicBezTo>
                      <a:pt x="6718" y="8461"/>
                      <a:pt x="6746" y="8377"/>
                      <a:pt x="6746" y="8322"/>
                    </a:cubicBezTo>
                    <a:cubicBezTo>
                      <a:pt x="6746" y="7959"/>
                      <a:pt x="6607" y="7653"/>
                      <a:pt x="6356" y="7402"/>
                    </a:cubicBezTo>
                    <a:cubicBezTo>
                      <a:pt x="6105" y="7151"/>
                      <a:pt x="5798" y="7012"/>
                      <a:pt x="5464" y="7012"/>
                    </a:cubicBezTo>
                    <a:cubicBezTo>
                      <a:pt x="4767" y="7012"/>
                      <a:pt x="4210" y="7569"/>
                      <a:pt x="4210" y="8266"/>
                    </a:cubicBezTo>
                    <a:cubicBezTo>
                      <a:pt x="4210" y="8350"/>
                      <a:pt x="4237" y="8461"/>
                      <a:pt x="4293" y="8489"/>
                    </a:cubicBezTo>
                    <a:lnTo>
                      <a:pt x="5185" y="9353"/>
                    </a:lnTo>
                    <a:lnTo>
                      <a:pt x="5185" y="10161"/>
                    </a:lnTo>
                    <a:cubicBezTo>
                      <a:pt x="4433" y="10022"/>
                      <a:pt x="3708" y="9381"/>
                      <a:pt x="3095" y="8405"/>
                    </a:cubicBezTo>
                    <a:cubicBezTo>
                      <a:pt x="2453" y="7430"/>
                      <a:pt x="2035" y="6231"/>
                      <a:pt x="2035" y="5339"/>
                    </a:cubicBezTo>
                    <a:cubicBezTo>
                      <a:pt x="2035" y="4782"/>
                      <a:pt x="2258" y="4336"/>
                      <a:pt x="2621" y="3945"/>
                    </a:cubicBezTo>
                    <a:cubicBezTo>
                      <a:pt x="2801" y="3785"/>
                      <a:pt x="3015" y="3711"/>
                      <a:pt x="3226" y="3711"/>
                    </a:cubicBezTo>
                    <a:close/>
                    <a:moveTo>
                      <a:pt x="5408" y="1"/>
                    </a:moveTo>
                    <a:cubicBezTo>
                      <a:pt x="5352" y="1"/>
                      <a:pt x="5297" y="15"/>
                      <a:pt x="5241" y="43"/>
                    </a:cubicBezTo>
                    <a:lnTo>
                      <a:pt x="4739" y="377"/>
                    </a:lnTo>
                    <a:lnTo>
                      <a:pt x="4126" y="238"/>
                    </a:lnTo>
                    <a:cubicBezTo>
                      <a:pt x="4103" y="222"/>
                      <a:pt x="4077" y="215"/>
                      <a:pt x="4050" y="215"/>
                    </a:cubicBezTo>
                    <a:cubicBezTo>
                      <a:pt x="3980" y="215"/>
                      <a:pt x="3900" y="261"/>
                      <a:pt x="3819" y="322"/>
                    </a:cubicBezTo>
                    <a:lnTo>
                      <a:pt x="3401" y="740"/>
                    </a:lnTo>
                    <a:lnTo>
                      <a:pt x="2816" y="795"/>
                    </a:lnTo>
                    <a:cubicBezTo>
                      <a:pt x="2704" y="795"/>
                      <a:pt x="2593" y="851"/>
                      <a:pt x="2537" y="963"/>
                    </a:cubicBezTo>
                    <a:lnTo>
                      <a:pt x="2258" y="1492"/>
                    </a:lnTo>
                    <a:lnTo>
                      <a:pt x="1701" y="1687"/>
                    </a:lnTo>
                    <a:cubicBezTo>
                      <a:pt x="1589" y="1715"/>
                      <a:pt x="1534" y="1827"/>
                      <a:pt x="1478" y="1938"/>
                    </a:cubicBezTo>
                    <a:lnTo>
                      <a:pt x="1394" y="2524"/>
                    </a:lnTo>
                    <a:cubicBezTo>
                      <a:pt x="1032" y="2552"/>
                      <a:pt x="725" y="2747"/>
                      <a:pt x="474" y="2970"/>
                    </a:cubicBezTo>
                    <a:cubicBezTo>
                      <a:pt x="168" y="3304"/>
                      <a:pt x="0" y="3667"/>
                      <a:pt x="0" y="4085"/>
                    </a:cubicBezTo>
                    <a:cubicBezTo>
                      <a:pt x="0" y="4865"/>
                      <a:pt x="586" y="5534"/>
                      <a:pt x="1283" y="5618"/>
                    </a:cubicBezTo>
                    <a:cubicBezTo>
                      <a:pt x="1338" y="6566"/>
                      <a:pt x="1812" y="7764"/>
                      <a:pt x="2426" y="8740"/>
                    </a:cubicBezTo>
                    <a:cubicBezTo>
                      <a:pt x="3290" y="10050"/>
                      <a:pt x="4349" y="10775"/>
                      <a:pt x="5352" y="10775"/>
                    </a:cubicBezTo>
                    <a:cubicBezTo>
                      <a:pt x="6412" y="10775"/>
                      <a:pt x="7443" y="10050"/>
                      <a:pt x="8279" y="8740"/>
                    </a:cubicBezTo>
                    <a:cubicBezTo>
                      <a:pt x="8893" y="7764"/>
                      <a:pt x="9366" y="6566"/>
                      <a:pt x="9422" y="5618"/>
                    </a:cubicBezTo>
                    <a:cubicBezTo>
                      <a:pt x="9729" y="5562"/>
                      <a:pt x="10008" y="5423"/>
                      <a:pt x="10258" y="5200"/>
                    </a:cubicBezTo>
                    <a:cubicBezTo>
                      <a:pt x="10649" y="4921"/>
                      <a:pt x="10816" y="4503"/>
                      <a:pt x="10816" y="4085"/>
                    </a:cubicBezTo>
                    <a:cubicBezTo>
                      <a:pt x="10816" y="3667"/>
                      <a:pt x="10649" y="3248"/>
                      <a:pt x="10342" y="2970"/>
                    </a:cubicBezTo>
                    <a:cubicBezTo>
                      <a:pt x="10091" y="2747"/>
                      <a:pt x="9785" y="2607"/>
                      <a:pt x="9422" y="2524"/>
                    </a:cubicBezTo>
                    <a:lnTo>
                      <a:pt x="9339" y="1938"/>
                    </a:lnTo>
                    <a:cubicBezTo>
                      <a:pt x="9283" y="1827"/>
                      <a:pt x="9227" y="1715"/>
                      <a:pt x="9116" y="1687"/>
                    </a:cubicBezTo>
                    <a:lnTo>
                      <a:pt x="8558" y="1492"/>
                    </a:lnTo>
                    <a:lnTo>
                      <a:pt x="8279" y="963"/>
                    </a:lnTo>
                    <a:cubicBezTo>
                      <a:pt x="8251" y="851"/>
                      <a:pt x="8140" y="795"/>
                      <a:pt x="8001" y="795"/>
                    </a:cubicBezTo>
                    <a:lnTo>
                      <a:pt x="7415" y="740"/>
                    </a:lnTo>
                    <a:lnTo>
                      <a:pt x="6997" y="322"/>
                    </a:lnTo>
                    <a:cubicBezTo>
                      <a:pt x="6913" y="266"/>
                      <a:pt x="6774" y="238"/>
                      <a:pt x="6690" y="238"/>
                    </a:cubicBezTo>
                    <a:lnTo>
                      <a:pt x="6077" y="377"/>
                    </a:lnTo>
                    <a:lnTo>
                      <a:pt x="5575" y="43"/>
                    </a:lnTo>
                    <a:cubicBezTo>
                      <a:pt x="5520" y="15"/>
                      <a:pt x="5464" y="1"/>
                      <a:pt x="5408"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0" name="Google Shape;10356;p23">
                <a:extLst>
                  <a:ext uri="{FF2B5EF4-FFF2-40B4-BE49-F238E27FC236}">
                    <a16:creationId xmlns:a16="http://schemas.microsoft.com/office/drawing/2014/main" xmlns="" id="{405BCB3A-4994-EEAE-A183-DBF465266573}"/>
                  </a:ext>
                </a:extLst>
              </p:cNvPr>
              <p:cNvSpPr/>
              <p:nvPr/>
            </p:nvSpPr>
            <p:spPr>
              <a:xfrm>
                <a:off x="4724650" y="2885700"/>
                <a:ext cx="270400" cy="269375"/>
              </a:xfrm>
              <a:custGeom>
                <a:avLst/>
                <a:gdLst/>
                <a:ahLst/>
                <a:cxnLst/>
                <a:rect l="l" t="t" r="r" b="b"/>
                <a:pathLst>
                  <a:path w="10816" h="10775" extrusionOk="0">
                    <a:moveTo>
                      <a:pt x="1655" y="3145"/>
                    </a:moveTo>
                    <a:cubicBezTo>
                      <a:pt x="1870" y="3145"/>
                      <a:pt x="2092" y="3219"/>
                      <a:pt x="2286" y="3388"/>
                    </a:cubicBezTo>
                    <a:cubicBezTo>
                      <a:pt x="1840" y="3722"/>
                      <a:pt x="1450" y="4308"/>
                      <a:pt x="1338" y="5005"/>
                    </a:cubicBezTo>
                    <a:cubicBezTo>
                      <a:pt x="948" y="4865"/>
                      <a:pt x="697" y="4503"/>
                      <a:pt x="697" y="4085"/>
                    </a:cubicBezTo>
                    <a:cubicBezTo>
                      <a:pt x="697" y="3540"/>
                      <a:pt x="1158" y="3145"/>
                      <a:pt x="1655" y="3145"/>
                    </a:cubicBezTo>
                    <a:close/>
                    <a:moveTo>
                      <a:pt x="9227" y="3165"/>
                    </a:moveTo>
                    <a:cubicBezTo>
                      <a:pt x="9757" y="3165"/>
                      <a:pt x="10203" y="3555"/>
                      <a:pt x="10203" y="4085"/>
                    </a:cubicBezTo>
                    <a:cubicBezTo>
                      <a:pt x="10203" y="4503"/>
                      <a:pt x="9924" y="4865"/>
                      <a:pt x="9534" y="5005"/>
                    </a:cubicBezTo>
                    <a:cubicBezTo>
                      <a:pt x="9450" y="4419"/>
                      <a:pt x="9199" y="3917"/>
                      <a:pt x="8725" y="3499"/>
                    </a:cubicBezTo>
                    <a:cubicBezTo>
                      <a:pt x="8697" y="3471"/>
                      <a:pt x="8642" y="3444"/>
                      <a:pt x="8586" y="3388"/>
                    </a:cubicBezTo>
                    <a:cubicBezTo>
                      <a:pt x="8781" y="3248"/>
                      <a:pt x="8976" y="3165"/>
                      <a:pt x="9227" y="3165"/>
                    </a:cubicBezTo>
                    <a:close/>
                    <a:moveTo>
                      <a:pt x="5436" y="712"/>
                    </a:moveTo>
                    <a:lnTo>
                      <a:pt x="5882" y="991"/>
                    </a:lnTo>
                    <a:cubicBezTo>
                      <a:pt x="5921" y="1010"/>
                      <a:pt x="5972" y="1042"/>
                      <a:pt x="6037" y="1042"/>
                    </a:cubicBezTo>
                    <a:cubicBezTo>
                      <a:pt x="6066" y="1042"/>
                      <a:pt x="6098" y="1036"/>
                      <a:pt x="6133" y="1018"/>
                    </a:cubicBezTo>
                    <a:lnTo>
                      <a:pt x="6635" y="879"/>
                    </a:lnTo>
                    <a:lnTo>
                      <a:pt x="7025" y="1269"/>
                    </a:lnTo>
                    <a:cubicBezTo>
                      <a:pt x="7109" y="1325"/>
                      <a:pt x="7164" y="1381"/>
                      <a:pt x="7248" y="1381"/>
                    </a:cubicBezTo>
                    <a:lnTo>
                      <a:pt x="7805" y="1409"/>
                    </a:lnTo>
                    <a:lnTo>
                      <a:pt x="8028" y="1910"/>
                    </a:lnTo>
                    <a:cubicBezTo>
                      <a:pt x="8084" y="1966"/>
                      <a:pt x="8140" y="2050"/>
                      <a:pt x="8224" y="2050"/>
                    </a:cubicBezTo>
                    <a:lnTo>
                      <a:pt x="8725" y="2217"/>
                    </a:lnTo>
                    <a:lnTo>
                      <a:pt x="8809" y="2552"/>
                    </a:lnTo>
                    <a:cubicBezTo>
                      <a:pt x="8502" y="2663"/>
                      <a:pt x="8168" y="2830"/>
                      <a:pt x="7973" y="3109"/>
                    </a:cubicBezTo>
                    <a:cubicBezTo>
                      <a:pt x="7879" y="3091"/>
                      <a:pt x="7785" y="3082"/>
                      <a:pt x="7692" y="3082"/>
                    </a:cubicBezTo>
                    <a:cubicBezTo>
                      <a:pt x="7061" y="3082"/>
                      <a:pt x="6459" y="3478"/>
                      <a:pt x="6217" y="4085"/>
                    </a:cubicBezTo>
                    <a:lnTo>
                      <a:pt x="6021" y="4642"/>
                    </a:lnTo>
                    <a:cubicBezTo>
                      <a:pt x="5910" y="4893"/>
                      <a:pt x="5715" y="5032"/>
                      <a:pt x="5464" y="5032"/>
                    </a:cubicBezTo>
                    <a:cubicBezTo>
                      <a:pt x="5213" y="5032"/>
                      <a:pt x="4962" y="4893"/>
                      <a:pt x="4906" y="4642"/>
                    </a:cubicBezTo>
                    <a:lnTo>
                      <a:pt x="4683" y="4085"/>
                    </a:lnTo>
                    <a:cubicBezTo>
                      <a:pt x="4441" y="3478"/>
                      <a:pt x="3839" y="3082"/>
                      <a:pt x="3227" y="3082"/>
                    </a:cubicBezTo>
                    <a:cubicBezTo>
                      <a:pt x="3136" y="3082"/>
                      <a:pt x="3045" y="3091"/>
                      <a:pt x="2955" y="3109"/>
                    </a:cubicBezTo>
                    <a:cubicBezTo>
                      <a:pt x="2732" y="2830"/>
                      <a:pt x="2453" y="2635"/>
                      <a:pt x="2119" y="2552"/>
                    </a:cubicBezTo>
                    <a:lnTo>
                      <a:pt x="2175" y="2217"/>
                    </a:lnTo>
                    <a:lnTo>
                      <a:pt x="2649" y="2050"/>
                    </a:lnTo>
                    <a:cubicBezTo>
                      <a:pt x="2704" y="1994"/>
                      <a:pt x="2788" y="1966"/>
                      <a:pt x="2816" y="1910"/>
                    </a:cubicBezTo>
                    <a:lnTo>
                      <a:pt x="3067" y="1409"/>
                    </a:lnTo>
                    <a:lnTo>
                      <a:pt x="3624" y="1381"/>
                    </a:lnTo>
                    <a:cubicBezTo>
                      <a:pt x="3680" y="1381"/>
                      <a:pt x="3764" y="1353"/>
                      <a:pt x="3819" y="1269"/>
                    </a:cubicBezTo>
                    <a:lnTo>
                      <a:pt x="4210" y="879"/>
                    </a:lnTo>
                    <a:lnTo>
                      <a:pt x="4739" y="1018"/>
                    </a:lnTo>
                    <a:cubicBezTo>
                      <a:pt x="4756" y="1036"/>
                      <a:pt x="4779" y="1042"/>
                      <a:pt x="4804" y="1042"/>
                    </a:cubicBezTo>
                    <a:cubicBezTo>
                      <a:pt x="4859" y="1042"/>
                      <a:pt x="4924" y="1010"/>
                      <a:pt x="4962" y="991"/>
                    </a:cubicBezTo>
                    <a:lnTo>
                      <a:pt x="5436" y="712"/>
                    </a:lnTo>
                    <a:close/>
                    <a:moveTo>
                      <a:pt x="5436" y="7625"/>
                    </a:moveTo>
                    <a:cubicBezTo>
                      <a:pt x="5603" y="7625"/>
                      <a:pt x="5743" y="7681"/>
                      <a:pt x="5882" y="7792"/>
                    </a:cubicBezTo>
                    <a:cubicBezTo>
                      <a:pt x="5966" y="7904"/>
                      <a:pt x="6021" y="7987"/>
                      <a:pt x="6049" y="8099"/>
                    </a:cubicBezTo>
                    <a:cubicBezTo>
                      <a:pt x="5826" y="8350"/>
                      <a:pt x="5603" y="8600"/>
                      <a:pt x="5436" y="8768"/>
                    </a:cubicBezTo>
                    <a:lnTo>
                      <a:pt x="4795" y="8127"/>
                    </a:lnTo>
                    <a:cubicBezTo>
                      <a:pt x="4879" y="7848"/>
                      <a:pt x="5102" y="7625"/>
                      <a:pt x="5436" y="7625"/>
                    </a:cubicBezTo>
                    <a:close/>
                    <a:moveTo>
                      <a:pt x="3226" y="3711"/>
                    </a:moveTo>
                    <a:cubicBezTo>
                      <a:pt x="3600" y="3711"/>
                      <a:pt x="3965" y="3943"/>
                      <a:pt x="4126" y="4336"/>
                    </a:cubicBezTo>
                    <a:lnTo>
                      <a:pt x="4349" y="4893"/>
                    </a:lnTo>
                    <a:cubicBezTo>
                      <a:pt x="4516" y="5395"/>
                      <a:pt x="4990" y="5701"/>
                      <a:pt x="5492" y="5701"/>
                    </a:cubicBezTo>
                    <a:cubicBezTo>
                      <a:pt x="6021" y="5701"/>
                      <a:pt x="6467" y="5395"/>
                      <a:pt x="6635" y="4893"/>
                    </a:cubicBezTo>
                    <a:lnTo>
                      <a:pt x="6858" y="4336"/>
                    </a:lnTo>
                    <a:cubicBezTo>
                      <a:pt x="7002" y="3957"/>
                      <a:pt x="7379" y="3730"/>
                      <a:pt x="7756" y="3730"/>
                    </a:cubicBezTo>
                    <a:cubicBezTo>
                      <a:pt x="7962" y="3730"/>
                      <a:pt x="8168" y="3798"/>
                      <a:pt x="8335" y="3945"/>
                    </a:cubicBezTo>
                    <a:cubicBezTo>
                      <a:pt x="8725" y="4308"/>
                      <a:pt x="8948" y="4782"/>
                      <a:pt x="8948" y="5339"/>
                    </a:cubicBezTo>
                    <a:cubicBezTo>
                      <a:pt x="8920" y="6175"/>
                      <a:pt x="8502" y="7430"/>
                      <a:pt x="7861" y="8405"/>
                    </a:cubicBezTo>
                    <a:cubicBezTo>
                      <a:pt x="7248" y="9381"/>
                      <a:pt x="6467" y="10022"/>
                      <a:pt x="5771" y="10161"/>
                    </a:cubicBezTo>
                    <a:lnTo>
                      <a:pt x="5771" y="9353"/>
                    </a:lnTo>
                    <a:cubicBezTo>
                      <a:pt x="5938" y="9186"/>
                      <a:pt x="6328" y="8796"/>
                      <a:pt x="6635" y="8517"/>
                    </a:cubicBezTo>
                    <a:cubicBezTo>
                      <a:pt x="6718" y="8461"/>
                      <a:pt x="6746" y="8377"/>
                      <a:pt x="6746" y="8322"/>
                    </a:cubicBezTo>
                    <a:cubicBezTo>
                      <a:pt x="6746" y="7959"/>
                      <a:pt x="6607" y="7653"/>
                      <a:pt x="6356" y="7402"/>
                    </a:cubicBezTo>
                    <a:cubicBezTo>
                      <a:pt x="6105" y="7151"/>
                      <a:pt x="5798" y="7012"/>
                      <a:pt x="5464" y="7012"/>
                    </a:cubicBezTo>
                    <a:cubicBezTo>
                      <a:pt x="4767" y="7012"/>
                      <a:pt x="4210" y="7569"/>
                      <a:pt x="4210" y="8266"/>
                    </a:cubicBezTo>
                    <a:cubicBezTo>
                      <a:pt x="4210" y="8350"/>
                      <a:pt x="4237" y="8461"/>
                      <a:pt x="4293" y="8489"/>
                    </a:cubicBezTo>
                    <a:lnTo>
                      <a:pt x="5185" y="9353"/>
                    </a:lnTo>
                    <a:lnTo>
                      <a:pt x="5185" y="10161"/>
                    </a:lnTo>
                    <a:cubicBezTo>
                      <a:pt x="4433" y="10022"/>
                      <a:pt x="3708" y="9381"/>
                      <a:pt x="3095" y="8405"/>
                    </a:cubicBezTo>
                    <a:cubicBezTo>
                      <a:pt x="2453" y="7430"/>
                      <a:pt x="2035" y="6231"/>
                      <a:pt x="2035" y="5339"/>
                    </a:cubicBezTo>
                    <a:cubicBezTo>
                      <a:pt x="2035" y="4782"/>
                      <a:pt x="2258" y="4336"/>
                      <a:pt x="2621" y="3945"/>
                    </a:cubicBezTo>
                    <a:cubicBezTo>
                      <a:pt x="2801" y="3785"/>
                      <a:pt x="3015" y="3711"/>
                      <a:pt x="3226" y="3711"/>
                    </a:cubicBezTo>
                    <a:close/>
                    <a:moveTo>
                      <a:pt x="5408" y="1"/>
                    </a:moveTo>
                    <a:cubicBezTo>
                      <a:pt x="5352" y="1"/>
                      <a:pt x="5297" y="15"/>
                      <a:pt x="5241" y="43"/>
                    </a:cubicBezTo>
                    <a:lnTo>
                      <a:pt x="4739" y="377"/>
                    </a:lnTo>
                    <a:lnTo>
                      <a:pt x="4126" y="238"/>
                    </a:lnTo>
                    <a:cubicBezTo>
                      <a:pt x="4103" y="222"/>
                      <a:pt x="4077" y="215"/>
                      <a:pt x="4050" y="215"/>
                    </a:cubicBezTo>
                    <a:cubicBezTo>
                      <a:pt x="3980" y="215"/>
                      <a:pt x="3900" y="261"/>
                      <a:pt x="3819" y="322"/>
                    </a:cubicBezTo>
                    <a:lnTo>
                      <a:pt x="3401" y="740"/>
                    </a:lnTo>
                    <a:lnTo>
                      <a:pt x="2816" y="795"/>
                    </a:lnTo>
                    <a:cubicBezTo>
                      <a:pt x="2704" y="795"/>
                      <a:pt x="2593" y="851"/>
                      <a:pt x="2537" y="963"/>
                    </a:cubicBezTo>
                    <a:lnTo>
                      <a:pt x="2258" y="1492"/>
                    </a:lnTo>
                    <a:lnTo>
                      <a:pt x="1701" y="1687"/>
                    </a:lnTo>
                    <a:cubicBezTo>
                      <a:pt x="1589" y="1715"/>
                      <a:pt x="1534" y="1827"/>
                      <a:pt x="1478" y="1938"/>
                    </a:cubicBezTo>
                    <a:lnTo>
                      <a:pt x="1394" y="2524"/>
                    </a:lnTo>
                    <a:cubicBezTo>
                      <a:pt x="1032" y="2552"/>
                      <a:pt x="725" y="2747"/>
                      <a:pt x="474" y="2970"/>
                    </a:cubicBezTo>
                    <a:cubicBezTo>
                      <a:pt x="168" y="3304"/>
                      <a:pt x="0" y="3667"/>
                      <a:pt x="0" y="4085"/>
                    </a:cubicBezTo>
                    <a:cubicBezTo>
                      <a:pt x="0" y="4865"/>
                      <a:pt x="586" y="5534"/>
                      <a:pt x="1283" y="5618"/>
                    </a:cubicBezTo>
                    <a:cubicBezTo>
                      <a:pt x="1338" y="6566"/>
                      <a:pt x="1812" y="7764"/>
                      <a:pt x="2426" y="8740"/>
                    </a:cubicBezTo>
                    <a:cubicBezTo>
                      <a:pt x="3290" y="10050"/>
                      <a:pt x="4349" y="10775"/>
                      <a:pt x="5352" y="10775"/>
                    </a:cubicBezTo>
                    <a:cubicBezTo>
                      <a:pt x="6412" y="10775"/>
                      <a:pt x="7443" y="10050"/>
                      <a:pt x="8279" y="8740"/>
                    </a:cubicBezTo>
                    <a:cubicBezTo>
                      <a:pt x="8893" y="7764"/>
                      <a:pt x="9366" y="6566"/>
                      <a:pt x="9422" y="5618"/>
                    </a:cubicBezTo>
                    <a:cubicBezTo>
                      <a:pt x="9729" y="5562"/>
                      <a:pt x="10008" y="5423"/>
                      <a:pt x="10258" y="5200"/>
                    </a:cubicBezTo>
                    <a:cubicBezTo>
                      <a:pt x="10649" y="4921"/>
                      <a:pt x="10816" y="4503"/>
                      <a:pt x="10816" y="4085"/>
                    </a:cubicBezTo>
                    <a:cubicBezTo>
                      <a:pt x="10816" y="3667"/>
                      <a:pt x="10649" y="3248"/>
                      <a:pt x="10342" y="2970"/>
                    </a:cubicBezTo>
                    <a:cubicBezTo>
                      <a:pt x="10091" y="2747"/>
                      <a:pt x="9785" y="2607"/>
                      <a:pt x="9422" y="2524"/>
                    </a:cubicBezTo>
                    <a:lnTo>
                      <a:pt x="9339" y="1938"/>
                    </a:lnTo>
                    <a:cubicBezTo>
                      <a:pt x="9283" y="1827"/>
                      <a:pt x="9227" y="1715"/>
                      <a:pt x="9116" y="1687"/>
                    </a:cubicBezTo>
                    <a:lnTo>
                      <a:pt x="8558" y="1492"/>
                    </a:lnTo>
                    <a:lnTo>
                      <a:pt x="8279" y="963"/>
                    </a:lnTo>
                    <a:cubicBezTo>
                      <a:pt x="8251" y="851"/>
                      <a:pt x="8140" y="795"/>
                      <a:pt x="8001" y="795"/>
                    </a:cubicBezTo>
                    <a:lnTo>
                      <a:pt x="7415" y="740"/>
                    </a:lnTo>
                    <a:lnTo>
                      <a:pt x="6997" y="322"/>
                    </a:lnTo>
                    <a:cubicBezTo>
                      <a:pt x="6913" y="266"/>
                      <a:pt x="6774" y="238"/>
                      <a:pt x="6690" y="238"/>
                    </a:cubicBezTo>
                    <a:lnTo>
                      <a:pt x="6077" y="377"/>
                    </a:lnTo>
                    <a:lnTo>
                      <a:pt x="5575" y="43"/>
                    </a:lnTo>
                    <a:cubicBezTo>
                      <a:pt x="5520" y="15"/>
                      <a:pt x="5464" y="1"/>
                      <a:pt x="5408"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1" name="Google Shape;10357;p23">
                <a:extLst>
                  <a:ext uri="{FF2B5EF4-FFF2-40B4-BE49-F238E27FC236}">
                    <a16:creationId xmlns:a16="http://schemas.microsoft.com/office/drawing/2014/main" xmlns="" id="{8323A709-24DF-88AD-4AF7-B6879744FAA3}"/>
                  </a:ext>
                </a:extLst>
              </p:cNvPr>
              <p:cNvSpPr/>
              <p:nvPr/>
            </p:nvSpPr>
            <p:spPr>
              <a:xfrm>
                <a:off x="4900250" y="3027525"/>
                <a:ext cx="16075" cy="15350"/>
              </a:xfrm>
              <a:custGeom>
                <a:avLst/>
                <a:gdLst/>
                <a:ahLst/>
                <a:cxnLst/>
                <a:rect l="l" t="t" r="r" b="b"/>
                <a:pathLst>
                  <a:path w="643" h="614" extrusionOk="0">
                    <a:moveTo>
                      <a:pt x="308" y="1"/>
                    </a:moveTo>
                    <a:cubicBezTo>
                      <a:pt x="140" y="1"/>
                      <a:pt x="1" y="140"/>
                      <a:pt x="1" y="307"/>
                    </a:cubicBezTo>
                    <a:cubicBezTo>
                      <a:pt x="1" y="474"/>
                      <a:pt x="140" y="614"/>
                      <a:pt x="308" y="614"/>
                    </a:cubicBezTo>
                    <a:cubicBezTo>
                      <a:pt x="503" y="614"/>
                      <a:pt x="642" y="474"/>
                      <a:pt x="642" y="307"/>
                    </a:cubicBezTo>
                    <a:cubicBezTo>
                      <a:pt x="642" y="140"/>
                      <a:pt x="503" y="1"/>
                      <a:pt x="308"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2" name="Google Shape;10358;p23">
                <a:extLst>
                  <a:ext uri="{FF2B5EF4-FFF2-40B4-BE49-F238E27FC236}">
                    <a16:creationId xmlns:a16="http://schemas.microsoft.com/office/drawing/2014/main" xmlns="" id="{413D6868-C53A-0AAB-15B0-2198F186B98F}"/>
                  </a:ext>
                </a:extLst>
              </p:cNvPr>
              <p:cNvSpPr/>
              <p:nvPr/>
            </p:nvSpPr>
            <p:spPr>
              <a:xfrm>
                <a:off x="4805475" y="3027525"/>
                <a:ext cx="15375" cy="15350"/>
              </a:xfrm>
              <a:custGeom>
                <a:avLst/>
                <a:gdLst/>
                <a:ahLst/>
                <a:cxnLst/>
                <a:rect l="l" t="t" r="r" b="b"/>
                <a:pathLst>
                  <a:path w="615" h="614" extrusionOk="0">
                    <a:moveTo>
                      <a:pt x="308" y="1"/>
                    </a:moveTo>
                    <a:cubicBezTo>
                      <a:pt x="140" y="1"/>
                      <a:pt x="1" y="140"/>
                      <a:pt x="1" y="307"/>
                    </a:cubicBezTo>
                    <a:cubicBezTo>
                      <a:pt x="1" y="474"/>
                      <a:pt x="140" y="614"/>
                      <a:pt x="308" y="614"/>
                    </a:cubicBezTo>
                    <a:cubicBezTo>
                      <a:pt x="475" y="614"/>
                      <a:pt x="614" y="474"/>
                      <a:pt x="614" y="307"/>
                    </a:cubicBezTo>
                    <a:cubicBezTo>
                      <a:pt x="614" y="140"/>
                      <a:pt x="475" y="1"/>
                      <a:pt x="308"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3" name="Google Shape;10359;p23">
                <a:extLst>
                  <a:ext uri="{FF2B5EF4-FFF2-40B4-BE49-F238E27FC236}">
                    <a16:creationId xmlns:a16="http://schemas.microsoft.com/office/drawing/2014/main" xmlns="" id="{C86E7C34-E4C7-0A22-1F54-5AE9564BC297}"/>
                  </a:ext>
                </a:extLst>
              </p:cNvPr>
              <p:cNvSpPr/>
              <p:nvPr/>
            </p:nvSpPr>
            <p:spPr>
              <a:xfrm>
                <a:off x="4820825" y="2932750"/>
                <a:ext cx="16050" cy="32075"/>
              </a:xfrm>
              <a:custGeom>
                <a:avLst/>
                <a:gdLst/>
                <a:ahLst/>
                <a:cxnLst/>
                <a:rect l="l" t="t" r="r" b="b"/>
                <a:pathLst>
                  <a:path w="642" h="1283" extrusionOk="0">
                    <a:moveTo>
                      <a:pt x="335" y="1"/>
                    </a:moveTo>
                    <a:cubicBezTo>
                      <a:pt x="140" y="1"/>
                      <a:pt x="0" y="140"/>
                      <a:pt x="0" y="335"/>
                    </a:cubicBezTo>
                    <a:lnTo>
                      <a:pt x="0" y="948"/>
                    </a:lnTo>
                    <a:cubicBezTo>
                      <a:pt x="0" y="1143"/>
                      <a:pt x="140" y="1283"/>
                      <a:pt x="335" y="1283"/>
                    </a:cubicBezTo>
                    <a:cubicBezTo>
                      <a:pt x="502" y="1283"/>
                      <a:pt x="641" y="1143"/>
                      <a:pt x="641" y="948"/>
                    </a:cubicBezTo>
                    <a:lnTo>
                      <a:pt x="641" y="335"/>
                    </a:lnTo>
                    <a:cubicBezTo>
                      <a:pt x="641" y="140"/>
                      <a:pt x="502" y="1"/>
                      <a:pt x="335"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4" name="Google Shape;10360;p23">
                <a:extLst>
                  <a:ext uri="{FF2B5EF4-FFF2-40B4-BE49-F238E27FC236}">
                    <a16:creationId xmlns:a16="http://schemas.microsoft.com/office/drawing/2014/main" xmlns="" id="{9FA40010-8DAC-DDF6-0024-F36CA7CF762A}"/>
                  </a:ext>
                </a:extLst>
              </p:cNvPr>
              <p:cNvSpPr/>
              <p:nvPr/>
            </p:nvSpPr>
            <p:spPr>
              <a:xfrm>
                <a:off x="4884925" y="2932750"/>
                <a:ext cx="15350" cy="32075"/>
              </a:xfrm>
              <a:custGeom>
                <a:avLst/>
                <a:gdLst/>
                <a:ahLst/>
                <a:cxnLst/>
                <a:rect l="l" t="t" r="r" b="b"/>
                <a:pathLst>
                  <a:path w="614" h="1283" extrusionOk="0">
                    <a:moveTo>
                      <a:pt x="307" y="1"/>
                    </a:moveTo>
                    <a:cubicBezTo>
                      <a:pt x="112" y="1"/>
                      <a:pt x="1" y="140"/>
                      <a:pt x="1" y="335"/>
                    </a:cubicBezTo>
                    <a:lnTo>
                      <a:pt x="1" y="948"/>
                    </a:lnTo>
                    <a:cubicBezTo>
                      <a:pt x="1" y="1143"/>
                      <a:pt x="112" y="1283"/>
                      <a:pt x="307" y="1283"/>
                    </a:cubicBezTo>
                    <a:cubicBezTo>
                      <a:pt x="475" y="1283"/>
                      <a:pt x="614" y="1143"/>
                      <a:pt x="614" y="948"/>
                    </a:cubicBezTo>
                    <a:lnTo>
                      <a:pt x="614" y="335"/>
                    </a:lnTo>
                    <a:cubicBezTo>
                      <a:pt x="614" y="140"/>
                      <a:pt x="475" y="1"/>
                      <a:pt x="307"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5" name="Google Shape;10361;p23">
                <a:extLst>
                  <a:ext uri="{FF2B5EF4-FFF2-40B4-BE49-F238E27FC236}">
                    <a16:creationId xmlns:a16="http://schemas.microsoft.com/office/drawing/2014/main" xmlns="" id="{7F3D0824-7DE2-2521-CF1E-BAC7FBAD9C10}"/>
                  </a:ext>
                </a:extLst>
              </p:cNvPr>
              <p:cNvSpPr/>
              <p:nvPr/>
            </p:nvSpPr>
            <p:spPr>
              <a:xfrm>
                <a:off x="4852175" y="2948775"/>
                <a:ext cx="16050" cy="31400"/>
              </a:xfrm>
              <a:custGeom>
                <a:avLst/>
                <a:gdLst/>
                <a:ahLst/>
                <a:cxnLst/>
                <a:rect l="l" t="t" r="r" b="b"/>
                <a:pathLst>
                  <a:path w="642" h="1256" extrusionOk="0">
                    <a:moveTo>
                      <a:pt x="335" y="1"/>
                    </a:moveTo>
                    <a:cubicBezTo>
                      <a:pt x="140" y="1"/>
                      <a:pt x="1" y="140"/>
                      <a:pt x="1" y="307"/>
                    </a:cubicBezTo>
                    <a:lnTo>
                      <a:pt x="1" y="948"/>
                    </a:lnTo>
                    <a:cubicBezTo>
                      <a:pt x="1" y="1116"/>
                      <a:pt x="140" y="1255"/>
                      <a:pt x="335" y="1255"/>
                    </a:cubicBezTo>
                    <a:cubicBezTo>
                      <a:pt x="502" y="1255"/>
                      <a:pt x="642" y="1116"/>
                      <a:pt x="642" y="948"/>
                    </a:cubicBezTo>
                    <a:lnTo>
                      <a:pt x="642" y="307"/>
                    </a:lnTo>
                    <a:cubicBezTo>
                      <a:pt x="642" y="140"/>
                      <a:pt x="502" y="1"/>
                      <a:pt x="335"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grpSp>
        <p:nvGrpSpPr>
          <p:cNvPr id="2" name="Group 1">
            <a:extLst>
              <a:ext uri="{FF2B5EF4-FFF2-40B4-BE49-F238E27FC236}">
                <a16:creationId xmlns:a16="http://schemas.microsoft.com/office/drawing/2014/main" xmlns="" id="{8A5CA141-7D07-608F-74DC-97E9D0426B45}"/>
              </a:ext>
            </a:extLst>
          </p:cNvPr>
          <p:cNvGrpSpPr/>
          <p:nvPr/>
        </p:nvGrpSpPr>
        <p:grpSpPr>
          <a:xfrm>
            <a:off x="105885" y="2284094"/>
            <a:ext cx="3114824" cy="2241900"/>
            <a:chOff x="580266" y="1713070"/>
            <a:chExt cx="2336118" cy="1681425"/>
          </a:xfrm>
        </p:grpSpPr>
        <p:grpSp>
          <p:nvGrpSpPr>
            <p:cNvPr id="233" name="Google Shape;10329;p23">
              <a:extLst>
                <a:ext uri="{FF2B5EF4-FFF2-40B4-BE49-F238E27FC236}">
                  <a16:creationId xmlns:a16="http://schemas.microsoft.com/office/drawing/2014/main" xmlns="" id="{81248BF0-D956-244C-F8A1-4ECC2DC59EE2}"/>
                </a:ext>
              </a:extLst>
            </p:cNvPr>
            <p:cNvGrpSpPr/>
            <p:nvPr/>
          </p:nvGrpSpPr>
          <p:grpSpPr>
            <a:xfrm>
              <a:off x="1402812" y="1713070"/>
              <a:ext cx="615301" cy="609701"/>
              <a:chOff x="7605400" y="978425"/>
              <a:chExt cx="554875" cy="549825"/>
            </a:xfrm>
          </p:grpSpPr>
          <p:sp>
            <p:nvSpPr>
              <p:cNvPr id="234" name="Google Shape;10330;p23">
                <a:extLst>
                  <a:ext uri="{FF2B5EF4-FFF2-40B4-BE49-F238E27FC236}">
                    <a16:creationId xmlns:a16="http://schemas.microsoft.com/office/drawing/2014/main" xmlns="" id="{D10769EB-23EC-CE0C-AA7E-23AAB654F844}"/>
                  </a:ext>
                </a:extLst>
              </p:cNvPr>
              <p:cNvSpPr/>
              <p:nvPr/>
            </p:nvSpPr>
            <p:spPr>
              <a:xfrm>
                <a:off x="7615225" y="987875"/>
                <a:ext cx="535825" cy="535800"/>
              </a:xfrm>
              <a:custGeom>
                <a:avLst/>
                <a:gdLst/>
                <a:ahLst/>
                <a:cxnLst/>
                <a:rect l="l" t="t" r="r" b="b"/>
                <a:pathLst>
                  <a:path w="21433" h="21432" extrusionOk="0">
                    <a:moveTo>
                      <a:pt x="10716" y="1"/>
                    </a:moveTo>
                    <a:cubicBezTo>
                      <a:pt x="4799" y="1"/>
                      <a:pt x="1" y="4799"/>
                      <a:pt x="1" y="10716"/>
                    </a:cubicBezTo>
                    <a:cubicBezTo>
                      <a:pt x="1" y="16634"/>
                      <a:pt x="4799" y="21432"/>
                      <a:pt x="10716" y="21432"/>
                    </a:cubicBezTo>
                    <a:cubicBezTo>
                      <a:pt x="16634" y="21432"/>
                      <a:pt x="21432" y="16634"/>
                      <a:pt x="21432" y="10716"/>
                    </a:cubicBezTo>
                    <a:cubicBezTo>
                      <a:pt x="21432" y="4799"/>
                      <a:pt x="16634" y="1"/>
                      <a:pt x="1071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5" name="Google Shape;10331;p23">
                <a:extLst>
                  <a:ext uri="{FF2B5EF4-FFF2-40B4-BE49-F238E27FC236}">
                    <a16:creationId xmlns:a16="http://schemas.microsoft.com/office/drawing/2014/main" xmlns="" id="{6399FB42-2599-CEB6-3174-C14B1E8528E9}"/>
                  </a:ext>
                </a:extLst>
              </p:cNvPr>
              <p:cNvSpPr/>
              <p:nvPr/>
            </p:nvSpPr>
            <p:spPr>
              <a:xfrm>
                <a:off x="7605400" y="978425"/>
                <a:ext cx="368825" cy="537525"/>
              </a:xfrm>
              <a:custGeom>
                <a:avLst/>
                <a:gdLst/>
                <a:ahLst/>
                <a:cxnLst/>
                <a:rect l="l" t="t" r="r" b="b"/>
                <a:pathLst>
                  <a:path w="14753" h="21501" extrusionOk="0">
                    <a:moveTo>
                      <a:pt x="10698" y="1"/>
                    </a:moveTo>
                    <a:cubicBezTo>
                      <a:pt x="10486" y="1"/>
                      <a:pt x="10274" y="9"/>
                      <a:pt x="10062" y="33"/>
                    </a:cubicBezTo>
                    <a:cubicBezTo>
                      <a:pt x="9395" y="93"/>
                      <a:pt x="8740" y="248"/>
                      <a:pt x="8097" y="438"/>
                    </a:cubicBezTo>
                    <a:cubicBezTo>
                      <a:pt x="7800" y="522"/>
                      <a:pt x="7490" y="629"/>
                      <a:pt x="7240" y="748"/>
                    </a:cubicBezTo>
                    <a:cubicBezTo>
                      <a:pt x="6537" y="1093"/>
                      <a:pt x="5847" y="1415"/>
                      <a:pt x="5168" y="1819"/>
                    </a:cubicBezTo>
                    <a:cubicBezTo>
                      <a:pt x="4371" y="2308"/>
                      <a:pt x="3620" y="2879"/>
                      <a:pt x="2954" y="3546"/>
                    </a:cubicBezTo>
                    <a:cubicBezTo>
                      <a:pt x="2870" y="3641"/>
                      <a:pt x="2775" y="3724"/>
                      <a:pt x="2704" y="3832"/>
                    </a:cubicBezTo>
                    <a:cubicBezTo>
                      <a:pt x="2620" y="3939"/>
                      <a:pt x="2537" y="4022"/>
                      <a:pt x="2477" y="4129"/>
                    </a:cubicBezTo>
                    <a:cubicBezTo>
                      <a:pt x="2394" y="4260"/>
                      <a:pt x="2299" y="4391"/>
                      <a:pt x="2216" y="4546"/>
                    </a:cubicBezTo>
                    <a:cubicBezTo>
                      <a:pt x="2120" y="4689"/>
                      <a:pt x="2049" y="4844"/>
                      <a:pt x="1977" y="4975"/>
                    </a:cubicBezTo>
                    <a:cubicBezTo>
                      <a:pt x="1894" y="5129"/>
                      <a:pt x="1823" y="5272"/>
                      <a:pt x="1727" y="5403"/>
                    </a:cubicBezTo>
                    <a:cubicBezTo>
                      <a:pt x="1656" y="5558"/>
                      <a:pt x="1573" y="5689"/>
                      <a:pt x="1465" y="5844"/>
                    </a:cubicBezTo>
                    <a:cubicBezTo>
                      <a:pt x="1346" y="6022"/>
                      <a:pt x="1227" y="6213"/>
                      <a:pt x="1120" y="6415"/>
                    </a:cubicBezTo>
                    <a:cubicBezTo>
                      <a:pt x="703" y="7261"/>
                      <a:pt x="382" y="8165"/>
                      <a:pt x="203" y="9094"/>
                    </a:cubicBezTo>
                    <a:lnTo>
                      <a:pt x="144" y="9380"/>
                    </a:lnTo>
                    <a:cubicBezTo>
                      <a:pt x="132" y="9463"/>
                      <a:pt x="132" y="9570"/>
                      <a:pt x="108" y="9666"/>
                    </a:cubicBezTo>
                    <a:cubicBezTo>
                      <a:pt x="1" y="10499"/>
                      <a:pt x="25" y="11332"/>
                      <a:pt x="96" y="12142"/>
                    </a:cubicBezTo>
                    <a:cubicBezTo>
                      <a:pt x="191" y="12999"/>
                      <a:pt x="370" y="13833"/>
                      <a:pt x="632" y="14631"/>
                    </a:cubicBezTo>
                    <a:cubicBezTo>
                      <a:pt x="727" y="14881"/>
                      <a:pt x="822" y="15142"/>
                      <a:pt x="930" y="15393"/>
                    </a:cubicBezTo>
                    <a:cubicBezTo>
                      <a:pt x="1037" y="15643"/>
                      <a:pt x="1156" y="15881"/>
                      <a:pt x="1287" y="16107"/>
                    </a:cubicBezTo>
                    <a:cubicBezTo>
                      <a:pt x="1513" y="16512"/>
                      <a:pt x="1751" y="16869"/>
                      <a:pt x="1989" y="17238"/>
                    </a:cubicBezTo>
                    <a:cubicBezTo>
                      <a:pt x="2239" y="17595"/>
                      <a:pt x="2477" y="17964"/>
                      <a:pt x="2763" y="18310"/>
                    </a:cubicBezTo>
                    <a:cubicBezTo>
                      <a:pt x="2930" y="18512"/>
                      <a:pt x="3108" y="18714"/>
                      <a:pt x="3299" y="18905"/>
                    </a:cubicBezTo>
                    <a:cubicBezTo>
                      <a:pt x="3489" y="19095"/>
                      <a:pt x="3680" y="19286"/>
                      <a:pt x="3894" y="19453"/>
                    </a:cubicBezTo>
                    <a:cubicBezTo>
                      <a:pt x="4371" y="19845"/>
                      <a:pt x="4871" y="20203"/>
                      <a:pt x="5394" y="20512"/>
                    </a:cubicBezTo>
                    <a:cubicBezTo>
                      <a:pt x="6216" y="20988"/>
                      <a:pt x="7121" y="21441"/>
                      <a:pt x="7954" y="21500"/>
                    </a:cubicBezTo>
                    <a:lnTo>
                      <a:pt x="8002" y="21500"/>
                    </a:lnTo>
                    <a:cubicBezTo>
                      <a:pt x="8228" y="21405"/>
                      <a:pt x="8240" y="21298"/>
                      <a:pt x="8038" y="21179"/>
                    </a:cubicBezTo>
                    <a:cubicBezTo>
                      <a:pt x="7966" y="21119"/>
                      <a:pt x="7847" y="21036"/>
                      <a:pt x="7704" y="20965"/>
                    </a:cubicBezTo>
                    <a:cubicBezTo>
                      <a:pt x="7538" y="20869"/>
                      <a:pt x="7359" y="20786"/>
                      <a:pt x="7121" y="20679"/>
                    </a:cubicBezTo>
                    <a:cubicBezTo>
                      <a:pt x="6966" y="20619"/>
                      <a:pt x="6823" y="20524"/>
                      <a:pt x="6668" y="20465"/>
                    </a:cubicBezTo>
                    <a:cubicBezTo>
                      <a:pt x="5549" y="19917"/>
                      <a:pt x="4513" y="19179"/>
                      <a:pt x="3656" y="18286"/>
                    </a:cubicBezTo>
                    <a:cubicBezTo>
                      <a:pt x="2882" y="17488"/>
                      <a:pt x="2239" y="16571"/>
                      <a:pt x="1763" y="15571"/>
                    </a:cubicBezTo>
                    <a:cubicBezTo>
                      <a:pt x="1489" y="14976"/>
                      <a:pt x="1275" y="14369"/>
                      <a:pt x="1108" y="13738"/>
                    </a:cubicBezTo>
                    <a:cubicBezTo>
                      <a:pt x="858" y="12809"/>
                      <a:pt x="703" y="11833"/>
                      <a:pt x="739" y="10856"/>
                    </a:cubicBezTo>
                    <a:cubicBezTo>
                      <a:pt x="763" y="10142"/>
                      <a:pt x="870" y="9451"/>
                      <a:pt x="977" y="8761"/>
                    </a:cubicBezTo>
                    <a:cubicBezTo>
                      <a:pt x="1001" y="8535"/>
                      <a:pt x="1096" y="8296"/>
                      <a:pt x="1156" y="8070"/>
                    </a:cubicBezTo>
                    <a:cubicBezTo>
                      <a:pt x="1215" y="7868"/>
                      <a:pt x="1275" y="7665"/>
                      <a:pt x="1346" y="7475"/>
                    </a:cubicBezTo>
                    <a:cubicBezTo>
                      <a:pt x="1418" y="7284"/>
                      <a:pt x="1489" y="7094"/>
                      <a:pt x="1584" y="6891"/>
                    </a:cubicBezTo>
                    <a:cubicBezTo>
                      <a:pt x="1823" y="6356"/>
                      <a:pt x="2108" y="5820"/>
                      <a:pt x="2466" y="5344"/>
                    </a:cubicBezTo>
                    <a:cubicBezTo>
                      <a:pt x="2739" y="4986"/>
                      <a:pt x="3013" y="4629"/>
                      <a:pt x="3323" y="4308"/>
                    </a:cubicBezTo>
                    <a:cubicBezTo>
                      <a:pt x="3478" y="4129"/>
                      <a:pt x="3632" y="3974"/>
                      <a:pt x="3787" y="3820"/>
                    </a:cubicBezTo>
                    <a:cubicBezTo>
                      <a:pt x="3954" y="3665"/>
                      <a:pt x="4097" y="3498"/>
                      <a:pt x="4275" y="3355"/>
                    </a:cubicBezTo>
                    <a:lnTo>
                      <a:pt x="4513" y="3141"/>
                    </a:lnTo>
                    <a:lnTo>
                      <a:pt x="4752" y="2951"/>
                    </a:lnTo>
                    <a:cubicBezTo>
                      <a:pt x="4906" y="2820"/>
                      <a:pt x="5085" y="2700"/>
                      <a:pt x="5240" y="2581"/>
                    </a:cubicBezTo>
                    <a:cubicBezTo>
                      <a:pt x="6299" y="1855"/>
                      <a:pt x="7502" y="1331"/>
                      <a:pt x="8752" y="1046"/>
                    </a:cubicBezTo>
                    <a:cubicBezTo>
                      <a:pt x="9014" y="974"/>
                      <a:pt x="9252" y="938"/>
                      <a:pt x="9502" y="879"/>
                    </a:cubicBezTo>
                    <a:cubicBezTo>
                      <a:pt x="9740" y="831"/>
                      <a:pt x="9990" y="795"/>
                      <a:pt x="10240" y="784"/>
                    </a:cubicBezTo>
                    <a:cubicBezTo>
                      <a:pt x="10514" y="748"/>
                      <a:pt x="10776" y="748"/>
                      <a:pt x="11050" y="736"/>
                    </a:cubicBezTo>
                    <a:cubicBezTo>
                      <a:pt x="11312" y="748"/>
                      <a:pt x="11586" y="736"/>
                      <a:pt x="11848" y="760"/>
                    </a:cubicBezTo>
                    <a:cubicBezTo>
                      <a:pt x="12122" y="784"/>
                      <a:pt x="12383" y="819"/>
                      <a:pt x="12657" y="855"/>
                    </a:cubicBezTo>
                    <a:cubicBezTo>
                      <a:pt x="12919" y="903"/>
                      <a:pt x="13181" y="938"/>
                      <a:pt x="13443" y="998"/>
                    </a:cubicBezTo>
                    <a:cubicBezTo>
                      <a:pt x="13681" y="1046"/>
                      <a:pt x="13931" y="1105"/>
                      <a:pt x="14169" y="1153"/>
                    </a:cubicBezTo>
                    <a:cubicBezTo>
                      <a:pt x="14268" y="1168"/>
                      <a:pt x="14353" y="1177"/>
                      <a:pt x="14420" y="1177"/>
                    </a:cubicBezTo>
                    <a:cubicBezTo>
                      <a:pt x="14506" y="1177"/>
                      <a:pt x="14561" y="1162"/>
                      <a:pt x="14574" y="1129"/>
                    </a:cubicBezTo>
                    <a:cubicBezTo>
                      <a:pt x="14634" y="1046"/>
                      <a:pt x="14693" y="962"/>
                      <a:pt x="14729" y="867"/>
                    </a:cubicBezTo>
                    <a:cubicBezTo>
                      <a:pt x="14753" y="807"/>
                      <a:pt x="14705" y="748"/>
                      <a:pt x="14610" y="676"/>
                    </a:cubicBezTo>
                    <a:cubicBezTo>
                      <a:pt x="14491" y="593"/>
                      <a:pt x="14312" y="522"/>
                      <a:pt x="14050" y="462"/>
                    </a:cubicBezTo>
                    <a:cubicBezTo>
                      <a:pt x="13967" y="450"/>
                      <a:pt x="13872" y="426"/>
                      <a:pt x="13788" y="403"/>
                    </a:cubicBezTo>
                    <a:lnTo>
                      <a:pt x="13515" y="343"/>
                    </a:lnTo>
                    <a:cubicBezTo>
                      <a:pt x="13431" y="331"/>
                      <a:pt x="13336" y="307"/>
                      <a:pt x="13253" y="284"/>
                    </a:cubicBezTo>
                    <a:lnTo>
                      <a:pt x="12991" y="248"/>
                    </a:lnTo>
                    <a:cubicBezTo>
                      <a:pt x="12538" y="153"/>
                      <a:pt x="12098" y="81"/>
                      <a:pt x="11633" y="33"/>
                    </a:cubicBezTo>
                    <a:cubicBezTo>
                      <a:pt x="11321" y="19"/>
                      <a:pt x="11009" y="1"/>
                      <a:pt x="10698"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6" name="Google Shape;10332;p23">
                <a:extLst>
                  <a:ext uri="{FF2B5EF4-FFF2-40B4-BE49-F238E27FC236}">
                    <a16:creationId xmlns:a16="http://schemas.microsoft.com/office/drawing/2014/main" xmlns="" id="{4E2CA605-BA99-416C-396E-FFAB593994A7}"/>
                  </a:ext>
                </a:extLst>
              </p:cNvPr>
              <p:cNvSpPr/>
              <p:nvPr/>
            </p:nvSpPr>
            <p:spPr>
              <a:xfrm>
                <a:off x="7830150" y="1255775"/>
                <a:ext cx="325650" cy="272475"/>
              </a:xfrm>
              <a:custGeom>
                <a:avLst/>
                <a:gdLst/>
                <a:ahLst/>
                <a:cxnLst/>
                <a:rect l="l" t="t" r="r" b="b"/>
                <a:pathLst>
                  <a:path w="13026" h="10899" extrusionOk="0">
                    <a:moveTo>
                      <a:pt x="12871" y="0"/>
                    </a:moveTo>
                    <a:cubicBezTo>
                      <a:pt x="12811" y="24"/>
                      <a:pt x="12752" y="48"/>
                      <a:pt x="12680" y="108"/>
                    </a:cubicBezTo>
                    <a:cubicBezTo>
                      <a:pt x="12585" y="167"/>
                      <a:pt x="12549" y="238"/>
                      <a:pt x="12526" y="619"/>
                    </a:cubicBezTo>
                    <a:cubicBezTo>
                      <a:pt x="12478" y="1155"/>
                      <a:pt x="12395" y="1715"/>
                      <a:pt x="12252" y="2227"/>
                    </a:cubicBezTo>
                    <a:cubicBezTo>
                      <a:pt x="12133" y="2691"/>
                      <a:pt x="12002" y="3120"/>
                      <a:pt x="11883" y="3584"/>
                    </a:cubicBezTo>
                    <a:cubicBezTo>
                      <a:pt x="11752" y="4037"/>
                      <a:pt x="11573" y="4477"/>
                      <a:pt x="11347" y="4894"/>
                    </a:cubicBezTo>
                    <a:cubicBezTo>
                      <a:pt x="10966" y="5620"/>
                      <a:pt x="10454" y="6299"/>
                      <a:pt x="9918" y="6906"/>
                    </a:cubicBezTo>
                    <a:cubicBezTo>
                      <a:pt x="8727" y="8263"/>
                      <a:pt x="7168" y="9299"/>
                      <a:pt x="5453" y="9883"/>
                    </a:cubicBezTo>
                    <a:cubicBezTo>
                      <a:pt x="5203" y="9966"/>
                      <a:pt x="4953" y="10025"/>
                      <a:pt x="4691" y="10109"/>
                    </a:cubicBezTo>
                    <a:cubicBezTo>
                      <a:pt x="4441" y="10168"/>
                      <a:pt x="4191" y="10228"/>
                      <a:pt x="3953" y="10264"/>
                    </a:cubicBezTo>
                    <a:cubicBezTo>
                      <a:pt x="3608" y="10418"/>
                      <a:pt x="3727" y="10502"/>
                      <a:pt x="3667" y="10621"/>
                    </a:cubicBezTo>
                    <a:lnTo>
                      <a:pt x="3143" y="10621"/>
                    </a:lnTo>
                    <a:cubicBezTo>
                      <a:pt x="3060" y="10537"/>
                      <a:pt x="3001" y="10490"/>
                      <a:pt x="2893" y="10478"/>
                    </a:cubicBezTo>
                    <a:cubicBezTo>
                      <a:pt x="2858" y="10474"/>
                      <a:pt x="2817" y="10473"/>
                      <a:pt x="2766" y="10473"/>
                    </a:cubicBezTo>
                    <a:cubicBezTo>
                      <a:pt x="2663" y="10473"/>
                      <a:pt x="2520" y="10478"/>
                      <a:pt x="2298" y="10478"/>
                    </a:cubicBezTo>
                    <a:cubicBezTo>
                      <a:pt x="2243" y="10482"/>
                      <a:pt x="2190" y="10483"/>
                      <a:pt x="2138" y="10483"/>
                    </a:cubicBezTo>
                    <a:cubicBezTo>
                      <a:pt x="2033" y="10483"/>
                      <a:pt x="1933" y="10478"/>
                      <a:pt x="1822" y="10478"/>
                    </a:cubicBezTo>
                    <a:cubicBezTo>
                      <a:pt x="1667" y="10466"/>
                      <a:pt x="1512" y="10466"/>
                      <a:pt x="1357" y="10442"/>
                    </a:cubicBezTo>
                    <a:cubicBezTo>
                      <a:pt x="1238" y="10442"/>
                      <a:pt x="1131" y="10430"/>
                      <a:pt x="1036" y="10430"/>
                    </a:cubicBezTo>
                    <a:cubicBezTo>
                      <a:pt x="941" y="10430"/>
                      <a:pt x="834" y="10430"/>
                      <a:pt x="762" y="10466"/>
                    </a:cubicBezTo>
                    <a:cubicBezTo>
                      <a:pt x="798" y="10490"/>
                      <a:pt x="834" y="10537"/>
                      <a:pt x="869" y="10585"/>
                    </a:cubicBezTo>
                    <a:cubicBezTo>
                      <a:pt x="726" y="10585"/>
                      <a:pt x="536" y="10561"/>
                      <a:pt x="393" y="10537"/>
                    </a:cubicBezTo>
                    <a:cubicBezTo>
                      <a:pt x="310" y="10518"/>
                      <a:pt x="231" y="10506"/>
                      <a:pt x="160" y="10506"/>
                    </a:cubicBezTo>
                    <a:cubicBezTo>
                      <a:pt x="99" y="10506"/>
                      <a:pt x="44" y="10515"/>
                      <a:pt x="0" y="10537"/>
                    </a:cubicBezTo>
                    <a:cubicBezTo>
                      <a:pt x="60" y="10609"/>
                      <a:pt x="203" y="10668"/>
                      <a:pt x="357" y="10716"/>
                    </a:cubicBezTo>
                    <a:cubicBezTo>
                      <a:pt x="524" y="10775"/>
                      <a:pt x="726" y="10787"/>
                      <a:pt x="917" y="10823"/>
                    </a:cubicBezTo>
                    <a:cubicBezTo>
                      <a:pt x="1392" y="10874"/>
                      <a:pt x="1871" y="10899"/>
                      <a:pt x="2350" y="10899"/>
                    </a:cubicBezTo>
                    <a:cubicBezTo>
                      <a:pt x="3227" y="10899"/>
                      <a:pt x="4102" y="10814"/>
                      <a:pt x="4941" y="10645"/>
                    </a:cubicBezTo>
                    <a:cubicBezTo>
                      <a:pt x="5525" y="10525"/>
                      <a:pt x="6096" y="10323"/>
                      <a:pt x="6644" y="10085"/>
                    </a:cubicBezTo>
                    <a:cubicBezTo>
                      <a:pt x="7525" y="9704"/>
                      <a:pt x="8346" y="9168"/>
                      <a:pt x="9132" y="8597"/>
                    </a:cubicBezTo>
                    <a:cubicBezTo>
                      <a:pt x="9609" y="8239"/>
                      <a:pt x="10085" y="7811"/>
                      <a:pt x="10466" y="7323"/>
                    </a:cubicBezTo>
                    <a:cubicBezTo>
                      <a:pt x="10763" y="6954"/>
                      <a:pt x="11037" y="6549"/>
                      <a:pt x="11299" y="6144"/>
                    </a:cubicBezTo>
                    <a:cubicBezTo>
                      <a:pt x="11811" y="5358"/>
                      <a:pt x="12192" y="4525"/>
                      <a:pt x="12537" y="3644"/>
                    </a:cubicBezTo>
                    <a:cubicBezTo>
                      <a:pt x="12740" y="3156"/>
                      <a:pt x="12847" y="2620"/>
                      <a:pt x="12883" y="2108"/>
                    </a:cubicBezTo>
                    <a:cubicBezTo>
                      <a:pt x="12895" y="1893"/>
                      <a:pt x="12907" y="1620"/>
                      <a:pt x="12942" y="1393"/>
                    </a:cubicBezTo>
                    <a:cubicBezTo>
                      <a:pt x="13026" y="798"/>
                      <a:pt x="12954" y="405"/>
                      <a:pt x="12871" y="0"/>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7" name="Google Shape;10333;p23">
                <a:extLst>
                  <a:ext uri="{FF2B5EF4-FFF2-40B4-BE49-F238E27FC236}">
                    <a16:creationId xmlns:a16="http://schemas.microsoft.com/office/drawing/2014/main" xmlns="" id="{FA66F554-DF7B-D790-32BA-F5E1B13294FC}"/>
                  </a:ext>
                </a:extLst>
              </p:cNvPr>
              <p:cNvSpPr/>
              <p:nvPr/>
            </p:nvSpPr>
            <p:spPr>
              <a:xfrm>
                <a:off x="8052800" y="1053025"/>
                <a:ext cx="107475" cy="202775"/>
              </a:xfrm>
              <a:custGeom>
                <a:avLst/>
                <a:gdLst/>
                <a:ahLst/>
                <a:cxnLst/>
                <a:rect l="l" t="t" r="r" b="b"/>
                <a:pathLst>
                  <a:path w="4299" h="8111" extrusionOk="0">
                    <a:moveTo>
                      <a:pt x="230" y="1"/>
                    </a:moveTo>
                    <a:cubicBezTo>
                      <a:pt x="157" y="1"/>
                      <a:pt x="104" y="25"/>
                      <a:pt x="71" y="74"/>
                    </a:cubicBezTo>
                    <a:cubicBezTo>
                      <a:pt x="60" y="86"/>
                      <a:pt x="36" y="97"/>
                      <a:pt x="0" y="133"/>
                    </a:cubicBezTo>
                    <a:cubicBezTo>
                      <a:pt x="95" y="252"/>
                      <a:pt x="167" y="324"/>
                      <a:pt x="238" y="419"/>
                    </a:cubicBezTo>
                    <a:cubicBezTo>
                      <a:pt x="500" y="693"/>
                      <a:pt x="786" y="990"/>
                      <a:pt x="1036" y="1288"/>
                    </a:cubicBezTo>
                    <a:cubicBezTo>
                      <a:pt x="1393" y="1681"/>
                      <a:pt x="1715" y="2110"/>
                      <a:pt x="1988" y="2562"/>
                    </a:cubicBezTo>
                    <a:cubicBezTo>
                      <a:pt x="2274" y="3003"/>
                      <a:pt x="2548" y="3467"/>
                      <a:pt x="2738" y="3955"/>
                    </a:cubicBezTo>
                    <a:cubicBezTo>
                      <a:pt x="2965" y="4479"/>
                      <a:pt x="3143" y="5003"/>
                      <a:pt x="3286" y="5539"/>
                    </a:cubicBezTo>
                    <a:cubicBezTo>
                      <a:pt x="3441" y="6074"/>
                      <a:pt x="3536" y="6610"/>
                      <a:pt x="3631" y="7158"/>
                    </a:cubicBezTo>
                    <a:cubicBezTo>
                      <a:pt x="3643" y="7313"/>
                      <a:pt x="3655" y="7456"/>
                      <a:pt x="3691" y="7563"/>
                    </a:cubicBezTo>
                    <a:cubicBezTo>
                      <a:pt x="3703" y="7658"/>
                      <a:pt x="3715" y="7753"/>
                      <a:pt x="3751" y="7825"/>
                    </a:cubicBezTo>
                    <a:cubicBezTo>
                      <a:pt x="3798" y="7956"/>
                      <a:pt x="3870" y="8027"/>
                      <a:pt x="3965" y="8051"/>
                    </a:cubicBezTo>
                    <a:cubicBezTo>
                      <a:pt x="4024" y="8063"/>
                      <a:pt x="4096" y="8087"/>
                      <a:pt x="4179" y="8110"/>
                    </a:cubicBezTo>
                    <a:cubicBezTo>
                      <a:pt x="4262" y="8027"/>
                      <a:pt x="4298" y="7848"/>
                      <a:pt x="4286" y="7491"/>
                    </a:cubicBezTo>
                    <a:cubicBezTo>
                      <a:pt x="4262" y="6967"/>
                      <a:pt x="4191" y="6420"/>
                      <a:pt x="4108" y="5908"/>
                    </a:cubicBezTo>
                    <a:cubicBezTo>
                      <a:pt x="4001" y="5384"/>
                      <a:pt x="3881" y="4860"/>
                      <a:pt x="3691" y="4360"/>
                    </a:cubicBezTo>
                    <a:cubicBezTo>
                      <a:pt x="3155" y="2895"/>
                      <a:pt x="2298" y="1586"/>
                      <a:pt x="1191" y="574"/>
                    </a:cubicBezTo>
                    <a:cubicBezTo>
                      <a:pt x="765" y="182"/>
                      <a:pt x="427" y="1"/>
                      <a:pt x="230"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47" name="Google Shape;10343;p23">
              <a:extLst>
                <a:ext uri="{FF2B5EF4-FFF2-40B4-BE49-F238E27FC236}">
                  <a16:creationId xmlns:a16="http://schemas.microsoft.com/office/drawing/2014/main" xmlns="" id="{557D6209-51A0-75B2-680A-087E5D7C7313}"/>
                </a:ext>
              </a:extLst>
            </p:cNvPr>
            <p:cNvGrpSpPr/>
            <p:nvPr/>
          </p:nvGrpSpPr>
          <p:grpSpPr>
            <a:xfrm>
              <a:off x="1536967" y="2391332"/>
              <a:ext cx="346976" cy="344280"/>
              <a:chOff x="-18668025" y="2435725"/>
              <a:chExt cx="305625" cy="303250"/>
            </a:xfrm>
          </p:grpSpPr>
          <p:sp>
            <p:nvSpPr>
              <p:cNvPr id="248" name="Google Shape;10344;p23">
                <a:extLst>
                  <a:ext uri="{FF2B5EF4-FFF2-40B4-BE49-F238E27FC236}">
                    <a16:creationId xmlns:a16="http://schemas.microsoft.com/office/drawing/2014/main" xmlns="" id="{96AB209D-E707-52F3-C999-713A59749150}"/>
                  </a:ext>
                </a:extLst>
              </p:cNvPr>
              <p:cNvSpPr/>
              <p:nvPr/>
            </p:nvSpPr>
            <p:spPr>
              <a:xfrm>
                <a:off x="-18668025" y="2435725"/>
                <a:ext cx="305625" cy="303250"/>
              </a:xfrm>
              <a:custGeom>
                <a:avLst/>
                <a:gdLst/>
                <a:ahLst/>
                <a:cxnLst/>
                <a:rect l="l" t="t" r="r" b="b"/>
                <a:pathLst>
                  <a:path w="12225" h="12130" extrusionOk="0">
                    <a:moveTo>
                      <a:pt x="2143" y="662"/>
                    </a:moveTo>
                    <a:cubicBezTo>
                      <a:pt x="2395" y="662"/>
                      <a:pt x="2679" y="756"/>
                      <a:pt x="2931" y="914"/>
                    </a:cubicBezTo>
                    <a:cubicBezTo>
                      <a:pt x="2679" y="977"/>
                      <a:pt x="2490" y="1103"/>
                      <a:pt x="2301" y="1260"/>
                    </a:cubicBezTo>
                    <a:cubicBezTo>
                      <a:pt x="1734" y="1670"/>
                      <a:pt x="1419" y="2206"/>
                      <a:pt x="1419" y="2804"/>
                    </a:cubicBezTo>
                    <a:lnTo>
                      <a:pt x="1419" y="3308"/>
                    </a:lnTo>
                    <a:cubicBezTo>
                      <a:pt x="978" y="3088"/>
                      <a:pt x="726" y="2647"/>
                      <a:pt x="726" y="2079"/>
                    </a:cubicBezTo>
                    <a:cubicBezTo>
                      <a:pt x="726" y="1292"/>
                      <a:pt x="1356" y="662"/>
                      <a:pt x="2143" y="662"/>
                    </a:cubicBezTo>
                    <a:close/>
                    <a:moveTo>
                      <a:pt x="10020" y="662"/>
                    </a:moveTo>
                    <a:cubicBezTo>
                      <a:pt x="10807" y="662"/>
                      <a:pt x="11437" y="1292"/>
                      <a:pt x="11437" y="2079"/>
                    </a:cubicBezTo>
                    <a:cubicBezTo>
                      <a:pt x="11437" y="2647"/>
                      <a:pt x="11122" y="3119"/>
                      <a:pt x="10681" y="3340"/>
                    </a:cubicBezTo>
                    <a:lnTo>
                      <a:pt x="10681" y="2804"/>
                    </a:lnTo>
                    <a:cubicBezTo>
                      <a:pt x="10681" y="2206"/>
                      <a:pt x="10366" y="1638"/>
                      <a:pt x="9799" y="1260"/>
                    </a:cubicBezTo>
                    <a:cubicBezTo>
                      <a:pt x="9610" y="1134"/>
                      <a:pt x="9421" y="1008"/>
                      <a:pt x="9169" y="945"/>
                    </a:cubicBezTo>
                    <a:cubicBezTo>
                      <a:pt x="9452" y="756"/>
                      <a:pt x="9736" y="662"/>
                      <a:pt x="10020" y="662"/>
                    </a:cubicBezTo>
                    <a:close/>
                    <a:moveTo>
                      <a:pt x="7909" y="1355"/>
                    </a:moveTo>
                    <a:cubicBezTo>
                      <a:pt x="8476" y="1355"/>
                      <a:pt x="9011" y="1512"/>
                      <a:pt x="9484" y="1827"/>
                    </a:cubicBezTo>
                    <a:cubicBezTo>
                      <a:pt x="9893" y="2079"/>
                      <a:pt x="10083" y="2458"/>
                      <a:pt x="10083" y="2804"/>
                    </a:cubicBezTo>
                    <a:lnTo>
                      <a:pt x="10083" y="3434"/>
                    </a:lnTo>
                    <a:cubicBezTo>
                      <a:pt x="10083" y="5072"/>
                      <a:pt x="10587" y="6774"/>
                      <a:pt x="11500" y="8223"/>
                    </a:cubicBezTo>
                    <a:cubicBezTo>
                      <a:pt x="10555" y="10176"/>
                      <a:pt x="8633" y="11436"/>
                      <a:pt x="6491" y="11436"/>
                    </a:cubicBezTo>
                    <a:lnTo>
                      <a:pt x="5640" y="11436"/>
                    </a:lnTo>
                    <a:cubicBezTo>
                      <a:pt x="3561" y="11436"/>
                      <a:pt x="1576" y="10176"/>
                      <a:pt x="757" y="8223"/>
                    </a:cubicBezTo>
                    <a:cubicBezTo>
                      <a:pt x="1671" y="6805"/>
                      <a:pt x="2143" y="5135"/>
                      <a:pt x="2143" y="3434"/>
                    </a:cubicBezTo>
                    <a:lnTo>
                      <a:pt x="2143" y="2804"/>
                    </a:lnTo>
                    <a:cubicBezTo>
                      <a:pt x="2143" y="2458"/>
                      <a:pt x="2332" y="2079"/>
                      <a:pt x="2710" y="1827"/>
                    </a:cubicBezTo>
                    <a:cubicBezTo>
                      <a:pt x="3120" y="1544"/>
                      <a:pt x="3719" y="1355"/>
                      <a:pt x="4286" y="1355"/>
                    </a:cubicBezTo>
                    <a:cubicBezTo>
                      <a:pt x="4884" y="1355"/>
                      <a:pt x="5483" y="1512"/>
                      <a:pt x="5924" y="1827"/>
                    </a:cubicBezTo>
                    <a:cubicBezTo>
                      <a:pt x="5971" y="1859"/>
                      <a:pt x="6034" y="1875"/>
                      <a:pt x="6105" y="1875"/>
                    </a:cubicBezTo>
                    <a:cubicBezTo>
                      <a:pt x="6176" y="1875"/>
                      <a:pt x="6255" y="1859"/>
                      <a:pt x="6333" y="1827"/>
                    </a:cubicBezTo>
                    <a:cubicBezTo>
                      <a:pt x="6743" y="1512"/>
                      <a:pt x="7342" y="1355"/>
                      <a:pt x="7909" y="1355"/>
                    </a:cubicBezTo>
                    <a:close/>
                    <a:moveTo>
                      <a:pt x="2143" y="0"/>
                    </a:moveTo>
                    <a:cubicBezTo>
                      <a:pt x="946" y="0"/>
                      <a:pt x="1" y="945"/>
                      <a:pt x="1" y="2143"/>
                    </a:cubicBezTo>
                    <a:cubicBezTo>
                      <a:pt x="1" y="3025"/>
                      <a:pt x="568" y="3812"/>
                      <a:pt x="1419" y="4127"/>
                    </a:cubicBezTo>
                    <a:cubicBezTo>
                      <a:pt x="1293" y="5514"/>
                      <a:pt x="820" y="6900"/>
                      <a:pt x="95" y="8034"/>
                    </a:cubicBezTo>
                    <a:cubicBezTo>
                      <a:pt x="1" y="8128"/>
                      <a:pt x="1" y="8286"/>
                      <a:pt x="32" y="8349"/>
                    </a:cubicBezTo>
                    <a:cubicBezTo>
                      <a:pt x="474" y="9483"/>
                      <a:pt x="1261" y="10428"/>
                      <a:pt x="2301" y="11121"/>
                    </a:cubicBezTo>
                    <a:cubicBezTo>
                      <a:pt x="3309" y="11783"/>
                      <a:pt x="4443" y="12130"/>
                      <a:pt x="5672" y="12130"/>
                    </a:cubicBezTo>
                    <a:lnTo>
                      <a:pt x="6554" y="12130"/>
                    </a:lnTo>
                    <a:cubicBezTo>
                      <a:pt x="7751" y="12130"/>
                      <a:pt x="8948" y="11783"/>
                      <a:pt x="9925" y="11121"/>
                    </a:cubicBezTo>
                    <a:cubicBezTo>
                      <a:pt x="10965" y="10428"/>
                      <a:pt x="11689" y="9483"/>
                      <a:pt x="12162" y="8349"/>
                    </a:cubicBezTo>
                    <a:cubicBezTo>
                      <a:pt x="12225" y="8223"/>
                      <a:pt x="12225" y="8128"/>
                      <a:pt x="12130" y="8034"/>
                    </a:cubicBezTo>
                    <a:cubicBezTo>
                      <a:pt x="11311" y="6868"/>
                      <a:pt x="10839" y="5514"/>
                      <a:pt x="10713" y="4127"/>
                    </a:cubicBezTo>
                    <a:cubicBezTo>
                      <a:pt x="11532" y="3812"/>
                      <a:pt x="12130" y="3025"/>
                      <a:pt x="12130" y="2143"/>
                    </a:cubicBezTo>
                    <a:cubicBezTo>
                      <a:pt x="12130" y="945"/>
                      <a:pt x="11185" y="0"/>
                      <a:pt x="10020" y="0"/>
                    </a:cubicBezTo>
                    <a:cubicBezTo>
                      <a:pt x="9389" y="0"/>
                      <a:pt x="8791" y="284"/>
                      <a:pt x="8381" y="756"/>
                    </a:cubicBezTo>
                    <a:cubicBezTo>
                      <a:pt x="8224" y="725"/>
                      <a:pt x="8035" y="725"/>
                      <a:pt x="7846" y="725"/>
                    </a:cubicBezTo>
                    <a:cubicBezTo>
                      <a:pt x="7184" y="725"/>
                      <a:pt x="6554" y="882"/>
                      <a:pt x="6081" y="1197"/>
                    </a:cubicBezTo>
                    <a:cubicBezTo>
                      <a:pt x="5546" y="851"/>
                      <a:pt x="4916" y="725"/>
                      <a:pt x="4254" y="725"/>
                    </a:cubicBezTo>
                    <a:cubicBezTo>
                      <a:pt x="4097" y="725"/>
                      <a:pt x="3908" y="725"/>
                      <a:pt x="3750" y="756"/>
                    </a:cubicBezTo>
                    <a:cubicBezTo>
                      <a:pt x="3340" y="284"/>
                      <a:pt x="2773" y="0"/>
                      <a:pt x="2143"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49" name="Google Shape;10345;p23">
                <a:extLst>
                  <a:ext uri="{FF2B5EF4-FFF2-40B4-BE49-F238E27FC236}">
                    <a16:creationId xmlns:a16="http://schemas.microsoft.com/office/drawing/2014/main" xmlns="" id="{4917033A-3267-489F-CAC3-4897A01C9689}"/>
                  </a:ext>
                </a:extLst>
              </p:cNvPr>
              <p:cNvSpPr/>
              <p:nvPr/>
            </p:nvSpPr>
            <p:spPr>
              <a:xfrm>
                <a:off x="-18596350" y="2524725"/>
                <a:ext cx="160700" cy="178800"/>
              </a:xfrm>
              <a:custGeom>
                <a:avLst/>
                <a:gdLst/>
                <a:ahLst/>
                <a:cxnLst/>
                <a:rect l="l" t="t" r="r" b="b"/>
                <a:pathLst>
                  <a:path w="6428" h="7152" extrusionOk="0">
                    <a:moveTo>
                      <a:pt x="1072" y="693"/>
                    </a:moveTo>
                    <a:cubicBezTo>
                      <a:pt x="1261" y="693"/>
                      <a:pt x="1419" y="851"/>
                      <a:pt x="1419" y="1040"/>
                    </a:cubicBezTo>
                    <a:cubicBezTo>
                      <a:pt x="1419" y="1260"/>
                      <a:pt x="1261" y="1418"/>
                      <a:pt x="1072" y="1418"/>
                    </a:cubicBezTo>
                    <a:cubicBezTo>
                      <a:pt x="883" y="1418"/>
                      <a:pt x="726" y="1260"/>
                      <a:pt x="726" y="1040"/>
                    </a:cubicBezTo>
                    <a:cubicBezTo>
                      <a:pt x="726" y="851"/>
                      <a:pt x="883" y="693"/>
                      <a:pt x="1072" y="693"/>
                    </a:cubicBezTo>
                    <a:close/>
                    <a:moveTo>
                      <a:pt x="5325" y="693"/>
                    </a:moveTo>
                    <a:cubicBezTo>
                      <a:pt x="5514" y="693"/>
                      <a:pt x="5672" y="851"/>
                      <a:pt x="5672" y="1040"/>
                    </a:cubicBezTo>
                    <a:cubicBezTo>
                      <a:pt x="5672" y="1260"/>
                      <a:pt x="5514" y="1418"/>
                      <a:pt x="5325" y="1418"/>
                    </a:cubicBezTo>
                    <a:cubicBezTo>
                      <a:pt x="5136" y="1418"/>
                      <a:pt x="4979" y="1260"/>
                      <a:pt x="4979" y="1040"/>
                    </a:cubicBezTo>
                    <a:cubicBezTo>
                      <a:pt x="4979" y="851"/>
                      <a:pt x="5136" y="693"/>
                      <a:pt x="5325" y="693"/>
                    </a:cubicBezTo>
                    <a:close/>
                    <a:moveTo>
                      <a:pt x="3214" y="3781"/>
                    </a:moveTo>
                    <a:cubicBezTo>
                      <a:pt x="3372" y="3781"/>
                      <a:pt x="3529" y="3875"/>
                      <a:pt x="3561" y="4001"/>
                    </a:cubicBezTo>
                    <a:lnTo>
                      <a:pt x="3214" y="4442"/>
                    </a:lnTo>
                    <a:lnTo>
                      <a:pt x="2836" y="4001"/>
                    </a:lnTo>
                    <a:cubicBezTo>
                      <a:pt x="2899" y="3844"/>
                      <a:pt x="3057" y="3781"/>
                      <a:pt x="3214" y="3781"/>
                    </a:cubicBezTo>
                    <a:close/>
                    <a:moveTo>
                      <a:pt x="3214" y="1449"/>
                    </a:moveTo>
                    <a:cubicBezTo>
                      <a:pt x="3876" y="1449"/>
                      <a:pt x="4475" y="1922"/>
                      <a:pt x="4632" y="2552"/>
                    </a:cubicBezTo>
                    <a:lnTo>
                      <a:pt x="5136" y="4631"/>
                    </a:lnTo>
                    <a:cubicBezTo>
                      <a:pt x="5357" y="5545"/>
                      <a:pt x="4664" y="6459"/>
                      <a:pt x="3718" y="6459"/>
                    </a:cubicBezTo>
                    <a:lnTo>
                      <a:pt x="3561" y="6459"/>
                    </a:lnTo>
                    <a:lnTo>
                      <a:pt x="3561" y="5136"/>
                    </a:lnTo>
                    <a:lnTo>
                      <a:pt x="4191" y="4348"/>
                    </a:lnTo>
                    <a:cubicBezTo>
                      <a:pt x="4223" y="4285"/>
                      <a:pt x="4254" y="4190"/>
                      <a:pt x="4254" y="4127"/>
                    </a:cubicBezTo>
                    <a:cubicBezTo>
                      <a:pt x="4254" y="3529"/>
                      <a:pt x="3781" y="3056"/>
                      <a:pt x="3214" y="3056"/>
                    </a:cubicBezTo>
                    <a:cubicBezTo>
                      <a:pt x="2616" y="3056"/>
                      <a:pt x="2143" y="3529"/>
                      <a:pt x="2143" y="4127"/>
                    </a:cubicBezTo>
                    <a:cubicBezTo>
                      <a:pt x="2143" y="4190"/>
                      <a:pt x="2175" y="4285"/>
                      <a:pt x="2206" y="4348"/>
                    </a:cubicBezTo>
                    <a:lnTo>
                      <a:pt x="2836" y="5136"/>
                    </a:lnTo>
                    <a:lnTo>
                      <a:pt x="2836" y="6459"/>
                    </a:lnTo>
                    <a:lnTo>
                      <a:pt x="2679" y="6459"/>
                    </a:lnTo>
                    <a:cubicBezTo>
                      <a:pt x="1734" y="6459"/>
                      <a:pt x="1041" y="5545"/>
                      <a:pt x="1261" y="4631"/>
                    </a:cubicBezTo>
                    <a:lnTo>
                      <a:pt x="1797" y="2552"/>
                    </a:lnTo>
                    <a:cubicBezTo>
                      <a:pt x="1954" y="1891"/>
                      <a:pt x="2521" y="1449"/>
                      <a:pt x="3214" y="1449"/>
                    </a:cubicBezTo>
                    <a:close/>
                    <a:moveTo>
                      <a:pt x="1072" y="0"/>
                    </a:moveTo>
                    <a:cubicBezTo>
                      <a:pt x="473" y="0"/>
                      <a:pt x="1" y="441"/>
                      <a:pt x="1" y="1040"/>
                    </a:cubicBezTo>
                    <a:cubicBezTo>
                      <a:pt x="1" y="1638"/>
                      <a:pt x="473" y="2111"/>
                      <a:pt x="1072" y="2111"/>
                    </a:cubicBezTo>
                    <a:lnTo>
                      <a:pt x="1167" y="2111"/>
                    </a:lnTo>
                    <a:cubicBezTo>
                      <a:pt x="1104" y="2174"/>
                      <a:pt x="1104" y="2269"/>
                      <a:pt x="1072" y="2332"/>
                    </a:cubicBezTo>
                    <a:lnTo>
                      <a:pt x="568" y="4442"/>
                    </a:lnTo>
                    <a:cubicBezTo>
                      <a:pt x="221" y="5797"/>
                      <a:pt x="1261" y="7152"/>
                      <a:pt x="2679" y="7152"/>
                    </a:cubicBezTo>
                    <a:lnTo>
                      <a:pt x="3718" y="7152"/>
                    </a:lnTo>
                    <a:cubicBezTo>
                      <a:pt x="5136" y="7152"/>
                      <a:pt x="6207" y="5797"/>
                      <a:pt x="5829" y="4442"/>
                    </a:cubicBezTo>
                    <a:lnTo>
                      <a:pt x="5325" y="2332"/>
                    </a:lnTo>
                    <a:cubicBezTo>
                      <a:pt x="5294" y="2269"/>
                      <a:pt x="5294" y="2174"/>
                      <a:pt x="5262" y="2111"/>
                    </a:cubicBezTo>
                    <a:lnTo>
                      <a:pt x="5325" y="2111"/>
                    </a:lnTo>
                    <a:cubicBezTo>
                      <a:pt x="5924" y="2111"/>
                      <a:pt x="6396" y="1638"/>
                      <a:pt x="6396" y="1040"/>
                    </a:cubicBezTo>
                    <a:cubicBezTo>
                      <a:pt x="6428" y="473"/>
                      <a:pt x="5924" y="0"/>
                      <a:pt x="5325" y="0"/>
                    </a:cubicBezTo>
                    <a:cubicBezTo>
                      <a:pt x="4790" y="0"/>
                      <a:pt x="4317" y="410"/>
                      <a:pt x="4254" y="977"/>
                    </a:cubicBezTo>
                    <a:cubicBezTo>
                      <a:pt x="3939" y="788"/>
                      <a:pt x="3592" y="693"/>
                      <a:pt x="3214" y="693"/>
                    </a:cubicBezTo>
                    <a:cubicBezTo>
                      <a:pt x="2805" y="693"/>
                      <a:pt x="2458" y="819"/>
                      <a:pt x="2143" y="977"/>
                    </a:cubicBezTo>
                    <a:cubicBezTo>
                      <a:pt x="2112" y="410"/>
                      <a:pt x="1639" y="0"/>
                      <a:pt x="1072"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73" name="Google Shape;10369;p23">
              <a:extLst>
                <a:ext uri="{FF2B5EF4-FFF2-40B4-BE49-F238E27FC236}">
                  <a16:creationId xmlns:a16="http://schemas.microsoft.com/office/drawing/2014/main" xmlns="" id="{2DACD61A-6A4F-1829-F9D7-8AA5E119A072}"/>
                </a:ext>
              </a:extLst>
            </p:cNvPr>
            <p:cNvGrpSpPr/>
            <p:nvPr/>
          </p:nvGrpSpPr>
          <p:grpSpPr>
            <a:xfrm>
              <a:off x="580266" y="1874325"/>
              <a:ext cx="2336118" cy="1520170"/>
              <a:chOff x="580266" y="1325688"/>
              <a:chExt cx="2336118" cy="1520170"/>
            </a:xfrm>
          </p:grpSpPr>
          <p:sp>
            <p:nvSpPr>
              <p:cNvPr id="275" name="Google Shape;10371;p23">
                <a:extLst>
                  <a:ext uri="{FF2B5EF4-FFF2-40B4-BE49-F238E27FC236}">
                    <a16:creationId xmlns:a16="http://schemas.microsoft.com/office/drawing/2014/main" xmlns="" id="{48A2ADFA-FE25-2FB2-2AE8-48DC91173FB6}"/>
                  </a:ext>
                </a:extLst>
              </p:cNvPr>
              <p:cNvSpPr txBox="1"/>
              <p:nvPr/>
            </p:nvSpPr>
            <p:spPr>
              <a:xfrm>
                <a:off x="580266" y="2274058"/>
                <a:ext cx="2336118" cy="571800"/>
              </a:xfrm>
              <a:prstGeom prst="rect">
                <a:avLst/>
              </a:prstGeom>
              <a:noFill/>
              <a:ln>
                <a:noFill/>
              </a:ln>
            </p:spPr>
            <p:txBody>
              <a:bodyPr spcFirstLastPara="1" wrap="square" lIns="91425" tIns="91425" rIns="91425" bIns="91425" anchor="ctr" anchorCtr="0">
                <a:noAutofit/>
              </a:bodyPr>
              <a:lstStyle/>
              <a:p>
                <a:pPr algn="ctr"/>
                <a:r>
                  <a:rPr lang="en" sz="2700" dirty="0">
                    <a:solidFill>
                      <a:srgbClr val="2B2823"/>
                    </a:solidFill>
                    <a:latin typeface="+mj-lt"/>
                    <a:ea typeface="Livvic"/>
                    <a:cs typeface="Livvic"/>
                    <a:sym typeface="Livvic"/>
                  </a:rPr>
                  <a:t>Góp phần bảo vệ đa dạng sinh học</a:t>
                </a:r>
                <a:endParaRPr sz="2700" dirty="0">
                  <a:solidFill>
                    <a:srgbClr val="2B2823"/>
                  </a:solidFill>
                  <a:latin typeface="+mj-lt"/>
                  <a:ea typeface="Livvic"/>
                  <a:cs typeface="Livvic"/>
                  <a:sym typeface="Livvic"/>
                </a:endParaRPr>
              </a:p>
            </p:txBody>
          </p:sp>
          <p:sp>
            <p:nvSpPr>
              <p:cNvPr id="276" name="Google Shape;10372;p23">
                <a:extLst>
                  <a:ext uri="{FF2B5EF4-FFF2-40B4-BE49-F238E27FC236}">
                    <a16:creationId xmlns:a16="http://schemas.microsoft.com/office/drawing/2014/main" xmlns="" id="{41A9151C-2A48-3BCC-F3A7-C1A6F983F55F}"/>
                  </a:ext>
                </a:extLst>
              </p:cNvPr>
              <p:cNvSpPr txBox="1"/>
              <p:nvPr/>
            </p:nvSpPr>
            <p:spPr>
              <a:xfrm>
                <a:off x="1402800" y="1325688"/>
                <a:ext cx="615300" cy="287100"/>
              </a:xfrm>
              <a:prstGeom prst="rect">
                <a:avLst/>
              </a:prstGeom>
              <a:noFill/>
              <a:ln>
                <a:noFill/>
              </a:ln>
            </p:spPr>
            <p:txBody>
              <a:bodyPr spcFirstLastPara="1" wrap="square" lIns="91425" tIns="91425" rIns="91425" bIns="91425" anchor="ctr" anchorCtr="0">
                <a:noAutofit/>
              </a:bodyPr>
              <a:lstStyle/>
              <a:p>
                <a:pPr algn="ctr"/>
                <a:endParaRPr sz="3200" dirty="0">
                  <a:solidFill>
                    <a:srgbClr val="FFFFFF"/>
                  </a:solidFill>
                  <a:latin typeface="Pangolin"/>
                  <a:ea typeface="Pangolin"/>
                  <a:cs typeface="Pangolin"/>
                  <a:sym typeface="Pangolin"/>
                </a:endParaRPr>
              </a:p>
            </p:txBody>
          </p:sp>
        </p:grpSp>
      </p:grpSp>
      <p:sp>
        <p:nvSpPr>
          <p:cNvPr id="284" name="Google Shape;10380;p23">
            <a:extLst>
              <a:ext uri="{FF2B5EF4-FFF2-40B4-BE49-F238E27FC236}">
                <a16:creationId xmlns:a16="http://schemas.microsoft.com/office/drawing/2014/main" xmlns="" id="{4E83CC7E-4D6F-EF72-26B1-F416B4F6975A}"/>
              </a:ext>
            </a:extLst>
          </p:cNvPr>
          <p:cNvSpPr txBox="1"/>
          <p:nvPr/>
        </p:nvSpPr>
        <p:spPr>
          <a:xfrm>
            <a:off x="9501200" y="2499100"/>
            <a:ext cx="820400" cy="382800"/>
          </a:xfrm>
          <a:prstGeom prst="rect">
            <a:avLst/>
          </a:prstGeom>
          <a:noFill/>
          <a:ln>
            <a:noFill/>
          </a:ln>
        </p:spPr>
        <p:txBody>
          <a:bodyPr spcFirstLastPara="1" wrap="square" lIns="121897" tIns="121897" rIns="121897" bIns="121897" anchor="ctr" anchorCtr="0">
            <a:noAutofit/>
          </a:bodyPr>
          <a:lstStyle/>
          <a:p>
            <a:pPr algn="ctr"/>
            <a:endParaRPr sz="3200" dirty="0">
              <a:solidFill>
                <a:srgbClr val="FFFFFF"/>
              </a:solidFill>
              <a:latin typeface="Pangolin"/>
              <a:ea typeface="Pangolin"/>
              <a:cs typeface="Pangolin"/>
              <a:sym typeface="Pangolin"/>
            </a:endParaRPr>
          </a:p>
        </p:txBody>
      </p:sp>
      <p:sp>
        <p:nvSpPr>
          <p:cNvPr id="285" name="Google Shape;2124;p55">
            <a:extLst>
              <a:ext uri="{FF2B5EF4-FFF2-40B4-BE49-F238E27FC236}">
                <a16:creationId xmlns:a16="http://schemas.microsoft.com/office/drawing/2014/main" xmlns="" id="{0215A95E-121B-6EBB-652F-BE7D9DEF89BF}"/>
              </a:ext>
            </a:extLst>
          </p:cNvPr>
          <p:cNvSpPr txBox="1"/>
          <p:nvPr/>
        </p:nvSpPr>
        <p:spPr>
          <a:xfrm>
            <a:off x="1378359" y="1398419"/>
            <a:ext cx="9435283" cy="707244"/>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Sinh học đóng vai trò quan trong trong bảo vệ môi trường</a:t>
            </a:r>
            <a:endParaRPr sz="2800" kern="0" dirty="0">
              <a:solidFill>
                <a:srgbClr val="142810"/>
              </a:solidFill>
              <a:latin typeface="+mj-lt"/>
              <a:ea typeface="Fira Sans Extra Condensed"/>
              <a:cs typeface="Fira Sans Extra Condensed"/>
              <a:sym typeface="Fira Sans Extra Condensed"/>
            </a:endParaRPr>
          </a:p>
        </p:txBody>
      </p:sp>
      <p:sp>
        <p:nvSpPr>
          <p:cNvPr id="286" name="Google Shape;10371;p23">
            <a:extLst>
              <a:ext uri="{FF2B5EF4-FFF2-40B4-BE49-F238E27FC236}">
                <a16:creationId xmlns:a16="http://schemas.microsoft.com/office/drawing/2014/main" xmlns="" id="{85B6F34E-0473-17DD-89D0-1620B561CA47}"/>
              </a:ext>
            </a:extLst>
          </p:cNvPr>
          <p:cNvSpPr txBox="1"/>
          <p:nvPr/>
        </p:nvSpPr>
        <p:spPr>
          <a:xfrm>
            <a:off x="3329208" y="4752339"/>
            <a:ext cx="3904521" cy="1579888"/>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Xây dựng mô hình sinh thái để bảo vệ và khôi phục môi trường sống</a:t>
            </a:r>
            <a:endParaRPr sz="2700" dirty="0">
              <a:solidFill>
                <a:srgbClr val="2B2823"/>
              </a:solidFill>
              <a:latin typeface="+mj-lt"/>
              <a:ea typeface="Livvic"/>
              <a:cs typeface="Livvic"/>
              <a:sym typeface="Livvic"/>
            </a:endParaRPr>
          </a:p>
        </p:txBody>
      </p:sp>
      <p:sp>
        <p:nvSpPr>
          <p:cNvPr id="287" name="Google Shape;10371;p23">
            <a:extLst>
              <a:ext uri="{FF2B5EF4-FFF2-40B4-BE49-F238E27FC236}">
                <a16:creationId xmlns:a16="http://schemas.microsoft.com/office/drawing/2014/main" xmlns="" id="{5E0A0A5C-FE7D-FDC0-8B8F-A1B57AAA9B09}"/>
              </a:ext>
            </a:extLst>
          </p:cNvPr>
          <p:cNvSpPr txBox="1"/>
          <p:nvPr/>
        </p:nvSpPr>
        <p:spPr>
          <a:xfrm>
            <a:off x="7035087" y="3291299"/>
            <a:ext cx="5110103" cy="2009767"/>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Áp dụng các công trình nghiên cứu sinh học trong nhân giống và bảo toàn nguồn gen quý</a:t>
            </a:r>
            <a:endParaRPr sz="2700" dirty="0">
              <a:solidFill>
                <a:srgbClr val="2B2823"/>
              </a:solidFill>
              <a:latin typeface="+mj-lt"/>
              <a:ea typeface="Livvic"/>
              <a:cs typeface="Livvic"/>
              <a:sym typeface="Livvic"/>
            </a:endParaRPr>
          </a:p>
        </p:txBody>
      </p:sp>
      <p:sp>
        <p:nvSpPr>
          <p:cNvPr id="290" name="Arrow: Pentagon 289">
            <a:extLst>
              <a:ext uri="{FF2B5EF4-FFF2-40B4-BE49-F238E27FC236}">
                <a16:creationId xmlns:a16="http://schemas.microsoft.com/office/drawing/2014/main" xmlns="" id="{545E9AFC-493D-54D1-8656-3156AC15E4F3}"/>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Tree>
    <p:extLst>
      <p:ext uri="{BB962C8B-B14F-4D97-AF65-F5344CB8AC3E}">
        <p14:creationId xmlns:p14="http://schemas.microsoft.com/office/powerpoint/2010/main" val="3503287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ppt_x"/>
                                          </p:val>
                                        </p:tav>
                                        <p:tav tm="100000">
                                          <p:val>
                                            <p:strVal val="#ppt_x"/>
                                          </p:val>
                                        </p:tav>
                                      </p:tavLst>
                                    </p:anim>
                                    <p:anim calcmode="lin" valueType="num">
                                      <p:cBhvr additive="base">
                                        <p:cTn id="12" dur="500" fill="hold"/>
                                        <p:tgtEl>
                                          <p:spTgt spid="2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500" fill="hold"/>
                                        <p:tgtEl>
                                          <p:spTgt spid="286"/>
                                        </p:tgtEl>
                                        <p:attrNameLst>
                                          <p:attrName>ppt_x</p:attrName>
                                        </p:attrNameLst>
                                      </p:cBhvr>
                                      <p:tavLst>
                                        <p:tav tm="0">
                                          <p:val>
                                            <p:strVal val="#ppt_x"/>
                                          </p:val>
                                        </p:tav>
                                        <p:tav tm="100000">
                                          <p:val>
                                            <p:strVal val="#ppt_x"/>
                                          </p:val>
                                        </p:tav>
                                      </p:tavLst>
                                    </p:anim>
                                    <p:anim calcmode="lin" valueType="num">
                                      <p:cBhvr additive="base">
                                        <p:cTn id="16" dur="500" fill="hold"/>
                                        <p:tgtEl>
                                          <p:spTgt spid="28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anim calcmode="lin" valueType="num">
                                      <p:cBhvr additive="base">
                                        <p:cTn id="19" dur="500" fill="hold"/>
                                        <p:tgtEl>
                                          <p:spTgt spid="250"/>
                                        </p:tgtEl>
                                        <p:attrNameLst>
                                          <p:attrName>ppt_x</p:attrName>
                                        </p:attrNameLst>
                                      </p:cBhvr>
                                      <p:tavLst>
                                        <p:tav tm="0">
                                          <p:val>
                                            <p:strVal val="#ppt_x"/>
                                          </p:val>
                                        </p:tav>
                                        <p:tav tm="100000">
                                          <p:val>
                                            <p:strVal val="#ppt_x"/>
                                          </p:val>
                                        </p:tav>
                                      </p:tavLst>
                                    </p:anim>
                                    <p:anim calcmode="lin" valueType="num">
                                      <p:cBhvr additive="base">
                                        <p:cTn id="20" dur="500" fill="hold"/>
                                        <p:tgtEl>
                                          <p:spTgt spid="25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7"/>
                                        </p:tgtEl>
                                        <p:attrNameLst>
                                          <p:attrName>style.visibility</p:attrName>
                                        </p:attrNameLst>
                                      </p:cBhvr>
                                      <p:to>
                                        <p:strVal val="visible"/>
                                      </p:to>
                                    </p:set>
                                    <p:anim calcmode="lin" valueType="num">
                                      <p:cBhvr additive="base">
                                        <p:cTn id="27" dur="500" fill="hold"/>
                                        <p:tgtEl>
                                          <p:spTgt spid="287"/>
                                        </p:tgtEl>
                                        <p:attrNameLst>
                                          <p:attrName>ppt_x</p:attrName>
                                        </p:attrNameLst>
                                      </p:cBhvr>
                                      <p:tavLst>
                                        <p:tav tm="0">
                                          <p:val>
                                            <p:strVal val="#ppt_x"/>
                                          </p:val>
                                        </p:tav>
                                        <p:tav tm="100000">
                                          <p:val>
                                            <p:strVal val="#ppt_x"/>
                                          </p:val>
                                        </p:tav>
                                      </p:tavLst>
                                    </p:anim>
                                    <p:anim calcmode="lin" valueType="num">
                                      <p:cBhvr additive="base">
                                        <p:cTn id="28" dur="500" fill="hold"/>
                                        <p:tgtEl>
                                          <p:spTgt spid="2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với</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bền</a:t>
            </a:r>
            <a:r>
              <a:rPr lang="en-US" sz="2900" b="1" dirty="0">
                <a:solidFill>
                  <a:schemeClr val="accent3">
                    <a:lumMod val="50000"/>
                  </a:schemeClr>
                </a:solidFill>
              </a:rPr>
              <a:t> </a:t>
            </a:r>
            <a:r>
              <a:rPr lang="en-US" sz="2900" b="1" dirty="0" err="1">
                <a:solidFill>
                  <a:schemeClr val="accent3">
                    <a:lumMod val="50000"/>
                  </a:schemeClr>
                </a:solidFill>
              </a:rPr>
              <a:t>vững</a:t>
            </a:r>
            <a:endParaRPr lang="en-US" sz="2900" b="1" dirty="0">
              <a:solidFill>
                <a:schemeClr val="accent3">
                  <a:lumMod val="50000"/>
                </a:schemeClr>
              </a:solidFill>
            </a:endParaRPr>
          </a:p>
        </p:txBody>
      </p:sp>
      <p:grpSp>
        <p:nvGrpSpPr>
          <p:cNvPr id="213" name="Google Shape;10309;p23">
            <a:extLst>
              <a:ext uri="{FF2B5EF4-FFF2-40B4-BE49-F238E27FC236}">
                <a16:creationId xmlns:a16="http://schemas.microsoft.com/office/drawing/2014/main" xmlns="" id="{F280F209-A69A-B6CA-66A4-B7566EEE7A2A}"/>
              </a:ext>
            </a:extLst>
          </p:cNvPr>
          <p:cNvGrpSpPr/>
          <p:nvPr/>
        </p:nvGrpSpPr>
        <p:grpSpPr>
          <a:xfrm>
            <a:off x="3394000" y="4031950"/>
            <a:ext cx="820401" cy="812935"/>
            <a:chOff x="7605400" y="978425"/>
            <a:chExt cx="554875" cy="549825"/>
          </a:xfrm>
        </p:grpSpPr>
        <p:sp>
          <p:nvSpPr>
            <p:cNvPr id="214" name="Google Shape;10310;p23">
              <a:extLst>
                <a:ext uri="{FF2B5EF4-FFF2-40B4-BE49-F238E27FC236}">
                  <a16:creationId xmlns:a16="http://schemas.microsoft.com/office/drawing/2014/main" xmlns="" id="{9CA955CB-CB22-74BA-7DFD-6895BB0D7B85}"/>
                </a:ext>
              </a:extLst>
            </p:cNvPr>
            <p:cNvSpPr/>
            <p:nvPr/>
          </p:nvSpPr>
          <p:spPr>
            <a:xfrm>
              <a:off x="7615225" y="987875"/>
              <a:ext cx="535825" cy="535800"/>
            </a:xfrm>
            <a:custGeom>
              <a:avLst/>
              <a:gdLst/>
              <a:ahLst/>
              <a:cxnLst/>
              <a:rect l="l" t="t" r="r" b="b"/>
              <a:pathLst>
                <a:path w="21433" h="21432" extrusionOk="0">
                  <a:moveTo>
                    <a:pt x="10716" y="1"/>
                  </a:moveTo>
                  <a:cubicBezTo>
                    <a:pt x="4799" y="1"/>
                    <a:pt x="1" y="4799"/>
                    <a:pt x="1" y="10716"/>
                  </a:cubicBezTo>
                  <a:cubicBezTo>
                    <a:pt x="1" y="16634"/>
                    <a:pt x="4799" y="21432"/>
                    <a:pt x="10716" y="21432"/>
                  </a:cubicBezTo>
                  <a:cubicBezTo>
                    <a:pt x="16634" y="21432"/>
                    <a:pt x="21432" y="16634"/>
                    <a:pt x="21432" y="10716"/>
                  </a:cubicBezTo>
                  <a:cubicBezTo>
                    <a:pt x="21432" y="4799"/>
                    <a:pt x="16634" y="1"/>
                    <a:pt x="1071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5" name="Google Shape;10311;p23">
              <a:extLst>
                <a:ext uri="{FF2B5EF4-FFF2-40B4-BE49-F238E27FC236}">
                  <a16:creationId xmlns:a16="http://schemas.microsoft.com/office/drawing/2014/main" xmlns="" id="{75FA9DB9-C942-9EA1-44BA-AED7D9C578DE}"/>
                </a:ext>
              </a:extLst>
            </p:cNvPr>
            <p:cNvSpPr/>
            <p:nvPr/>
          </p:nvSpPr>
          <p:spPr>
            <a:xfrm>
              <a:off x="7605400" y="978425"/>
              <a:ext cx="368825" cy="537525"/>
            </a:xfrm>
            <a:custGeom>
              <a:avLst/>
              <a:gdLst/>
              <a:ahLst/>
              <a:cxnLst/>
              <a:rect l="l" t="t" r="r" b="b"/>
              <a:pathLst>
                <a:path w="14753" h="21501" extrusionOk="0">
                  <a:moveTo>
                    <a:pt x="10698" y="1"/>
                  </a:moveTo>
                  <a:cubicBezTo>
                    <a:pt x="10486" y="1"/>
                    <a:pt x="10274" y="9"/>
                    <a:pt x="10062" y="33"/>
                  </a:cubicBezTo>
                  <a:cubicBezTo>
                    <a:pt x="9395" y="93"/>
                    <a:pt x="8740" y="248"/>
                    <a:pt x="8097" y="438"/>
                  </a:cubicBezTo>
                  <a:cubicBezTo>
                    <a:pt x="7800" y="522"/>
                    <a:pt x="7490" y="629"/>
                    <a:pt x="7240" y="748"/>
                  </a:cubicBezTo>
                  <a:cubicBezTo>
                    <a:pt x="6537" y="1093"/>
                    <a:pt x="5847" y="1415"/>
                    <a:pt x="5168" y="1819"/>
                  </a:cubicBezTo>
                  <a:cubicBezTo>
                    <a:pt x="4371" y="2308"/>
                    <a:pt x="3620" y="2879"/>
                    <a:pt x="2954" y="3546"/>
                  </a:cubicBezTo>
                  <a:cubicBezTo>
                    <a:pt x="2870" y="3641"/>
                    <a:pt x="2775" y="3724"/>
                    <a:pt x="2704" y="3832"/>
                  </a:cubicBezTo>
                  <a:cubicBezTo>
                    <a:pt x="2620" y="3939"/>
                    <a:pt x="2537" y="4022"/>
                    <a:pt x="2477" y="4129"/>
                  </a:cubicBezTo>
                  <a:cubicBezTo>
                    <a:pt x="2394" y="4260"/>
                    <a:pt x="2299" y="4391"/>
                    <a:pt x="2216" y="4546"/>
                  </a:cubicBezTo>
                  <a:cubicBezTo>
                    <a:pt x="2120" y="4689"/>
                    <a:pt x="2049" y="4844"/>
                    <a:pt x="1977" y="4975"/>
                  </a:cubicBezTo>
                  <a:cubicBezTo>
                    <a:pt x="1894" y="5129"/>
                    <a:pt x="1823" y="5272"/>
                    <a:pt x="1727" y="5403"/>
                  </a:cubicBezTo>
                  <a:cubicBezTo>
                    <a:pt x="1656" y="5558"/>
                    <a:pt x="1573" y="5689"/>
                    <a:pt x="1465" y="5844"/>
                  </a:cubicBezTo>
                  <a:cubicBezTo>
                    <a:pt x="1346" y="6022"/>
                    <a:pt x="1227" y="6213"/>
                    <a:pt x="1120" y="6415"/>
                  </a:cubicBezTo>
                  <a:cubicBezTo>
                    <a:pt x="703" y="7261"/>
                    <a:pt x="382" y="8165"/>
                    <a:pt x="203" y="9094"/>
                  </a:cubicBezTo>
                  <a:lnTo>
                    <a:pt x="144" y="9380"/>
                  </a:lnTo>
                  <a:cubicBezTo>
                    <a:pt x="132" y="9463"/>
                    <a:pt x="132" y="9570"/>
                    <a:pt x="108" y="9666"/>
                  </a:cubicBezTo>
                  <a:cubicBezTo>
                    <a:pt x="1" y="10499"/>
                    <a:pt x="25" y="11332"/>
                    <a:pt x="96" y="12142"/>
                  </a:cubicBezTo>
                  <a:cubicBezTo>
                    <a:pt x="191" y="12999"/>
                    <a:pt x="370" y="13833"/>
                    <a:pt x="632" y="14631"/>
                  </a:cubicBezTo>
                  <a:cubicBezTo>
                    <a:pt x="727" y="14881"/>
                    <a:pt x="822" y="15142"/>
                    <a:pt x="930" y="15393"/>
                  </a:cubicBezTo>
                  <a:cubicBezTo>
                    <a:pt x="1037" y="15643"/>
                    <a:pt x="1156" y="15881"/>
                    <a:pt x="1287" y="16107"/>
                  </a:cubicBezTo>
                  <a:cubicBezTo>
                    <a:pt x="1513" y="16512"/>
                    <a:pt x="1751" y="16869"/>
                    <a:pt x="1989" y="17238"/>
                  </a:cubicBezTo>
                  <a:cubicBezTo>
                    <a:pt x="2239" y="17595"/>
                    <a:pt x="2477" y="17964"/>
                    <a:pt x="2763" y="18310"/>
                  </a:cubicBezTo>
                  <a:cubicBezTo>
                    <a:pt x="2930" y="18512"/>
                    <a:pt x="3108" y="18714"/>
                    <a:pt x="3299" y="18905"/>
                  </a:cubicBezTo>
                  <a:cubicBezTo>
                    <a:pt x="3489" y="19095"/>
                    <a:pt x="3680" y="19286"/>
                    <a:pt x="3894" y="19453"/>
                  </a:cubicBezTo>
                  <a:cubicBezTo>
                    <a:pt x="4371" y="19845"/>
                    <a:pt x="4871" y="20203"/>
                    <a:pt x="5394" y="20512"/>
                  </a:cubicBezTo>
                  <a:cubicBezTo>
                    <a:pt x="6216" y="20988"/>
                    <a:pt x="7121" y="21441"/>
                    <a:pt x="7954" y="21500"/>
                  </a:cubicBezTo>
                  <a:lnTo>
                    <a:pt x="8002" y="21500"/>
                  </a:lnTo>
                  <a:cubicBezTo>
                    <a:pt x="8228" y="21405"/>
                    <a:pt x="8240" y="21298"/>
                    <a:pt x="8038" y="21179"/>
                  </a:cubicBezTo>
                  <a:cubicBezTo>
                    <a:pt x="7966" y="21119"/>
                    <a:pt x="7847" y="21036"/>
                    <a:pt x="7704" y="20965"/>
                  </a:cubicBezTo>
                  <a:cubicBezTo>
                    <a:pt x="7538" y="20869"/>
                    <a:pt x="7359" y="20786"/>
                    <a:pt x="7121" y="20679"/>
                  </a:cubicBezTo>
                  <a:cubicBezTo>
                    <a:pt x="6966" y="20619"/>
                    <a:pt x="6823" y="20524"/>
                    <a:pt x="6668" y="20465"/>
                  </a:cubicBezTo>
                  <a:cubicBezTo>
                    <a:pt x="5549" y="19917"/>
                    <a:pt x="4513" y="19179"/>
                    <a:pt x="3656" y="18286"/>
                  </a:cubicBezTo>
                  <a:cubicBezTo>
                    <a:pt x="2882" y="17488"/>
                    <a:pt x="2239" y="16571"/>
                    <a:pt x="1763" y="15571"/>
                  </a:cubicBezTo>
                  <a:cubicBezTo>
                    <a:pt x="1489" y="14976"/>
                    <a:pt x="1275" y="14369"/>
                    <a:pt x="1108" y="13738"/>
                  </a:cubicBezTo>
                  <a:cubicBezTo>
                    <a:pt x="858" y="12809"/>
                    <a:pt x="703" y="11833"/>
                    <a:pt x="739" y="10856"/>
                  </a:cubicBezTo>
                  <a:cubicBezTo>
                    <a:pt x="763" y="10142"/>
                    <a:pt x="870" y="9451"/>
                    <a:pt x="977" y="8761"/>
                  </a:cubicBezTo>
                  <a:cubicBezTo>
                    <a:pt x="1001" y="8535"/>
                    <a:pt x="1096" y="8296"/>
                    <a:pt x="1156" y="8070"/>
                  </a:cubicBezTo>
                  <a:cubicBezTo>
                    <a:pt x="1215" y="7868"/>
                    <a:pt x="1275" y="7665"/>
                    <a:pt x="1346" y="7475"/>
                  </a:cubicBezTo>
                  <a:cubicBezTo>
                    <a:pt x="1418" y="7284"/>
                    <a:pt x="1489" y="7094"/>
                    <a:pt x="1584" y="6891"/>
                  </a:cubicBezTo>
                  <a:cubicBezTo>
                    <a:pt x="1823" y="6356"/>
                    <a:pt x="2108" y="5820"/>
                    <a:pt x="2466" y="5344"/>
                  </a:cubicBezTo>
                  <a:cubicBezTo>
                    <a:pt x="2739" y="4986"/>
                    <a:pt x="3013" y="4629"/>
                    <a:pt x="3323" y="4308"/>
                  </a:cubicBezTo>
                  <a:cubicBezTo>
                    <a:pt x="3478" y="4129"/>
                    <a:pt x="3632" y="3974"/>
                    <a:pt x="3787" y="3820"/>
                  </a:cubicBezTo>
                  <a:cubicBezTo>
                    <a:pt x="3954" y="3665"/>
                    <a:pt x="4097" y="3498"/>
                    <a:pt x="4275" y="3355"/>
                  </a:cubicBezTo>
                  <a:lnTo>
                    <a:pt x="4513" y="3141"/>
                  </a:lnTo>
                  <a:lnTo>
                    <a:pt x="4752" y="2951"/>
                  </a:lnTo>
                  <a:cubicBezTo>
                    <a:pt x="4906" y="2820"/>
                    <a:pt x="5085" y="2700"/>
                    <a:pt x="5240" y="2581"/>
                  </a:cubicBezTo>
                  <a:cubicBezTo>
                    <a:pt x="6299" y="1855"/>
                    <a:pt x="7502" y="1331"/>
                    <a:pt x="8752" y="1046"/>
                  </a:cubicBezTo>
                  <a:cubicBezTo>
                    <a:pt x="9014" y="974"/>
                    <a:pt x="9252" y="938"/>
                    <a:pt x="9502" y="879"/>
                  </a:cubicBezTo>
                  <a:cubicBezTo>
                    <a:pt x="9740" y="831"/>
                    <a:pt x="9990" y="795"/>
                    <a:pt x="10240" y="784"/>
                  </a:cubicBezTo>
                  <a:cubicBezTo>
                    <a:pt x="10514" y="748"/>
                    <a:pt x="10776" y="748"/>
                    <a:pt x="11050" y="736"/>
                  </a:cubicBezTo>
                  <a:cubicBezTo>
                    <a:pt x="11312" y="748"/>
                    <a:pt x="11586" y="736"/>
                    <a:pt x="11848" y="760"/>
                  </a:cubicBezTo>
                  <a:cubicBezTo>
                    <a:pt x="12122" y="784"/>
                    <a:pt x="12383" y="819"/>
                    <a:pt x="12657" y="855"/>
                  </a:cubicBezTo>
                  <a:cubicBezTo>
                    <a:pt x="12919" y="903"/>
                    <a:pt x="13181" y="938"/>
                    <a:pt x="13443" y="998"/>
                  </a:cubicBezTo>
                  <a:cubicBezTo>
                    <a:pt x="13681" y="1046"/>
                    <a:pt x="13931" y="1105"/>
                    <a:pt x="14169" y="1153"/>
                  </a:cubicBezTo>
                  <a:cubicBezTo>
                    <a:pt x="14268" y="1168"/>
                    <a:pt x="14353" y="1177"/>
                    <a:pt x="14420" y="1177"/>
                  </a:cubicBezTo>
                  <a:cubicBezTo>
                    <a:pt x="14506" y="1177"/>
                    <a:pt x="14561" y="1162"/>
                    <a:pt x="14574" y="1129"/>
                  </a:cubicBezTo>
                  <a:cubicBezTo>
                    <a:pt x="14634" y="1046"/>
                    <a:pt x="14693" y="962"/>
                    <a:pt x="14729" y="867"/>
                  </a:cubicBezTo>
                  <a:cubicBezTo>
                    <a:pt x="14753" y="807"/>
                    <a:pt x="14705" y="748"/>
                    <a:pt x="14610" y="676"/>
                  </a:cubicBezTo>
                  <a:cubicBezTo>
                    <a:pt x="14491" y="593"/>
                    <a:pt x="14312" y="522"/>
                    <a:pt x="14050" y="462"/>
                  </a:cubicBezTo>
                  <a:cubicBezTo>
                    <a:pt x="13967" y="450"/>
                    <a:pt x="13872" y="426"/>
                    <a:pt x="13788" y="403"/>
                  </a:cubicBezTo>
                  <a:lnTo>
                    <a:pt x="13515" y="343"/>
                  </a:lnTo>
                  <a:cubicBezTo>
                    <a:pt x="13431" y="331"/>
                    <a:pt x="13336" y="307"/>
                    <a:pt x="13253" y="284"/>
                  </a:cubicBezTo>
                  <a:lnTo>
                    <a:pt x="12991" y="248"/>
                  </a:lnTo>
                  <a:cubicBezTo>
                    <a:pt x="12538" y="153"/>
                    <a:pt x="12098" y="81"/>
                    <a:pt x="11633" y="33"/>
                  </a:cubicBezTo>
                  <a:cubicBezTo>
                    <a:pt x="11321" y="19"/>
                    <a:pt x="11009" y="1"/>
                    <a:pt x="10698"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6" name="Google Shape;10312;p23">
              <a:extLst>
                <a:ext uri="{FF2B5EF4-FFF2-40B4-BE49-F238E27FC236}">
                  <a16:creationId xmlns:a16="http://schemas.microsoft.com/office/drawing/2014/main" xmlns="" id="{06BC9FC8-0C3D-8EE0-F227-DB7E10436709}"/>
                </a:ext>
              </a:extLst>
            </p:cNvPr>
            <p:cNvSpPr/>
            <p:nvPr/>
          </p:nvSpPr>
          <p:spPr>
            <a:xfrm>
              <a:off x="7830150" y="1255775"/>
              <a:ext cx="325650" cy="272475"/>
            </a:xfrm>
            <a:custGeom>
              <a:avLst/>
              <a:gdLst/>
              <a:ahLst/>
              <a:cxnLst/>
              <a:rect l="l" t="t" r="r" b="b"/>
              <a:pathLst>
                <a:path w="13026" h="10899" extrusionOk="0">
                  <a:moveTo>
                    <a:pt x="12871" y="0"/>
                  </a:moveTo>
                  <a:cubicBezTo>
                    <a:pt x="12811" y="24"/>
                    <a:pt x="12752" y="48"/>
                    <a:pt x="12680" y="108"/>
                  </a:cubicBezTo>
                  <a:cubicBezTo>
                    <a:pt x="12585" y="167"/>
                    <a:pt x="12549" y="238"/>
                    <a:pt x="12526" y="619"/>
                  </a:cubicBezTo>
                  <a:cubicBezTo>
                    <a:pt x="12478" y="1155"/>
                    <a:pt x="12395" y="1715"/>
                    <a:pt x="12252" y="2227"/>
                  </a:cubicBezTo>
                  <a:cubicBezTo>
                    <a:pt x="12133" y="2691"/>
                    <a:pt x="12002" y="3120"/>
                    <a:pt x="11883" y="3584"/>
                  </a:cubicBezTo>
                  <a:cubicBezTo>
                    <a:pt x="11752" y="4037"/>
                    <a:pt x="11573" y="4477"/>
                    <a:pt x="11347" y="4894"/>
                  </a:cubicBezTo>
                  <a:cubicBezTo>
                    <a:pt x="10966" y="5620"/>
                    <a:pt x="10454" y="6299"/>
                    <a:pt x="9918" y="6906"/>
                  </a:cubicBezTo>
                  <a:cubicBezTo>
                    <a:pt x="8727" y="8263"/>
                    <a:pt x="7168" y="9299"/>
                    <a:pt x="5453" y="9883"/>
                  </a:cubicBezTo>
                  <a:cubicBezTo>
                    <a:pt x="5203" y="9966"/>
                    <a:pt x="4953" y="10025"/>
                    <a:pt x="4691" y="10109"/>
                  </a:cubicBezTo>
                  <a:cubicBezTo>
                    <a:pt x="4441" y="10168"/>
                    <a:pt x="4191" y="10228"/>
                    <a:pt x="3953" y="10264"/>
                  </a:cubicBezTo>
                  <a:cubicBezTo>
                    <a:pt x="3608" y="10418"/>
                    <a:pt x="3727" y="10502"/>
                    <a:pt x="3667" y="10621"/>
                  </a:cubicBezTo>
                  <a:lnTo>
                    <a:pt x="3143" y="10621"/>
                  </a:lnTo>
                  <a:cubicBezTo>
                    <a:pt x="3060" y="10537"/>
                    <a:pt x="3001" y="10490"/>
                    <a:pt x="2893" y="10478"/>
                  </a:cubicBezTo>
                  <a:cubicBezTo>
                    <a:pt x="2858" y="10474"/>
                    <a:pt x="2817" y="10473"/>
                    <a:pt x="2766" y="10473"/>
                  </a:cubicBezTo>
                  <a:cubicBezTo>
                    <a:pt x="2663" y="10473"/>
                    <a:pt x="2520" y="10478"/>
                    <a:pt x="2298" y="10478"/>
                  </a:cubicBezTo>
                  <a:cubicBezTo>
                    <a:pt x="2243" y="10482"/>
                    <a:pt x="2190" y="10483"/>
                    <a:pt x="2138" y="10483"/>
                  </a:cubicBezTo>
                  <a:cubicBezTo>
                    <a:pt x="2033" y="10483"/>
                    <a:pt x="1933" y="10478"/>
                    <a:pt x="1822" y="10478"/>
                  </a:cubicBezTo>
                  <a:cubicBezTo>
                    <a:pt x="1667" y="10466"/>
                    <a:pt x="1512" y="10466"/>
                    <a:pt x="1357" y="10442"/>
                  </a:cubicBezTo>
                  <a:cubicBezTo>
                    <a:pt x="1238" y="10442"/>
                    <a:pt x="1131" y="10430"/>
                    <a:pt x="1036" y="10430"/>
                  </a:cubicBezTo>
                  <a:cubicBezTo>
                    <a:pt x="941" y="10430"/>
                    <a:pt x="834" y="10430"/>
                    <a:pt x="762" y="10466"/>
                  </a:cubicBezTo>
                  <a:cubicBezTo>
                    <a:pt x="798" y="10490"/>
                    <a:pt x="834" y="10537"/>
                    <a:pt x="869" y="10585"/>
                  </a:cubicBezTo>
                  <a:cubicBezTo>
                    <a:pt x="726" y="10585"/>
                    <a:pt x="536" y="10561"/>
                    <a:pt x="393" y="10537"/>
                  </a:cubicBezTo>
                  <a:cubicBezTo>
                    <a:pt x="310" y="10518"/>
                    <a:pt x="231" y="10506"/>
                    <a:pt x="160" y="10506"/>
                  </a:cubicBezTo>
                  <a:cubicBezTo>
                    <a:pt x="99" y="10506"/>
                    <a:pt x="44" y="10515"/>
                    <a:pt x="0" y="10537"/>
                  </a:cubicBezTo>
                  <a:cubicBezTo>
                    <a:pt x="60" y="10609"/>
                    <a:pt x="203" y="10668"/>
                    <a:pt x="357" y="10716"/>
                  </a:cubicBezTo>
                  <a:cubicBezTo>
                    <a:pt x="524" y="10775"/>
                    <a:pt x="726" y="10787"/>
                    <a:pt x="917" y="10823"/>
                  </a:cubicBezTo>
                  <a:cubicBezTo>
                    <a:pt x="1392" y="10874"/>
                    <a:pt x="1871" y="10899"/>
                    <a:pt x="2350" y="10899"/>
                  </a:cubicBezTo>
                  <a:cubicBezTo>
                    <a:pt x="3227" y="10899"/>
                    <a:pt x="4102" y="10814"/>
                    <a:pt x="4941" y="10645"/>
                  </a:cubicBezTo>
                  <a:cubicBezTo>
                    <a:pt x="5525" y="10525"/>
                    <a:pt x="6096" y="10323"/>
                    <a:pt x="6644" y="10085"/>
                  </a:cubicBezTo>
                  <a:cubicBezTo>
                    <a:pt x="7525" y="9704"/>
                    <a:pt x="8346" y="9168"/>
                    <a:pt x="9132" y="8597"/>
                  </a:cubicBezTo>
                  <a:cubicBezTo>
                    <a:pt x="9609" y="8239"/>
                    <a:pt x="10085" y="7811"/>
                    <a:pt x="10466" y="7323"/>
                  </a:cubicBezTo>
                  <a:cubicBezTo>
                    <a:pt x="10763" y="6954"/>
                    <a:pt x="11037" y="6549"/>
                    <a:pt x="11299" y="6144"/>
                  </a:cubicBezTo>
                  <a:cubicBezTo>
                    <a:pt x="11811" y="5358"/>
                    <a:pt x="12192" y="4525"/>
                    <a:pt x="12537" y="3644"/>
                  </a:cubicBezTo>
                  <a:cubicBezTo>
                    <a:pt x="12740" y="3156"/>
                    <a:pt x="12847" y="2620"/>
                    <a:pt x="12883" y="2108"/>
                  </a:cubicBezTo>
                  <a:cubicBezTo>
                    <a:pt x="12895" y="1893"/>
                    <a:pt x="12907" y="1620"/>
                    <a:pt x="12942" y="1393"/>
                  </a:cubicBezTo>
                  <a:cubicBezTo>
                    <a:pt x="13026" y="798"/>
                    <a:pt x="12954" y="405"/>
                    <a:pt x="12871" y="0"/>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17" name="Google Shape;10313;p23">
              <a:extLst>
                <a:ext uri="{FF2B5EF4-FFF2-40B4-BE49-F238E27FC236}">
                  <a16:creationId xmlns:a16="http://schemas.microsoft.com/office/drawing/2014/main" xmlns="" id="{DBD991CC-3767-5202-8685-11B4D7FC7CE4}"/>
                </a:ext>
              </a:extLst>
            </p:cNvPr>
            <p:cNvSpPr/>
            <p:nvPr/>
          </p:nvSpPr>
          <p:spPr>
            <a:xfrm>
              <a:off x="8052800" y="1053025"/>
              <a:ext cx="107475" cy="202775"/>
            </a:xfrm>
            <a:custGeom>
              <a:avLst/>
              <a:gdLst/>
              <a:ahLst/>
              <a:cxnLst/>
              <a:rect l="l" t="t" r="r" b="b"/>
              <a:pathLst>
                <a:path w="4299" h="8111" extrusionOk="0">
                  <a:moveTo>
                    <a:pt x="230" y="1"/>
                  </a:moveTo>
                  <a:cubicBezTo>
                    <a:pt x="157" y="1"/>
                    <a:pt x="104" y="25"/>
                    <a:pt x="71" y="74"/>
                  </a:cubicBezTo>
                  <a:cubicBezTo>
                    <a:pt x="60" y="86"/>
                    <a:pt x="36" y="97"/>
                    <a:pt x="0" y="133"/>
                  </a:cubicBezTo>
                  <a:cubicBezTo>
                    <a:pt x="95" y="252"/>
                    <a:pt x="167" y="324"/>
                    <a:pt x="238" y="419"/>
                  </a:cubicBezTo>
                  <a:cubicBezTo>
                    <a:pt x="500" y="693"/>
                    <a:pt x="786" y="990"/>
                    <a:pt x="1036" y="1288"/>
                  </a:cubicBezTo>
                  <a:cubicBezTo>
                    <a:pt x="1393" y="1681"/>
                    <a:pt x="1715" y="2110"/>
                    <a:pt x="1988" y="2562"/>
                  </a:cubicBezTo>
                  <a:cubicBezTo>
                    <a:pt x="2274" y="3003"/>
                    <a:pt x="2548" y="3467"/>
                    <a:pt x="2738" y="3955"/>
                  </a:cubicBezTo>
                  <a:cubicBezTo>
                    <a:pt x="2965" y="4479"/>
                    <a:pt x="3143" y="5003"/>
                    <a:pt x="3286" y="5539"/>
                  </a:cubicBezTo>
                  <a:cubicBezTo>
                    <a:pt x="3441" y="6074"/>
                    <a:pt x="3536" y="6610"/>
                    <a:pt x="3631" y="7158"/>
                  </a:cubicBezTo>
                  <a:cubicBezTo>
                    <a:pt x="3643" y="7313"/>
                    <a:pt x="3655" y="7456"/>
                    <a:pt x="3691" y="7563"/>
                  </a:cubicBezTo>
                  <a:cubicBezTo>
                    <a:pt x="3703" y="7658"/>
                    <a:pt x="3715" y="7753"/>
                    <a:pt x="3751" y="7825"/>
                  </a:cubicBezTo>
                  <a:cubicBezTo>
                    <a:pt x="3798" y="7956"/>
                    <a:pt x="3870" y="8027"/>
                    <a:pt x="3965" y="8051"/>
                  </a:cubicBezTo>
                  <a:cubicBezTo>
                    <a:pt x="4024" y="8063"/>
                    <a:pt x="4096" y="8087"/>
                    <a:pt x="4179" y="8110"/>
                  </a:cubicBezTo>
                  <a:cubicBezTo>
                    <a:pt x="4262" y="8027"/>
                    <a:pt x="4298" y="7848"/>
                    <a:pt x="4286" y="7491"/>
                  </a:cubicBezTo>
                  <a:cubicBezTo>
                    <a:pt x="4262" y="6967"/>
                    <a:pt x="4191" y="6420"/>
                    <a:pt x="4108" y="5908"/>
                  </a:cubicBezTo>
                  <a:cubicBezTo>
                    <a:pt x="4001" y="5384"/>
                    <a:pt x="3881" y="4860"/>
                    <a:pt x="3691" y="4360"/>
                  </a:cubicBezTo>
                  <a:cubicBezTo>
                    <a:pt x="3155" y="2895"/>
                    <a:pt x="2298" y="1586"/>
                    <a:pt x="1191" y="574"/>
                  </a:cubicBezTo>
                  <a:cubicBezTo>
                    <a:pt x="765" y="182"/>
                    <a:pt x="427" y="1"/>
                    <a:pt x="230"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18" name="Google Shape;10314;p23">
            <a:extLst>
              <a:ext uri="{FF2B5EF4-FFF2-40B4-BE49-F238E27FC236}">
                <a16:creationId xmlns:a16="http://schemas.microsoft.com/office/drawing/2014/main" xmlns="" id="{E023401D-2B82-253E-CC3F-A928AB818D10}"/>
              </a:ext>
            </a:extLst>
          </p:cNvPr>
          <p:cNvGrpSpPr/>
          <p:nvPr/>
        </p:nvGrpSpPr>
        <p:grpSpPr>
          <a:xfrm>
            <a:off x="347704" y="2616066"/>
            <a:ext cx="820401" cy="812935"/>
            <a:chOff x="7605400" y="978425"/>
            <a:chExt cx="554875" cy="549825"/>
          </a:xfrm>
        </p:grpSpPr>
        <p:sp>
          <p:nvSpPr>
            <p:cNvPr id="219" name="Google Shape;10315;p23">
              <a:extLst>
                <a:ext uri="{FF2B5EF4-FFF2-40B4-BE49-F238E27FC236}">
                  <a16:creationId xmlns:a16="http://schemas.microsoft.com/office/drawing/2014/main" xmlns="" id="{0028C63F-6F30-5746-2EFF-25C2E678C813}"/>
                </a:ext>
              </a:extLst>
            </p:cNvPr>
            <p:cNvSpPr/>
            <p:nvPr/>
          </p:nvSpPr>
          <p:spPr>
            <a:xfrm>
              <a:off x="7615225" y="987875"/>
              <a:ext cx="535825" cy="535800"/>
            </a:xfrm>
            <a:custGeom>
              <a:avLst/>
              <a:gdLst/>
              <a:ahLst/>
              <a:cxnLst/>
              <a:rect l="l" t="t" r="r" b="b"/>
              <a:pathLst>
                <a:path w="21433" h="21432" extrusionOk="0">
                  <a:moveTo>
                    <a:pt x="10716" y="1"/>
                  </a:moveTo>
                  <a:cubicBezTo>
                    <a:pt x="4799" y="1"/>
                    <a:pt x="1" y="4799"/>
                    <a:pt x="1" y="10716"/>
                  </a:cubicBezTo>
                  <a:cubicBezTo>
                    <a:pt x="1" y="16634"/>
                    <a:pt x="4799" y="21432"/>
                    <a:pt x="10716" y="21432"/>
                  </a:cubicBezTo>
                  <a:cubicBezTo>
                    <a:pt x="16634" y="21432"/>
                    <a:pt x="21432" y="16634"/>
                    <a:pt x="21432" y="10716"/>
                  </a:cubicBezTo>
                  <a:cubicBezTo>
                    <a:pt x="21432" y="4799"/>
                    <a:pt x="16634" y="1"/>
                    <a:pt x="10716"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0" name="Google Shape;10316;p23">
              <a:extLst>
                <a:ext uri="{FF2B5EF4-FFF2-40B4-BE49-F238E27FC236}">
                  <a16:creationId xmlns:a16="http://schemas.microsoft.com/office/drawing/2014/main" xmlns="" id="{39DB48D9-D6AC-BC35-9EF1-B3E9166C5FF2}"/>
                </a:ext>
              </a:extLst>
            </p:cNvPr>
            <p:cNvSpPr/>
            <p:nvPr/>
          </p:nvSpPr>
          <p:spPr>
            <a:xfrm>
              <a:off x="7605400" y="978425"/>
              <a:ext cx="368825" cy="537525"/>
            </a:xfrm>
            <a:custGeom>
              <a:avLst/>
              <a:gdLst/>
              <a:ahLst/>
              <a:cxnLst/>
              <a:rect l="l" t="t" r="r" b="b"/>
              <a:pathLst>
                <a:path w="14753" h="21501" extrusionOk="0">
                  <a:moveTo>
                    <a:pt x="10698" y="1"/>
                  </a:moveTo>
                  <a:cubicBezTo>
                    <a:pt x="10486" y="1"/>
                    <a:pt x="10274" y="9"/>
                    <a:pt x="10062" y="33"/>
                  </a:cubicBezTo>
                  <a:cubicBezTo>
                    <a:pt x="9395" y="93"/>
                    <a:pt x="8740" y="248"/>
                    <a:pt x="8097" y="438"/>
                  </a:cubicBezTo>
                  <a:cubicBezTo>
                    <a:pt x="7800" y="522"/>
                    <a:pt x="7490" y="629"/>
                    <a:pt x="7240" y="748"/>
                  </a:cubicBezTo>
                  <a:cubicBezTo>
                    <a:pt x="6537" y="1093"/>
                    <a:pt x="5847" y="1415"/>
                    <a:pt x="5168" y="1819"/>
                  </a:cubicBezTo>
                  <a:cubicBezTo>
                    <a:pt x="4371" y="2308"/>
                    <a:pt x="3620" y="2879"/>
                    <a:pt x="2954" y="3546"/>
                  </a:cubicBezTo>
                  <a:cubicBezTo>
                    <a:pt x="2870" y="3641"/>
                    <a:pt x="2775" y="3724"/>
                    <a:pt x="2704" y="3832"/>
                  </a:cubicBezTo>
                  <a:cubicBezTo>
                    <a:pt x="2620" y="3939"/>
                    <a:pt x="2537" y="4022"/>
                    <a:pt x="2477" y="4129"/>
                  </a:cubicBezTo>
                  <a:cubicBezTo>
                    <a:pt x="2394" y="4260"/>
                    <a:pt x="2299" y="4391"/>
                    <a:pt x="2216" y="4546"/>
                  </a:cubicBezTo>
                  <a:cubicBezTo>
                    <a:pt x="2120" y="4689"/>
                    <a:pt x="2049" y="4844"/>
                    <a:pt x="1977" y="4975"/>
                  </a:cubicBezTo>
                  <a:cubicBezTo>
                    <a:pt x="1894" y="5129"/>
                    <a:pt x="1823" y="5272"/>
                    <a:pt x="1727" y="5403"/>
                  </a:cubicBezTo>
                  <a:cubicBezTo>
                    <a:pt x="1656" y="5558"/>
                    <a:pt x="1573" y="5689"/>
                    <a:pt x="1465" y="5844"/>
                  </a:cubicBezTo>
                  <a:cubicBezTo>
                    <a:pt x="1346" y="6022"/>
                    <a:pt x="1227" y="6213"/>
                    <a:pt x="1120" y="6415"/>
                  </a:cubicBezTo>
                  <a:cubicBezTo>
                    <a:pt x="703" y="7261"/>
                    <a:pt x="382" y="8165"/>
                    <a:pt x="203" y="9094"/>
                  </a:cubicBezTo>
                  <a:lnTo>
                    <a:pt x="144" y="9380"/>
                  </a:lnTo>
                  <a:cubicBezTo>
                    <a:pt x="132" y="9463"/>
                    <a:pt x="132" y="9570"/>
                    <a:pt x="108" y="9666"/>
                  </a:cubicBezTo>
                  <a:cubicBezTo>
                    <a:pt x="1" y="10499"/>
                    <a:pt x="25" y="11332"/>
                    <a:pt x="96" y="12142"/>
                  </a:cubicBezTo>
                  <a:cubicBezTo>
                    <a:pt x="191" y="12999"/>
                    <a:pt x="370" y="13833"/>
                    <a:pt x="632" y="14631"/>
                  </a:cubicBezTo>
                  <a:cubicBezTo>
                    <a:pt x="727" y="14881"/>
                    <a:pt x="822" y="15142"/>
                    <a:pt x="930" y="15393"/>
                  </a:cubicBezTo>
                  <a:cubicBezTo>
                    <a:pt x="1037" y="15643"/>
                    <a:pt x="1156" y="15881"/>
                    <a:pt x="1287" y="16107"/>
                  </a:cubicBezTo>
                  <a:cubicBezTo>
                    <a:pt x="1513" y="16512"/>
                    <a:pt x="1751" y="16869"/>
                    <a:pt x="1989" y="17238"/>
                  </a:cubicBezTo>
                  <a:cubicBezTo>
                    <a:pt x="2239" y="17595"/>
                    <a:pt x="2477" y="17964"/>
                    <a:pt x="2763" y="18310"/>
                  </a:cubicBezTo>
                  <a:cubicBezTo>
                    <a:pt x="2930" y="18512"/>
                    <a:pt x="3108" y="18714"/>
                    <a:pt x="3299" y="18905"/>
                  </a:cubicBezTo>
                  <a:cubicBezTo>
                    <a:pt x="3489" y="19095"/>
                    <a:pt x="3680" y="19286"/>
                    <a:pt x="3894" y="19453"/>
                  </a:cubicBezTo>
                  <a:cubicBezTo>
                    <a:pt x="4371" y="19845"/>
                    <a:pt x="4871" y="20203"/>
                    <a:pt x="5394" y="20512"/>
                  </a:cubicBezTo>
                  <a:cubicBezTo>
                    <a:pt x="6216" y="20988"/>
                    <a:pt x="7121" y="21441"/>
                    <a:pt x="7954" y="21500"/>
                  </a:cubicBezTo>
                  <a:lnTo>
                    <a:pt x="8002" y="21500"/>
                  </a:lnTo>
                  <a:cubicBezTo>
                    <a:pt x="8228" y="21405"/>
                    <a:pt x="8240" y="21298"/>
                    <a:pt x="8038" y="21179"/>
                  </a:cubicBezTo>
                  <a:cubicBezTo>
                    <a:pt x="7966" y="21119"/>
                    <a:pt x="7847" y="21036"/>
                    <a:pt x="7704" y="20965"/>
                  </a:cubicBezTo>
                  <a:cubicBezTo>
                    <a:pt x="7538" y="20869"/>
                    <a:pt x="7359" y="20786"/>
                    <a:pt x="7121" y="20679"/>
                  </a:cubicBezTo>
                  <a:cubicBezTo>
                    <a:pt x="6966" y="20619"/>
                    <a:pt x="6823" y="20524"/>
                    <a:pt x="6668" y="20465"/>
                  </a:cubicBezTo>
                  <a:cubicBezTo>
                    <a:pt x="5549" y="19917"/>
                    <a:pt x="4513" y="19179"/>
                    <a:pt x="3656" y="18286"/>
                  </a:cubicBezTo>
                  <a:cubicBezTo>
                    <a:pt x="2882" y="17488"/>
                    <a:pt x="2239" y="16571"/>
                    <a:pt x="1763" y="15571"/>
                  </a:cubicBezTo>
                  <a:cubicBezTo>
                    <a:pt x="1489" y="14976"/>
                    <a:pt x="1275" y="14369"/>
                    <a:pt x="1108" y="13738"/>
                  </a:cubicBezTo>
                  <a:cubicBezTo>
                    <a:pt x="858" y="12809"/>
                    <a:pt x="703" y="11833"/>
                    <a:pt x="739" y="10856"/>
                  </a:cubicBezTo>
                  <a:cubicBezTo>
                    <a:pt x="763" y="10142"/>
                    <a:pt x="870" y="9451"/>
                    <a:pt x="977" y="8761"/>
                  </a:cubicBezTo>
                  <a:cubicBezTo>
                    <a:pt x="1001" y="8535"/>
                    <a:pt x="1096" y="8296"/>
                    <a:pt x="1156" y="8070"/>
                  </a:cubicBezTo>
                  <a:cubicBezTo>
                    <a:pt x="1215" y="7868"/>
                    <a:pt x="1275" y="7665"/>
                    <a:pt x="1346" y="7475"/>
                  </a:cubicBezTo>
                  <a:cubicBezTo>
                    <a:pt x="1418" y="7284"/>
                    <a:pt x="1489" y="7094"/>
                    <a:pt x="1584" y="6891"/>
                  </a:cubicBezTo>
                  <a:cubicBezTo>
                    <a:pt x="1823" y="6356"/>
                    <a:pt x="2108" y="5820"/>
                    <a:pt x="2466" y="5344"/>
                  </a:cubicBezTo>
                  <a:cubicBezTo>
                    <a:pt x="2739" y="4986"/>
                    <a:pt x="3013" y="4629"/>
                    <a:pt x="3323" y="4308"/>
                  </a:cubicBezTo>
                  <a:cubicBezTo>
                    <a:pt x="3478" y="4129"/>
                    <a:pt x="3632" y="3974"/>
                    <a:pt x="3787" y="3820"/>
                  </a:cubicBezTo>
                  <a:cubicBezTo>
                    <a:pt x="3954" y="3665"/>
                    <a:pt x="4097" y="3498"/>
                    <a:pt x="4275" y="3355"/>
                  </a:cubicBezTo>
                  <a:lnTo>
                    <a:pt x="4513" y="3141"/>
                  </a:lnTo>
                  <a:lnTo>
                    <a:pt x="4752" y="2951"/>
                  </a:lnTo>
                  <a:cubicBezTo>
                    <a:pt x="4906" y="2820"/>
                    <a:pt x="5085" y="2700"/>
                    <a:pt x="5240" y="2581"/>
                  </a:cubicBezTo>
                  <a:cubicBezTo>
                    <a:pt x="6299" y="1855"/>
                    <a:pt x="7502" y="1331"/>
                    <a:pt x="8752" y="1046"/>
                  </a:cubicBezTo>
                  <a:cubicBezTo>
                    <a:pt x="9014" y="974"/>
                    <a:pt x="9252" y="938"/>
                    <a:pt x="9502" y="879"/>
                  </a:cubicBezTo>
                  <a:cubicBezTo>
                    <a:pt x="9740" y="831"/>
                    <a:pt x="9990" y="795"/>
                    <a:pt x="10240" y="784"/>
                  </a:cubicBezTo>
                  <a:cubicBezTo>
                    <a:pt x="10514" y="748"/>
                    <a:pt x="10776" y="748"/>
                    <a:pt x="11050" y="736"/>
                  </a:cubicBezTo>
                  <a:cubicBezTo>
                    <a:pt x="11312" y="748"/>
                    <a:pt x="11586" y="736"/>
                    <a:pt x="11848" y="760"/>
                  </a:cubicBezTo>
                  <a:cubicBezTo>
                    <a:pt x="12122" y="784"/>
                    <a:pt x="12383" y="819"/>
                    <a:pt x="12657" y="855"/>
                  </a:cubicBezTo>
                  <a:cubicBezTo>
                    <a:pt x="12919" y="903"/>
                    <a:pt x="13181" y="938"/>
                    <a:pt x="13443" y="998"/>
                  </a:cubicBezTo>
                  <a:cubicBezTo>
                    <a:pt x="13681" y="1046"/>
                    <a:pt x="13931" y="1105"/>
                    <a:pt x="14169" y="1153"/>
                  </a:cubicBezTo>
                  <a:cubicBezTo>
                    <a:pt x="14268" y="1168"/>
                    <a:pt x="14353" y="1177"/>
                    <a:pt x="14420" y="1177"/>
                  </a:cubicBezTo>
                  <a:cubicBezTo>
                    <a:pt x="14506" y="1177"/>
                    <a:pt x="14561" y="1162"/>
                    <a:pt x="14574" y="1129"/>
                  </a:cubicBezTo>
                  <a:cubicBezTo>
                    <a:pt x="14634" y="1046"/>
                    <a:pt x="14693" y="962"/>
                    <a:pt x="14729" y="867"/>
                  </a:cubicBezTo>
                  <a:cubicBezTo>
                    <a:pt x="14753" y="807"/>
                    <a:pt x="14705" y="748"/>
                    <a:pt x="14610" y="676"/>
                  </a:cubicBezTo>
                  <a:cubicBezTo>
                    <a:pt x="14491" y="593"/>
                    <a:pt x="14312" y="522"/>
                    <a:pt x="14050" y="462"/>
                  </a:cubicBezTo>
                  <a:cubicBezTo>
                    <a:pt x="13967" y="450"/>
                    <a:pt x="13872" y="426"/>
                    <a:pt x="13788" y="403"/>
                  </a:cubicBezTo>
                  <a:lnTo>
                    <a:pt x="13515" y="343"/>
                  </a:lnTo>
                  <a:cubicBezTo>
                    <a:pt x="13431" y="331"/>
                    <a:pt x="13336" y="307"/>
                    <a:pt x="13253" y="284"/>
                  </a:cubicBezTo>
                  <a:lnTo>
                    <a:pt x="12991" y="248"/>
                  </a:lnTo>
                  <a:cubicBezTo>
                    <a:pt x="12538" y="153"/>
                    <a:pt x="12098" y="81"/>
                    <a:pt x="11633" y="33"/>
                  </a:cubicBezTo>
                  <a:cubicBezTo>
                    <a:pt x="11321" y="19"/>
                    <a:pt x="11009" y="1"/>
                    <a:pt x="10698"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1" name="Google Shape;10317;p23">
              <a:extLst>
                <a:ext uri="{FF2B5EF4-FFF2-40B4-BE49-F238E27FC236}">
                  <a16:creationId xmlns:a16="http://schemas.microsoft.com/office/drawing/2014/main" xmlns="" id="{CEBF3221-2327-6935-3674-4643483BB4AD}"/>
                </a:ext>
              </a:extLst>
            </p:cNvPr>
            <p:cNvSpPr/>
            <p:nvPr/>
          </p:nvSpPr>
          <p:spPr>
            <a:xfrm>
              <a:off x="7830150" y="1255775"/>
              <a:ext cx="325650" cy="272475"/>
            </a:xfrm>
            <a:custGeom>
              <a:avLst/>
              <a:gdLst/>
              <a:ahLst/>
              <a:cxnLst/>
              <a:rect l="l" t="t" r="r" b="b"/>
              <a:pathLst>
                <a:path w="13026" h="10899" extrusionOk="0">
                  <a:moveTo>
                    <a:pt x="12871" y="0"/>
                  </a:moveTo>
                  <a:cubicBezTo>
                    <a:pt x="12811" y="24"/>
                    <a:pt x="12752" y="48"/>
                    <a:pt x="12680" y="108"/>
                  </a:cubicBezTo>
                  <a:cubicBezTo>
                    <a:pt x="12585" y="167"/>
                    <a:pt x="12549" y="238"/>
                    <a:pt x="12526" y="619"/>
                  </a:cubicBezTo>
                  <a:cubicBezTo>
                    <a:pt x="12478" y="1155"/>
                    <a:pt x="12395" y="1715"/>
                    <a:pt x="12252" y="2227"/>
                  </a:cubicBezTo>
                  <a:cubicBezTo>
                    <a:pt x="12133" y="2691"/>
                    <a:pt x="12002" y="3120"/>
                    <a:pt x="11883" y="3584"/>
                  </a:cubicBezTo>
                  <a:cubicBezTo>
                    <a:pt x="11752" y="4037"/>
                    <a:pt x="11573" y="4477"/>
                    <a:pt x="11347" y="4894"/>
                  </a:cubicBezTo>
                  <a:cubicBezTo>
                    <a:pt x="10966" y="5620"/>
                    <a:pt x="10454" y="6299"/>
                    <a:pt x="9918" y="6906"/>
                  </a:cubicBezTo>
                  <a:cubicBezTo>
                    <a:pt x="8727" y="8263"/>
                    <a:pt x="7168" y="9299"/>
                    <a:pt x="5453" y="9883"/>
                  </a:cubicBezTo>
                  <a:cubicBezTo>
                    <a:pt x="5203" y="9966"/>
                    <a:pt x="4953" y="10025"/>
                    <a:pt x="4691" y="10109"/>
                  </a:cubicBezTo>
                  <a:cubicBezTo>
                    <a:pt x="4441" y="10168"/>
                    <a:pt x="4191" y="10228"/>
                    <a:pt x="3953" y="10264"/>
                  </a:cubicBezTo>
                  <a:cubicBezTo>
                    <a:pt x="3608" y="10418"/>
                    <a:pt x="3727" y="10502"/>
                    <a:pt x="3667" y="10621"/>
                  </a:cubicBezTo>
                  <a:lnTo>
                    <a:pt x="3143" y="10621"/>
                  </a:lnTo>
                  <a:cubicBezTo>
                    <a:pt x="3060" y="10537"/>
                    <a:pt x="3001" y="10490"/>
                    <a:pt x="2893" y="10478"/>
                  </a:cubicBezTo>
                  <a:cubicBezTo>
                    <a:pt x="2858" y="10474"/>
                    <a:pt x="2817" y="10473"/>
                    <a:pt x="2766" y="10473"/>
                  </a:cubicBezTo>
                  <a:cubicBezTo>
                    <a:pt x="2663" y="10473"/>
                    <a:pt x="2520" y="10478"/>
                    <a:pt x="2298" y="10478"/>
                  </a:cubicBezTo>
                  <a:cubicBezTo>
                    <a:pt x="2243" y="10482"/>
                    <a:pt x="2190" y="10483"/>
                    <a:pt x="2138" y="10483"/>
                  </a:cubicBezTo>
                  <a:cubicBezTo>
                    <a:pt x="2033" y="10483"/>
                    <a:pt x="1933" y="10478"/>
                    <a:pt x="1822" y="10478"/>
                  </a:cubicBezTo>
                  <a:cubicBezTo>
                    <a:pt x="1667" y="10466"/>
                    <a:pt x="1512" y="10466"/>
                    <a:pt x="1357" y="10442"/>
                  </a:cubicBezTo>
                  <a:cubicBezTo>
                    <a:pt x="1238" y="10442"/>
                    <a:pt x="1131" y="10430"/>
                    <a:pt x="1036" y="10430"/>
                  </a:cubicBezTo>
                  <a:cubicBezTo>
                    <a:pt x="941" y="10430"/>
                    <a:pt x="834" y="10430"/>
                    <a:pt x="762" y="10466"/>
                  </a:cubicBezTo>
                  <a:cubicBezTo>
                    <a:pt x="798" y="10490"/>
                    <a:pt x="834" y="10537"/>
                    <a:pt x="869" y="10585"/>
                  </a:cubicBezTo>
                  <a:cubicBezTo>
                    <a:pt x="726" y="10585"/>
                    <a:pt x="536" y="10561"/>
                    <a:pt x="393" y="10537"/>
                  </a:cubicBezTo>
                  <a:cubicBezTo>
                    <a:pt x="310" y="10518"/>
                    <a:pt x="231" y="10506"/>
                    <a:pt x="160" y="10506"/>
                  </a:cubicBezTo>
                  <a:cubicBezTo>
                    <a:pt x="99" y="10506"/>
                    <a:pt x="44" y="10515"/>
                    <a:pt x="0" y="10537"/>
                  </a:cubicBezTo>
                  <a:cubicBezTo>
                    <a:pt x="60" y="10609"/>
                    <a:pt x="203" y="10668"/>
                    <a:pt x="357" y="10716"/>
                  </a:cubicBezTo>
                  <a:cubicBezTo>
                    <a:pt x="524" y="10775"/>
                    <a:pt x="726" y="10787"/>
                    <a:pt x="917" y="10823"/>
                  </a:cubicBezTo>
                  <a:cubicBezTo>
                    <a:pt x="1392" y="10874"/>
                    <a:pt x="1871" y="10899"/>
                    <a:pt x="2350" y="10899"/>
                  </a:cubicBezTo>
                  <a:cubicBezTo>
                    <a:pt x="3227" y="10899"/>
                    <a:pt x="4102" y="10814"/>
                    <a:pt x="4941" y="10645"/>
                  </a:cubicBezTo>
                  <a:cubicBezTo>
                    <a:pt x="5525" y="10525"/>
                    <a:pt x="6096" y="10323"/>
                    <a:pt x="6644" y="10085"/>
                  </a:cubicBezTo>
                  <a:cubicBezTo>
                    <a:pt x="7525" y="9704"/>
                    <a:pt x="8346" y="9168"/>
                    <a:pt x="9132" y="8597"/>
                  </a:cubicBezTo>
                  <a:cubicBezTo>
                    <a:pt x="9609" y="8239"/>
                    <a:pt x="10085" y="7811"/>
                    <a:pt x="10466" y="7323"/>
                  </a:cubicBezTo>
                  <a:cubicBezTo>
                    <a:pt x="10763" y="6954"/>
                    <a:pt x="11037" y="6549"/>
                    <a:pt x="11299" y="6144"/>
                  </a:cubicBezTo>
                  <a:cubicBezTo>
                    <a:pt x="11811" y="5358"/>
                    <a:pt x="12192" y="4525"/>
                    <a:pt x="12537" y="3644"/>
                  </a:cubicBezTo>
                  <a:cubicBezTo>
                    <a:pt x="12740" y="3156"/>
                    <a:pt x="12847" y="2620"/>
                    <a:pt x="12883" y="2108"/>
                  </a:cubicBezTo>
                  <a:cubicBezTo>
                    <a:pt x="12895" y="1893"/>
                    <a:pt x="12907" y="1620"/>
                    <a:pt x="12942" y="1393"/>
                  </a:cubicBezTo>
                  <a:cubicBezTo>
                    <a:pt x="13026" y="798"/>
                    <a:pt x="12954" y="405"/>
                    <a:pt x="12871" y="0"/>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22" name="Google Shape;10318;p23">
              <a:extLst>
                <a:ext uri="{FF2B5EF4-FFF2-40B4-BE49-F238E27FC236}">
                  <a16:creationId xmlns:a16="http://schemas.microsoft.com/office/drawing/2014/main" xmlns="" id="{6D051D1F-37A9-217A-5E0A-1E204E51F97F}"/>
                </a:ext>
              </a:extLst>
            </p:cNvPr>
            <p:cNvSpPr/>
            <p:nvPr/>
          </p:nvSpPr>
          <p:spPr>
            <a:xfrm>
              <a:off x="8052800" y="1053025"/>
              <a:ext cx="107475" cy="202775"/>
            </a:xfrm>
            <a:custGeom>
              <a:avLst/>
              <a:gdLst/>
              <a:ahLst/>
              <a:cxnLst/>
              <a:rect l="l" t="t" r="r" b="b"/>
              <a:pathLst>
                <a:path w="4299" h="8111" extrusionOk="0">
                  <a:moveTo>
                    <a:pt x="230" y="1"/>
                  </a:moveTo>
                  <a:cubicBezTo>
                    <a:pt x="157" y="1"/>
                    <a:pt x="104" y="25"/>
                    <a:pt x="71" y="74"/>
                  </a:cubicBezTo>
                  <a:cubicBezTo>
                    <a:pt x="60" y="86"/>
                    <a:pt x="36" y="97"/>
                    <a:pt x="0" y="133"/>
                  </a:cubicBezTo>
                  <a:cubicBezTo>
                    <a:pt x="95" y="252"/>
                    <a:pt x="167" y="324"/>
                    <a:pt x="238" y="419"/>
                  </a:cubicBezTo>
                  <a:cubicBezTo>
                    <a:pt x="500" y="693"/>
                    <a:pt x="786" y="990"/>
                    <a:pt x="1036" y="1288"/>
                  </a:cubicBezTo>
                  <a:cubicBezTo>
                    <a:pt x="1393" y="1681"/>
                    <a:pt x="1715" y="2110"/>
                    <a:pt x="1988" y="2562"/>
                  </a:cubicBezTo>
                  <a:cubicBezTo>
                    <a:pt x="2274" y="3003"/>
                    <a:pt x="2548" y="3467"/>
                    <a:pt x="2738" y="3955"/>
                  </a:cubicBezTo>
                  <a:cubicBezTo>
                    <a:pt x="2965" y="4479"/>
                    <a:pt x="3143" y="5003"/>
                    <a:pt x="3286" y="5539"/>
                  </a:cubicBezTo>
                  <a:cubicBezTo>
                    <a:pt x="3441" y="6074"/>
                    <a:pt x="3536" y="6610"/>
                    <a:pt x="3631" y="7158"/>
                  </a:cubicBezTo>
                  <a:cubicBezTo>
                    <a:pt x="3643" y="7313"/>
                    <a:pt x="3655" y="7456"/>
                    <a:pt x="3691" y="7563"/>
                  </a:cubicBezTo>
                  <a:cubicBezTo>
                    <a:pt x="3703" y="7658"/>
                    <a:pt x="3715" y="7753"/>
                    <a:pt x="3751" y="7825"/>
                  </a:cubicBezTo>
                  <a:cubicBezTo>
                    <a:pt x="3798" y="7956"/>
                    <a:pt x="3870" y="8027"/>
                    <a:pt x="3965" y="8051"/>
                  </a:cubicBezTo>
                  <a:cubicBezTo>
                    <a:pt x="4024" y="8063"/>
                    <a:pt x="4096" y="8087"/>
                    <a:pt x="4179" y="8110"/>
                  </a:cubicBezTo>
                  <a:cubicBezTo>
                    <a:pt x="4262" y="8027"/>
                    <a:pt x="4298" y="7848"/>
                    <a:pt x="4286" y="7491"/>
                  </a:cubicBezTo>
                  <a:cubicBezTo>
                    <a:pt x="4262" y="6967"/>
                    <a:pt x="4191" y="6420"/>
                    <a:pt x="4108" y="5908"/>
                  </a:cubicBezTo>
                  <a:cubicBezTo>
                    <a:pt x="4001" y="5384"/>
                    <a:pt x="3881" y="4860"/>
                    <a:pt x="3691" y="4360"/>
                  </a:cubicBezTo>
                  <a:cubicBezTo>
                    <a:pt x="3155" y="2895"/>
                    <a:pt x="2298" y="1586"/>
                    <a:pt x="1191" y="574"/>
                  </a:cubicBezTo>
                  <a:cubicBezTo>
                    <a:pt x="765" y="182"/>
                    <a:pt x="427" y="1"/>
                    <a:pt x="230" y="1"/>
                  </a:cubicBezTo>
                  <a:close/>
                </a:path>
              </a:pathLst>
            </a:custGeom>
            <a:solidFill>
              <a:srgbClr val="2B2823"/>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54" name="Google Shape;10350;p23">
            <a:extLst>
              <a:ext uri="{FF2B5EF4-FFF2-40B4-BE49-F238E27FC236}">
                <a16:creationId xmlns:a16="http://schemas.microsoft.com/office/drawing/2014/main" xmlns="" id="{D3457A6B-089E-B302-94FC-35D11764EA78}"/>
              </a:ext>
            </a:extLst>
          </p:cNvPr>
          <p:cNvGrpSpPr/>
          <p:nvPr/>
        </p:nvGrpSpPr>
        <p:grpSpPr>
          <a:xfrm>
            <a:off x="3578788" y="4999331"/>
            <a:ext cx="411357" cy="460251"/>
            <a:chOff x="-17903225" y="2060800"/>
            <a:chExt cx="271750" cy="304050"/>
          </a:xfrm>
        </p:grpSpPr>
        <p:sp>
          <p:nvSpPr>
            <p:cNvPr id="255" name="Google Shape;10351;p23">
              <a:extLst>
                <a:ext uri="{FF2B5EF4-FFF2-40B4-BE49-F238E27FC236}">
                  <a16:creationId xmlns:a16="http://schemas.microsoft.com/office/drawing/2014/main" xmlns="" id="{E95828E2-6856-23A4-DE6C-89C1E0FA21FE}"/>
                </a:ext>
              </a:extLst>
            </p:cNvPr>
            <p:cNvSpPr/>
            <p:nvPr/>
          </p:nvSpPr>
          <p:spPr>
            <a:xfrm>
              <a:off x="-17722875" y="2204150"/>
              <a:ext cx="18150" cy="18150"/>
            </a:xfrm>
            <a:custGeom>
              <a:avLst/>
              <a:gdLst/>
              <a:ahLst/>
              <a:cxnLst/>
              <a:rect l="l" t="t" r="r" b="b"/>
              <a:pathLst>
                <a:path w="726" h="726" extrusionOk="0">
                  <a:moveTo>
                    <a:pt x="347" y="1"/>
                  </a:moveTo>
                  <a:cubicBezTo>
                    <a:pt x="158" y="1"/>
                    <a:pt x="1" y="158"/>
                    <a:pt x="1" y="379"/>
                  </a:cubicBezTo>
                  <a:cubicBezTo>
                    <a:pt x="1" y="568"/>
                    <a:pt x="158" y="725"/>
                    <a:pt x="347" y="725"/>
                  </a:cubicBezTo>
                  <a:cubicBezTo>
                    <a:pt x="568" y="725"/>
                    <a:pt x="726" y="568"/>
                    <a:pt x="726" y="379"/>
                  </a:cubicBezTo>
                  <a:cubicBezTo>
                    <a:pt x="726" y="158"/>
                    <a:pt x="568" y="1"/>
                    <a:pt x="347"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6" name="Google Shape;10352;p23">
              <a:extLst>
                <a:ext uri="{FF2B5EF4-FFF2-40B4-BE49-F238E27FC236}">
                  <a16:creationId xmlns:a16="http://schemas.microsoft.com/office/drawing/2014/main" xmlns="" id="{B671D4C1-DD8A-AEAF-8E70-2AE340EC6DE5}"/>
                </a:ext>
              </a:extLst>
            </p:cNvPr>
            <p:cNvSpPr/>
            <p:nvPr/>
          </p:nvSpPr>
          <p:spPr>
            <a:xfrm>
              <a:off x="-17829200" y="2204150"/>
              <a:ext cx="18150" cy="18150"/>
            </a:xfrm>
            <a:custGeom>
              <a:avLst/>
              <a:gdLst/>
              <a:ahLst/>
              <a:cxnLst/>
              <a:rect l="l" t="t" r="r" b="b"/>
              <a:pathLst>
                <a:path w="726" h="726" extrusionOk="0">
                  <a:moveTo>
                    <a:pt x="347" y="1"/>
                  </a:moveTo>
                  <a:cubicBezTo>
                    <a:pt x="158" y="1"/>
                    <a:pt x="1" y="158"/>
                    <a:pt x="1" y="379"/>
                  </a:cubicBezTo>
                  <a:cubicBezTo>
                    <a:pt x="1" y="568"/>
                    <a:pt x="158" y="725"/>
                    <a:pt x="347" y="725"/>
                  </a:cubicBezTo>
                  <a:cubicBezTo>
                    <a:pt x="568" y="725"/>
                    <a:pt x="725" y="568"/>
                    <a:pt x="725" y="379"/>
                  </a:cubicBezTo>
                  <a:cubicBezTo>
                    <a:pt x="725" y="158"/>
                    <a:pt x="568" y="1"/>
                    <a:pt x="347"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57" name="Google Shape;10353;p23">
              <a:extLst>
                <a:ext uri="{FF2B5EF4-FFF2-40B4-BE49-F238E27FC236}">
                  <a16:creationId xmlns:a16="http://schemas.microsoft.com/office/drawing/2014/main" xmlns="" id="{A848B7E3-DB7A-8DD3-A4D3-C56F607DBCCB}"/>
                </a:ext>
              </a:extLst>
            </p:cNvPr>
            <p:cNvSpPr/>
            <p:nvPr/>
          </p:nvSpPr>
          <p:spPr>
            <a:xfrm>
              <a:off x="-17903225" y="2060800"/>
              <a:ext cx="271750" cy="304050"/>
            </a:xfrm>
            <a:custGeom>
              <a:avLst/>
              <a:gdLst/>
              <a:ahLst/>
              <a:cxnLst/>
              <a:rect l="l" t="t" r="r" b="b"/>
              <a:pathLst>
                <a:path w="10870" h="12162" extrusionOk="0">
                  <a:moveTo>
                    <a:pt x="1040" y="694"/>
                  </a:moveTo>
                  <a:cubicBezTo>
                    <a:pt x="1891" y="694"/>
                    <a:pt x="2615" y="1293"/>
                    <a:pt x="2773" y="2112"/>
                  </a:cubicBezTo>
                  <a:cubicBezTo>
                    <a:pt x="2552" y="2364"/>
                    <a:pt x="2332" y="2679"/>
                    <a:pt x="2143" y="2994"/>
                  </a:cubicBezTo>
                  <a:lnTo>
                    <a:pt x="1040" y="694"/>
                  </a:lnTo>
                  <a:close/>
                  <a:moveTo>
                    <a:pt x="9861" y="694"/>
                  </a:moveTo>
                  <a:lnTo>
                    <a:pt x="8727" y="2994"/>
                  </a:lnTo>
                  <a:cubicBezTo>
                    <a:pt x="8507" y="2679"/>
                    <a:pt x="8318" y="2395"/>
                    <a:pt x="8097" y="2112"/>
                  </a:cubicBezTo>
                  <a:cubicBezTo>
                    <a:pt x="8255" y="1293"/>
                    <a:pt x="8979" y="694"/>
                    <a:pt x="9830" y="694"/>
                  </a:cubicBezTo>
                  <a:close/>
                  <a:moveTo>
                    <a:pt x="5451" y="1419"/>
                  </a:moveTo>
                  <a:cubicBezTo>
                    <a:pt x="6144" y="1419"/>
                    <a:pt x="6900" y="1860"/>
                    <a:pt x="7561" y="2584"/>
                  </a:cubicBezTo>
                  <a:lnTo>
                    <a:pt x="6994" y="2994"/>
                  </a:lnTo>
                  <a:cubicBezTo>
                    <a:pt x="6270" y="3466"/>
                    <a:pt x="5829" y="4254"/>
                    <a:pt x="5829" y="5136"/>
                  </a:cubicBezTo>
                  <a:lnTo>
                    <a:pt x="5829" y="6522"/>
                  </a:lnTo>
                  <a:cubicBezTo>
                    <a:pt x="5734" y="6491"/>
                    <a:pt x="5608" y="6491"/>
                    <a:pt x="5482" y="6491"/>
                  </a:cubicBezTo>
                  <a:cubicBezTo>
                    <a:pt x="5356" y="6491"/>
                    <a:pt x="5199" y="6522"/>
                    <a:pt x="5104" y="6554"/>
                  </a:cubicBezTo>
                  <a:lnTo>
                    <a:pt x="5104" y="5199"/>
                  </a:lnTo>
                  <a:cubicBezTo>
                    <a:pt x="5104" y="4317"/>
                    <a:pt x="4663" y="3498"/>
                    <a:pt x="3938" y="3025"/>
                  </a:cubicBezTo>
                  <a:lnTo>
                    <a:pt x="3371" y="2616"/>
                  </a:lnTo>
                  <a:cubicBezTo>
                    <a:pt x="4001" y="1797"/>
                    <a:pt x="4726" y="1419"/>
                    <a:pt x="5451" y="1419"/>
                  </a:cubicBezTo>
                  <a:close/>
                  <a:moveTo>
                    <a:pt x="5451" y="7152"/>
                  </a:moveTo>
                  <a:cubicBezTo>
                    <a:pt x="5608" y="7152"/>
                    <a:pt x="5734" y="7279"/>
                    <a:pt x="5797" y="7405"/>
                  </a:cubicBezTo>
                  <a:lnTo>
                    <a:pt x="5797" y="7562"/>
                  </a:lnTo>
                  <a:cubicBezTo>
                    <a:pt x="5766" y="7625"/>
                    <a:pt x="5608" y="7751"/>
                    <a:pt x="5451" y="7846"/>
                  </a:cubicBezTo>
                  <a:cubicBezTo>
                    <a:pt x="5262" y="7720"/>
                    <a:pt x="5104" y="7594"/>
                    <a:pt x="5104" y="7499"/>
                  </a:cubicBezTo>
                  <a:cubicBezTo>
                    <a:pt x="5104" y="7310"/>
                    <a:pt x="5262" y="7152"/>
                    <a:pt x="5451" y="7152"/>
                  </a:cubicBezTo>
                  <a:close/>
                  <a:moveTo>
                    <a:pt x="2899" y="3151"/>
                  </a:moveTo>
                  <a:lnTo>
                    <a:pt x="3560" y="3561"/>
                  </a:lnTo>
                  <a:cubicBezTo>
                    <a:pt x="4064" y="3907"/>
                    <a:pt x="4379" y="4538"/>
                    <a:pt x="4379" y="5105"/>
                  </a:cubicBezTo>
                  <a:lnTo>
                    <a:pt x="4379" y="7499"/>
                  </a:lnTo>
                  <a:cubicBezTo>
                    <a:pt x="4379" y="7562"/>
                    <a:pt x="4379" y="7625"/>
                    <a:pt x="4411" y="7688"/>
                  </a:cubicBezTo>
                  <a:cubicBezTo>
                    <a:pt x="4505" y="8035"/>
                    <a:pt x="4852" y="8287"/>
                    <a:pt x="5104" y="8413"/>
                  </a:cubicBezTo>
                  <a:lnTo>
                    <a:pt x="5104" y="8948"/>
                  </a:lnTo>
                  <a:lnTo>
                    <a:pt x="5104" y="8980"/>
                  </a:lnTo>
                  <a:cubicBezTo>
                    <a:pt x="5059" y="9813"/>
                    <a:pt x="4353" y="10357"/>
                    <a:pt x="3575" y="10357"/>
                  </a:cubicBezTo>
                  <a:cubicBezTo>
                    <a:pt x="3264" y="10357"/>
                    <a:pt x="2943" y="10271"/>
                    <a:pt x="2647" y="10082"/>
                  </a:cubicBezTo>
                  <a:cubicBezTo>
                    <a:pt x="1859" y="9547"/>
                    <a:pt x="1512" y="8728"/>
                    <a:pt x="1512" y="7499"/>
                  </a:cubicBezTo>
                  <a:cubicBezTo>
                    <a:pt x="1512" y="6144"/>
                    <a:pt x="2017" y="4443"/>
                    <a:pt x="2899" y="3151"/>
                  </a:cubicBezTo>
                  <a:close/>
                  <a:moveTo>
                    <a:pt x="8066" y="3151"/>
                  </a:moveTo>
                  <a:cubicBezTo>
                    <a:pt x="8916" y="4412"/>
                    <a:pt x="9420" y="6144"/>
                    <a:pt x="9420" y="7499"/>
                  </a:cubicBezTo>
                  <a:cubicBezTo>
                    <a:pt x="9389" y="8696"/>
                    <a:pt x="8979" y="9578"/>
                    <a:pt x="8192" y="10082"/>
                  </a:cubicBezTo>
                  <a:cubicBezTo>
                    <a:pt x="7913" y="10271"/>
                    <a:pt x="7599" y="10357"/>
                    <a:pt x="7293" y="10357"/>
                  </a:cubicBezTo>
                  <a:cubicBezTo>
                    <a:pt x="6522" y="10357"/>
                    <a:pt x="5797" y="9813"/>
                    <a:pt x="5797" y="8980"/>
                  </a:cubicBezTo>
                  <a:lnTo>
                    <a:pt x="5797" y="8917"/>
                  </a:lnTo>
                  <a:lnTo>
                    <a:pt x="5797" y="8476"/>
                  </a:lnTo>
                  <a:cubicBezTo>
                    <a:pt x="6175" y="8255"/>
                    <a:pt x="6553" y="7940"/>
                    <a:pt x="6553" y="7499"/>
                  </a:cubicBezTo>
                  <a:lnTo>
                    <a:pt x="6553" y="7310"/>
                  </a:lnTo>
                  <a:lnTo>
                    <a:pt x="6553" y="5105"/>
                  </a:lnTo>
                  <a:cubicBezTo>
                    <a:pt x="6553" y="4475"/>
                    <a:pt x="6868" y="3907"/>
                    <a:pt x="7372" y="3561"/>
                  </a:cubicBezTo>
                  <a:lnTo>
                    <a:pt x="8066" y="3151"/>
                  </a:lnTo>
                  <a:close/>
                  <a:moveTo>
                    <a:pt x="5451" y="10145"/>
                  </a:moveTo>
                  <a:cubicBezTo>
                    <a:pt x="5577" y="10303"/>
                    <a:pt x="5671" y="10429"/>
                    <a:pt x="5797" y="10555"/>
                  </a:cubicBezTo>
                  <a:lnTo>
                    <a:pt x="5797" y="11437"/>
                  </a:lnTo>
                  <a:lnTo>
                    <a:pt x="5104" y="11437"/>
                  </a:lnTo>
                  <a:lnTo>
                    <a:pt x="5104" y="10555"/>
                  </a:lnTo>
                  <a:cubicBezTo>
                    <a:pt x="5199" y="10429"/>
                    <a:pt x="5356" y="10303"/>
                    <a:pt x="5451" y="10145"/>
                  </a:cubicBezTo>
                  <a:close/>
                  <a:moveTo>
                    <a:pt x="441" y="1"/>
                  </a:moveTo>
                  <a:cubicBezTo>
                    <a:pt x="158" y="1"/>
                    <a:pt x="0" y="284"/>
                    <a:pt x="126" y="505"/>
                  </a:cubicBezTo>
                  <a:lnTo>
                    <a:pt x="1733" y="3750"/>
                  </a:lnTo>
                  <a:cubicBezTo>
                    <a:pt x="1166" y="4947"/>
                    <a:pt x="788" y="6302"/>
                    <a:pt x="788" y="7499"/>
                  </a:cubicBezTo>
                  <a:cubicBezTo>
                    <a:pt x="788" y="8917"/>
                    <a:pt x="1260" y="9988"/>
                    <a:pt x="2269" y="10650"/>
                  </a:cubicBezTo>
                  <a:cubicBezTo>
                    <a:pt x="2670" y="10930"/>
                    <a:pt x="3134" y="11071"/>
                    <a:pt x="3598" y="11071"/>
                  </a:cubicBezTo>
                  <a:cubicBezTo>
                    <a:pt x="3863" y="11071"/>
                    <a:pt x="4127" y="11025"/>
                    <a:pt x="4379" y="10933"/>
                  </a:cubicBezTo>
                  <a:lnTo>
                    <a:pt x="4379" y="11815"/>
                  </a:lnTo>
                  <a:cubicBezTo>
                    <a:pt x="4379" y="12004"/>
                    <a:pt x="4537" y="12162"/>
                    <a:pt x="4726" y="12162"/>
                  </a:cubicBezTo>
                  <a:lnTo>
                    <a:pt x="6144" y="12162"/>
                  </a:lnTo>
                  <a:cubicBezTo>
                    <a:pt x="6364" y="12162"/>
                    <a:pt x="6522" y="12004"/>
                    <a:pt x="6522" y="11815"/>
                  </a:cubicBezTo>
                  <a:lnTo>
                    <a:pt x="6522" y="10933"/>
                  </a:lnTo>
                  <a:cubicBezTo>
                    <a:pt x="6774" y="11025"/>
                    <a:pt x="7038" y="11071"/>
                    <a:pt x="7303" y="11071"/>
                  </a:cubicBezTo>
                  <a:cubicBezTo>
                    <a:pt x="7767" y="11071"/>
                    <a:pt x="8232" y="10930"/>
                    <a:pt x="8633" y="10650"/>
                  </a:cubicBezTo>
                  <a:cubicBezTo>
                    <a:pt x="9641" y="9988"/>
                    <a:pt x="10113" y="8917"/>
                    <a:pt x="10113" y="7499"/>
                  </a:cubicBezTo>
                  <a:cubicBezTo>
                    <a:pt x="10113" y="6302"/>
                    <a:pt x="9735" y="4916"/>
                    <a:pt x="9137" y="3750"/>
                  </a:cubicBezTo>
                  <a:lnTo>
                    <a:pt x="10775" y="505"/>
                  </a:lnTo>
                  <a:cubicBezTo>
                    <a:pt x="10869" y="284"/>
                    <a:pt x="10680" y="1"/>
                    <a:pt x="10460" y="1"/>
                  </a:cubicBezTo>
                  <a:lnTo>
                    <a:pt x="9861" y="1"/>
                  </a:lnTo>
                  <a:cubicBezTo>
                    <a:pt x="8853" y="1"/>
                    <a:pt x="7940" y="631"/>
                    <a:pt x="7530" y="1576"/>
                  </a:cubicBezTo>
                  <a:cubicBezTo>
                    <a:pt x="7467" y="1545"/>
                    <a:pt x="7404" y="1450"/>
                    <a:pt x="7341" y="1419"/>
                  </a:cubicBezTo>
                  <a:cubicBezTo>
                    <a:pt x="6742" y="946"/>
                    <a:pt x="6112" y="694"/>
                    <a:pt x="5451" y="694"/>
                  </a:cubicBezTo>
                  <a:cubicBezTo>
                    <a:pt x="4663" y="694"/>
                    <a:pt x="3938" y="1072"/>
                    <a:pt x="3371" y="1576"/>
                  </a:cubicBezTo>
                  <a:cubicBezTo>
                    <a:pt x="2993" y="631"/>
                    <a:pt x="2111" y="1"/>
                    <a:pt x="1040" y="1"/>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nvGrpSpPr>
          <p:cNvPr id="266" name="Google Shape;10362;p23">
            <a:extLst>
              <a:ext uri="{FF2B5EF4-FFF2-40B4-BE49-F238E27FC236}">
                <a16:creationId xmlns:a16="http://schemas.microsoft.com/office/drawing/2014/main" xmlns="" id="{561D9370-D747-B970-25ED-9DB23A9BBFEF}"/>
              </a:ext>
            </a:extLst>
          </p:cNvPr>
          <p:cNvGrpSpPr/>
          <p:nvPr/>
        </p:nvGrpSpPr>
        <p:grpSpPr>
          <a:xfrm>
            <a:off x="582650" y="3625616"/>
            <a:ext cx="379193" cy="455531"/>
            <a:chOff x="4459350" y="2882125"/>
            <a:chExt cx="228375" cy="274350"/>
          </a:xfrm>
        </p:grpSpPr>
        <p:sp>
          <p:nvSpPr>
            <p:cNvPr id="267" name="Google Shape;10363;p23">
              <a:extLst>
                <a:ext uri="{FF2B5EF4-FFF2-40B4-BE49-F238E27FC236}">
                  <a16:creationId xmlns:a16="http://schemas.microsoft.com/office/drawing/2014/main" xmlns="" id="{5F750181-8E30-71A1-87BA-6A69F3EFDB22}"/>
                </a:ext>
              </a:extLst>
            </p:cNvPr>
            <p:cNvSpPr/>
            <p:nvPr/>
          </p:nvSpPr>
          <p:spPr>
            <a:xfrm>
              <a:off x="4537175" y="3045650"/>
              <a:ext cx="15375" cy="15350"/>
            </a:xfrm>
            <a:custGeom>
              <a:avLst/>
              <a:gdLst/>
              <a:ahLst/>
              <a:cxnLst/>
              <a:rect l="l" t="t" r="r" b="b"/>
              <a:pathLst>
                <a:path w="615" h="614" extrusionOk="0">
                  <a:moveTo>
                    <a:pt x="308" y="0"/>
                  </a:moveTo>
                  <a:cubicBezTo>
                    <a:pt x="140" y="0"/>
                    <a:pt x="1" y="140"/>
                    <a:pt x="1" y="307"/>
                  </a:cubicBezTo>
                  <a:cubicBezTo>
                    <a:pt x="1" y="474"/>
                    <a:pt x="140" y="614"/>
                    <a:pt x="308" y="614"/>
                  </a:cubicBezTo>
                  <a:cubicBezTo>
                    <a:pt x="475" y="614"/>
                    <a:pt x="614" y="474"/>
                    <a:pt x="614" y="307"/>
                  </a:cubicBezTo>
                  <a:cubicBezTo>
                    <a:pt x="614" y="140"/>
                    <a:pt x="475" y="0"/>
                    <a:pt x="308"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8" name="Google Shape;10364;p23">
              <a:extLst>
                <a:ext uri="{FF2B5EF4-FFF2-40B4-BE49-F238E27FC236}">
                  <a16:creationId xmlns:a16="http://schemas.microsoft.com/office/drawing/2014/main" xmlns="" id="{501A5F33-D4A0-8F20-ED3A-FF1DD0D077FF}"/>
                </a:ext>
              </a:extLst>
            </p:cNvPr>
            <p:cNvSpPr/>
            <p:nvPr/>
          </p:nvSpPr>
          <p:spPr>
            <a:xfrm>
              <a:off x="4599900" y="3045650"/>
              <a:ext cx="15350" cy="15350"/>
            </a:xfrm>
            <a:custGeom>
              <a:avLst/>
              <a:gdLst/>
              <a:ahLst/>
              <a:cxnLst/>
              <a:rect l="l" t="t" r="r" b="b"/>
              <a:pathLst>
                <a:path w="614" h="614" extrusionOk="0">
                  <a:moveTo>
                    <a:pt x="307" y="0"/>
                  </a:moveTo>
                  <a:cubicBezTo>
                    <a:pt x="140" y="0"/>
                    <a:pt x="1" y="140"/>
                    <a:pt x="1" y="307"/>
                  </a:cubicBezTo>
                  <a:cubicBezTo>
                    <a:pt x="1" y="474"/>
                    <a:pt x="140" y="614"/>
                    <a:pt x="307" y="614"/>
                  </a:cubicBezTo>
                  <a:cubicBezTo>
                    <a:pt x="475" y="614"/>
                    <a:pt x="614" y="474"/>
                    <a:pt x="614" y="307"/>
                  </a:cubicBezTo>
                  <a:cubicBezTo>
                    <a:pt x="614" y="140"/>
                    <a:pt x="475" y="0"/>
                    <a:pt x="307"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69" name="Google Shape;10365;p23">
              <a:extLst>
                <a:ext uri="{FF2B5EF4-FFF2-40B4-BE49-F238E27FC236}">
                  <a16:creationId xmlns:a16="http://schemas.microsoft.com/office/drawing/2014/main" xmlns="" id="{CEB2E4CB-2F97-0174-17A2-36A9CD9C09D1}"/>
                </a:ext>
              </a:extLst>
            </p:cNvPr>
            <p:cNvSpPr/>
            <p:nvPr/>
          </p:nvSpPr>
          <p:spPr>
            <a:xfrm>
              <a:off x="4464700" y="2886250"/>
              <a:ext cx="223025" cy="270225"/>
            </a:xfrm>
            <a:custGeom>
              <a:avLst/>
              <a:gdLst/>
              <a:ahLst/>
              <a:cxnLst/>
              <a:rect l="l" t="t" r="r" b="b"/>
              <a:pathLst>
                <a:path w="8921" h="10809" extrusionOk="0">
                  <a:moveTo>
                    <a:pt x="921" y="773"/>
                  </a:moveTo>
                  <a:cubicBezTo>
                    <a:pt x="1757" y="1219"/>
                    <a:pt x="2398" y="1916"/>
                    <a:pt x="2788" y="2808"/>
                  </a:cubicBezTo>
                  <a:cubicBezTo>
                    <a:pt x="2900" y="3059"/>
                    <a:pt x="2956" y="3310"/>
                    <a:pt x="3039" y="3589"/>
                  </a:cubicBezTo>
                  <a:cubicBezTo>
                    <a:pt x="2538" y="3868"/>
                    <a:pt x="2175" y="4314"/>
                    <a:pt x="1924" y="4843"/>
                  </a:cubicBezTo>
                  <a:cubicBezTo>
                    <a:pt x="1534" y="4481"/>
                    <a:pt x="1255" y="4035"/>
                    <a:pt x="1060" y="3561"/>
                  </a:cubicBezTo>
                  <a:cubicBezTo>
                    <a:pt x="670" y="2641"/>
                    <a:pt x="642" y="1665"/>
                    <a:pt x="921" y="773"/>
                  </a:cubicBezTo>
                  <a:close/>
                  <a:moveTo>
                    <a:pt x="8029" y="773"/>
                  </a:moveTo>
                  <a:lnTo>
                    <a:pt x="8029" y="773"/>
                  </a:lnTo>
                  <a:cubicBezTo>
                    <a:pt x="8308" y="1665"/>
                    <a:pt x="8252" y="2641"/>
                    <a:pt x="7890" y="3561"/>
                  </a:cubicBezTo>
                  <a:cubicBezTo>
                    <a:pt x="7667" y="4035"/>
                    <a:pt x="7388" y="4481"/>
                    <a:pt x="6998" y="4843"/>
                  </a:cubicBezTo>
                  <a:cubicBezTo>
                    <a:pt x="6775" y="4314"/>
                    <a:pt x="6356" y="3868"/>
                    <a:pt x="5883" y="3589"/>
                  </a:cubicBezTo>
                  <a:cubicBezTo>
                    <a:pt x="5966" y="3310"/>
                    <a:pt x="6022" y="3031"/>
                    <a:pt x="6133" y="2808"/>
                  </a:cubicBezTo>
                  <a:cubicBezTo>
                    <a:pt x="6496" y="1944"/>
                    <a:pt x="7137" y="1219"/>
                    <a:pt x="8029" y="773"/>
                  </a:cubicBezTo>
                  <a:close/>
                  <a:moveTo>
                    <a:pt x="4545" y="3840"/>
                  </a:moveTo>
                  <a:cubicBezTo>
                    <a:pt x="5660" y="3923"/>
                    <a:pt x="6524" y="4983"/>
                    <a:pt x="6524" y="6153"/>
                  </a:cubicBezTo>
                  <a:lnTo>
                    <a:pt x="6524" y="6265"/>
                  </a:lnTo>
                  <a:cubicBezTo>
                    <a:pt x="6524" y="6655"/>
                    <a:pt x="6663" y="6990"/>
                    <a:pt x="6942" y="7352"/>
                  </a:cubicBezTo>
                  <a:cubicBezTo>
                    <a:pt x="7081" y="7547"/>
                    <a:pt x="7165" y="7742"/>
                    <a:pt x="7165" y="7937"/>
                  </a:cubicBezTo>
                  <a:cubicBezTo>
                    <a:pt x="7276" y="8300"/>
                    <a:pt x="7053" y="8662"/>
                    <a:pt x="6635" y="8941"/>
                  </a:cubicBezTo>
                  <a:cubicBezTo>
                    <a:pt x="6579" y="8774"/>
                    <a:pt x="6496" y="8578"/>
                    <a:pt x="6356" y="8383"/>
                  </a:cubicBezTo>
                  <a:cubicBezTo>
                    <a:pt x="6291" y="8302"/>
                    <a:pt x="6189" y="8259"/>
                    <a:pt x="6087" y="8259"/>
                  </a:cubicBezTo>
                  <a:cubicBezTo>
                    <a:pt x="6014" y="8259"/>
                    <a:pt x="5941" y="8281"/>
                    <a:pt x="5883" y="8328"/>
                  </a:cubicBezTo>
                  <a:cubicBezTo>
                    <a:pt x="5743" y="8439"/>
                    <a:pt x="5715" y="8634"/>
                    <a:pt x="5827" y="8774"/>
                  </a:cubicBezTo>
                  <a:cubicBezTo>
                    <a:pt x="5994" y="9024"/>
                    <a:pt x="6022" y="9275"/>
                    <a:pt x="5938" y="9470"/>
                  </a:cubicBezTo>
                  <a:cubicBezTo>
                    <a:pt x="5827" y="9693"/>
                    <a:pt x="5604" y="9861"/>
                    <a:pt x="5297" y="10000"/>
                  </a:cubicBezTo>
                  <a:lnTo>
                    <a:pt x="4712" y="9136"/>
                  </a:lnTo>
                  <a:lnTo>
                    <a:pt x="4712" y="8718"/>
                  </a:lnTo>
                  <a:lnTo>
                    <a:pt x="5241" y="8188"/>
                  </a:lnTo>
                  <a:cubicBezTo>
                    <a:pt x="5381" y="8049"/>
                    <a:pt x="5381" y="7882"/>
                    <a:pt x="5241" y="7742"/>
                  </a:cubicBezTo>
                  <a:cubicBezTo>
                    <a:pt x="5172" y="7673"/>
                    <a:pt x="5088" y="7638"/>
                    <a:pt x="5005" y="7638"/>
                  </a:cubicBezTo>
                  <a:cubicBezTo>
                    <a:pt x="4921" y="7638"/>
                    <a:pt x="4837" y="7673"/>
                    <a:pt x="4768" y="7742"/>
                  </a:cubicBezTo>
                  <a:lnTo>
                    <a:pt x="4349" y="8160"/>
                  </a:lnTo>
                  <a:lnTo>
                    <a:pt x="3931" y="7742"/>
                  </a:lnTo>
                  <a:cubicBezTo>
                    <a:pt x="3862" y="7673"/>
                    <a:pt x="3785" y="7638"/>
                    <a:pt x="3708" y="7638"/>
                  </a:cubicBezTo>
                  <a:cubicBezTo>
                    <a:pt x="3632" y="7638"/>
                    <a:pt x="3555" y="7673"/>
                    <a:pt x="3485" y="7742"/>
                  </a:cubicBezTo>
                  <a:cubicBezTo>
                    <a:pt x="3346" y="7882"/>
                    <a:pt x="3346" y="8049"/>
                    <a:pt x="3485" y="8188"/>
                  </a:cubicBezTo>
                  <a:lnTo>
                    <a:pt x="4015" y="8718"/>
                  </a:lnTo>
                  <a:lnTo>
                    <a:pt x="4015" y="9136"/>
                  </a:lnTo>
                  <a:lnTo>
                    <a:pt x="3430" y="10000"/>
                  </a:lnTo>
                  <a:cubicBezTo>
                    <a:pt x="3151" y="9889"/>
                    <a:pt x="2900" y="9693"/>
                    <a:pt x="2788" y="9470"/>
                  </a:cubicBezTo>
                  <a:cubicBezTo>
                    <a:pt x="2677" y="9275"/>
                    <a:pt x="2733" y="9024"/>
                    <a:pt x="2900" y="8774"/>
                  </a:cubicBezTo>
                  <a:cubicBezTo>
                    <a:pt x="3011" y="8634"/>
                    <a:pt x="2956" y="8439"/>
                    <a:pt x="2816" y="8328"/>
                  </a:cubicBezTo>
                  <a:cubicBezTo>
                    <a:pt x="2758" y="8281"/>
                    <a:pt x="2690" y="8259"/>
                    <a:pt x="2623" y="8259"/>
                  </a:cubicBezTo>
                  <a:cubicBezTo>
                    <a:pt x="2529" y="8259"/>
                    <a:pt x="2435" y="8302"/>
                    <a:pt x="2370" y="8383"/>
                  </a:cubicBezTo>
                  <a:cubicBezTo>
                    <a:pt x="2231" y="8578"/>
                    <a:pt x="2175" y="8774"/>
                    <a:pt x="2092" y="8941"/>
                  </a:cubicBezTo>
                  <a:cubicBezTo>
                    <a:pt x="1673" y="8662"/>
                    <a:pt x="1423" y="8328"/>
                    <a:pt x="1423" y="7937"/>
                  </a:cubicBezTo>
                  <a:cubicBezTo>
                    <a:pt x="1423" y="7742"/>
                    <a:pt x="1506" y="7519"/>
                    <a:pt x="1673" y="7352"/>
                  </a:cubicBezTo>
                  <a:cubicBezTo>
                    <a:pt x="1952" y="6990"/>
                    <a:pt x="2092" y="6655"/>
                    <a:pt x="2092" y="6265"/>
                  </a:cubicBezTo>
                  <a:lnTo>
                    <a:pt x="2092" y="6153"/>
                  </a:lnTo>
                  <a:cubicBezTo>
                    <a:pt x="2092" y="4983"/>
                    <a:pt x="2956" y="3923"/>
                    <a:pt x="4071" y="3840"/>
                  </a:cubicBezTo>
                  <a:close/>
                  <a:moveTo>
                    <a:pt x="4461" y="9749"/>
                  </a:moveTo>
                  <a:lnTo>
                    <a:pt x="4712" y="10139"/>
                  </a:lnTo>
                  <a:lnTo>
                    <a:pt x="4461" y="10139"/>
                  </a:lnTo>
                  <a:cubicBezTo>
                    <a:pt x="4405" y="10153"/>
                    <a:pt x="4363" y="10160"/>
                    <a:pt x="4325" y="10160"/>
                  </a:cubicBezTo>
                  <a:cubicBezTo>
                    <a:pt x="4287" y="10160"/>
                    <a:pt x="4252" y="10153"/>
                    <a:pt x="4210" y="10139"/>
                  </a:cubicBezTo>
                  <a:lnTo>
                    <a:pt x="4461" y="9749"/>
                  </a:lnTo>
                  <a:close/>
                  <a:moveTo>
                    <a:pt x="744" y="0"/>
                  </a:moveTo>
                  <a:cubicBezTo>
                    <a:pt x="622" y="0"/>
                    <a:pt x="510" y="68"/>
                    <a:pt x="447" y="216"/>
                  </a:cubicBezTo>
                  <a:cubicBezTo>
                    <a:pt x="1" y="1359"/>
                    <a:pt x="1" y="2641"/>
                    <a:pt x="503" y="3784"/>
                  </a:cubicBezTo>
                  <a:cubicBezTo>
                    <a:pt x="781" y="4453"/>
                    <a:pt x="1200" y="5038"/>
                    <a:pt x="1701" y="5512"/>
                  </a:cubicBezTo>
                  <a:cubicBezTo>
                    <a:pt x="1646" y="5847"/>
                    <a:pt x="1646" y="6098"/>
                    <a:pt x="1646" y="6265"/>
                  </a:cubicBezTo>
                  <a:cubicBezTo>
                    <a:pt x="1646" y="6516"/>
                    <a:pt x="1534" y="6711"/>
                    <a:pt x="1367" y="6962"/>
                  </a:cubicBezTo>
                  <a:cubicBezTo>
                    <a:pt x="1116" y="7268"/>
                    <a:pt x="1004" y="7603"/>
                    <a:pt x="1004" y="7937"/>
                  </a:cubicBezTo>
                  <a:cubicBezTo>
                    <a:pt x="1004" y="8746"/>
                    <a:pt x="1646" y="9359"/>
                    <a:pt x="2370" y="9721"/>
                  </a:cubicBezTo>
                  <a:cubicBezTo>
                    <a:pt x="2677" y="10390"/>
                    <a:pt x="3569" y="10809"/>
                    <a:pt x="4461" y="10809"/>
                  </a:cubicBezTo>
                  <a:cubicBezTo>
                    <a:pt x="5381" y="10809"/>
                    <a:pt x="6217" y="10418"/>
                    <a:pt x="6552" y="9749"/>
                  </a:cubicBezTo>
                  <a:cubicBezTo>
                    <a:pt x="6552" y="9749"/>
                    <a:pt x="6552" y="9721"/>
                    <a:pt x="6579" y="9721"/>
                  </a:cubicBezTo>
                  <a:cubicBezTo>
                    <a:pt x="7332" y="9359"/>
                    <a:pt x="7945" y="8746"/>
                    <a:pt x="7945" y="7937"/>
                  </a:cubicBezTo>
                  <a:cubicBezTo>
                    <a:pt x="7945" y="7603"/>
                    <a:pt x="7834" y="7268"/>
                    <a:pt x="7611" y="6962"/>
                  </a:cubicBezTo>
                  <a:cubicBezTo>
                    <a:pt x="7416" y="6711"/>
                    <a:pt x="7332" y="6516"/>
                    <a:pt x="7332" y="6265"/>
                  </a:cubicBezTo>
                  <a:cubicBezTo>
                    <a:pt x="7332" y="6125"/>
                    <a:pt x="7332" y="5847"/>
                    <a:pt x="7248" y="5512"/>
                  </a:cubicBezTo>
                  <a:cubicBezTo>
                    <a:pt x="7750" y="5038"/>
                    <a:pt x="8168" y="4453"/>
                    <a:pt x="8447" y="3784"/>
                  </a:cubicBezTo>
                  <a:cubicBezTo>
                    <a:pt x="8921" y="2641"/>
                    <a:pt x="8921" y="1359"/>
                    <a:pt x="8475" y="216"/>
                  </a:cubicBezTo>
                  <a:cubicBezTo>
                    <a:pt x="8412" y="68"/>
                    <a:pt x="8300" y="0"/>
                    <a:pt x="8177" y="0"/>
                  </a:cubicBezTo>
                  <a:cubicBezTo>
                    <a:pt x="8138" y="0"/>
                    <a:pt x="8097" y="7"/>
                    <a:pt x="8057" y="21"/>
                  </a:cubicBezTo>
                  <a:cubicBezTo>
                    <a:pt x="6914" y="523"/>
                    <a:pt x="5994" y="1415"/>
                    <a:pt x="5548" y="2530"/>
                  </a:cubicBezTo>
                  <a:cubicBezTo>
                    <a:pt x="5437" y="2780"/>
                    <a:pt x="5381" y="3031"/>
                    <a:pt x="5297" y="3310"/>
                  </a:cubicBezTo>
                  <a:cubicBezTo>
                    <a:pt x="5130" y="3226"/>
                    <a:pt x="4963" y="3199"/>
                    <a:pt x="4740" y="3199"/>
                  </a:cubicBezTo>
                  <a:cubicBezTo>
                    <a:pt x="4656" y="3185"/>
                    <a:pt x="4558" y="3178"/>
                    <a:pt x="4461" y="3178"/>
                  </a:cubicBezTo>
                  <a:cubicBezTo>
                    <a:pt x="4363" y="3178"/>
                    <a:pt x="4266" y="3185"/>
                    <a:pt x="4182" y="3199"/>
                  </a:cubicBezTo>
                  <a:cubicBezTo>
                    <a:pt x="4015" y="3226"/>
                    <a:pt x="3792" y="3254"/>
                    <a:pt x="3625" y="3310"/>
                  </a:cubicBezTo>
                  <a:cubicBezTo>
                    <a:pt x="3569" y="3031"/>
                    <a:pt x="3485" y="2780"/>
                    <a:pt x="3374" y="2530"/>
                  </a:cubicBezTo>
                  <a:cubicBezTo>
                    <a:pt x="2928" y="1387"/>
                    <a:pt x="2036" y="523"/>
                    <a:pt x="865" y="21"/>
                  </a:cubicBezTo>
                  <a:cubicBezTo>
                    <a:pt x="824" y="7"/>
                    <a:pt x="784" y="0"/>
                    <a:pt x="744"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0" name="Google Shape;10366;p23">
              <a:extLst>
                <a:ext uri="{FF2B5EF4-FFF2-40B4-BE49-F238E27FC236}">
                  <a16:creationId xmlns:a16="http://schemas.microsoft.com/office/drawing/2014/main" xmlns="" id="{F4C06F59-77C0-F8BA-6C57-8009A70BFA7C}"/>
                </a:ext>
              </a:extLst>
            </p:cNvPr>
            <p:cNvSpPr/>
            <p:nvPr/>
          </p:nvSpPr>
          <p:spPr>
            <a:xfrm flipH="1">
              <a:off x="4459350" y="2886250"/>
              <a:ext cx="223025" cy="270225"/>
            </a:xfrm>
            <a:custGeom>
              <a:avLst/>
              <a:gdLst/>
              <a:ahLst/>
              <a:cxnLst/>
              <a:rect l="l" t="t" r="r" b="b"/>
              <a:pathLst>
                <a:path w="8921" h="10809" extrusionOk="0">
                  <a:moveTo>
                    <a:pt x="921" y="773"/>
                  </a:moveTo>
                  <a:cubicBezTo>
                    <a:pt x="1757" y="1219"/>
                    <a:pt x="2398" y="1916"/>
                    <a:pt x="2788" y="2808"/>
                  </a:cubicBezTo>
                  <a:cubicBezTo>
                    <a:pt x="2900" y="3059"/>
                    <a:pt x="2956" y="3310"/>
                    <a:pt x="3039" y="3589"/>
                  </a:cubicBezTo>
                  <a:cubicBezTo>
                    <a:pt x="2538" y="3868"/>
                    <a:pt x="2175" y="4314"/>
                    <a:pt x="1924" y="4843"/>
                  </a:cubicBezTo>
                  <a:cubicBezTo>
                    <a:pt x="1534" y="4481"/>
                    <a:pt x="1255" y="4035"/>
                    <a:pt x="1060" y="3561"/>
                  </a:cubicBezTo>
                  <a:cubicBezTo>
                    <a:pt x="670" y="2641"/>
                    <a:pt x="642" y="1665"/>
                    <a:pt x="921" y="773"/>
                  </a:cubicBezTo>
                  <a:close/>
                  <a:moveTo>
                    <a:pt x="8029" y="773"/>
                  </a:moveTo>
                  <a:lnTo>
                    <a:pt x="8029" y="773"/>
                  </a:lnTo>
                  <a:cubicBezTo>
                    <a:pt x="8308" y="1665"/>
                    <a:pt x="8252" y="2641"/>
                    <a:pt x="7890" y="3561"/>
                  </a:cubicBezTo>
                  <a:cubicBezTo>
                    <a:pt x="7667" y="4035"/>
                    <a:pt x="7388" y="4481"/>
                    <a:pt x="6998" y="4843"/>
                  </a:cubicBezTo>
                  <a:cubicBezTo>
                    <a:pt x="6775" y="4314"/>
                    <a:pt x="6356" y="3868"/>
                    <a:pt x="5883" y="3589"/>
                  </a:cubicBezTo>
                  <a:cubicBezTo>
                    <a:pt x="5966" y="3310"/>
                    <a:pt x="6022" y="3031"/>
                    <a:pt x="6133" y="2808"/>
                  </a:cubicBezTo>
                  <a:cubicBezTo>
                    <a:pt x="6496" y="1944"/>
                    <a:pt x="7137" y="1219"/>
                    <a:pt x="8029" y="773"/>
                  </a:cubicBezTo>
                  <a:close/>
                  <a:moveTo>
                    <a:pt x="4545" y="3840"/>
                  </a:moveTo>
                  <a:cubicBezTo>
                    <a:pt x="5660" y="3923"/>
                    <a:pt x="6524" y="4983"/>
                    <a:pt x="6524" y="6153"/>
                  </a:cubicBezTo>
                  <a:lnTo>
                    <a:pt x="6524" y="6265"/>
                  </a:lnTo>
                  <a:cubicBezTo>
                    <a:pt x="6524" y="6655"/>
                    <a:pt x="6663" y="6990"/>
                    <a:pt x="6942" y="7352"/>
                  </a:cubicBezTo>
                  <a:cubicBezTo>
                    <a:pt x="7081" y="7547"/>
                    <a:pt x="7165" y="7742"/>
                    <a:pt x="7165" y="7937"/>
                  </a:cubicBezTo>
                  <a:cubicBezTo>
                    <a:pt x="7276" y="8300"/>
                    <a:pt x="7053" y="8662"/>
                    <a:pt x="6635" y="8941"/>
                  </a:cubicBezTo>
                  <a:cubicBezTo>
                    <a:pt x="6579" y="8774"/>
                    <a:pt x="6496" y="8578"/>
                    <a:pt x="6356" y="8383"/>
                  </a:cubicBezTo>
                  <a:cubicBezTo>
                    <a:pt x="6291" y="8302"/>
                    <a:pt x="6189" y="8259"/>
                    <a:pt x="6087" y="8259"/>
                  </a:cubicBezTo>
                  <a:cubicBezTo>
                    <a:pt x="6014" y="8259"/>
                    <a:pt x="5941" y="8281"/>
                    <a:pt x="5883" y="8328"/>
                  </a:cubicBezTo>
                  <a:cubicBezTo>
                    <a:pt x="5743" y="8439"/>
                    <a:pt x="5715" y="8634"/>
                    <a:pt x="5827" y="8774"/>
                  </a:cubicBezTo>
                  <a:cubicBezTo>
                    <a:pt x="5994" y="9024"/>
                    <a:pt x="6022" y="9275"/>
                    <a:pt x="5938" y="9470"/>
                  </a:cubicBezTo>
                  <a:cubicBezTo>
                    <a:pt x="5827" y="9693"/>
                    <a:pt x="5604" y="9861"/>
                    <a:pt x="5297" y="10000"/>
                  </a:cubicBezTo>
                  <a:lnTo>
                    <a:pt x="4712" y="9136"/>
                  </a:lnTo>
                  <a:lnTo>
                    <a:pt x="4712" y="8718"/>
                  </a:lnTo>
                  <a:lnTo>
                    <a:pt x="5241" y="8188"/>
                  </a:lnTo>
                  <a:cubicBezTo>
                    <a:pt x="5381" y="8049"/>
                    <a:pt x="5381" y="7882"/>
                    <a:pt x="5241" y="7742"/>
                  </a:cubicBezTo>
                  <a:cubicBezTo>
                    <a:pt x="5172" y="7673"/>
                    <a:pt x="5088" y="7638"/>
                    <a:pt x="5005" y="7638"/>
                  </a:cubicBezTo>
                  <a:cubicBezTo>
                    <a:pt x="4921" y="7638"/>
                    <a:pt x="4837" y="7673"/>
                    <a:pt x="4768" y="7742"/>
                  </a:cubicBezTo>
                  <a:lnTo>
                    <a:pt x="4349" y="8160"/>
                  </a:lnTo>
                  <a:lnTo>
                    <a:pt x="3931" y="7742"/>
                  </a:lnTo>
                  <a:cubicBezTo>
                    <a:pt x="3862" y="7673"/>
                    <a:pt x="3785" y="7638"/>
                    <a:pt x="3708" y="7638"/>
                  </a:cubicBezTo>
                  <a:cubicBezTo>
                    <a:pt x="3632" y="7638"/>
                    <a:pt x="3555" y="7673"/>
                    <a:pt x="3485" y="7742"/>
                  </a:cubicBezTo>
                  <a:cubicBezTo>
                    <a:pt x="3346" y="7882"/>
                    <a:pt x="3346" y="8049"/>
                    <a:pt x="3485" y="8188"/>
                  </a:cubicBezTo>
                  <a:lnTo>
                    <a:pt x="4015" y="8718"/>
                  </a:lnTo>
                  <a:lnTo>
                    <a:pt x="4015" y="9136"/>
                  </a:lnTo>
                  <a:lnTo>
                    <a:pt x="3430" y="10000"/>
                  </a:lnTo>
                  <a:cubicBezTo>
                    <a:pt x="3151" y="9889"/>
                    <a:pt x="2900" y="9693"/>
                    <a:pt x="2788" y="9470"/>
                  </a:cubicBezTo>
                  <a:cubicBezTo>
                    <a:pt x="2677" y="9275"/>
                    <a:pt x="2733" y="9024"/>
                    <a:pt x="2900" y="8774"/>
                  </a:cubicBezTo>
                  <a:cubicBezTo>
                    <a:pt x="3011" y="8634"/>
                    <a:pt x="2956" y="8439"/>
                    <a:pt x="2816" y="8328"/>
                  </a:cubicBezTo>
                  <a:cubicBezTo>
                    <a:pt x="2758" y="8281"/>
                    <a:pt x="2690" y="8259"/>
                    <a:pt x="2623" y="8259"/>
                  </a:cubicBezTo>
                  <a:cubicBezTo>
                    <a:pt x="2529" y="8259"/>
                    <a:pt x="2435" y="8302"/>
                    <a:pt x="2370" y="8383"/>
                  </a:cubicBezTo>
                  <a:cubicBezTo>
                    <a:pt x="2231" y="8578"/>
                    <a:pt x="2175" y="8774"/>
                    <a:pt x="2092" y="8941"/>
                  </a:cubicBezTo>
                  <a:cubicBezTo>
                    <a:pt x="1673" y="8662"/>
                    <a:pt x="1423" y="8328"/>
                    <a:pt x="1423" y="7937"/>
                  </a:cubicBezTo>
                  <a:cubicBezTo>
                    <a:pt x="1423" y="7742"/>
                    <a:pt x="1506" y="7519"/>
                    <a:pt x="1673" y="7352"/>
                  </a:cubicBezTo>
                  <a:cubicBezTo>
                    <a:pt x="1952" y="6990"/>
                    <a:pt x="2092" y="6655"/>
                    <a:pt x="2092" y="6265"/>
                  </a:cubicBezTo>
                  <a:lnTo>
                    <a:pt x="2092" y="6153"/>
                  </a:lnTo>
                  <a:cubicBezTo>
                    <a:pt x="2092" y="4983"/>
                    <a:pt x="2956" y="3923"/>
                    <a:pt x="4071" y="3840"/>
                  </a:cubicBezTo>
                  <a:close/>
                  <a:moveTo>
                    <a:pt x="4461" y="9749"/>
                  </a:moveTo>
                  <a:lnTo>
                    <a:pt x="4712" y="10139"/>
                  </a:lnTo>
                  <a:lnTo>
                    <a:pt x="4461" y="10139"/>
                  </a:lnTo>
                  <a:cubicBezTo>
                    <a:pt x="4405" y="10153"/>
                    <a:pt x="4363" y="10160"/>
                    <a:pt x="4325" y="10160"/>
                  </a:cubicBezTo>
                  <a:cubicBezTo>
                    <a:pt x="4287" y="10160"/>
                    <a:pt x="4252" y="10153"/>
                    <a:pt x="4210" y="10139"/>
                  </a:cubicBezTo>
                  <a:lnTo>
                    <a:pt x="4461" y="9749"/>
                  </a:lnTo>
                  <a:close/>
                  <a:moveTo>
                    <a:pt x="744" y="0"/>
                  </a:moveTo>
                  <a:cubicBezTo>
                    <a:pt x="622" y="0"/>
                    <a:pt x="510" y="68"/>
                    <a:pt x="447" y="216"/>
                  </a:cubicBezTo>
                  <a:cubicBezTo>
                    <a:pt x="1" y="1359"/>
                    <a:pt x="1" y="2641"/>
                    <a:pt x="503" y="3784"/>
                  </a:cubicBezTo>
                  <a:cubicBezTo>
                    <a:pt x="781" y="4453"/>
                    <a:pt x="1200" y="5038"/>
                    <a:pt x="1701" y="5512"/>
                  </a:cubicBezTo>
                  <a:cubicBezTo>
                    <a:pt x="1646" y="5847"/>
                    <a:pt x="1646" y="6098"/>
                    <a:pt x="1646" y="6265"/>
                  </a:cubicBezTo>
                  <a:cubicBezTo>
                    <a:pt x="1646" y="6516"/>
                    <a:pt x="1534" y="6711"/>
                    <a:pt x="1367" y="6962"/>
                  </a:cubicBezTo>
                  <a:cubicBezTo>
                    <a:pt x="1116" y="7268"/>
                    <a:pt x="1004" y="7603"/>
                    <a:pt x="1004" y="7937"/>
                  </a:cubicBezTo>
                  <a:cubicBezTo>
                    <a:pt x="1004" y="8746"/>
                    <a:pt x="1646" y="9359"/>
                    <a:pt x="2370" y="9721"/>
                  </a:cubicBezTo>
                  <a:cubicBezTo>
                    <a:pt x="2677" y="10390"/>
                    <a:pt x="3569" y="10809"/>
                    <a:pt x="4461" y="10809"/>
                  </a:cubicBezTo>
                  <a:cubicBezTo>
                    <a:pt x="5381" y="10809"/>
                    <a:pt x="6217" y="10418"/>
                    <a:pt x="6552" y="9749"/>
                  </a:cubicBezTo>
                  <a:cubicBezTo>
                    <a:pt x="6552" y="9749"/>
                    <a:pt x="6552" y="9721"/>
                    <a:pt x="6579" y="9721"/>
                  </a:cubicBezTo>
                  <a:cubicBezTo>
                    <a:pt x="7332" y="9359"/>
                    <a:pt x="7945" y="8746"/>
                    <a:pt x="7945" y="7937"/>
                  </a:cubicBezTo>
                  <a:cubicBezTo>
                    <a:pt x="7945" y="7603"/>
                    <a:pt x="7834" y="7268"/>
                    <a:pt x="7611" y="6962"/>
                  </a:cubicBezTo>
                  <a:cubicBezTo>
                    <a:pt x="7416" y="6711"/>
                    <a:pt x="7332" y="6516"/>
                    <a:pt x="7332" y="6265"/>
                  </a:cubicBezTo>
                  <a:cubicBezTo>
                    <a:pt x="7332" y="6125"/>
                    <a:pt x="7332" y="5847"/>
                    <a:pt x="7248" y="5512"/>
                  </a:cubicBezTo>
                  <a:cubicBezTo>
                    <a:pt x="7750" y="5038"/>
                    <a:pt x="8168" y="4453"/>
                    <a:pt x="8447" y="3784"/>
                  </a:cubicBezTo>
                  <a:cubicBezTo>
                    <a:pt x="8921" y="2641"/>
                    <a:pt x="8921" y="1359"/>
                    <a:pt x="8475" y="216"/>
                  </a:cubicBezTo>
                  <a:cubicBezTo>
                    <a:pt x="8412" y="68"/>
                    <a:pt x="8300" y="0"/>
                    <a:pt x="8177" y="0"/>
                  </a:cubicBezTo>
                  <a:cubicBezTo>
                    <a:pt x="8138" y="0"/>
                    <a:pt x="8097" y="7"/>
                    <a:pt x="8057" y="21"/>
                  </a:cubicBezTo>
                  <a:cubicBezTo>
                    <a:pt x="6914" y="523"/>
                    <a:pt x="5994" y="1415"/>
                    <a:pt x="5548" y="2530"/>
                  </a:cubicBezTo>
                  <a:cubicBezTo>
                    <a:pt x="5437" y="2780"/>
                    <a:pt x="5381" y="3031"/>
                    <a:pt x="5297" y="3310"/>
                  </a:cubicBezTo>
                  <a:cubicBezTo>
                    <a:pt x="5130" y="3226"/>
                    <a:pt x="4963" y="3199"/>
                    <a:pt x="4740" y="3199"/>
                  </a:cubicBezTo>
                  <a:cubicBezTo>
                    <a:pt x="4656" y="3185"/>
                    <a:pt x="4558" y="3178"/>
                    <a:pt x="4461" y="3178"/>
                  </a:cubicBezTo>
                  <a:cubicBezTo>
                    <a:pt x="4363" y="3178"/>
                    <a:pt x="4266" y="3185"/>
                    <a:pt x="4182" y="3199"/>
                  </a:cubicBezTo>
                  <a:cubicBezTo>
                    <a:pt x="4015" y="3226"/>
                    <a:pt x="3792" y="3254"/>
                    <a:pt x="3625" y="3310"/>
                  </a:cubicBezTo>
                  <a:cubicBezTo>
                    <a:pt x="3569" y="3031"/>
                    <a:pt x="3485" y="2780"/>
                    <a:pt x="3374" y="2530"/>
                  </a:cubicBezTo>
                  <a:cubicBezTo>
                    <a:pt x="2928" y="1387"/>
                    <a:pt x="2036" y="523"/>
                    <a:pt x="865" y="21"/>
                  </a:cubicBezTo>
                  <a:cubicBezTo>
                    <a:pt x="824" y="7"/>
                    <a:pt x="784" y="0"/>
                    <a:pt x="744" y="0"/>
                  </a:cubicBezTo>
                  <a:close/>
                </a:path>
              </a:pathLst>
            </a:custGeom>
            <a:solidFill>
              <a:srgbClr val="967951"/>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71" name="Google Shape;10367;p23">
              <a:extLst>
                <a:ext uri="{FF2B5EF4-FFF2-40B4-BE49-F238E27FC236}">
                  <a16:creationId xmlns:a16="http://schemas.microsoft.com/office/drawing/2014/main" xmlns="" id="{0862F8D5-FE13-E7BD-DCC2-4DFA2746AECE}"/>
                </a:ext>
              </a:extLst>
            </p:cNvPr>
            <p:cNvSpPr/>
            <p:nvPr/>
          </p:nvSpPr>
          <p:spPr>
            <a:xfrm rot="-537108">
              <a:off x="4468759" y="2883937"/>
              <a:ext cx="24732" cy="18476"/>
            </a:xfrm>
            <a:custGeom>
              <a:avLst/>
              <a:gdLst/>
              <a:ahLst/>
              <a:cxnLst/>
              <a:rect l="l" t="t" r="r" b="b"/>
              <a:pathLst>
                <a:path w="1081" h="721" extrusionOk="0">
                  <a:moveTo>
                    <a:pt x="17" y="657"/>
                  </a:moveTo>
                  <a:cubicBezTo>
                    <a:pt x="-46" y="550"/>
                    <a:pt x="128" y="70"/>
                    <a:pt x="303" y="14"/>
                  </a:cubicBezTo>
                  <a:cubicBezTo>
                    <a:pt x="478" y="-41"/>
                    <a:pt x="1002" y="217"/>
                    <a:pt x="1065" y="324"/>
                  </a:cubicBezTo>
                  <a:cubicBezTo>
                    <a:pt x="1129" y="431"/>
                    <a:pt x="859" y="602"/>
                    <a:pt x="684" y="657"/>
                  </a:cubicBezTo>
                  <a:cubicBezTo>
                    <a:pt x="509" y="713"/>
                    <a:pt x="81" y="764"/>
                    <a:pt x="17" y="657"/>
                  </a:cubicBezTo>
                  <a:close/>
                </a:path>
              </a:pathLst>
            </a:custGeom>
            <a:solidFill>
              <a:srgbClr val="967951"/>
            </a:solidFill>
            <a:ln>
              <a:noFill/>
            </a:ln>
          </p:spPr>
        </p:sp>
        <p:sp>
          <p:nvSpPr>
            <p:cNvPr id="272" name="Google Shape;10368;p23">
              <a:extLst>
                <a:ext uri="{FF2B5EF4-FFF2-40B4-BE49-F238E27FC236}">
                  <a16:creationId xmlns:a16="http://schemas.microsoft.com/office/drawing/2014/main" xmlns="" id="{6C2F5A58-4FCD-8D42-3BAC-8A0C20A868BE}"/>
                </a:ext>
              </a:extLst>
            </p:cNvPr>
            <p:cNvSpPr/>
            <p:nvPr/>
          </p:nvSpPr>
          <p:spPr>
            <a:xfrm rot="537108" flipH="1">
              <a:off x="4653897" y="2883937"/>
              <a:ext cx="24732" cy="18476"/>
            </a:xfrm>
            <a:custGeom>
              <a:avLst/>
              <a:gdLst/>
              <a:ahLst/>
              <a:cxnLst/>
              <a:rect l="l" t="t" r="r" b="b"/>
              <a:pathLst>
                <a:path w="1081" h="721" extrusionOk="0">
                  <a:moveTo>
                    <a:pt x="17" y="657"/>
                  </a:moveTo>
                  <a:cubicBezTo>
                    <a:pt x="-46" y="550"/>
                    <a:pt x="128" y="70"/>
                    <a:pt x="303" y="14"/>
                  </a:cubicBezTo>
                  <a:cubicBezTo>
                    <a:pt x="478" y="-41"/>
                    <a:pt x="1002" y="217"/>
                    <a:pt x="1065" y="324"/>
                  </a:cubicBezTo>
                  <a:cubicBezTo>
                    <a:pt x="1129" y="431"/>
                    <a:pt x="859" y="602"/>
                    <a:pt x="684" y="657"/>
                  </a:cubicBezTo>
                  <a:cubicBezTo>
                    <a:pt x="509" y="713"/>
                    <a:pt x="81" y="764"/>
                    <a:pt x="17" y="657"/>
                  </a:cubicBezTo>
                  <a:close/>
                </a:path>
              </a:pathLst>
            </a:custGeom>
            <a:solidFill>
              <a:srgbClr val="967951"/>
            </a:solidFill>
            <a:ln>
              <a:noFill/>
            </a:ln>
          </p:spPr>
        </p:sp>
      </p:grpSp>
      <p:sp>
        <p:nvSpPr>
          <p:cNvPr id="285" name="Google Shape;2124;p55">
            <a:extLst>
              <a:ext uri="{FF2B5EF4-FFF2-40B4-BE49-F238E27FC236}">
                <a16:creationId xmlns:a16="http://schemas.microsoft.com/office/drawing/2014/main" xmlns="" id="{0215A95E-121B-6EBB-652F-BE7D9DEF89BF}"/>
              </a:ext>
            </a:extLst>
          </p:cNvPr>
          <p:cNvSpPr txBox="1"/>
          <p:nvPr/>
        </p:nvSpPr>
        <p:spPr>
          <a:xfrm>
            <a:off x="1378359" y="1398419"/>
            <a:ext cx="9435283" cy="707244"/>
          </a:xfrm>
          <a:prstGeom prst="rect">
            <a:avLst/>
          </a:prstGeom>
          <a:noFill/>
          <a:ln w="19050" cap="flat" cmpd="sng">
            <a:solidFill>
              <a:srgbClr val="674EA7"/>
            </a:solidFill>
            <a:prstDash val="solid"/>
            <a:round/>
            <a:headEnd type="none" w="sm" len="sm"/>
            <a:tailEnd type="none" w="sm" len="sm"/>
          </a:ln>
        </p:spPr>
        <p:txBody>
          <a:bodyPr spcFirstLastPara="1" wrap="square" lIns="121897" tIns="121897" rIns="121897" bIns="121897" anchor="ctr" anchorCtr="0">
            <a:noAutofit/>
          </a:bodyPr>
          <a:lstStyle/>
          <a:p>
            <a:pPr algn="ctr" defTabSz="1219170">
              <a:defRPr/>
            </a:pPr>
            <a:r>
              <a:rPr lang="en" sz="2800" kern="0" dirty="0">
                <a:solidFill>
                  <a:srgbClr val="142810"/>
                </a:solidFill>
                <a:latin typeface="+mj-lt"/>
                <a:ea typeface="Fira Sans Extra Condensed"/>
                <a:cs typeface="Fira Sans Extra Condensed"/>
                <a:sym typeface="Fira Sans Extra Condensed"/>
              </a:rPr>
              <a:t>Vận dụng kiến thức sinh học vào thực tiễn</a:t>
            </a:r>
            <a:endParaRPr sz="2800" kern="0" dirty="0">
              <a:solidFill>
                <a:srgbClr val="142810"/>
              </a:solidFill>
              <a:latin typeface="+mj-lt"/>
              <a:ea typeface="Fira Sans Extra Condensed"/>
              <a:cs typeface="Fira Sans Extra Condensed"/>
              <a:sym typeface="Fira Sans Extra Condensed"/>
            </a:endParaRPr>
          </a:p>
        </p:txBody>
      </p:sp>
      <p:sp>
        <p:nvSpPr>
          <p:cNvPr id="288" name="Google Shape;10371;p23">
            <a:extLst>
              <a:ext uri="{FF2B5EF4-FFF2-40B4-BE49-F238E27FC236}">
                <a16:creationId xmlns:a16="http://schemas.microsoft.com/office/drawing/2014/main" xmlns="" id="{53903905-3CE0-E4A2-9C3D-FFF70817044A}"/>
              </a:ext>
            </a:extLst>
          </p:cNvPr>
          <p:cNvSpPr txBox="1"/>
          <p:nvPr/>
        </p:nvSpPr>
        <p:spPr>
          <a:xfrm>
            <a:off x="1065054" y="2358435"/>
            <a:ext cx="4645804" cy="1354551"/>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Giúp khai thác hợp lí nguồn tài nguyên thiên nhiên</a:t>
            </a:r>
            <a:endParaRPr sz="2700" dirty="0">
              <a:solidFill>
                <a:srgbClr val="2B2823"/>
              </a:solidFill>
              <a:latin typeface="+mj-lt"/>
              <a:ea typeface="Livvic"/>
              <a:cs typeface="Livvic"/>
              <a:sym typeface="Livvic"/>
            </a:endParaRPr>
          </a:p>
        </p:txBody>
      </p:sp>
      <p:sp>
        <p:nvSpPr>
          <p:cNvPr id="289" name="Google Shape;10371;p23">
            <a:extLst>
              <a:ext uri="{FF2B5EF4-FFF2-40B4-BE49-F238E27FC236}">
                <a16:creationId xmlns:a16="http://schemas.microsoft.com/office/drawing/2014/main" xmlns="" id="{DB43557F-25C2-87A3-1840-90802E077205}"/>
              </a:ext>
            </a:extLst>
          </p:cNvPr>
          <p:cNvSpPr txBox="1"/>
          <p:nvPr/>
        </p:nvSpPr>
        <p:spPr>
          <a:xfrm>
            <a:off x="4131940" y="3953299"/>
            <a:ext cx="7281281" cy="1579888"/>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Tạo giống cây trồng, vật nuôi năng xuất chất lượng cao, sản xuất chế phẩm sinh học,…</a:t>
            </a:r>
            <a:endParaRPr sz="2700" dirty="0">
              <a:solidFill>
                <a:srgbClr val="2B2823"/>
              </a:solidFill>
              <a:latin typeface="+mj-lt"/>
              <a:ea typeface="Livvic"/>
              <a:cs typeface="Livvic"/>
              <a:sym typeface="Livvic"/>
            </a:endParaRPr>
          </a:p>
        </p:txBody>
      </p:sp>
      <p:pic>
        <p:nvPicPr>
          <p:cNvPr id="8" name="Graphic 7" descr="Arrow Straight">
            <a:extLst>
              <a:ext uri="{FF2B5EF4-FFF2-40B4-BE49-F238E27FC236}">
                <a16:creationId xmlns:a16="http://schemas.microsoft.com/office/drawing/2014/main" xmlns="" id="{3F84B076-32CD-ABEB-4762-4EE50982BE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1875" y="5533187"/>
            <a:ext cx="1219200" cy="1219200"/>
          </a:xfrm>
          <a:prstGeom prst="rect">
            <a:avLst/>
          </a:prstGeom>
        </p:spPr>
      </p:pic>
      <p:sp>
        <p:nvSpPr>
          <p:cNvPr id="69" name="Google Shape;10371;p23">
            <a:extLst>
              <a:ext uri="{FF2B5EF4-FFF2-40B4-BE49-F238E27FC236}">
                <a16:creationId xmlns:a16="http://schemas.microsoft.com/office/drawing/2014/main" xmlns="" id="{AD957BFD-C899-46C0-C29F-696FDE2B2BDE}"/>
              </a:ext>
            </a:extLst>
          </p:cNvPr>
          <p:cNvSpPr txBox="1"/>
          <p:nvPr/>
        </p:nvSpPr>
        <p:spPr>
          <a:xfrm>
            <a:off x="1289582" y="5465511"/>
            <a:ext cx="7771005" cy="1354551"/>
          </a:xfrm>
          <a:prstGeom prst="rect">
            <a:avLst/>
          </a:prstGeom>
          <a:noFill/>
          <a:ln>
            <a:noFill/>
          </a:ln>
        </p:spPr>
        <p:txBody>
          <a:bodyPr spcFirstLastPara="1" wrap="square" lIns="121897" tIns="121897" rIns="121897" bIns="121897" anchor="ctr" anchorCtr="0">
            <a:noAutofit/>
          </a:bodyPr>
          <a:lstStyle/>
          <a:p>
            <a:pPr algn="ctr"/>
            <a:r>
              <a:rPr lang="en" sz="2700" b="1" dirty="0">
                <a:solidFill>
                  <a:srgbClr val="2B2823"/>
                </a:solidFill>
                <a:latin typeface="+mj-lt"/>
                <a:ea typeface="Livvic"/>
                <a:cs typeface="Livvic"/>
                <a:sym typeface="Livvic"/>
              </a:rPr>
              <a:t>Góp phần thúc đẩy sự phát triển kinh tế xã hội</a:t>
            </a:r>
            <a:endParaRPr sz="2700" b="1" dirty="0">
              <a:solidFill>
                <a:srgbClr val="2B2823"/>
              </a:solidFill>
              <a:latin typeface="+mj-lt"/>
              <a:ea typeface="Livvic"/>
              <a:cs typeface="Livvic"/>
              <a:sym typeface="Livvic"/>
            </a:endParaRPr>
          </a:p>
        </p:txBody>
      </p:sp>
      <p:sp>
        <p:nvSpPr>
          <p:cNvPr id="70" name="Arrow: Pentagon 69">
            <a:extLst>
              <a:ext uri="{FF2B5EF4-FFF2-40B4-BE49-F238E27FC236}">
                <a16:creationId xmlns:a16="http://schemas.microsoft.com/office/drawing/2014/main" xmlns="" id="{E64D09C0-39B0-7E8E-F94E-6A889B048650}"/>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Tree>
    <p:extLst>
      <p:ext uri="{BB962C8B-B14F-4D97-AF65-F5344CB8AC3E}">
        <p14:creationId xmlns:p14="http://schemas.microsoft.com/office/powerpoint/2010/main" val="1160126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fill="hold"/>
                                        <p:tgtEl>
                                          <p:spTgt spid="213"/>
                                        </p:tgtEl>
                                        <p:attrNameLst>
                                          <p:attrName>ppt_x</p:attrName>
                                        </p:attrNameLst>
                                      </p:cBhvr>
                                      <p:tavLst>
                                        <p:tav tm="0">
                                          <p:val>
                                            <p:strVal val="#ppt_x"/>
                                          </p:val>
                                        </p:tav>
                                        <p:tav tm="100000">
                                          <p:val>
                                            <p:strVal val="#ppt_x"/>
                                          </p:val>
                                        </p:tav>
                                      </p:tavLst>
                                    </p:anim>
                                    <p:anim calcmode="lin" valueType="num">
                                      <p:cBhvr additive="base">
                                        <p:cTn id="8" dur="500" fill="hold"/>
                                        <p:tgtEl>
                                          <p:spTgt spid="2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4"/>
                                        </p:tgtEl>
                                        <p:attrNameLst>
                                          <p:attrName>style.visibility</p:attrName>
                                        </p:attrNameLst>
                                      </p:cBhvr>
                                      <p:to>
                                        <p:strVal val="visible"/>
                                      </p:to>
                                    </p:set>
                                    <p:anim calcmode="lin" valueType="num">
                                      <p:cBhvr additive="base">
                                        <p:cTn id="11" dur="500" fill="hold"/>
                                        <p:tgtEl>
                                          <p:spTgt spid="254"/>
                                        </p:tgtEl>
                                        <p:attrNameLst>
                                          <p:attrName>ppt_x</p:attrName>
                                        </p:attrNameLst>
                                      </p:cBhvr>
                                      <p:tavLst>
                                        <p:tav tm="0">
                                          <p:val>
                                            <p:strVal val="#ppt_x"/>
                                          </p:val>
                                        </p:tav>
                                        <p:tav tm="100000">
                                          <p:val>
                                            <p:strVal val="#ppt_x"/>
                                          </p:val>
                                        </p:tav>
                                      </p:tavLst>
                                    </p:anim>
                                    <p:anim calcmode="lin" valueType="num">
                                      <p:cBhvr additive="base">
                                        <p:cTn id="12" dur="500" fill="hold"/>
                                        <p:tgtEl>
                                          <p:spTgt spid="2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anim calcmode="lin" valueType="num">
                                      <p:cBhvr additive="base">
                                        <p:cTn id="15" dur="500" fill="hold"/>
                                        <p:tgtEl>
                                          <p:spTgt spid="218"/>
                                        </p:tgtEl>
                                        <p:attrNameLst>
                                          <p:attrName>ppt_x</p:attrName>
                                        </p:attrNameLst>
                                      </p:cBhvr>
                                      <p:tavLst>
                                        <p:tav tm="0">
                                          <p:val>
                                            <p:strVal val="#ppt_x"/>
                                          </p:val>
                                        </p:tav>
                                        <p:tav tm="100000">
                                          <p:val>
                                            <p:strVal val="#ppt_x"/>
                                          </p:val>
                                        </p:tav>
                                      </p:tavLst>
                                    </p:anim>
                                    <p:anim calcmode="lin" valueType="num">
                                      <p:cBhvr additive="base">
                                        <p:cTn id="16" dur="500" fill="hold"/>
                                        <p:tgtEl>
                                          <p:spTgt spid="2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500" fill="hold"/>
                                        <p:tgtEl>
                                          <p:spTgt spid="266"/>
                                        </p:tgtEl>
                                        <p:attrNameLst>
                                          <p:attrName>ppt_x</p:attrName>
                                        </p:attrNameLst>
                                      </p:cBhvr>
                                      <p:tavLst>
                                        <p:tav tm="0">
                                          <p:val>
                                            <p:strVal val="#ppt_x"/>
                                          </p:val>
                                        </p:tav>
                                        <p:tav tm="100000">
                                          <p:val>
                                            <p:strVal val="#ppt_x"/>
                                          </p:val>
                                        </p:tav>
                                      </p:tavLst>
                                    </p:anim>
                                    <p:anim calcmode="lin" valueType="num">
                                      <p:cBhvr additive="base">
                                        <p:cTn id="20" dur="500" fill="hold"/>
                                        <p:tgtEl>
                                          <p:spTgt spid="26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8"/>
                                        </p:tgtEl>
                                        <p:attrNameLst>
                                          <p:attrName>style.visibility</p:attrName>
                                        </p:attrNameLst>
                                      </p:cBhvr>
                                      <p:to>
                                        <p:strVal val="visible"/>
                                      </p:to>
                                    </p:set>
                                    <p:anim calcmode="lin" valueType="num">
                                      <p:cBhvr additive="base">
                                        <p:cTn id="23" dur="500" fill="hold"/>
                                        <p:tgtEl>
                                          <p:spTgt spid="288"/>
                                        </p:tgtEl>
                                        <p:attrNameLst>
                                          <p:attrName>ppt_x</p:attrName>
                                        </p:attrNameLst>
                                      </p:cBhvr>
                                      <p:tavLst>
                                        <p:tav tm="0">
                                          <p:val>
                                            <p:strVal val="#ppt_x"/>
                                          </p:val>
                                        </p:tav>
                                        <p:tav tm="100000">
                                          <p:val>
                                            <p:strVal val="#ppt_x"/>
                                          </p:val>
                                        </p:tav>
                                      </p:tavLst>
                                    </p:anim>
                                    <p:anim calcmode="lin" valueType="num">
                                      <p:cBhvr additive="base">
                                        <p:cTn id="24" dur="500" fill="hold"/>
                                        <p:tgtEl>
                                          <p:spTgt spid="28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9"/>
                                        </p:tgtEl>
                                        <p:attrNameLst>
                                          <p:attrName>style.visibility</p:attrName>
                                        </p:attrNameLst>
                                      </p:cBhvr>
                                      <p:to>
                                        <p:strVal val="visible"/>
                                      </p:to>
                                    </p:set>
                                    <p:anim calcmode="lin" valueType="num">
                                      <p:cBhvr additive="base">
                                        <p:cTn id="27" dur="500" fill="hold"/>
                                        <p:tgtEl>
                                          <p:spTgt spid="289"/>
                                        </p:tgtEl>
                                        <p:attrNameLst>
                                          <p:attrName>ppt_x</p:attrName>
                                        </p:attrNameLst>
                                      </p:cBhvr>
                                      <p:tavLst>
                                        <p:tav tm="0">
                                          <p:val>
                                            <p:strVal val="#ppt_x"/>
                                          </p:val>
                                        </p:tav>
                                        <p:tav tm="100000">
                                          <p:val>
                                            <p:strVal val="#ppt_x"/>
                                          </p:val>
                                        </p:tav>
                                      </p:tavLst>
                                    </p:anim>
                                    <p:anim calcmode="lin" valueType="num">
                                      <p:cBhvr additive="base">
                                        <p:cTn id="28" dur="500" fill="hold"/>
                                        <p:tgtEl>
                                          <p:spTgt spid="28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DABA03BC-39F4-23EA-FF50-769D1C9C75CB}"/>
              </a:ext>
            </a:extLst>
          </p:cNvPr>
          <p:cNvSpPr/>
          <p:nvPr/>
        </p:nvSpPr>
        <p:spPr>
          <a:xfrm>
            <a:off x="7409" y="1"/>
            <a:ext cx="10516819" cy="7443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V. </a:t>
            </a:r>
            <a:r>
              <a:rPr lang="en-US" sz="2900" b="1" dirty="0" err="1"/>
              <a:t>Sinh</a:t>
            </a:r>
            <a:r>
              <a:rPr lang="en-US" sz="2900" b="1" dirty="0"/>
              <a:t> </a:t>
            </a:r>
            <a:r>
              <a:rPr lang="en-US" sz="2900" b="1" dirty="0" err="1"/>
              <a:t>học</a:t>
            </a:r>
            <a:r>
              <a:rPr lang="en-US" sz="2900" b="1" dirty="0"/>
              <a:t> </a:t>
            </a:r>
            <a:r>
              <a:rPr lang="en-US" sz="2900" b="1" dirty="0" err="1"/>
              <a:t>với</a:t>
            </a:r>
            <a:r>
              <a:rPr lang="en-US" sz="2900" b="1" dirty="0"/>
              <a:t> </a:t>
            </a:r>
            <a:r>
              <a:rPr lang="en-US" sz="2900" b="1" dirty="0" err="1"/>
              <a:t>phát</a:t>
            </a:r>
            <a:r>
              <a:rPr lang="en-US" sz="2900" b="1" dirty="0"/>
              <a:t> </a:t>
            </a:r>
            <a:r>
              <a:rPr lang="en-US" sz="2900" b="1" dirty="0" err="1"/>
              <a:t>triển</a:t>
            </a:r>
            <a:r>
              <a:rPr lang="en-US" sz="2900" b="1" dirty="0"/>
              <a:t> </a:t>
            </a:r>
            <a:r>
              <a:rPr lang="en-US" sz="2900" b="1" dirty="0" err="1"/>
              <a:t>bền</a:t>
            </a:r>
            <a:r>
              <a:rPr lang="en-US" sz="2900" b="1" dirty="0"/>
              <a:t> </a:t>
            </a:r>
            <a:r>
              <a:rPr lang="en-US" sz="2900" b="1" dirty="0" err="1"/>
              <a:t>vững</a:t>
            </a:r>
            <a:r>
              <a:rPr lang="en-US" sz="2900" b="1" dirty="0"/>
              <a:t> </a:t>
            </a:r>
            <a:r>
              <a:rPr lang="en-US" sz="2900" b="1" dirty="0" err="1"/>
              <a:t>và</a:t>
            </a:r>
            <a:r>
              <a:rPr lang="en-US" sz="2900" b="1" dirty="0"/>
              <a:t> </a:t>
            </a:r>
            <a:r>
              <a:rPr lang="en-US" sz="2900" b="1" dirty="0" err="1"/>
              <a:t>các</a:t>
            </a:r>
            <a:r>
              <a:rPr lang="en-US" sz="2900" b="1" dirty="0"/>
              <a:t> </a:t>
            </a:r>
            <a:r>
              <a:rPr lang="en-US" sz="2900" b="1" dirty="0" err="1"/>
              <a:t>vấn</a:t>
            </a:r>
            <a:r>
              <a:rPr lang="en-US" sz="2900" b="1" dirty="0"/>
              <a:t> </a:t>
            </a:r>
            <a:r>
              <a:rPr lang="en-US" sz="2900" b="1" dirty="0" err="1"/>
              <a:t>đề</a:t>
            </a:r>
            <a:r>
              <a:rPr lang="en-US" sz="2900" b="1" dirty="0"/>
              <a:t> </a:t>
            </a:r>
            <a:r>
              <a:rPr lang="en-US" sz="2900" b="1" dirty="0" err="1"/>
              <a:t>xã</a:t>
            </a:r>
            <a:r>
              <a:rPr lang="en-US" sz="2900" b="1" dirty="0"/>
              <a:t> </a:t>
            </a:r>
            <a:r>
              <a:rPr lang="en-US" sz="2900" b="1" dirty="0" err="1"/>
              <a:t>hội</a:t>
            </a:r>
            <a:endParaRPr lang="en-US" sz="2900" b="1" dirty="0"/>
          </a:p>
        </p:txBody>
      </p:sp>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Mối</a:t>
            </a:r>
            <a:r>
              <a:rPr lang="en-US" sz="2900" b="1" dirty="0">
                <a:solidFill>
                  <a:schemeClr val="accent3">
                    <a:lumMod val="50000"/>
                  </a:schemeClr>
                </a:solidFill>
              </a:rPr>
              <a:t> </a:t>
            </a:r>
            <a:r>
              <a:rPr lang="en-US" sz="2900" b="1" dirty="0" err="1">
                <a:solidFill>
                  <a:schemeClr val="accent3">
                    <a:lumMod val="50000"/>
                  </a:schemeClr>
                </a:solidFill>
              </a:rPr>
              <a:t>quan</a:t>
            </a:r>
            <a:r>
              <a:rPr lang="en-US" sz="2900" b="1" dirty="0">
                <a:solidFill>
                  <a:schemeClr val="accent3">
                    <a:lumMod val="50000"/>
                  </a:schemeClr>
                </a:solidFill>
              </a:rPr>
              <a:t> </a:t>
            </a:r>
            <a:r>
              <a:rPr lang="en-US" sz="2900" b="1" dirty="0" err="1">
                <a:solidFill>
                  <a:schemeClr val="accent3">
                    <a:lumMod val="50000"/>
                  </a:schemeClr>
                </a:solidFill>
              </a:rPr>
              <a:t>hệ</a:t>
            </a:r>
            <a:r>
              <a:rPr lang="en-US" sz="2900" b="1" dirty="0">
                <a:solidFill>
                  <a:schemeClr val="accent3">
                    <a:lumMod val="50000"/>
                  </a:schemeClr>
                </a:solidFill>
              </a:rPr>
              <a:t> </a:t>
            </a:r>
            <a:r>
              <a:rPr lang="en-US" sz="2900" b="1" dirty="0" err="1">
                <a:solidFill>
                  <a:schemeClr val="accent3">
                    <a:lumMod val="50000"/>
                  </a:schemeClr>
                </a:solidFill>
              </a:rPr>
              <a:t>giữa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các</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xã</a:t>
            </a:r>
            <a:r>
              <a:rPr lang="en-US" sz="2900" b="1" dirty="0">
                <a:solidFill>
                  <a:schemeClr val="accent3">
                    <a:lumMod val="50000"/>
                  </a:schemeClr>
                </a:solidFill>
              </a:rPr>
              <a:t> </a:t>
            </a:r>
            <a:r>
              <a:rPr lang="en-US" sz="2900" b="1" dirty="0" err="1">
                <a:solidFill>
                  <a:schemeClr val="accent3">
                    <a:lumMod val="50000"/>
                  </a:schemeClr>
                </a:solidFill>
              </a:rPr>
              <a:t>hội</a:t>
            </a:r>
            <a:endParaRPr lang="en-US" sz="2900" b="1" dirty="0">
              <a:solidFill>
                <a:schemeClr val="accent3">
                  <a:lumMod val="50000"/>
                </a:schemeClr>
              </a:solidFill>
            </a:endParaRPr>
          </a:p>
        </p:txBody>
      </p:sp>
      <p:pic>
        <p:nvPicPr>
          <p:cNvPr id="9220" name="Picture 4" descr="Ảnh gây sốc về thí nghiệm trên cơ thể người thời xưa">
            <a:extLst>
              <a:ext uri="{FF2B5EF4-FFF2-40B4-BE49-F238E27FC236}">
                <a16:creationId xmlns:a16="http://schemas.microsoft.com/office/drawing/2014/main" xmlns="" id="{A6E6B831-6127-7D50-EAF1-EB8F92AB2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898" y="1977088"/>
            <a:ext cx="5234103" cy="31404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ừu Dolly và hành trình 20 năm của nhân bản vô tính - Kỳ 1 | giaoduc.edu.vn">
            <a:extLst>
              <a:ext uri="{FF2B5EF4-FFF2-40B4-BE49-F238E27FC236}">
                <a16:creationId xmlns:a16="http://schemas.microsoft.com/office/drawing/2014/main" xmlns="" id="{B28587E1-7767-97ED-E7EB-E2E2E1A1F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 y="2027210"/>
            <a:ext cx="4048784" cy="304763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hân bản vô tính con người: Tương lai tươi sáng hay thảm họa diệt vong?">
            <a:extLst>
              <a:ext uri="{FF2B5EF4-FFF2-40B4-BE49-F238E27FC236}">
                <a16:creationId xmlns:a16="http://schemas.microsoft.com/office/drawing/2014/main" xmlns="" id="{EE1A6362-87A0-9880-5DAF-8F78B1E09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114" y="3317224"/>
            <a:ext cx="4328964" cy="2433403"/>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913;p38">
            <a:extLst>
              <a:ext uri="{FF2B5EF4-FFF2-40B4-BE49-F238E27FC236}">
                <a16:creationId xmlns:a16="http://schemas.microsoft.com/office/drawing/2014/main" xmlns="" id="{E1E4B6B4-3E51-3821-986E-F9B057B5B77A}"/>
              </a:ext>
            </a:extLst>
          </p:cNvPr>
          <p:cNvSpPr/>
          <p:nvPr/>
        </p:nvSpPr>
        <p:spPr>
          <a:xfrm>
            <a:off x="235733" y="5133174"/>
            <a:ext cx="2834449" cy="884401"/>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Nhân bản vô tính ở cừu</a:t>
            </a:r>
            <a:endParaRPr sz="2700" dirty="0">
              <a:ea typeface="Roboto"/>
              <a:cs typeface="Roboto"/>
              <a:sym typeface="Roboto"/>
            </a:endParaRPr>
          </a:p>
        </p:txBody>
      </p:sp>
      <p:sp>
        <p:nvSpPr>
          <p:cNvPr id="71" name="Google Shape;913;p38">
            <a:extLst>
              <a:ext uri="{FF2B5EF4-FFF2-40B4-BE49-F238E27FC236}">
                <a16:creationId xmlns:a16="http://schemas.microsoft.com/office/drawing/2014/main" xmlns="" id="{3B7826BA-A80D-2AD4-7E81-46086F1509FB}"/>
              </a:ext>
            </a:extLst>
          </p:cNvPr>
          <p:cNvSpPr/>
          <p:nvPr/>
        </p:nvSpPr>
        <p:spPr>
          <a:xfrm>
            <a:off x="8581165" y="5185720"/>
            <a:ext cx="2834449" cy="884401"/>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Thí nghiệm trên cơ thể người</a:t>
            </a:r>
            <a:endParaRPr sz="2700" dirty="0">
              <a:ea typeface="Roboto"/>
              <a:cs typeface="Roboto"/>
              <a:sym typeface="Roboto"/>
            </a:endParaRPr>
          </a:p>
        </p:txBody>
      </p:sp>
      <p:sp>
        <p:nvSpPr>
          <p:cNvPr id="72" name="Google Shape;913;p38">
            <a:extLst>
              <a:ext uri="{FF2B5EF4-FFF2-40B4-BE49-F238E27FC236}">
                <a16:creationId xmlns:a16="http://schemas.microsoft.com/office/drawing/2014/main" xmlns="" id="{D2FA92E9-3B6F-987A-CC23-317273834DF7}"/>
              </a:ext>
            </a:extLst>
          </p:cNvPr>
          <p:cNvSpPr/>
          <p:nvPr/>
        </p:nvSpPr>
        <p:spPr>
          <a:xfrm>
            <a:off x="4511936" y="5832497"/>
            <a:ext cx="2834449" cy="884401"/>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Nhân bản vô tính ở người</a:t>
            </a:r>
            <a:endParaRPr sz="2700" dirty="0">
              <a:ea typeface="Roboto"/>
              <a:cs typeface="Roboto"/>
              <a:sym typeface="Roboto"/>
            </a:endParaRPr>
          </a:p>
        </p:txBody>
      </p:sp>
      <p:sp>
        <p:nvSpPr>
          <p:cNvPr id="73" name="Arrow: Pentagon 72">
            <a:extLst>
              <a:ext uri="{FF2B5EF4-FFF2-40B4-BE49-F238E27FC236}">
                <a16:creationId xmlns:a16="http://schemas.microsoft.com/office/drawing/2014/main" xmlns="" id="{BDA12B41-60D8-2F94-AC43-437EF56815D5}"/>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74" name="Rectangle 73">
            <a:extLst>
              <a:ext uri="{FF2B5EF4-FFF2-40B4-BE49-F238E27FC236}">
                <a16:creationId xmlns:a16="http://schemas.microsoft.com/office/drawing/2014/main" xmlns="" id="{32F1A9C0-1CF2-D832-5733-7025FD242344}"/>
              </a:ext>
            </a:extLst>
          </p:cNvPr>
          <p:cNvSpPr/>
          <p:nvPr/>
        </p:nvSpPr>
        <p:spPr>
          <a:xfrm>
            <a:off x="7409" y="1287045"/>
            <a:ext cx="10160248"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đạo</a:t>
            </a:r>
            <a:r>
              <a:rPr lang="en-US" sz="2900" b="1" dirty="0">
                <a:solidFill>
                  <a:schemeClr val="accent3">
                    <a:lumMod val="50000"/>
                  </a:schemeClr>
                </a:solidFill>
              </a:rPr>
              <a:t> </a:t>
            </a:r>
            <a:r>
              <a:rPr lang="en-US" sz="2900" b="1" dirty="0" err="1">
                <a:solidFill>
                  <a:schemeClr val="accent3">
                    <a:lumMod val="50000"/>
                  </a:schemeClr>
                </a:solidFill>
              </a:rPr>
              <a:t>đức</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665614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ee Online Course: Bioethics: Proper treatment and medical research from  edX | Class Central">
            <a:extLst>
              <a:ext uri="{FF2B5EF4-FFF2-40B4-BE49-F238E27FC236}">
                <a16:creationId xmlns:a16="http://schemas.microsoft.com/office/drawing/2014/main" xmlns="" id="{8313F814-96A9-9AA0-1225-6518A39E4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422" b="5048"/>
          <a:stretch/>
        </p:blipFill>
        <p:spPr bwMode="auto">
          <a:xfrm>
            <a:off x="6196981" y="1857452"/>
            <a:ext cx="5995020" cy="423757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24;p55">
            <a:extLst>
              <a:ext uri="{FF2B5EF4-FFF2-40B4-BE49-F238E27FC236}">
                <a16:creationId xmlns:a16="http://schemas.microsoft.com/office/drawing/2014/main" xmlns="" id="{6711C622-251B-CABE-128E-FDA6DB7ED7D7}"/>
              </a:ext>
            </a:extLst>
          </p:cNvPr>
          <p:cNvSpPr txBox="1"/>
          <p:nvPr/>
        </p:nvSpPr>
        <p:spPr>
          <a:xfrm>
            <a:off x="117868" y="1838752"/>
            <a:ext cx="7928849" cy="1989984"/>
          </a:xfrm>
          <a:prstGeom prst="rect">
            <a:avLst/>
          </a:prstGeom>
          <a:solidFill>
            <a:schemeClr val="tx2">
              <a:lumMod val="20000"/>
              <a:lumOff val="80000"/>
              <a:alpha val="65098"/>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a:r>
              <a:rPr lang="vi-VN" sz="3200" dirty="0">
                <a:solidFill>
                  <a:srgbClr val="2B2823"/>
                </a:solidFill>
                <a:ea typeface="Livvic"/>
                <a:cs typeface="Livvic"/>
                <a:sym typeface="Livvic"/>
              </a:rPr>
              <a:t>Đạo đức sinh học ra đời với nhiệm vụ đưa ra những quy tắc, các giá trị đạo đức trong khoa học nghiên cứu sự sống cũng ứng dụng khoa học vào trong thực tiễn</a:t>
            </a:r>
          </a:p>
        </p:txBody>
      </p:sp>
      <p:sp>
        <p:nvSpPr>
          <p:cNvPr id="9" name="Google Shape;2124;p55">
            <a:extLst>
              <a:ext uri="{FF2B5EF4-FFF2-40B4-BE49-F238E27FC236}">
                <a16:creationId xmlns:a16="http://schemas.microsoft.com/office/drawing/2014/main" xmlns="" id="{CE248C94-EB6A-8603-2F59-4570AD34EA80}"/>
              </a:ext>
            </a:extLst>
          </p:cNvPr>
          <p:cNvSpPr txBox="1"/>
          <p:nvPr/>
        </p:nvSpPr>
        <p:spPr>
          <a:xfrm>
            <a:off x="117869" y="4105041"/>
            <a:ext cx="7928849" cy="1989984"/>
          </a:xfrm>
          <a:prstGeom prst="rect">
            <a:avLst/>
          </a:prstGeom>
          <a:solidFill>
            <a:schemeClr val="tx2">
              <a:lumMod val="20000"/>
              <a:lumOff val="80000"/>
              <a:alpha val="65098"/>
            </a:schemeClr>
          </a:solidFill>
          <a:ln w="1905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a:r>
              <a:rPr lang="en-US" sz="3200" dirty="0" err="1">
                <a:solidFill>
                  <a:srgbClr val="2B2823"/>
                </a:solidFill>
                <a:ea typeface="Livvic"/>
                <a:cs typeface="Livvic"/>
                <a:sym typeface="Livvic"/>
              </a:rPr>
              <a:t>Việc</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nghiên</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cứu</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đòi</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hỏi</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cần</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làm</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rõ</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nguồn</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gốc</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và</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tuần</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thủ</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chặt</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chẽ</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những</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quy</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định</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về</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đạo</a:t>
            </a:r>
            <a:r>
              <a:rPr lang="en-US" sz="3200" dirty="0">
                <a:solidFill>
                  <a:srgbClr val="2B2823"/>
                </a:solidFill>
                <a:ea typeface="Livvic"/>
                <a:cs typeface="Livvic"/>
                <a:sym typeface="Livvic"/>
              </a:rPr>
              <a:t> </a:t>
            </a:r>
            <a:r>
              <a:rPr lang="en-US" sz="3200" dirty="0" err="1">
                <a:solidFill>
                  <a:srgbClr val="2B2823"/>
                </a:solidFill>
                <a:ea typeface="Livvic"/>
                <a:cs typeface="Livvic"/>
                <a:sym typeface="Livvic"/>
              </a:rPr>
              <a:t>đức</a:t>
            </a:r>
            <a:endParaRPr lang="vi-VN" sz="3200" dirty="0">
              <a:solidFill>
                <a:srgbClr val="2B2823"/>
              </a:solidFill>
              <a:ea typeface="Livvic"/>
              <a:cs typeface="Livvic"/>
              <a:sym typeface="Livvic"/>
            </a:endParaRPr>
          </a:p>
        </p:txBody>
      </p:sp>
      <p:sp>
        <p:nvSpPr>
          <p:cNvPr id="10" name="Arrow: Pentagon 9">
            <a:extLst>
              <a:ext uri="{FF2B5EF4-FFF2-40B4-BE49-F238E27FC236}">
                <a16:creationId xmlns:a16="http://schemas.microsoft.com/office/drawing/2014/main" xmlns="" id="{8692CB1D-2C72-37E4-8333-4B2CB377B822}"/>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11" name="Rectangle 10">
            <a:extLst>
              <a:ext uri="{FF2B5EF4-FFF2-40B4-BE49-F238E27FC236}">
                <a16:creationId xmlns:a16="http://schemas.microsoft.com/office/drawing/2014/main" xmlns="" id="{2C73D362-B151-B5FC-E075-E8F5CA77C280}"/>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Mối</a:t>
            </a:r>
            <a:r>
              <a:rPr lang="en-US" sz="2900" b="1" dirty="0">
                <a:solidFill>
                  <a:schemeClr val="accent3">
                    <a:lumMod val="50000"/>
                  </a:schemeClr>
                </a:solidFill>
              </a:rPr>
              <a:t> </a:t>
            </a:r>
            <a:r>
              <a:rPr lang="en-US" sz="2900" b="1" dirty="0" err="1">
                <a:solidFill>
                  <a:schemeClr val="accent3">
                    <a:lumMod val="50000"/>
                  </a:schemeClr>
                </a:solidFill>
              </a:rPr>
              <a:t>quan</a:t>
            </a:r>
            <a:r>
              <a:rPr lang="en-US" sz="2900" b="1" dirty="0">
                <a:solidFill>
                  <a:schemeClr val="accent3">
                    <a:lumMod val="50000"/>
                  </a:schemeClr>
                </a:solidFill>
              </a:rPr>
              <a:t> </a:t>
            </a:r>
            <a:r>
              <a:rPr lang="en-US" sz="2900" b="1" dirty="0" err="1">
                <a:solidFill>
                  <a:schemeClr val="accent3">
                    <a:lumMod val="50000"/>
                  </a:schemeClr>
                </a:solidFill>
              </a:rPr>
              <a:t>hệ</a:t>
            </a:r>
            <a:r>
              <a:rPr lang="en-US" sz="2900" b="1" dirty="0">
                <a:solidFill>
                  <a:schemeClr val="accent3">
                    <a:lumMod val="50000"/>
                  </a:schemeClr>
                </a:solidFill>
              </a:rPr>
              <a:t> </a:t>
            </a:r>
            <a:r>
              <a:rPr lang="en-US" sz="2900" b="1" dirty="0" err="1">
                <a:solidFill>
                  <a:schemeClr val="accent3">
                    <a:lumMod val="50000"/>
                  </a:schemeClr>
                </a:solidFill>
              </a:rPr>
              <a:t>giữa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các</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xã</a:t>
            </a:r>
            <a:r>
              <a:rPr lang="en-US" sz="2900" b="1" dirty="0">
                <a:solidFill>
                  <a:schemeClr val="accent3">
                    <a:lumMod val="50000"/>
                  </a:schemeClr>
                </a:solidFill>
              </a:rPr>
              <a:t> </a:t>
            </a:r>
            <a:r>
              <a:rPr lang="en-US" sz="2900" b="1" dirty="0" err="1">
                <a:solidFill>
                  <a:schemeClr val="accent3">
                    <a:lumMod val="50000"/>
                  </a:schemeClr>
                </a:solidFill>
              </a:rPr>
              <a:t>hội</a:t>
            </a:r>
            <a:endParaRPr lang="en-US" sz="2900" b="1" dirty="0">
              <a:solidFill>
                <a:schemeClr val="accent3">
                  <a:lumMod val="50000"/>
                </a:schemeClr>
              </a:solidFill>
            </a:endParaRPr>
          </a:p>
        </p:txBody>
      </p:sp>
      <p:sp>
        <p:nvSpPr>
          <p:cNvPr id="12" name="Rectangle 11">
            <a:extLst>
              <a:ext uri="{FF2B5EF4-FFF2-40B4-BE49-F238E27FC236}">
                <a16:creationId xmlns:a16="http://schemas.microsoft.com/office/drawing/2014/main" xmlns="" id="{7E74BCCD-E0A7-ABF5-CC1C-C28009C1E67C}"/>
              </a:ext>
            </a:extLst>
          </p:cNvPr>
          <p:cNvSpPr/>
          <p:nvPr/>
        </p:nvSpPr>
        <p:spPr>
          <a:xfrm>
            <a:off x="7409" y="1287045"/>
            <a:ext cx="10160248"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đạo</a:t>
            </a:r>
            <a:r>
              <a:rPr lang="en-US" sz="2900" b="1" dirty="0">
                <a:solidFill>
                  <a:schemeClr val="accent3">
                    <a:lumMod val="50000"/>
                  </a:schemeClr>
                </a:solidFill>
              </a:rPr>
              <a:t> </a:t>
            </a:r>
            <a:r>
              <a:rPr lang="en-US" sz="2900" b="1" dirty="0" err="1">
                <a:solidFill>
                  <a:schemeClr val="accent3">
                    <a:lumMod val="50000"/>
                  </a:schemeClr>
                </a:solidFill>
              </a:rPr>
              <a:t>đức</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1818465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riển vọng từ cây trồng công nghệ sinh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51" y="307020"/>
            <a:ext cx="4572000" cy="28289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10 loại trái cây không hạt tạo cơn sốt trên thị trường, giá đắt đỏ chị em  vẫn mê mẩn - Tin tứ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432" y="307020"/>
            <a:ext cx="3758302" cy="37583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5kg- Xoài hạt lép An Giang - P647283 | Sàn thương mại điện tử của khách  hàng Viettel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92" y="307020"/>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34046" y="3340839"/>
            <a:ext cx="1336796"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Xoài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lép</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18815" y="4158286"/>
            <a:ext cx="2035536"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Dưa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hấu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hạt</a:t>
            </a:r>
            <a:endParaRPr lang="en-US" dirty="0">
              <a:latin typeface="Times New Roman" panose="02020603050405020304" pitchFamily="18" charset="0"/>
              <a:cs typeface="Times New Roman" panose="02020603050405020304" pitchFamily="18" charset="0"/>
            </a:endParaRPr>
          </a:p>
        </p:txBody>
      </p:sp>
      <p:sp>
        <p:nvSpPr>
          <p:cNvPr id="12" name="Content Placeholder 2"/>
          <p:cNvSpPr>
            <a:spLocks noGrp="1"/>
          </p:cNvSpPr>
          <p:nvPr>
            <p:ph idx="1"/>
          </p:nvPr>
        </p:nvSpPr>
        <p:spPr>
          <a:xfrm>
            <a:off x="238751" y="4065323"/>
            <a:ext cx="7618681" cy="2620150"/>
          </a:xfrm>
        </p:spPr>
        <p:txBody>
          <a:bodyPr>
            <a:normAutofit lnSpcReduction="10000"/>
          </a:bodyPr>
          <a:lstStyle/>
          <a:p>
            <a:pPr marL="0" indent="0" algn="just">
              <a:buNone/>
            </a:pPr>
            <a:r>
              <a:rPr lang="vi-VN" i="1" dirty="0">
                <a:latin typeface="+mj-lt"/>
              </a:rPr>
              <a:t>Một trong những thành tựu của ngành Sinh học là tạo ra các loài sinh vật biến đổi </a:t>
            </a:r>
            <a:r>
              <a:rPr lang="en-US" i="1" dirty="0" smtClean="0">
                <a:latin typeface="Times New Roman" panose="02020603050405020304" pitchFamily="18" charset="0"/>
                <a:cs typeface="Times New Roman" panose="02020603050405020304" pitchFamily="18" charset="0"/>
              </a:rPr>
              <a:t>g</a:t>
            </a:r>
            <a:r>
              <a:rPr lang="vi-VN" i="1" dirty="0" smtClean="0">
                <a:latin typeface="+mj-lt"/>
              </a:rPr>
              <a:t>ene </a:t>
            </a:r>
            <a:r>
              <a:rPr lang="vi-VN" i="1" dirty="0">
                <a:latin typeface="+mj-lt"/>
              </a:rPr>
              <a:t>(Genetically Modified 0rqganism — GMO), nhờ đó, mang lại cho con người những loại thực phẩm có giá trị dinh dưỡng cao, thời gian bảo quản lâu hơn, giá thành rẻ hơn,... Đặc biệt, thành tựu này còn góp phân giải quyết vấn đề nạn đói trên thế giới.</a:t>
            </a:r>
            <a:endParaRPr lang="en-US" dirty="0">
              <a:latin typeface="+mj-lt"/>
            </a:endParaRPr>
          </a:p>
        </p:txBody>
      </p:sp>
    </p:spTree>
    <p:extLst>
      <p:ext uri="{BB962C8B-B14F-4D97-AF65-F5344CB8AC3E}">
        <p14:creationId xmlns:p14="http://schemas.microsoft.com/office/powerpoint/2010/main" val="3587869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371;p23">
            <a:extLst>
              <a:ext uri="{FF2B5EF4-FFF2-40B4-BE49-F238E27FC236}">
                <a16:creationId xmlns:a16="http://schemas.microsoft.com/office/drawing/2014/main" xmlns="" id="{D0152DFB-8B62-0C80-441E-2DF6D758015B}"/>
              </a:ext>
            </a:extLst>
          </p:cNvPr>
          <p:cNvSpPr txBox="1"/>
          <p:nvPr/>
        </p:nvSpPr>
        <p:spPr>
          <a:xfrm>
            <a:off x="1837466" y="1815981"/>
            <a:ext cx="5613609" cy="1354551"/>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Ứng dụng công nghệ sinh học trong các lĩnh vực công nghiệp, nông nghiệp, y học,…</a:t>
            </a:r>
            <a:endParaRPr sz="2700" dirty="0">
              <a:solidFill>
                <a:srgbClr val="2B2823"/>
              </a:solidFill>
              <a:latin typeface="+mj-lt"/>
              <a:ea typeface="Livvic"/>
              <a:cs typeface="Livvic"/>
              <a:sym typeface="Livvic"/>
            </a:endParaRPr>
          </a:p>
        </p:txBody>
      </p:sp>
      <p:pic>
        <p:nvPicPr>
          <p:cNvPr id="14" name="Graphic 13" descr="Arrow Straight">
            <a:extLst>
              <a:ext uri="{FF2B5EF4-FFF2-40B4-BE49-F238E27FC236}">
                <a16:creationId xmlns:a16="http://schemas.microsoft.com/office/drawing/2014/main" xmlns="" id="{BA33D71D-DF6F-3842-5EF2-7CFAC7DE21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4475" y="2187257"/>
            <a:ext cx="793200" cy="793200"/>
          </a:xfrm>
          <a:prstGeom prst="rect">
            <a:avLst/>
          </a:prstGeom>
        </p:spPr>
      </p:pic>
      <p:sp>
        <p:nvSpPr>
          <p:cNvPr id="15" name="Google Shape;10371;p23">
            <a:extLst>
              <a:ext uri="{FF2B5EF4-FFF2-40B4-BE49-F238E27FC236}">
                <a16:creationId xmlns:a16="http://schemas.microsoft.com/office/drawing/2014/main" xmlns="" id="{A27E7AC9-3A5D-0599-7C54-312D5790CE53}"/>
              </a:ext>
            </a:extLst>
          </p:cNvPr>
          <p:cNvSpPr txBox="1"/>
          <p:nvPr/>
        </p:nvSpPr>
        <p:spPr>
          <a:xfrm>
            <a:off x="7774616" y="1815979"/>
            <a:ext cx="4417385" cy="1354551"/>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Thúc đẩy sự phát triển kinh tế xã hội</a:t>
            </a:r>
            <a:endParaRPr sz="2700" dirty="0">
              <a:solidFill>
                <a:srgbClr val="2B2823"/>
              </a:solidFill>
              <a:latin typeface="+mj-lt"/>
              <a:ea typeface="Livvic"/>
              <a:cs typeface="Livvic"/>
              <a:sym typeface="Livvic"/>
            </a:endParaRPr>
          </a:p>
        </p:txBody>
      </p:sp>
      <p:pic>
        <p:nvPicPr>
          <p:cNvPr id="13314" name="Picture 2" descr="Những giống cây ăn quả siêu năng suất khiến nông dân “phát sốt“">
            <a:extLst>
              <a:ext uri="{FF2B5EF4-FFF2-40B4-BE49-F238E27FC236}">
                <a16:creationId xmlns:a16="http://schemas.microsoft.com/office/drawing/2014/main" xmlns="" id="{E36CF084-16A9-1BF2-FD81-436CC23F7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509" y="3187672"/>
            <a:ext cx="4685169" cy="292823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Điều kiện đối với sản xuất kinh doanh giống vật nuôi">
            <a:extLst>
              <a:ext uri="{FF2B5EF4-FFF2-40B4-BE49-F238E27FC236}">
                <a16:creationId xmlns:a16="http://schemas.microsoft.com/office/drawing/2014/main" xmlns="" id="{887917A6-8EC1-1C16-6DFA-079EDAE55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650" y="3187672"/>
            <a:ext cx="4444025" cy="292823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913;p38">
            <a:extLst>
              <a:ext uri="{FF2B5EF4-FFF2-40B4-BE49-F238E27FC236}">
                <a16:creationId xmlns:a16="http://schemas.microsoft.com/office/drawing/2014/main" xmlns="" id="{0B9457A8-BF99-0C7A-EC02-417DF58A6AE1}"/>
              </a:ext>
            </a:extLst>
          </p:cNvPr>
          <p:cNvSpPr/>
          <p:nvPr/>
        </p:nvSpPr>
        <p:spPr>
          <a:xfrm>
            <a:off x="1613809" y="6177217"/>
            <a:ext cx="8910420" cy="626096"/>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Giống vật nuôi cây trồng chất lượng tốt</a:t>
            </a:r>
            <a:endParaRPr sz="2700" dirty="0">
              <a:ea typeface="Roboto"/>
              <a:cs typeface="Roboto"/>
              <a:sym typeface="Roboto"/>
            </a:endParaRPr>
          </a:p>
        </p:txBody>
      </p:sp>
      <p:grpSp>
        <p:nvGrpSpPr>
          <p:cNvPr id="3" name="Group 2">
            <a:extLst>
              <a:ext uri="{FF2B5EF4-FFF2-40B4-BE49-F238E27FC236}">
                <a16:creationId xmlns:a16="http://schemas.microsoft.com/office/drawing/2014/main" xmlns="" id="{1D50A745-DDC7-B8BE-E68B-5AB19C515835}"/>
              </a:ext>
            </a:extLst>
          </p:cNvPr>
          <p:cNvGrpSpPr/>
          <p:nvPr/>
        </p:nvGrpSpPr>
        <p:grpSpPr>
          <a:xfrm>
            <a:off x="947172" y="1890225"/>
            <a:ext cx="1133507" cy="1133507"/>
            <a:chOff x="318244" y="1024003"/>
            <a:chExt cx="1270500" cy="1270500"/>
          </a:xfrm>
        </p:grpSpPr>
        <p:sp>
          <p:nvSpPr>
            <p:cNvPr id="21" name="Google Shape;1901;p49">
              <a:extLst>
                <a:ext uri="{FF2B5EF4-FFF2-40B4-BE49-F238E27FC236}">
                  <a16:creationId xmlns:a16="http://schemas.microsoft.com/office/drawing/2014/main" xmlns="" id="{7DDEB146-5B84-29CB-255D-B75822BEA539}"/>
                </a:ext>
              </a:extLst>
            </p:cNvPr>
            <p:cNvSpPr/>
            <p:nvPr/>
          </p:nvSpPr>
          <p:spPr>
            <a:xfrm rot="5400000" flipH="1">
              <a:off x="318244" y="1024003"/>
              <a:ext cx="1270500" cy="1270500"/>
            </a:xfrm>
            <a:prstGeom prst="donut">
              <a:avLst>
                <a:gd name="adj" fmla="val 11781"/>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dirty="0">
                <a:solidFill>
                  <a:sysClr val="windowText" lastClr="000000"/>
                </a:solidFill>
              </a:endParaRPr>
            </a:p>
          </p:txBody>
        </p:sp>
        <p:sp>
          <p:nvSpPr>
            <p:cNvPr id="22" name="Google Shape;1902;p49">
              <a:extLst>
                <a:ext uri="{FF2B5EF4-FFF2-40B4-BE49-F238E27FC236}">
                  <a16:creationId xmlns:a16="http://schemas.microsoft.com/office/drawing/2014/main" xmlns="" id="{E84DF3F6-4CDF-D6E7-6BA8-38E78FD53BE3}"/>
                </a:ext>
              </a:extLst>
            </p:cNvPr>
            <p:cNvSpPr/>
            <p:nvPr/>
          </p:nvSpPr>
          <p:spPr>
            <a:xfrm rot="5400000" flipH="1">
              <a:off x="318244" y="1024003"/>
              <a:ext cx="1270500" cy="1270500"/>
            </a:xfrm>
            <a:prstGeom prst="blockArc">
              <a:avLst>
                <a:gd name="adj1" fmla="val 3252323"/>
                <a:gd name="adj2" fmla="val 60540"/>
                <a:gd name="adj3" fmla="val 11616"/>
              </a:avLst>
            </a:prstGeom>
            <a:solidFill>
              <a:srgbClr val="09527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23" name="Google Shape;1919;p49">
              <a:extLst>
                <a:ext uri="{FF2B5EF4-FFF2-40B4-BE49-F238E27FC236}">
                  <a16:creationId xmlns:a16="http://schemas.microsoft.com/office/drawing/2014/main" xmlns="" id="{99D2A3E7-376B-B9E5-601E-AC999491DFF5}"/>
                </a:ext>
              </a:extLst>
            </p:cNvPr>
            <p:cNvSpPr/>
            <p:nvPr/>
          </p:nvSpPr>
          <p:spPr>
            <a:xfrm>
              <a:off x="706569" y="1429754"/>
              <a:ext cx="493863" cy="459000"/>
            </a:xfrm>
            <a:custGeom>
              <a:avLst/>
              <a:gdLst/>
              <a:ahLst/>
              <a:cxnLst/>
              <a:rect l="l" t="t" r="r" b="b"/>
              <a:pathLst>
                <a:path w="11621" h="10800" extrusionOk="0">
                  <a:moveTo>
                    <a:pt x="9522" y="349"/>
                  </a:moveTo>
                  <a:cubicBezTo>
                    <a:pt x="9633" y="349"/>
                    <a:pt x="9746" y="391"/>
                    <a:pt x="9835" y="474"/>
                  </a:cubicBezTo>
                  <a:lnTo>
                    <a:pt x="11097" y="1736"/>
                  </a:lnTo>
                  <a:cubicBezTo>
                    <a:pt x="11252" y="1891"/>
                    <a:pt x="11252" y="2153"/>
                    <a:pt x="11085" y="2331"/>
                  </a:cubicBezTo>
                  <a:lnTo>
                    <a:pt x="10299" y="3129"/>
                  </a:lnTo>
                  <a:lnTo>
                    <a:pt x="8430" y="1260"/>
                  </a:lnTo>
                  <a:lnTo>
                    <a:pt x="9228" y="474"/>
                  </a:lnTo>
                  <a:cubicBezTo>
                    <a:pt x="9305" y="391"/>
                    <a:pt x="9412" y="349"/>
                    <a:pt x="9522" y="349"/>
                  </a:cubicBezTo>
                  <a:close/>
                  <a:moveTo>
                    <a:pt x="8216" y="1486"/>
                  </a:moveTo>
                  <a:lnTo>
                    <a:pt x="10073" y="3343"/>
                  </a:lnTo>
                  <a:lnTo>
                    <a:pt x="9799" y="3617"/>
                  </a:lnTo>
                  <a:lnTo>
                    <a:pt x="7942" y="1760"/>
                  </a:lnTo>
                  <a:lnTo>
                    <a:pt x="8216" y="1486"/>
                  </a:lnTo>
                  <a:close/>
                  <a:moveTo>
                    <a:pt x="9513" y="1"/>
                  </a:moveTo>
                  <a:cubicBezTo>
                    <a:pt x="9314" y="1"/>
                    <a:pt x="9115" y="75"/>
                    <a:pt x="8966" y="224"/>
                  </a:cubicBezTo>
                  <a:lnTo>
                    <a:pt x="6977" y="2200"/>
                  </a:lnTo>
                  <a:cubicBezTo>
                    <a:pt x="6918" y="2260"/>
                    <a:pt x="6918" y="2379"/>
                    <a:pt x="6977" y="2438"/>
                  </a:cubicBezTo>
                  <a:cubicBezTo>
                    <a:pt x="7007" y="2468"/>
                    <a:pt x="7052" y="2483"/>
                    <a:pt x="7096" y="2483"/>
                  </a:cubicBezTo>
                  <a:cubicBezTo>
                    <a:pt x="7141" y="2483"/>
                    <a:pt x="7186" y="2468"/>
                    <a:pt x="7216" y="2438"/>
                  </a:cubicBezTo>
                  <a:lnTo>
                    <a:pt x="7668" y="1974"/>
                  </a:lnTo>
                  <a:lnTo>
                    <a:pt x="9537" y="3843"/>
                  </a:lnTo>
                  <a:lnTo>
                    <a:pt x="7120" y="6260"/>
                  </a:lnTo>
                  <a:cubicBezTo>
                    <a:pt x="7043" y="6344"/>
                    <a:pt x="6933" y="6385"/>
                    <a:pt x="6821" y="6385"/>
                  </a:cubicBezTo>
                  <a:cubicBezTo>
                    <a:pt x="6710" y="6385"/>
                    <a:pt x="6596" y="6344"/>
                    <a:pt x="6513" y="6260"/>
                  </a:cubicBezTo>
                  <a:lnTo>
                    <a:pt x="5251" y="4998"/>
                  </a:lnTo>
                  <a:cubicBezTo>
                    <a:pt x="5084" y="4832"/>
                    <a:pt x="5084" y="4570"/>
                    <a:pt x="5251" y="4391"/>
                  </a:cubicBezTo>
                  <a:lnTo>
                    <a:pt x="6668" y="2974"/>
                  </a:lnTo>
                  <a:cubicBezTo>
                    <a:pt x="6727" y="2915"/>
                    <a:pt x="6727" y="2796"/>
                    <a:pt x="6668" y="2736"/>
                  </a:cubicBezTo>
                  <a:cubicBezTo>
                    <a:pt x="6632" y="2706"/>
                    <a:pt x="6585" y="2691"/>
                    <a:pt x="6540" y="2691"/>
                  </a:cubicBezTo>
                  <a:cubicBezTo>
                    <a:pt x="6495" y="2691"/>
                    <a:pt x="6454" y="2706"/>
                    <a:pt x="6430" y="2736"/>
                  </a:cubicBezTo>
                  <a:lnTo>
                    <a:pt x="5013" y="4153"/>
                  </a:lnTo>
                  <a:cubicBezTo>
                    <a:pt x="4727" y="4439"/>
                    <a:pt x="4715" y="4915"/>
                    <a:pt x="5001" y="5213"/>
                  </a:cubicBezTo>
                  <a:lnTo>
                    <a:pt x="1679" y="8523"/>
                  </a:lnTo>
                  <a:cubicBezTo>
                    <a:pt x="1620" y="8582"/>
                    <a:pt x="1620" y="8701"/>
                    <a:pt x="1679" y="8761"/>
                  </a:cubicBezTo>
                  <a:cubicBezTo>
                    <a:pt x="1709" y="8790"/>
                    <a:pt x="1754" y="8805"/>
                    <a:pt x="1798" y="8805"/>
                  </a:cubicBezTo>
                  <a:cubicBezTo>
                    <a:pt x="1843" y="8805"/>
                    <a:pt x="1887" y="8790"/>
                    <a:pt x="1917" y="8761"/>
                  </a:cubicBezTo>
                  <a:lnTo>
                    <a:pt x="5215" y="5463"/>
                  </a:lnTo>
                  <a:lnTo>
                    <a:pt x="5977" y="6225"/>
                  </a:lnTo>
                  <a:lnTo>
                    <a:pt x="4977" y="7213"/>
                  </a:lnTo>
                  <a:cubicBezTo>
                    <a:pt x="4787" y="7415"/>
                    <a:pt x="4680" y="7630"/>
                    <a:pt x="4668" y="7856"/>
                  </a:cubicBezTo>
                  <a:cubicBezTo>
                    <a:pt x="4581" y="9489"/>
                    <a:pt x="2148" y="10471"/>
                    <a:pt x="955" y="10471"/>
                  </a:cubicBezTo>
                  <a:cubicBezTo>
                    <a:pt x="678" y="10471"/>
                    <a:pt x="468" y="10418"/>
                    <a:pt x="369" y="10308"/>
                  </a:cubicBezTo>
                  <a:lnTo>
                    <a:pt x="1334" y="9344"/>
                  </a:lnTo>
                  <a:cubicBezTo>
                    <a:pt x="1393" y="9285"/>
                    <a:pt x="1393" y="9165"/>
                    <a:pt x="1334" y="9106"/>
                  </a:cubicBezTo>
                  <a:cubicBezTo>
                    <a:pt x="1304" y="9076"/>
                    <a:pt x="1259" y="9061"/>
                    <a:pt x="1215" y="9061"/>
                  </a:cubicBezTo>
                  <a:cubicBezTo>
                    <a:pt x="1170" y="9061"/>
                    <a:pt x="1125" y="9076"/>
                    <a:pt x="1096" y="9106"/>
                  </a:cubicBezTo>
                  <a:lnTo>
                    <a:pt x="60" y="10154"/>
                  </a:lnTo>
                  <a:cubicBezTo>
                    <a:pt x="12" y="10189"/>
                    <a:pt x="0" y="10249"/>
                    <a:pt x="12" y="10308"/>
                  </a:cubicBezTo>
                  <a:cubicBezTo>
                    <a:pt x="119" y="10695"/>
                    <a:pt x="578" y="10799"/>
                    <a:pt x="1021" y="10799"/>
                  </a:cubicBezTo>
                  <a:cubicBezTo>
                    <a:pt x="1124" y="10799"/>
                    <a:pt x="1226" y="10794"/>
                    <a:pt x="1322" y="10785"/>
                  </a:cubicBezTo>
                  <a:cubicBezTo>
                    <a:pt x="2858" y="10630"/>
                    <a:pt x="4941" y="9499"/>
                    <a:pt x="5013" y="7868"/>
                  </a:cubicBezTo>
                  <a:cubicBezTo>
                    <a:pt x="5025" y="7558"/>
                    <a:pt x="5299" y="7427"/>
                    <a:pt x="6215" y="6475"/>
                  </a:cubicBezTo>
                  <a:cubicBezTo>
                    <a:pt x="6227" y="6487"/>
                    <a:pt x="6430" y="6737"/>
                    <a:pt x="6799" y="6737"/>
                  </a:cubicBezTo>
                  <a:cubicBezTo>
                    <a:pt x="6989" y="6737"/>
                    <a:pt x="7180" y="6665"/>
                    <a:pt x="7335" y="6522"/>
                  </a:cubicBezTo>
                  <a:lnTo>
                    <a:pt x="11276" y="2569"/>
                  </a:lnTo>
                  <a:cubicBezTo>
                    <a:pt x="11621" y="2260"/>
                    <a:pt x="11621" y="1784"/>
                    <a:pt x="11323" y="1486"/>
                  </a:cubicBezTo>
                  <a:lnTo>
                    <a:pt x="10061" y="224"/>
                  </a:lnTo>
                  <a:cubicBezTo>
                    <a:pt x="9912" y="75"/>
                    <a:pt x="9713" y="1"/>
                    <a:pt x="951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25" name="Arrow: Pentagon 24">
            <a:extLst>
              <a:ext uri="{FF2B5EF4-FFF2-40B4-BE49-F238E27FC236}">
                <a16:creationId xmlns:a16="http://schemas.microsoft.com/office/drawing/2014/main" xmlns="" id="{703AC0D8-D12B-4BB4-3100-B96F681AB16B}"/>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26" name="Rectangle 25">
            <a:extLst>
              <a:ext uri="{FF2B5EF4-FFF2-40B4-BE49-F238E27FC236}">
                <a16:creationId xmlns:a16="http://schemas.microsoft.com/office/drawing/2014/main" xmlns="" id="{268A6061-3038-B34B-A9B3-75B33ACA60C3}"/>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Mối</a:t>
            </a:r>
            <a:r>
              <a:rPr lang="en-US" sz="2900" b="1" dirty="0">
                <a:solidFill>
                  <a:schemeClr val="accent3">
                    <a:lumMod val="50000"/>
                  </a:schemeClr>
                </a:solidFill>
              </a:rPr>
              <a:t> </a:t>
            </a:r>
            <a:r>
              <a:rPr lang="en-US" sz="2900" b="1" dirty="0" err="1">
                <a:solidFill>
                  <a:schemeClr val="accent3">
                    <a:lumMod val="50000"/>
                  </a:schemeClr>
                </a:solidFill>
              </a:rPr>
              <a:t>quan</a:t>
            </a:r>
            <a:r>
              <a:rPr lang="en-US" sz="2900" b="1" dirty="0">
                <a:solidFill>
                  <a:schemeClr val="accent3">
                    <a:lumMod val="50000"/>
                  </a:schemeClr>
                </a:solidFill>
              </a:rPr>
              <a:t> </a:t>
            </a:r>
            <a:r>
              <a:rPr lang="en-US" sz="2900" b="1" dirty="0" err="1">
                <a:solidFill>
                  <a:schemeClr val="accent3">
                    <a:lumMod val="50000"/>
                  </a:schemeClr>
                </a:solidFill>
              </a:rPr>
              <a:t>hệ</a:t>
            </a:r>
            <a:r>
              <a:rPr lang="en-US" sz="2900" b="1" dirty="0">
                <a:solidFill>
                  <a:schemeClr val="accent3">
                    <a:lumMod val="50000"/>
                  </a:schemeClr>
                </a:solidFill>
              </a:rPr>
              <a:t> </a:t>
            </a:r>
            <a:r>
              <a:rPr lang="en-US" sz="2900" b="1" dirty="0" err="1">
                <a:solidFill>
                  <a:schemeClr val="accent3">
                    <a:lumMod val="50000"/>
                  </a:schemeClr>
                </a:solidFill>
              </a:rPr>
              <a:t>giữa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các</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xã</a:t>
            </a:r>
            <a:r>
              <a:rPr lang="en-US" sz="2900" b="1" dirty="0">
                <a:solidFill>
                  <a:schemeClr val="accent3">
                    <a:lumMod val="50000"/>
                  </a:schemeClr>
                </a:solidFill>
              </a:rPr>
              <a:t> </a:t>
            </a:r>
            <a:r>
              <a:rPr lang="en-US" sz="2900" b="1" dirty="0" err="1">
                <a:solidFill>
                  <a:schemeClr val="accent3">
                    <a:lumMod val="50000"/>
                  </a:schemeClr>
                </a:solidFill>
              </a:rPr>
              <a:t>hội</a:t>
            </a:r>
            <a:endParaRPr lang="en-US" sz="2900" b="1" dirty="0">
              <a:solidFill>
                <a:schemeClr val="accent3">
                  <a:lumMod val="50000"/>
                </a:schemeClr>
              </a:solidFill>
            </a:endParaRPr>
          </a:p>
        </p:txBody>
      </p:sp>
      <p:sp>
        <p:nvSpPr>
          <p:cNvPr id="27" name="Rectangle 26">
            <a:extLst>
              <a:ext uri="{FF2B5EF4-FFF2-40B4-BE49-F238E27FC236}">
                <a16:creationId xmlns:a16="http://schemas.microsoft.com/office/drawing/2014/main" xmlns="" id="{0A24AEFF-CCA8-CBCD-D4EE-FAC27F090F75}"/>
              </a:ext>
            </a:extLst>
          </p:cNvPr>
          <p:cNvSpPr/>
          <p:nvPr/>
        </p:nvSpPr>
        <p:spPr>
          <a:xfrm>
            <a:off x="7409" y="1287045"/>
            <a:ext cx="10160248"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b.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sự</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kinh</a:t>
            </a:r>
            <a:r>
              <a:rPr lang="en-US" sz="2900" b="1" dirty="0">
                <a:solidFill>
                  <a:schemeClr val="accent3">
                    <a:lumMod val="50000"/>
                  </a:schemeClr>
                </a:solidFill>
              </a:rPr>
              <a:t> </a:t>
            </a:r>
            <a:r>
              <a:rPr lang="en-US" sz="2900" b="1" dirty="0" err="1">
                <a:solidFill>
                  <a:schemeClr val="accent3">
                    <a:lumMod val="50000"/>
                  </a:schemeClr>
                </a:solidFill>
              </a:rPr>
              <a:t>tế</a:t>
            </a:r>
            <a:r>
              <a:rPr lang="en-US" sz="2900" b="1" dirty="0">
                <a:solidFill>
                  <a:schemeClr val="accent3">
                    <a:lumMod val="50000"/>
                  </a:schemeClr>
                </a:solidFill>
              </a:rPr>
              <a:t>, </a:t>
            </a:r>
            <a:r>
              <a:rPr lang="en-US" sz="2900" b="1" dirty="0" err="1">
                <a:solidFill>
                  <a:schemeClr val="accent3">
                    <a:lumMod val="50000"/>
                  </a:schemeClr>
                </a:solidFill>
              </a:rPr>
              <a:t>công</a:t>
            </a:r>
            <a:r>
              <a:rPr lang="en-US" sz="2900" b="1" dirty="0">
                <a:solidFill>
                  <a:schemeClr val="accent3">
                    <a:lumMod val="50000"/>
                  </a:schemeClr>
                </a:solidFill>
              </a:rPr>
              <a:t> </a:t>
            </a:r>
            <a:r>
              <a:rPr lang="en-US" sz="2900" b="1" dirty="0" err="1">
                <a:solidFill>
                  <a:schemeClr val="accent3">
                    <a:lumMod val="50000"/>
                  </a:schemeClr>
                </a:solidFill>
              </a:rPr>
              <a:t>nghệ</a:t>
            </a:r>
            <a:endParaRPr lang="en-US" sz="2900" b="1" dirty="0">
              <a:solidFill>
                <a:schemeClr val="accent3">
                  <a:lumMod val="50000"/>
                </a:schemeClr>
              </a:solidFill>
            </a:endParaRPr>
          </a:p>
        </p:txBody>
      </p:sp>
    </p:spTree>
    <p:extLst>
      <p:ext uri="{BB962C8B-B14F-4D97-AF65-F5344CB8AC3E}">
        <p14:creationId xmlns:p14="http://schemas.microsoft.com/office/powerpoint/2010/main" val="2478609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sự</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kinh</a:t>
            </a:r>
            <a:r>
              <a:rPr lang="en-US" sz="2900" b="1" dirty="0">
                <a:solidFill>
                  <a:schemeClr val="accent3">
                    <a:lumMod val="50000"/>
                  </a:schemeClr>
                </a:solidFill>
              </a:rPr>
              <a:t> </a:t>
            </a:r>
            <a:r>
              <a:rPr lang="en-US" sz="2900" b="1" dirty="0" err="1">
                <a:solidFill>
                  <a:schemeClr val="accent3">
                    <a:lumMod val="50000"/>
                  </a:schemeClr>
                </a:solidFill>
              </a:rPr>
              <a:t>tế</a:t>
            </a:r>
            <a:r>
              <a:rPr lang="en-US" sz="2900" b="1" dirty="0">
                <a:solidFill>
                  <a:schemeClr val="accent3">
                    <a:lumMod val="50000"/>
                  </a:schemeClr>
                </a:solidFill>
              </a:rPr>
              <a:t>, </a:t>
            </a:r>
            <a:r>
              <a:rPr lang="en-US" sz="2900" b="1" dirty="0" err="1">
                <a:solidFill>
                  <a:schemeClr val="accent3">
                    <a:lumMod val="50000"/>
                  </a:schemeClr>
                </a:solidFill>
              </a:rPr>
              <a:t>công</a:t>
            </a:r>
            <a:r>
              <a:rPr lang="en-US" sz="2900" b="1" dirty="0">
                <a:solidFill>
                  <a:schemeClr val="accent3">
                    <a:lumMod val="50000"/>
                  </a:schemeClr>
                </a:solidFill>
              </a:rPr>
              <a:t> </a:t>
            </a:r>
            <a:r>
              <a:rPr lang="en-US" sz="2900" b="1" dirty="0" err="1">
                <a:solidFill>
                  <a:schemeClr val="accent3">
                    <a:lumMod val="50000"/>
                  </a:schemeClr>
                </a:solidFill>
              </a:rPr>
              <a:t>nghệ</a:t>
            </a:r>
            <a:endParaRPr lang="en-US" sz="2900" b="1" dirty="0">
              <a:solidFill>
                <a:schemeClr val="accent3">
                  <a:lumMod val="50000"/>
                </a:schemeClr>
              </a:solidFill>
            </a:endParaRPr>
          </a:p>
        </p:txBody>
      </p:sp>
      <p:sp>
        <p:nvSpPr>
          <p:cNvPr id="13" name="Google Shape;10371;p23">
            <a:extLst>
              <a:ext uri="{FF2B5EF4-FFF2-40B4-BE49-F238E27FC236}">
                <a16:creationId xmlns:a16="http://schemas.microsoft.com/office/drawing/2014/main" xmlns="" id="{D0152DFB-8B62-0C80-441E-2DF6D758015B}"/>
              </a:ext>
            </a:extLst>
          </p:cNvPr>
          <p:cNvSpPr txBox="1"/>
          <p:nvPr/>
        </p:nvSpPr>
        <p:spPr>
          <a:xfrm>
            <a:off x="1599399" y="1679323"/>
            <a:ext cx="5625000" cy="1944285"/>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Nghiên cứu tập tính, hoạt động của động vật, người ta có thể chế tạo hoặc cải tiến các thiết bị, máy móc phục vụ đời sống con người.</a:t>
            </a:r>
            <a:endParaRPr sz="2700" dirty="0">
              <a:solidFill>
                <a:srgbClr val="2B2823"/>
              </a:solidFill>
              <a:latin typeface="+mj-lt"/>
              <a:ea typeface="Livvic"/>
              <a:cs typeface="Livvic"/>
              <a:sym typeface="Livvic"/>
            </a:endParaRPr>
          </a:p>
        </p:txBody>
      </p:sp>
      <p:pic>
        <p:nvPicPr>
          <p:cNvPr id="14" name="Graphic 13" descr="Arrow Straight">
            <a:extLst>
              <a:ext uri="{FF2B5EF4-FFF2-40B4-BE49-F238E27FC236}">
                <a16:creationId xmlns:a16="http://schemas.microsoft.com/office/drawing/2014/main" xmlns="" id="{BA33D71D-DF6F-3842-5EF2-7CFAC7DE21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984236" y="2345469"/>
            <a:ext cx="793200" cy="793200"/>
          </a:xfrm>
          <a:prstGeom prst="rect">
            <a:avLst/>
          </a:prstGeom>
        </p:spPr>
      </p:pic>
      <p:sp>
        <p:nvSpPr>
          <p:cNvPr id="15" name="Google Shape;10371;p23">
            <a:extLst>
              <a:ext uri="{FF2B5EF4-FFF2-40B4-BE49-F238E27FC236}">
                <a16:creationId xmlns:a16="http://schemas.microsoft.com/office/drawing/2014/main" xmlns="" id="{A27E7AC9-3A5D-0599-7C54-312D5790CE53}"/>
              </a:ext>
            </a:extLst>
          </p:cNvPr>
          <p:cNvSpPr txBox="1"/>
          <p:nvPr/>
        </p:nvSpPr>
        <p:spPr>
          <a:xfrm>
            <a:off x="7704377" y="1924934"/>
            <a:ext cx="4417385" cy="1354551"/>
          </a:xfrm>
          <a:prstGeom prst="rect">
            <a:avLst/>
          </a:prstGeom>
          <a:noFill/>
          <a:ln>
            <a:noFill/>
          </a:ln>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Thúc đẩy cho việc nghiên cứu công nghệ</a:t>
            </a:r>
            <a:endParaRPr sz="2700" dirty="0">
              <a:solidFill>
                <a:srgbClr val="2B2823"/>
              </a:solidFill>
              <a:latin typeface="+mj-lt"/>
              <a:ea typeface="Livvic"/>
              <a:cs typeface="Livvic"/>
              <a:sym typeface="Livvic"/>
            </a:endParaRPr>
          </a:p>
        </p:txBody>
      </p:sp>
      <p:grpSp>
        <p:nvGrpSpPr>
          <p:cNvPr id="4" name="Group 3">
            <a:extLst>
              <a:ext uri="{FF2B5EF4-FFF2-40B4-BE49-F238E27FC236}">
                <a16:creationId xmlns:a16="http://schemas.microsoft.com/office/drawing/2014/main" xmlns="" id="{0C4B0A8F-533C-8622-5DBE-7977F1F0B51C}"/>
              </a:ext>
            </a:extLst>
          </p:cNvPr>
          <p:cNvGrpSpPr/>
          <p:nvPr/>
        </p:nvGrpSpPr>
        <p:grpSpPr>
          <a:xfrm>
            <a:off x="251915" y="1813866"/>
            <a:ext cx="1239871" cy="1239871"/>
            <a:chOff x="713100" y="1470513"/>
            <a:chExt cx="1270500" cy="1270500"/>
          </a:xfrm>
        </p:grpSpPr>
        <p:sp>
          <p:nvSpPr>
            <p:cNvPr id="44" name="Google Shape;1877;p49">
              <a:extLst>
                <a:ext uri="{FF2B5EF4-FFF2-40B4-BE49-F238E27FC236}">
                  <a16:creationId xmlns:a16="http://schemas.microsoft.com/office/drawing/2014/main" xmlns="" id="{726B9F0F-F36B-8D4C-77D4-9B97A11EE180}"/>
                </a:ext>
              </a:extLst>
            </p:cNvPr>
            <p:cNvSpPr/>
            <p:nvPr/>
          </p:nvSpPr>
          <p:spPr>
            <a:xfrm rot="5400000" flipH="1">
              <a:off x="713100" y="1470513"/>
              <a:ext cx="1270500" cy="1270500"/>
            </a:xfrm>
            <a:prstGeom prst="donut">
              <a:avLst>
                <a:gd name="adj" fmla="val 11781"/>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5" name="Google Shape;1878;p49">
              <a:extLst>
                <a:ext uri="{FF2B5EF4-FFF2-40B4-BE49-F238E27FC236}">
                  <a16:creationId xmlns:a16="http://schemas.microsoft.com/office/drawing/2014/main" xmlns="" id="{34CDB374-4EB6-65E4-E1D1-826072449844}"/>
                </a:ext>
              </a:extLst>
            </p:cNvPr>
            <p:cNvSpPr/>
            <p:nvPr/>
          </p:nvSpPr>
          <p:spPr>
            <a:xfrm rot="5400000" flipH="1">
              <a:off x="713100" y="1470513"/>
              <a:ext cx="1270500" cy="1270500"/>
            </a:xfrm>
            <a:prstGeom prst="blockArc">
              <a:avLst>
                <a:gd name="adj1" fmla="val 10800000"/>
                <a:gd name="adj2" fmla="val 60540"/>
                <a:gd name="adj3" fmla="val 11616"/>
              </a:avLst>
            </a:pr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nvGrpSpPr>
            <p:cNvPr id="46" name="Google Shape;1908;p49">
              <a:extLst>
                <a:ext uri="{FF2B5EF4-FFF2-40B4-BE49-F238E27FC236}">
                  <a16:creationId xmlns:a16="http://schemas.microsoft.com/office/drawing/2014/main" xmlns="" id="{C9B678C8-07EB-2744-25AB-660AED7DDDF0}"/>
                </a:ext>
              </a:extLst>
            </p:cNvPr>
            <p:cNvGrpSpPr/>
            <p:nvPr/>
          </p:nvGrpSpPr>
          <p:grpSpPr>
            <a:xfrm>
              <a:off x="1089328" y="1933017"/>
              <a:ext cx="517972" cy="345315"/>
              <a:chOff x="6656812" y="2029388"/>
              <a:chExt cx="368690" cy="245793"/>
            </a:xfrm>
          </p:grpSpPr>
          <p:sp>
            <p:nvSpPr>
              <p:cNvPr id="47" name="Google Shape;1909;p49">
                <a:extLst>
                  <a:ext uri="{FF2B5EF4-FFF2-40B4-BE49-F238E27FC236}">
                    <a16:creationId xmlns:a16="http://schemas.microsoft.com/office/drawing/2014/main" xmlns="" id="{6D99937C-0995-6B95-07ED-94F8C0D17FF4}"/>
                  </a:ext>
                </a:extLst>
              </p:cNvPr>
              <p:cNvSpPr/>
              <p:nvPr/>
            </p:nvSpPr>
            <p:spPr>
              <a:xfrm>
                <a:off x="6915475" y="2164007"/>
                <a:ext cx="73967" cy="73999"/>
              </a:xfrm>
              <a:custGeom>
                <a:avLst/>
                <a:gdLst/>
                <a:ahLst/>
                <a:cxnLst/>
                <a:rect l="l" t="t" r="r" b="b"/>
                <a:pathLst>
                  <a:path w="2322" h="2323" extrusionOk="0">
                    <a:moveTo>
                      <a:pt x="1167" y="323"/>
                    </a:moveTo>
                    <a:cubicBezTo>
                      <a:pt x="1631" y="323"/>
                      <a:pt x="2000" y="692"/>
                      <a:pt x="2000" y="1156"/>
                    </a:cubicBezTo>
                    <a:cubicBezTo>
                      <a:pt x="2000" y="1621"/>
                      <a:pt x="1631" y="1990"/>
                      <a:pt x="1167" y="1990"/>
                    </a:cubicBezTo>
                    <a:cubicBezTo>
                      <a:pt x="703" y="1990"/>
                      <a:pt x="334" y="1621"/>
                      <a:pt x="334" y="1156"/>
                    </a:cubicBezTo>
                    <a:cubicBezTo>
                      <a:pt x="334" y="692"/>
                      <a:pt x="703" y="323"/>
                      <a:pt x="1167" y="323"/>
                    </a:cubicBezTo>
                    <a:close/>
                    <a:moveTo>
                      <a:pt x="1126" y="0"/>
                    </a:moveTo>
                    <a:cubicBezTo>
                      <a:pt x="502" y="0"/>
                      <a:pt x="0" y="527"/>
                      <a:pt x="0" y="1156"/>
                    </a:cubicBezTo>
                    <a:cubicBezTo>
                      <a:pt x="0" y="1799"/>
                      <a:pt x="524" y="2323"/>
                      <a:pt x="1167" y="2323"/>
                    </a:cubicBezTo>
                    <a:cubicBezTo>
                      <a:pt x="1810" y="2323"/>
                      <a:pt x="2322" y="1799"/>
                      <a:pt x="2322" y="1156"/>
                    </a:cubicBezTo>
                    <a:cubicBezTo>
                      <a:pt x="2322" y="513"/>
                      <a:pt x="1810" y="1"/>
                      <a:pt x="1167" y="1"/>
                    </a:cubicBezTo>
                    <a:cubicBezTo>
                      <a:pt x="1153" y="1"/>
                      <a:pt x="1139" y="0"/>
                      <a:pt x="1126"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8" name="Google Shape;1910;p49">
                <a:extLst>
                  <a:ext uri="{FF2B5EF4-FFF2-40B4-BE49-F238E27FC236}">
                    <a16:creationId xmlns:a16="http://schemas.microsoft.com/office/drawing/2014/main" xmlns="" id="{00229A0D-3173-4BD4-CE55-FFB0E11518F7}"/>
                  </a:ext>
                </a:extLst>
              </p:cNvPr>
              <p:cNvSpPr/>
              <p:nvPr/>
            </p:nvSpPr>
            <p:spPr>
              <a:xfrm>
                <a:off x="6901427" y="2057070"/>
                <a:ext cx="51605" cy="31154"/>
              </a:xfrm>
              <a:custGeom>
                <a:avLst/>
                <a:gdLst/>
                <a:ahLst/>
                <a:cxnLst/>
                <a:rect l="l" t="t" r="r" b="b"/>
                <a:pathLst>
                  <a:path w="1620" h="978" extrusionOk="0">
                    <a:moveTo>
                      <a:pt x="1179" y="346"/>
                    </a:moveTo>
                    <a:cubicBezTo>
                      <a:pt x="1239" y="346"/>
                      <a:pt x="1275" y="394"/>
                      <a:pt x="1275" y="453"/>
                    </a:cubicBezTo>
                    <a:lnTo>
                      <a:pt x="1275" y="525"/>
                    </a:lnTo>
                    <a:cubicBezTo>
                      <a:pt x="1275" y="584"/>
                      <a:pt x="1239" y="632"/>
                      <a:pt x="1179" y="632"/>
                    </a:cubicBezTo>
                    <a:lnTo>
                      <a:pt x="441" y="632"/>
                    </a:lnTo>
                    <a:cubicBezTo>
                      <a:pt x="382" y="632"/>
                      <a:pt x="334" y="584"/>
                      <a:pt x="334" y="525"/>
                    </a:cubicBezTo>
                    <a:lnTo>
                      <a:pt x="334" y="453"/>
                    </a:lnTo>
                    <a:cubicBezTo>
                      <a:pt x="334" y="394"/>
                      <a:pt x="382" y="346"/>
                      <a:pt x="441" y="346"/>
                    </a:cubicBezTo>
                    <a:close/>
                    <a:moveTo>
                      <a:pt x="441" y="1"/>
                    </a:moveTo>
                    <a:cubicBezTo>
                      <a:pt x="203" y="1"/>
                      <a:pt x="1" y="203"/>
                      <a:pt x="1" y="453"/>
                    </a:cubicBezTo>
                    <a:lnTo>
                      <a:pt x="1" y="525"/>
                    </a:lnTo>
                    <a:cubicBezTo>
                      <a:pt x="1" y="763"/>
                      <a:pt x="191" y="977"/>
                      <a:pt x="441" y="977"/>
                    </a:cubicBezTo>
                    <a:lnTo>
                      <a:pt x="1179" y="977"/>
                    </a:lnTo>
                    <a:cubicBezTo>
                      <a:pt x="1418" y="977"/>
                      <a:pt x="1620" y="775"/>
                      <a:pt x="1620" y="525"/>
                    </a:cubicBezTo>
                    <a:lnTo>
                      <a:pt x="1620" y="453"/>
                    </a:lnTo>
                    <a:cubicBezTo>
                      <a:pt x="1620" y="215"/>
                      <a:pt x="1429" y="1"/>
                      <a:pt x="117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49" name="Google Shape;1911;p49">
                <a:extLst>
                  <a:ext uri="{FF2B5EF4-FFF2-40B4-BE49-F238E27FC236}">
                    <a16:creationId xmlns:a16="http://schemas.microsoft.com/office/drawing/2014/main" xmlns="" id="{DF32A535-FDF4-65DD-C4D7-0EC4FEB21338}"/>
                  </a:ext>
                </a:extLst>
              </p:cNvPr>
              <p:cNvSpPr/>
              <p:nvPr/>
            </p:nvSpPr>
            <p:spPr>
              <a:xfrm>
                <a:off x="6901809" y="2091983"/>
                <a:ext cx="51605" cy="30358"/>
              </a:xfrm>
              <a:custGeom>
                <a:avLst/>
                <a:gdLst/>
                <a:ahLst/>
                <a:cxnLst/>
                <a:rect l="l" t="t" r="r" b="b"/>
                <a:pathLst>
                  <a:path w="1620" h="953" extrusionOk="0">
                    <a:moveTo>
                      <a:pt x="1179" y="333"/>
                    </a:moveTo>
                    <a:cubicBezTo>
                      <a:pt x="1239" y="333"/>
                      <a:pt x="1286" y="381"/>
                      <a:pt x="1286" y="441"/>
                    </a:cubicBezTo>
                    <a:lnTo>
                      <a:pt x="1286" y="512"/>
                    </a:lnTo>
                    <a:cubicBezTo>
                      <a:pt x="1286" y="572"/>
                      <a:pt x="1239" y="619"/>
                      <a:pt x="1179" y="619"/>
                    </a:cubicBezTo>
                    <a:lnTo>
                      <a:pt x="453" y="619"/>
                    </a:lnTo>
                    <a:cubicBezTo>
                      <a:pt x="394" y="619"/>
                      <a:pt x="346" y="572"/>
                      <a:pt x="346" y="512"/>
                    </a:cubicBezTo>
                    <a:lnTo>
                      <a:pt x="346" y="441"/>
                    </a:lnTo>
                    <a:cubicBezTo>
                      <a:pt x="346" y="381"/>
                      <a:pt x="394" y="333"/>
                      <a:pt x="453" y="333"/>
                    </a:cubicBezTo>
                    <a:close/>
                    <a:moveTo>
                      <a:pt x="453" y="0"/>
                    </a:moveTo>
                    <a:cubicBezTo>
                      <a:pt x="215" y="0"/>
                      <a:pt x="1" y="191"/>
                      <a:pt x="1" y="441"/>
                    </a:cubicBezTo>
                    <a:lnTo>
                      <a:pt x="1" y="500"/>
                    </a:lnTo>
                    <a:cubicBezTo>
                      <a:pt x="1" y="738"/>
                      <a:pt x="191" y="953"/>
                      <a:pt x="453" y="953"/>
                    </a:cubicBezTo>
                    <a:lnTo>
                      <a:pt x="1179" y="953"/>
                    </a:lnTo>
                    <a:cubicBezTo>
                      <a:pt x="1417" y="953"/>
                      <a:pt x="1620" y="750"/>
                      <a:pt x="1620" y="500"/>
                    </a:cubicBezTo>
                    <a:lnTo>
                      <a:pt x="1620" y="441"/>
                    </a:lnTo>
                    <a:cubicBezTo>
                      <a:pt x="1620" y="202"/>
                      <a:pt x="1429" y="0"/>
                      <a:pt x="117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0" name="Google Shape;1912;p49">
                <a:extLst>
                  <a:ext uri="{FF2B5EF4-FFF2-40B4-BE49-F238E27FC236}">
                    <a16:creationId xmlns:a16="http://schemas.microsoft.com/office/drawing/2014/main" xmlns="" id="{B82F3057-DB92-2106-7C2E-ACC5272CE33C}"/>
                  </a:ext>
                </a:extLst>
              </p:cNvPr>
              <p:cNvSpPr/>
              <p:nvPr/>
            </p:nvSpPr>
            <p:spPr>
              <a:xfrm>
                <a:off x="6901809" y="2126099"/>
                <a:ext cx="51605" cy="30772"/>
              </a:xfrm>
              <a:custGeom>
                <a:avLst/>
                <a:gdLst/>
                <a:ahLst/>
                <a:cxnLst/>
                <a:rect l="l" t="t" r="r" b="b"/>
                <a:pathLst>
                  <a:path w="1620" h="966" extrusionOk="0">
                    <a:moveTo>
                      <a:pt x="1179" y="358"/>
                    </a:moveTo>
                    <a:cubicBezTo>
                      <a:pt x="1239" y="358"/>
                      <a:pt x="1286" y="394"/>
                      <a:pt x="1286" y="453"/>
                    </a:cubicBezTo>
                    <a:lnTo>
                      <a:pt x="1286" y="536"/>
                    </a:lnTo>
                    <a:cubicBezTo>
                      <a:pt x="1286" y="596"/>
                      <a:pt x="1239" y="632"/>
                      <a:pt x="1179" y="632"/>
                    </a:cubicBezTo>
                    <a:lnTo>
                      <a:pt x="453" y="632"/>
                    </a:lnTo>
                    <a:cubicBezTo>
                      <a:pt x="394" y="632"/>
                      <a:pt x="346" y="596"/>
                      <a:pt x="346" y="536"/>
                    </a:cubicBezTo>
                    <a:lnTo>
                      <a:pt x="346" y="453"/>
                    </a:lnTo>
                    <a:cubicBezTo>
                      <a:pt x="346" y="394"/>
                      <a:pt x="394" y="358"/>
                      <a:pt x="453" y="358"/>
                    </a:cubicBezTo>
                    <a:close/>
                    <a:moveTo>
                      <a:pt x="453" y="1"/>
                    </a:moveTo>
                    <a:cubicBezTo>
                      <a:pt x="215" y="1"/>
                      <a:pt x="1" y="191"/>
                      <a:pt x="1" y="441"/>
                    </a:cubicBezTo>
                    <a:lnTo>
                      <a:pt x="1" y="513"/>
                    </a:lnTo>
                    <a:cubicBezTo>
                      <a:pt x="1" y="751"/>
                      <a:pt x="191" y="965"/>
                      <a:pt x="453" y="965"/>
                    </a:cubicBezTo>
                    <a:lnTo>
                      <a:pt x="1179" y="965"/>
                    </a:lnTo>
                    <a:cubicBezTo>
                      <a:pt x="1417" y="965"/>
                      <a:pt x="1620" y="775"/>
                      <a:pt x="1620" y="513"/>
                    </a:cubicBezTo>
                    <a:lnTo>
                      <a:pt x="1620" y="441"/>
                    </a:lnTo>
                    <a:cubicBezTo>
                      <a:pt x="1620" y="203"/>
                      <a:pt x="1429" y="1"/>
                      <a:pt x="117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1" name="Google Shape;1913;p49">
                <a:extLst>
                  <a:ext uri="{FF2B5EF4-FFF2-40B4-BE49-F238E27FC236}">
                    <a16:creationId xmlns:a16="http://schemas.microsoft.com/office/drawing/2014/main" xmlns="" id="{D60289BA-7CC9-CD90-27D8-8260B978B2D2}"/>
                  </a:ext>
                </a:extLst>
              </p:cNvPr>
              <p:cNvSpPr/>
              <p:nvPr/>
            </p:nvSpPr>
            <p:spPr>
              <a:xfrm>
                <a:off x="6959849" y="2057452"/>
                <a:ext cx="43641" cy="99419"/>
              </a:xfrm>
              <a:custGeom>
                <a:avLst/>
                <a:gdLst/>
                <a:ahLst/>
                <a:cxnLst/>
                <a:rect l="l" t="t" r="r" b="b"/>
                <a:pathLst>
                  <a:path w="1370" h="3121" extrusionOk="0">
                    <a:moveTo>
                      <a:pt x="965" y="334"/>
                    </a:moveTo>
                    <a:cubicBezTo>
                      <a:pt x="1000" y="334"/>
                      <a:pt x="1048" y="382"/>
                      <a:pt x="1048" y="429"/>
                    </a:cubicBezTo>
                    <a:lnTo>
                      <a:pt x="1048" y="2703"/>
                    </a:lnTo>
                    <a:cubicBezTo>
                      <a:pt x="1048" y="2751"/>
                      <a:pt x="1000" y="2787"/>
                      <a:pt x="965" y="2787"/>
                    </a:cubicBezTo>
                    <a:lnTo>
                      <a:pt x="429" y="2787"/>
                    </a:lnTo>
                    <a:cubicBezTo>
                      <a:pt x="369" y="2775"/>
                      <a:pt x="334" y="2751"/>
                      <a:pt x="334" y="2703"/>
                    </a:cubicBezTo>
                    <a:lnTo>
                      <a:pt x="334" y="429"/>
                    </a:lnTo>
                    <a:cubicBezTo>
                      <a:pt x="334" y="382"/>
                      <a:pt x="381" y="334"/>
                      <a:pt x="429" y="334"/>
                    </a:cubicBezTo>
                    <a:close/>
                    <a:moveTo>
                      <a:pt x="417" y="1"/>
                    </a:moveTo>
                    <a:cubicBezTo>
                      <a:pt x="179" y="1"/>
                      <a:pt x="0" y="203"/>
                      <a:pt x="0" y="429"/>
                    </a:cubicBezTo>
                    <a:lnTo>
                      <a:pt x="0" y="2703"/>
                    </a:lnTo>
                    <a:cubicBezTo>
                      <a:pt x="0" y="2941"/>
                      <a:pt x="191" y="3120"/>
                      <a:pt x="417" y="3120"/>
                    </a:cubicBezTo>
                    <a:lnTo>
                      <a:pt x="953" y="3120"/>
                    </a:lnTo>
                    <a:cubicBezTo>
                      <a:pt x="1191" y="3120"/>
                      <a:pt x="1369" y="2930"/>
                      <a:pt x="1369" y="2703"/>
                    </a:cubicBezTo>
                    <a:lnTo>
                      <a:pt x="1369" y="429"/>
                    </a:lnTo>
                    <a:cubicBezTo>
                      <a:pt x="1369" y="179"/>
                      <a:pt x="1167" y="1"/>
                      <a:pt x="953"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2" name="Google Shape;1914;p49">
                <a:extLst>
                  <a:ext uri="{FF2B5EF4-FFF2-40B4-BE49-F238E27FC236}">
                    <a16:creationId xmlns:a16="http://schemas.microsoft.com/office/drawing/2014/main" xmlns="" id="{624C6401-95FF-96A9-4DF4-E7F6CF68C8CD}"/>
                  </a:ext>
                </a:extLst>
              </p:cNvPr>
              <p:cNvSpPr/>
              <p:nvPr/>
            </p:nvSpPr>
            <p:spPr>
              <a:xfrm>
                <a:off x="6835805" y="2075291"/>
                <a:ext cx="29243" cy="10257"/>
              </a:xfrm>
              <a:custGeom>
                <a:avLst/>
                <a:gdLst/>
                <a:ahLst/>
                <a:cxnLst/>
                <a:rect l="l" t="t" r="r" b="b"/>
                <a:pathLst>
                  <a:path w="918" h="322" extrusionOk="0">
                    <a:moveTo>
                      <a:pt x="168" y="0"/>
                    </a:moveTo>
                    <a:cubicBezTo>
                      <a:pt x="84" y="0"/>
                      <a:pt x="1" y="72"/>
                      <a:pt x="1" y="167"/>
                    </a:cubicBezTo>
                    <a:cubicBezTo>
                      <a:pt x="1" y="250"/>
                      <a:pt x="84" y="322"/>
                      <a:pt x="168" y="322"/>
                    </a:cubicBezTo>
                    <a:lnTo>
                      <a:pt x="751" y="322"/>
                    </a:lnTo>
                    <a:cubicBezTo>
                      <a:pt x="834" y="322"/>
                      <a:pt x="918" y="250"/>
                      <a:pt x="918" y="167"/>
                    </a:cubicBezTo>
                    <a:cubicBezTo>
                      <a:pt x="918" y="72"/>
                      <a:pt x="834" y="0"/>
                      <a:pt x="751"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3" name="Google Shape;1915;p49">
                <a:extLst>
                  <a:ext uri="{FF2B5EF4-FFF2-40B4-BE49-F238E27FC236}">
                    <a16:creationId xmlns:a16="http://schemas.microsoft.com/office/drawing/2014/main" xmlns="" id="{97BE5466-A533-7549-7229-77312F683D0C}"/>
                  </a:ext>
                </a:extLst>
              </p:cNvPr>
              <p:cNvSpPr/>
              <p:nvPr/>
            </p:nvSpPr>
            <p:spPr>
              <a:xfrm>
                <a:off x="6700422" y="2074908"/>
                <a:ext cx="11022" cy="10257"/>
              </a:xfrm>
              <a:custGeom>
                <a:avLst/>
                <a:gdLst/>
                <a:ahLst/>
                <a:cxnLst/>
                <a:rect l="l" t="t" r="r" b="b"/>
                <a:pathLst>
                  <a:path w="346" h="322" extrusionOk="0">
                    <a:moveTo>
                      <a:pt x="167" y="0"/>
                    </a:moveTo>
                    <a:cubicBezTo>
                      <a:pt x="72" y="0"/>
                      <a:pt x="0" y="72"/>
                      <a:pt x="0" y="155"/>
                    </a:cubicBezTo>
                    <a:cubicBezTo>
                      <a:pt x="0" y="250"/>
                      <a:pt x="72" y="322"/>
                      <a:pt x="167" y="322"/>
                    </a:cubicBezTo>
                    <a:lnTo>
                      <a:pt x="179" y="322"/>
                    </a:lnTo>
                    <a:cubicBezTo>
                      <a:pt x="262" y="322"/>
                      <a:pt x="346" y="250"/>
                      <a:pt x="346" y="155"/>
                    </a:cubicBezTo>
                    <a:cubicBezTo>
                      <a:pt x="346" y="72"/>
                      <a:pt x="286" y="0"/>
                      <a:pt x="17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4" name="Google Shape;1916;p49">
                <a:extLst>
                  <a:ext uri="{FF2B5EF4-FFF2-40B4-BE49-F238E27FC236}">
                    <a16:creationId xmlns:a16="http://schemas.microsoft.com/office/drawing/2014/main" xmlns="" id="{274E8A0A-2DAA-7833-35C5-73340390817F}"/>
                  </a:ext>
                </a:extLst>
              </p:cNvPr>
              <p:cNvSpPr/>
              <p:nvPr/>
            </p:nvSpPr>
            <p:spPr>
              <a:xfrm>
                <a:off x="6706092" y="2098417"/>
                <a:ext cx="151375" cy="89162"/>
              </a:xfrm>
              <a:custGeom>
                <a:avLst/>
                <a:gdLst/>
                <a:ahLst/>
                <a:cxnLst/>
                <a:rect l="l" t="t" r="r" b="b"/>
                <a:pathLst>
                  <a:path w="4752" h="2799" extrusionOk="0">
                    <a:moveTo>
                      <a:pt x="2119" y="0"/>
                    </a:moveTo>
                    <a:cubicBezTo>
                      <a:pt x="2047" y="0"/>
                      <a:pt x="1977" y="45"/>
                      <a:pt x="1966" y="131"/>
                    </a:cubicBezTo>
                    <a:lnTo>
                      <a:pt x="1573" y="1977"/>
                    </a:lnTo>
                    <a:lnTo>
                      <a:pt x="1239" y="941"/>
                    </a:lnTo>
                    <a:cubicBezTo>
                      <a:pt x="1214" y="859"/>
                      <a:pt x="1142" y="817"/>
                      <a:pt x="1071" y="817"/>
                    </a:cubicBezTo>
                    <a:cubicBezTo>
                      <a:pt x="1008" y="817"/>
                      <a:pt x="946" y="850"/>
                      <a:pt x="918" y="917"/>
                    </a:cubicBezTo>
                    <a:lnTo>
                      <a:pt x="501" y="1846"/>
                    </a:lnTo>
                    <a:lnTo>
                      <a:pt x="168" y="1846"/>
                    </a:lnTo>
                    <a:cubicBezTo>
                      <a:pt x="72" y="1846"/>
                      <a:pt x="1" y="1917"/>
                      <a:pt x="1" y="2013"/>
                    </a:cubicBezTo>
                    <a:cubicBezTo>
                      <a:pt x="1" y="2096"/>
                      <a:pt x="72" y="2167"/>
                      <a:pt x="168" y="2167"/>
                    </a:cubicBezTo>
                    <a:lnTo>
                      <a:pt x="608" y="2167"/>
                    </a:lnTo>
                    <a:cubicBezTo>
                      <a:pt x="680" y="2167"/>
                      <a:pt x="739" y="2132"/>
                      <a:pt x="763" y="2072"/>
                    </a:cubicBezTo>
                    <a:lnTo>
                      <a:pt x="1037" y="1441"/>
                    </a:lnTo>
                    <a:lnTo>
                      <a:pt x="1442" y="2679"/>
                    </a:lnTo>
                    <a:cubicBezTo>
                      <a:pt x="1470" y="2760"/>
                      <a:pt x="1541" y="2799"/>
                      <a:pt x="1610" y="2799"/>
                    </a:cubicBezTo>
                    <a:cubicBezTo>
                      <a:pt x="1684" y="2799"/>
                      <a:pt x="1757" y="2754"/>
                      <a:pt x="1775" y="2667"/>
                    </a:cubicBezTo>
                    <a:lnTo>
                      <a:pt x="2096" y="1084"/>
                    </a:lnTo>
                    <a:lnTo>
                      <a:pt x="2227" y="1917"/>
                    </a:lnTo>
                    <a:cubicBezTo>
                      <a:pt x="2251" y="2013"/>
                      <a:pt x="2323" y="2072"/>
                      <a:pt x="2394" y="2072"/>
                    </a:cubicBezTo>
                    <a:lnTo>
                      <a:pt x="3049" y="2072"/>
                    </a:lnTo>
                    <a:cubicBezTo>
                      <a:pt x="3144" y="2072"/>
                      <a:pt x="3204" y="2013"/>
                      <a:pt x="3216" y="1941"/>
                    </a:cubicBezTo>
                    <a:lnTo>
                      <a:pt x="3287" y="1501"/>
                    </a:lnTo>
                    <a:lnTo>
                      <a:pt x="3501" y="2453"/>
                    </a:lnTo>
                    <a:cubicBezTo>
                      <a:pt x="3514" y="2543"/>
                      <a:pt x="3586" y="2588"/>
                      <a:pt x="3660" y="2588"/>
                    </a:cubicBezTo>
                    <a:cubicBezTo>
                      <a:pt x="3724" y="2588"/>
                      <a:pt x="3790" y="2555"/>
                      <a:pt x="3823" y="2489"/>
                    </a:cubicBezTo>
                    <a:lnTo>
                      <a:pt x="4037" y="2036"/>
                    </a:lnTo>
                    <a:lnTo>
                      <a:pt x="4585" y="2036"/>
                    </a:lnTo>
                    <a:cubicBezTo>
                      <a:pt x="4668" y="2036"/>
                      <a:pt x="4752" y="1965"/>
                      <a:pt x="4752" y="1870"/>
                    </a:cubicBezTo>
                    <a:cubicBezTo>
                      <a:pt x="4752" y="1786"/>
                      <a:pt x="4668" y="1715"/>
                      <a:pt x="4585" y="1715"/>
                    </a:cubicBezTo>
                    <a:lnTo>
                      <a:pt x="3918" y="1715"/>
                    </a:lnTo>
                    <a:cubicBezTo>
                      <a:pt x="3775" y="1715"/>
                      <a:pt x="3763" y="1858"/>
                      <a:pt x="3740" y="1905"/>
                    </a:cubicBezTo>
                    <a:lnTo>
                      <a:pt x="3454" y="632"/>
                    </a:lnTo>
                    <a:cubicBezTo>
                      <a:pt x="3430" y="542"/>
                      <a:pt x="3356" y="498"/>
                      <a:pt x="3283" y="498"/>
                    </a:cubicBezTo>
                    <a:cubicBezTo>
                      <a:pt x="3210" y="498"/>
                      <a:pt x="3138" y="542"/>
                      <a:pt x="3120" y="632"/>
                    </a:cubicBezTo>
                    <a:lnTo>
                      <a:pt x="2918" y="1739"/>
                    </a:lnTo>
                    <a:lnTo>
                      <a:pt x="2549" y="1739"/>
                    </a:lnTo>
                    <a:lnTo>
                      <a:pt x="2287" y="155"/>
                    </a:lnTo>
                    <a:cubicBezTo>
                      <a:pt x="2275" y="51"/>
                      <a:pt x="2196" y="0"/>
                      <a:pt x="2119" y="0"/>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5" name="Google Shape;1917;p49">
                <a:extLst>
                  <a:ext uri="{FF2B5EF4-FFF2-40B4-BE49-F238E27FC236}">
                    <a16:creationId xmlns:a16="http://schemas.microsoft.com/office/drawing/2014/main" xmlns="" id="{8D3B628F-552B-2DBB-3E29-53E1B02C7CB9}"/>
                  </a:ext>
                </a:extLst>
              </p:cNvPr>
              <p:cNvSpPr/>
              <p:nvPr/>
            </p:nvSpPr>
            <p:spPr>
              <a:xfrm>
                <a:off x="6656812" y="2029388"/>
                <a:ext cx="368690" cy="245793"/>
              </a:xfrm>
              <a:custGeom>
                <a:avLst/>
                <a:gdLst/>
                <a:ahLst/>
                <a:cxnLst/>
                <a:rect l="l" t="t" r="r" b="b"/>
                <a:pathLst>
                  <a:path w="11574" h="7716" extrusionOk="0">
                    <a:moveTo>
                      <a:pt x="3286" y="7180"/>
                    </a:moveTo>
                    <a:lnTo>
                      <a:pt x="3286" y="7394"/>
                    </a:lnTo>
                    <a:lnTo>
                      <a:pt x="1596" y="7394"/>
                    </a:lnTo>
                    <a:lnTo>
                      <a:pt x="1596" y="7180"/>
                    </a:lnTo>
                    <a:close/>
                    <a:moveTo>
                      <a:pt x="9966" y="7180"/>
                    </a:moveTo>
                    <a:lnTo>
                      <a:pt x="9966" y="7394"/>
                    </a:lnTo>
                    <a:lnTo>
                      <a:pt x="8275" y="7394"/>
                    </a:lnTo>
                    <a:lnTo>
                      <a:pt x="8275" y="7180"/>
                    </a:lnTo>
                    <a:close/>
                    <a:moveTo>
                      <a:pt x="548" y="1"/>
                    </a:moveTo>
                    <a:cubicBezTo>
                      <a:pt x="250" y="1"/>
                      <a:pt x="0" y="251"/>
                      <a:pt x="0" y="548"/>
                    </a:cubicBezTo>
                    <a:lnTo>
                      <a:pt x="0" y="6632"/>
                    </a:lnTo>
                    <a:cubicBezTo>
                      <a:pt x="0" y="6930"/>
                      <a:pt x="250" y="7180"/>
                      <a:pt x="548" y="7180"/>
                    </a:cubicBezTo>
                    <a:lnTo>
                      <a:pt x="1250" y="7180"/>
                    </a:lnTo>
                    <a:lnTo>
                      <a:pt x="1250" y="7561"/>
                    </a:lnTo>
                    <a:cubicBezTo>
                      <a:pt x="1250" y="7644"/>
                      <a:pt x="1322" y="7716"/>
                      <a:pt x="1417" y="7716"/>
                    </a:cubicBezTo>
                    <a:lnTo>
                      <a:pt x="3453" y="7716"/>
                    </a:lnTo>
                    <a:cubicBezTo>
                      <a:pt x="3536" y="7716"/>
                      <a:pt x="3608" y="7644"/>
                      <a:pt x="3608" y="7561"/>
                    </a:cubicBezTo>
                    <a:lnTo>
                      <a:pt x="3608" y="7180"/>
                    </a:lnTo>
                    <a:lnTo>
                      <a:pt x="7930" y="7180"/>
                    </a:lnTo>
                    <a:lnTo>
                      <a:pt x="7930" y="7561"/>
                    </a:lnTo>
                    <a:cubicBezTo>
                      <a:pt x="7930" y="7644"/>
                      <a:pt x="8001" y="7716"/>
                      <a:pt x="8096" y="7716"/>
                    </a:cubicBezTo>
                    <a:lnTo>
                      <a:pt x="10132" y="7716"/>
                    </a:lnTo>
                    <a:cubicBezTo>
                      <a:pt x="10216" y="7716"/>
                      <a:pt x="10299" y="7644"/>
                      <a:pt x="10299" y="7561"/>
                    </a:cubicBezTo>
                    <a:lnTo>
                      <a:pt x="10299" y="7180"/>
                    </a:lnTo>
                    <a:lnTo>
                      <a:pt x="10990" y="7180"/>
                    </a:lnTo>
                    <a:cubicBezTo>
                      <a:pt x="11287" y="7180"/>
                      <a:pt x="11549" y="6930"/>
                      <a:pt x="11549" y="6632"/>
                    </a:cubicBezTo>
                    <a:lnTo>
                      <a:pt x="11549" y="548"/>
                    </a:lnTo>
                    <a:cubicBezTo>
                      <a:pt x="11573" y="251"/>
                      <a:pt x="11323" y="1"/>
                      <a:pt x="11025" y="1"/>
                    </a:cubicBezTo>
                    <a:lnTo>
                      <a:pt x="7620" y="1"/>
                    </a:lnTo>
                    <a:cubicBezTo>
                      <a:pt x="7525" y="1"/>
                      <a:pt x="7453" y="72"/>
                      <a:pt x="7453" y="155"/>
                    </a:cubicBezTo>
                    <a:cubicBezTo>
                      <a:pt x="7453" y="251"/>
                      <a:pt x="7525" y="322"/>
                      <a:pt x="7620" y="322"/>
                    </a:cubicBezTo>
                    <a:lnTo>
                      <a:pt x="11025" y="322"/>
                    </a:lnTo>
                    <a:cubicBezTo>
                      <a:pt x="11144" y="322"/>
                      <a:pt x="11240" y="417"/>
                      <a:pt x="11240" y="536"/>
                    </a:cubicBezTo>
                    <a:lnTo>
                      <a:pt x="11240" y="6620"/>
                    </a:lnTo>
                    <a:cubicBezTo>
                      <a:pt x="11240" y="6739"/>
                      <a:pt x="11144" y="6823"/>
                      <a:pt x="11025" y="6823"/>
                    </a:cubicBezTo>
                    <a:lnTo>
                      <a:pt x="548" y="6823"/>
                    </a:lnTo>
                    <a:cubicBezTo>
                      <a:pt x="429" y="6823"/>
                      <a:pt x="334" y="6739"/>
                      <a:pt x="334" y="6620"/>
                    </a:cubicBezTo>
                    <a:lnTo>
                      <a:pt x="334" y="536"/>
                    </a:lnTo>
                    <a:cubicBezTo>
                      <a:pt x="334" y="417"/>
                      <a:pt x="429" y="322"/>
                      <a:pt x="548" y="322"/>
                    </a:cubicBezTo>
                    <a:lnTo>
                      <a:pt x="6870" y="322"/>
                    </a:lnTo>
                    <a:cubicBezTo>
                      <a:pt x="6965" y="322"/>
                      <a:pt x="7037" y="251"/>
                      <a:pt x="7037" y="155"/>
                    </a:cubicBezTo>
                    <a:cubicBezTo>
                      <a:pt x="7037" y="72"/>
                      <a:pt x="6965" y="1"/>
                      <a:pt x="6870"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56" name="Google Shape;1918;p49">
                <a:extLst>
                  <a:ext uri="{FF2B5EF4-FFF2-40B4-BE49-F238E27FC236}">
                    <a16:creationId xmlns:a16="http://schemas.microsoft.com/office/drawing/2014/main" xmlns="" id="{FC77108A-5437-30AD-6B05-0743518358CE}"/>
                  </a:ext>
                </a:extLst>
              </p:cNvPr>
              <p:cNvSpPr/>
              <p:nvPr/>
            </p:nvSpPr>
            <p:spPr>
              <a:xfrm>
                <a:off x="6681818" y="2057070"/>
                <a:ext cx="199540" cy="172622"/>
              </a:xfrm>
              <a:custGeom>
                <a:avLst/>
                <a:gdLst/>
                <a:ahLst/>
                <a:cxnLst/>
                <a:rect l="l" t="t" r="r" b="b"/>
                <a:pathLst>
                  <a:path w="6264" h="5419" extrusionOk="0">
                    <a:moveTo>
                      <a:pt x="168" y="1"/>
                    </a:moveTo>
                    <a:cubicBezTo>
                      <a:pt x="72" y="1"/>
                      <a:pt x="1" y="84"/>
                      <a:pt x="1" y="167"/>
                    </a:cubicBezTo>
                    <a:lnTo>
                      <a:pt x="1" y="1691"/>
                    </a:lnTo>
                    <a:cubicBezTo>
                      <a:pt x="1" y="1775"/>
                      <a:pt x="72" y="1846"/>
                      <a:pt x="168" y="1846"/>
                    </a:cubicBezTo>
                    <a:cubicBezTo>
                      <a:pt x="251" y="1846"/>
                      <a:pt x="334" y="1775"/>
                      <a:pt x="334" y="1691"/>
                    </a:cubicBezTo>
                    <a:lnTo>
                      <a:pt x="334" y="346"/>
                    </a:lnTo>
                    <a:lnTo>
                      <a:pt x="5942" y="346"/>
                    </a:lnTo>
                    <a:lnTo>
                      <a:pt x="5942" y="5097"/>
                    </a:lnTo>
                    <a:lnTo>
                      <a:pt x="334" y="5097"/>
                    </a:lnTo>
                    <a:lnTo>
                      <a:pt x="334" y="2465"/>
                    </a:lnTo>
                    <a:cubicBezTo>
                      <a:pt x="334" y="2370"/>
                      <a:pt x="251" y="2299"/>
                      <a:pt x="168" y="2299"/>
                    </a:cubicBezTo>
                    <a:cubicBezTo>
                      <a:pt x="72" y="2299"/>
                      <a:pt x="1" y="2370"/>
                      <a:pt x="1" y="2465"/>
                    </a:cubicBezTo>
                    <a:lnTo>
                      <a:pt x="1" y="5263"/>
                    </a:lnTo>
                    <a:cubicBezTo>
                      <a:pt x="1" y="5347"/>
                      <a:pt x="72" y="5418"/>
                      <a:pt x="168" y="5418"/>
                    </a:cubicBezTo>
                    <a:lnTo>
                      <a:pt x="6109" y="5418"/>
                    </a:lnTo>
                    <a:cubicBezTo>
                      <a:pt x="6192" y="5418"/>
                      <a:pt x="6264" y="5347"/>
                      <a:pt x="6264" y="5263"/>
                    </a:cubicBezTo>
                    <a:lnTo>
                      <a:pt x="6264" y="167"/>
                    </a:lnTo>
                    <a:cubicBezTo>
                      <a:pt x="6264" y="84"/>
                      <a:pt x="6192" y="1"/>
                      <a:pt x="6109" y="1"/>
                    </a:cubicBezTo>
                    <a:close/>
                  </a:path>
                </a:pathLst>
              </a:custGeom>
              <a:solidFill>
                <a:srgbClr val="000000"/>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grpSp>
      <p:pic>
        <p:nvPicPr>
          <p:cNvPr id="14338" name="Picture 2" descr="10 Robot Tiên Tiến Nhất Trên Thế Giới | TOPMOST.VN">
            <a:extLst>
              <a:ext uri="{FF2B5EF4-FFF2-40B4-BE49-F238E27FC236}">
                <a16:creationId xmlns:a16="http://schemas.microsoft.com/office/drawing/2014/main" xmlns="" id="{D7784362-56B1-1DEB-72ED-5470DDCA9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944" y="3607223"/>
            <a:ext cx="4190545" cy="3142909"/>
          </a:xfrm>
          <a:prstGeom prst="rect">
            <a:avLst/>
          </a:prstGeom>
          <a:noFill/>
          <a:extLst>
            <a:ext uri="{909E8E84-426E-40DD-AFC4-6F175D3DCCD1}">
              <a14:hiddenFill xmlns:a14="http://schemas.microsoft.com/office/drawing/2010/main">
                <a:solidFill>
                  <a:srgbClr val="FFFFFF"/>
                </a:solidFill>
              </a14:hiddenFill>
            </a:ext>
          </a:extLst>
        </p:spPr>
      </p:pic>
      <p:sp>
        <p:nvSpPr>
          <p:cNvPr id="57" name="Google Shape;913;p38">
            <a:extLst>
              <a:ext uri="{FF2B5EF4-FFF2-40B4-BE49-F238E27FC236}">
                <a16:creationId xmlns:a16="http://schemas.microsoft.com/office/drawing/2014/main" xmlns="" id="{5F8C8700-2699-6901-9E64-079B6271C2AD}"/>
              </a:ext>
            </a:extLst>
          </p:cNvPr>
          <p:cNvSpPr/>
          <p:nvPr/>
        </p:nvSpPr>
        <p:spPr>
          <a:xfrm>
            <a:off x="6360212" y="4501402"/>
            <a:ext cx="2834449" cy="1354551"/>
          </a:xfrm>
          <a:prstGeom prst="roundRect">
            <a:avLst>
              <a:gd name="adj" fmla="val 0"/>
            </a:avLst>
          </a:prstGeom>
          <a:solidFill>
            <a:schemeClr val="accent5">
              <a:lumMod val="40000"/>
              <a:lumOff val="60000"/>
            </a:schemeClr>
          </a:solidFill>
          <a:ln>
            <a:solidFill>
              <a:srgbClr val="002060"/>
            </a:solidFill>
          </a:ln>
        </p:spPr>
        <p:txBody>
          <a:bodyPr spcFirstLastPara="1" wrap="square" lIns="121897" tIns="121897" rIns="121897" bIns="121897" anchor="ctr" anchorCtr="0">
            <a:noAutofit/>
          </a:bodyPr>
          <a:lstStyle/>
          <a:p>
            <a:pPr algn="ctr">
              <a:buClr>
                <a:srgbClr val="2D406A"/>
              </a:buClr>
              <a:buSzPts val="1100"/>
            </a:pPr>
            <a:r>
              <a:rPr lang="en" sz="2700" dirty="0">
                <a:ea typeface="Roboto"/>
                <a:cs typeface="Roboto"/>
                <a:sym typeface="Roboto"/>
              </a:rPr>
              <a:t>Robot có cử động và cảm xúc như con người</a:t>
            </a:r>
            <a:endParaRPr sz="2700" dirty="0">
              <a:ea typeface="Roboto"/>
              <a:cs typeface="Roboto"/>
              <a:sym typeface="Roboto"/>
            </a:endParaRPr>
          </a:p>
        </p:txBody>
      </p:sp>
      <p:sp>
        <p:nvSpPr>
          <p:cNvPr id="58" name="Arrow: Pentagon 57">
            <a:extLst>
              <a:ext uri="{FF2B5EF4-FFF2-40B4-BE49-F238E27FC236}">
                <a16:creationId xmlns:a16="http://schemas.microsoft.com/office/drawing/2014/main" xmlns="" id="{21F19845-A35E-9AB2-435E-78A9D6352F3C}"/>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59" name="Rectangle 58">
            <a:extLst>
              <a:ext uri="{FF2B5EF4-FFF2-40B4-BE49-F238E27FC236}">
                <a16:creationId xmlns:a16="http://schemas.microsoft.com/office/drawing/2014/main" xmlns="" id="{EF3391E1-0287-9C8F-875E-EDC49F04F2CC}"/>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Mối</a:t>
            </a:r>
            <a:r>
              <a:rPr lang="en-US" sz="2900" b="1" dirty="0">
                <a:solidFill>
                  <a:schemeClr val="accent3">
                    <a:lumMod val="50000"/>
                  </a:schemeClr>
                </a:solidFill>
              </a:rPr>
              <a:t> </a:t>
            </a:r>
            <a:r>
              <a:rPr lang="en-US" sz="2900" b="1" dirty="0" err="1">
                <a:solidFill>
                  <a:schemeClr val="accent3">
                    <a:lumMod val="50000"/>
                  </a:schemeClr>
                </a:solidFill>
              </a:rPr>
              <a:t>quan</a:t>
            </a:r>
            <a:r>
              <a:rPr lang="en-US" sz="2900" b="1" dirty="0">
                <a:solidFill>
                  <a:schemeClr val="accent3">
                    <a:lumMod val="50000"/>
                  </a:schemeClr>
                </a:solidFill>
              </a:rPr>
              <a:t> </a:t>
            </a:r>
            <a:r>
              <a:rPr lang="en-US" sz="2900" b="1" dirty="0" err="1">
                <a:solidFill>
                  <a:schemeClr val="accent3">
                    <a:lumMod val="50000"/>
                  </a:schemeClr>
                </a:solidFill>
              </a:rPr>
              <a:t>hệ</a:t>
            </a:r>
            <a:r>
              <a:rPr lang="en-US" sz="2900" b="1" dirty="0">
                <a:solidFill>
                  <a:schemeClr val="accent3">
                    <a:lumMod val="50000"/>
                  </a:schemeClr>
                </a:solidFill>
              </a:rPr>
              <a:t> </a:t>
            </a:r>
            <a:r>
              <a:rPr lang="en-US" sz="2900" b="1" dirty="0" err="1">
                <a:solidFill>
                  <a:schemeClr val="accent3">
                    <a:lumMod val="50000"/>
                  </a:schemeClr>
                </a:solidFill>
              </a:rPr>
              <a:t>giữa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các</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xã</a:t>
            </a:r>
            <a:r>
              <a:rPr lang="en-US" sz="2900" b="1" dirty="0">
                <a:solidFill>
                  <a:schemeClr val="accent3">
                    <a:lumMod val="50000"/>
                  </a:schemeClr>
                </a:solidFill>
              </a:rPr>
              <a:t> </a:t>
            </a:r>
            <a:r>
              <a:rPr lang="en-US" sz="2900" b="1" dirty="0" err="1">
                <a:solidFill>
                  <a:schemeClr val="accent3">
                    <a:lumMod val="50000"/>
                  </a:schemeClr>
                </a:solidFill>
              </a:rPr>
              <a:t>hội</a:t>
            </a:r>
            <a:endParaRPr lang="en-US" sz="2900" b="1" dirty="0">
              <a:solidFill>
                <a:schemeClr val="accent3">
                  <a:lumMod val="50000"/>
                </a:schemeClr>
              </a:solidFill>
            </a:endParaRPr>
          </a:p>
        </p:txBody>
      </p:sp>
      <p:sp>
        <p:nvSpPr>
          <p:cNvPr id="60" name="Rectangle 59">
            <a:extLst>
              <a:ext uri="{FF2B5EF4-FFF2-40B4-BE49-F238E27FC236}">
                <a16:creationId xmlns:a16="http://schemas.microsoft.com/office/drawing/2014/main" xmlns="" id="{41A08EEB-B5FF-1D5E-4145-4707832513DD}"/>
              </a:ext>
            </a:extLst>
          </p:cNvPr>
          <p:cNvSpPr/>
          <p:nvPr/>
        </p:nvSpPr>
        <p:spPr>
          <a:xfrm>
            <a:off x="7409" y="1287045"/>
            <a:ext cx="10160248"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đạo</a:t>
            </a:r>
            <a:r>
              <a:rPr lang="en-US" sz="2900" b="1" dirty="0">
                <a:solidFill>
                  <a:schemeClr val="accent3">
                    <a:lumMod val="50000"/>
                  </a:schemeClr>
                </a:solidFill>
              </a:rPr>
              <a:t> </a:t>
            </a:r>
            <a:r>
              <a:rPr lang="en-US" sz="2900" b="1" dirty="0" err="1">
                <a:solidFill>
                  <a:schemeClr val="accent3">
                    <a:lumMod val="50000"/>
                  </a:schemeClr>
                </a:solidFill>
              </a:rPr>
              <a:t>đức</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388274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2B7412-C595-8A1B-F260-E10223C2742D}"/>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sự</a:t>
            </a:r>
            <a:r>
              <a:rPr lang="en-US" sz="2900" b="1" dirty="0">
                <a:solidFill>
                  <a:schemeClr val="accent3">
                    <a:lumMod val="50000"/>
                  </a:schemeClr>
                </a:solidFill>
              </a:rPr>
              <a:t> </a:t>
            </a:r>
            <a:r>
              <a:rPr lang="en-US" sz="2900" b="1" dirty="0" err="1">
                <a:solidFill>
                  <a:schemeClr val="accent3">
                    <a:lumMod val="50000"/>
                  </a:schemeClr>
                </a:solidFill>
              </a:rPr>
              <a:t>phát</a:t>
            </a:r>
            <a:r>
              <a:rPr lang="en-US" sz="2900" b="1" dirty="0">
                <a:solidFill>
                  <a:schemeClr val="accent3">
                    <a:lumMod val="50000"/>
                  </a:schemeClr>
                </a:solidFill>
              </a:rPr>
              <a:t> </a:t>
            </a:r>
            <a:r>
              <a:rPr lang="en-US" sz="2900" b="1" dirty="0" err="1">
                <a:solidFill>
                  <a:schemeClr val="accent3">
                    <a:lumMod val="50000"/>
                  </a:schemeClr>
                </a:solidFill>
              </a:rPr>
              <a:t>triển</a:t>
            </a:r>
            <a:r>
              <a:rPr lang="en-US" sz="2900" b="1" dirty="0">
                <a:solidFill>
                  <a:schemeClr val="accent3">
                    <a:lumMod val="50000"/>
                  </a:schemeClr>
                </a:solidFill>
              </a:rPr>
              <a:t> </a:t>
            </a:r>
            <a:r>
              <a:rPr lang="en-US" sz="2900" b="1" dirty="0" err="1">
                <a:solidFill>
                  <a:schemeClr val="accent3">
                    <a:lumMod val="50000"/>
                  </a:schemeClr>
                </a:solidFill>
              </a:rPr>
              <a:t>kinh</a:t>
            </a:r>
            <a:r>
              <a:rPr lang="en-US" sz="2900" b="1" dirty="0">
                <a:solidFill>
                  <a:schemeClr val="accent3">
                    <a:lumMod val="50000"/>
                  </a:schemeClr>
                </a:solidFill>
              </a:rPr>
              <a:t> </a:t>
            </a:r>
            <a:r>
              <a:rPr lang="en-US" sz="2900" b="1" dirty="0" err="1">
                <a:solidFill>
                  <a:schemeClr val="accent3">
                    <a:lumMod val="50000"/>
                  </a:schemeClr>
                </a:solidFill>
              </a:rPr>
              <a:t>tế</a:t>
            </a:r>
            <a:r>
              <a:rPr lang="en-US" sz="2900" b="1" dirty="0">
                <a:solidFill>
                  <a:schemeClr val="accent3">
                    <a:lumMod val="50000"/>
                  </a:schemeClr>
                </a:solidFill>
              </a:rPr>
              <a:t>, </a:t>
            </a:r>
            <a:r>
              <a:rPr lang="en-US" sz="2900" b="1" dirty="0" err="1">
                <a:solidFill>
                  <a:schemeClr val="accent3">
                    <a:lumMod val="50000"/>
                  </a:schemeClr>
                </a:solidFill>
              </a:rPr>
              <a:t>công</a:t>
            </a:r>
            <a:r>
              <a:rPr lang="en-US" sz="2900" b="1" dirty="0">
                <a:solidFill>
                  <a:schemeClr val="accent3">
                    <a:lumMod val="50000"/>
                  </a:schemeClr>
                </a:solidFill>
              </a:rPr>
              <a:t> </a:t>
            </a:r>
            <a:r>
              <a:rPr lang="en-US" sz="2900" b="1" dirty="0" err="1">
                <a:solidFill>
                  <a:schemeClr val="accent3">
                    <a:lumMod val="50000"/>
                  </a:schemeClr>
                </a:solidFill>
              </a:rPr>
              <a:t>nghệ</a:t>
            </a:r>
            <a:endParaRPr lang="en-US" sz="2900" b="1" dirty="0">
              <a:solidFill>
                <a:schemeClr val="accent3">
                  <a:lumMod val="50000"/>
                </a:schemeClr>
              </a:solidFill>
            </a:endParaRPr>
          </a:p>
        </p:txBody>
      </p:sp>
      <p:grpSp>
        <p:nvGrpSpPr>
          <p:cNvPr id="85" name="Google Shape;1785;p48">
            <a:extLst>
              <a:ext uri="{FF2B5EF4-FFF2-40B4-BE49-F238E27FC236}">
                <a16:creationId xmlns:a16="http://schemas.microsoft.com/office/drawing/2014/main" xmlns="" id="{C6FEF951-5403-F1D3-9BCA-6177D67B6901}"/>
              </a:ext>
            </a:extLst>
          </p:cNvPr>
          <p:cNvGrpSpPr/>
          <p:nvPr/>
        </p:nvGrpSpPr>
        <p:grpSpPr>
          <a:xfrm>
            <a:off x="863563" y="2012123"/>
            <a:ext cx="2381248" cy="4082903"/>
            <a:chOff x="3678997" y="1481132"/>
            <a:chExt cx="1785936" cy="3062177"/>
          </a:xfrm>
        </p:grpSpPr>
        <p:sp>
          <p:nvSpPr>
            <p:cNvPr id="86" name="Google Shape;1786;p48">
              <a:extLst>
                <a:ext uri="{FF2B5EF4-FFF2-40B4-BE49-F238E27FC236}">
                  <a16:creationId xmlns:a16="http://schemas.microsoft.com/office/drawing/2014/main" xmlns="" id="{A67E0C05-59D7-9454-91C1-42CF1A2D62B2}"/>
                </a:ext>
              </a:extLst>
            </p:cNvPr>
            <p:cNvSpPr/>
            <p:nvPr/>
          </p:nvSpPr>
          <p:spPr>
            <a:xfrm>
              <a:off x="4969112" y="1865961"/>
              <a:ext cx="154723" cy="239338"/>
            </a:xfrm>
            <a:custGeom>
              <a:avLst/>
              <a:gdLst/>
              <a:ahLst/>
              <a:cxnLst/>
              <a:rect l="l" t="t" r="r" b="b"/>
              <a:pathLst>
                <a:path w="2933" h="4537" extrusionOk="0">
                  <a:moveTo>
                    <a:pt x="1028" y="0"/>
                  </a:moveTo>
                  <a:cubicBezTo>
                    <a:pt x="0" y="0"/>
                    <a:pt x="151" y="1028"/>
                    <a:pt x="151" y="2256"/>
                  </a:cubicBezTo>
                  <a:cubicBezTo>
                    <a:pt x="151" y="3509"/>
                    <a:pt x="0" y="4537"/>
                    <a:pt x="1028" y="4537"/>
                  </a:cubicBezTo>
                  <a:cubicBezTo>
                    <a:pt x="2081" y="4537"/>
                    <a:pt x="2908" y="3509"/>
                    <a:pt x="2908" y="2256"/>
                  </a:cubicBezTo>
                  <a:cubicBezTo>
                    <a:pt x="2933" y="1028"/>
                    <a:pt x="2081" y="0"/>
                    <a:pt x="1028" y="0"/>
                  </a:cubicBezTo>
                  <a:close/>
                </a:path>
              </a:pathLst>
            </a:custGeom>
            <a:solidFill>
              <a:srgbClr val="09527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87" name="Google Shape;1787;p48">
              <a:extLst>
                <a:ext uri="{FF2B5EF4-FFF2-40B4-BE49-F238E27FC236}">
                  <a16:creationId xmlns:a16="http://schemas.microsoft.com/office/drawing/2014/main" xmlns="" id="{3E9F961E-8ECF-912E-47A5-56883CD05DF2}"/>
                </a:ext>
              </a:extLst>
            </p:cNvPr>
            <p:cNvSpPr/>
            <p:nvPr/>
          </p:nvSpPr>
          <p:spPr>
            <a:xfrm>
              <a:off x="4288236" y="1865961"/>
              <a:ext cx="154723" cy="239338"/>
            </a:xfrm>
            <a:custGeom>
              <a:avLst/>
              <a:gdLst/>
              <a:ahLst/>
              <a:cxnLst/>
              <a:rect l="l" t="t" r="r" b="b"/>
              <a:pathLst>
                <a:path w="2933" h="4537" extrusionOk="0">
                  <a:moveTo>
                    <a:pt x="1880" y="0"/>
                  </a:moveTo>
                  <a:cubicBezTo>
                    <a:pt x="852" y="0"/>
                    <a:pt x="0" y="1028"/>
                    <a:pt x="0" y="2256"/>
                  </a:cubicBezTo>
                  <a:cubicBezTo>
                    <a:pt x="0" y="3509"/>
                    <a:pt x="852" y="4537"/>
                    <a:pt x="1880" y="4537"/>
                  </a:cubicBezTo>
                  <a:cubicBezTo>
                    <a:pt x="2932" y="4537"/>
                    <a:pt x="2757" y="3509"/>
                    <a:pt x="2757" y="2256"/>
                  </a:cubicBezTo>
                  <a:cubicBezTo>
                    <a:pt x="2757" y="1028"/>
                    <a:pt x="2932" y="0"/>
                    <a:pt x="1880" y="0"/>
                  </a:cubicBezTo>
                  <a:close/>
                </a:path>
              </a:pathLst>
            </a:custGeom>
            <a:solidFill>
              <a:srgbClr val="09527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88" name="Google Shape;1788;p48">
              <a:extLst>
                <a:ext uri="{FF2B5EF4-FFF2-40B4-BE49-F238E27FC236}">
                  <a16:creationId xmlns:a16="http://schemas.microsoft.com/office/drawing/2014/main" xmlns="" id="{6F9A4D1D-0E1A-2640-C98A-CF387F624F83}"/>
                </a:ext>
              </a:extLst>
            </p:cNvPr>
            <p:cNvSpPr/>
            <p:nvPr/>
          </p:nvSpPr>
          <p:spPr>
            <a:xfrm>
              <a:off x="3746151" y="1697786"/>
              <a:ext cx="539447" cy="905549"/>
            </a:xfrm>
            <a:custGeom>
              <a:avLst/>
              <a:gdLst/>
              <a:ahLst/>
              <a:cxnLst/>
              <a:rect l="l" t="t" r="r" b="b"/>
              <a:pathLst>
                <a:path w="10226" h="17166" extrusionOk="0">
                  <a:moveTo>
                    <a:pt x="865" y="0"/>
                  </a:moveTo>
                  <a:cubicBezTo>
                    <a:pt x="836" y="0"/>
                    <a:pt x="807" y="2"/>
                    <a:pt x="777" y="6"/>
                  </a:cubicBezTo>
                  <a:cubicBezTo>
                    <a:pt x="326" y="31"/>
                    <a:pt x="0" y="432"/>
                    <a:pt x="25" y="858"/>
                  </a:cubicBezTo>
                  <a:lnTo>
                    <a:pt x="702" y="9304"/>
                  </a:lnTo>
                  <a:lnTo>
                    <a:pt x="727" y="9680"/>
                  </a:lnTo>
                  <a:lnTo>
                    <a:pt x="1053" y="10031"/>
                  </a:lnTo>
                  <a:lnTo>
                    <a:pt x="7444" y="16697"/>
                  </a:lnTo>
                  <a:cubicBezTo>
                    <a:pt x="7444" y="16722"/>
                    <a:pt x="7469" y="16747"/>
                    <a:pt x="7494" y="16773"/>
                  </a:cubicBezTo>
                  <a:cubicBezTo>
                    <a:pt x="7791" y="17034"/>
                    <a:pt x="8160" y="17165"/>
                    <a:pt x="8528" y="17165"/>
                  </a:cubicBezTo>
                  <a:cubicBezTo>
                    <a:pt x="8938" y="17165"/>
                    <a:pt x="9346" y="17002"/>
                    <a:pt x="9649" y="16672"/>
                  </a:cubicBezTo>
                  <a:cubicBezTo>
                    <a:pt x="10226" y="16071"/>
                    <a:pt x="10176" y="15093"/>
                    <a:pt x="9574" y="14542"/>
                  </a:cubicBezTo>
                  <a:lnTo>
                    <a:pt x="3058" y="8527"/>
                  </a:lnTo>
                  <a:lnTo>
                    <a:pt x="1629" y="657"/>
                  </a:lnTo>
                  <a:cubicBezTo>
                    <a:pt x="1560" y="286"/>
                    <a:pt x="1232" y="0"/>
                    <a:pt x="865" y="0"/>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89" name="Google Shape;1789;p48">
              <a:extLst>
                <a:ext uri="{FF2B5EF4-FFF2-40B4-BE49-F238E27FC236}">
                  <a16:creationId xmlns:a16="http://schemas.microsoft.com/office/drawing/2014/main" xmlns="" id="{A36A72D1-2878-FF83-8535-73A0DB0E7521}"/>
                </a:ext>
              </a:extLst>
            </p:cNvPr>
            <p:cNvSpPr/>
            <p:nvPr/>
          </p:nvSpPr>
          <p:spPr>
            <a:xfrm>
              <a:off x="4810433" y="2618264"/>
              <a:ext cx="322687" cy="444282"/>
            </a:xfrm>
            <a:custGeom>
              <a:avLst/>
              <a:gdLst/>
              <a:ahLst/>
              <a:cxnLst/>
              <a:rect l="l" t="t" r="r" b="b"/>
              <a:pathLst>
                <a:path w="6117" h="8422" extrusionOk="0">
                  <a:moveTo>
                    <a:pt x="3058" y="0"/>
                  </a:moveTo>
                  <a:cubicBezTo>
                    <a:pt x="1605" y="0"/>
                    <a:pt x="427" y="1905"/>
                    <a:pt x="427" y="4211"/>
                  </a:cubicBezTo>
                  <a:cubicBezTo>
                    <a:pt x="427" y="6542"/>
                    <a:pt x="1" y="8421"/>
                    <a:pt x="3058" y="8421"/>
                  </a:cubicBezTo>
                  <a:cubicBezTo>
                    <a:pt x="6116" y="8421"/>
                    <a:pt x="5690" y="6542"/>
                    <a:pt x="5690" y="4211"/>
                  </a:cubicBezTo>
                  <a:cubicBezTo>
                    <a:pt x="5690" y="1905"/>
                    <a:pt x="4512" y="0"/>
                    <a:pt x="3058"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0" name="Google Shape;1790;p48">
              <a:extLst>
                <a:ext uri="{FF2B5EF4-FFF2-40B4-BE49-F238E27FC236}">
                  <a16:creationId xmlns:a16="http://schemas.microsoft.com/office/drawing/2014/main" xmlns="" id="{0C527BA3-B3E2-C401-4323-31DD099ABAD8}"/>
                </a:ext>
              </a:extLst>
            </p:cNvPr>
            <p:cNvSpPr/>
            <p:nvPr/>
          </p:nvSpPr>
          <p:spPr>
            <a:xfrm>
              <a:off x="4277632" y="2618264"/>
              <a:ext cx="322634" cy="444282"/>
            </a:xfrm>
            <a:custGeom>
              <a:avLst/>
              <a:gdLst/>
              <a:ahLst/>
              <a:cxnLst/>
              <a:rect l="l" t="t" r="r" b="b"/>
              <a:pathLst>
                <a:path w="6116" h="8422" extrusionOk="0">
                  <a:moveTo>
                    <a:pt x="3058" y="0"/>
                  </a:moveTo>
                  <a:cubicBezTo>
                    <a:pt x="1605" y="0"/>
                    <a:pt x="427" y="1905"/>
                    <a:pt x="427" y="4211"/>
                  </a:cubicBezTo>
                  <a:cubicBezTo>
                    <a:pt x="427" y="6542"/>
                    <a:pt x="1" y="8421"/>
                    <a:pt x="3058" y="8421"/>
                  </a:cubicBezTo>
                  <a:cubicBezTo>
                    <a:pt x="6116" y="8421"/>
                    <a:pt x="5690" y="6542"/>
                    <a:pt x="5690" y="4211"/>
                  </a:cubicBezTo>
                  <a:cubicBezTo>
                    <a:pt x="5690" y="1905"/>
                    <a:pt x="4512" y="0"/>
                    <a:pt x="3058"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1" name="Google Shape;1791;p48">
              <a:extLst>
                <a:ext uri="{FF2B5EF4-FFF2-40B4-BE49-F238E27FC236}">
                  <a16:creationId xmlns:a16="http://schemas.microsoft.com/office/drawing/2014/main" xmlns="" id="{54AC748B-029F-F0E5-5ACC-914121BCF236}"/>
                </a:ext>
              </a:extLst>
            </p:cNvPr>
            <p:cNvSpPr/>
            <p:nvPr/>
          </p:nvSpPr>
          <p:spPr>
            <a:xfrm>
              <a:off x="3750107" y="2064152"/>
              <a:ext cx="214228" cy="209164"/>
            </a:xfrm>
            <a:custGeom>
              <a:avLst/>
              <a:gdLst/>
              <a:ahLst/>
              <a:cxnLst/>
              <a:rect l="l" t="t" r="r" b="b"/>
              <a:pathLst>
                <a:path w="4061" h="3965" extrusionOk="0">
                  <a:moveTo>
                    <a:pt x="2038" y="1"/>
                  </a:moveTo>
                  <a:cubicBezTo>
                    <a:pt x="977" y="1"/>
                    <a:pt x="99" y="836"/>
                    <a:pt x="51" y="1908"/>
                  </a:cubicBezTo>
                  <a:cubicBezTo>
                    <a:pt x="0" y="2985"/>
                    <a:pt x="853" y="3913"/>
                    <a:pt x="1955" y="3963"/>
                  </a:cubicBezTo>
                  <a:cubicBezTo>
                    <a:pt x="1986" y="3964"/>
                    <a:pt x="2017" y="3965"/>
                    <a:pt x="2048" y="3965"/>
                  </a:cubicBezTo>
                  <a:cubicBezTo>
                    <a:pt x="3109" y="3965"/>
                    <a:pt x="3987" y="3130"/>
                    <a:pt x="4036" y="2058"/>
                  </a:cubicBezTo>
                  <a:cubicBezTo>
                    <a:pt x="4061" y="955"/>
                    <a:pt x="3208" y="28"/>
                    <a:pt x="2131" y="3"/>
                  </a:cubicBezTo>
                  <a:cubicBezTo>
                    <a:pt x="2100" y="1"/>
                    <a:pt x="2069" y="1"/>
                    <a:pt x="2038" y="1"/>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2" name="Google Shape;1792;p48">
              <a:extLst>
                <a:ext uri="{FF2B5EF4-FFF2-40B4-BE49-F238E27FC236}">
                  <a16:creationId xmlns:a16="http://schemas.microsoft.com/office/drawing/2014/main" xmlns="" id="{E1EC1FB8-4FB7-CE9B-D9A0-473735547C66}"/>
                </a:ext>
              </a:extLst>
            </p:cNvPr>
            <p:cNvSpPr/>
            <p:nvPr/>
          </p:nvSpPr>
          <p:spPr>
            <a:xfrm>
              <a:off x="4078017" y="2383938"/>
              <a:ext cx="388733" cy="341520"/>
            </a:xfrm>
            <a:custGeom>
              <a:avLst/>
              <a:gdLst/>
              <a:ahLst/>
              <a:cxnLst/>
              <a:rect l="l" t="t" r="r" b="b"/>
              <a:pathLst>
                <a:path w="7369" h="6474" extrusionOk="0">
                  <a:moveTo>
                    <a:pt x="3676" y="1"/>
                  </a:moveTo>
                  <a:cubicBezTo>
                    <a:pt x="3215" y="1"/>
                    <a:pt x="2748" y="99"/>
                    <a:pt x="2306" y="307"/>
                  </a:cubicBezTo>
                  <a:cubicBezTo>
                    <a:pt x="677" y="1084"/>
                    <a:pt x="0" y="3014"/>
                    <a:pt x="752" y="4618"/>
                  </a:cubicBezTo>
                  <a:cubicBezTo>
                    <a:pt x="1299" y="5784"/>
                    <a:pt x="2469" y="6474"/>
                    <a:pt x="3693" y="6474"/>
                  </a:cubicBezTo>
                  <a:cubicBezTo>
                    <a:pt x="4152" y="6474"/>
                    <a:pt x="4618" y="6377"/>
                    <a:pt x="5063" y="6172"/>
                  </a:cubicBezTo>
                  <a:cubicBezTo>
                    <a:pt x="6667" y="5395"/>
                    <a:pt x="7368" y="3465"/>
                    <a:pt x="6592" y="1861"/>
                  </a:cubicBezTo>
                  <a:cubicBezTo>
                    <a:pt x="6047" y="681"/>
                    <a:pt x="4885" y="1"/>
                    <a:pt x="3676" y="1"/>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3" name="Google Shape;1793;p48">
              <a:extLst>
                <a:ext uri="{FF2B5EF4-FFF2-40B4-BE49-F238E27FC236}">
                  <a16:creationId xmlns:a16="http://schemas.microsoft.com/office/drawing/2014/main" xmlns="" id="{AC305D98-1F51-2285-B03B-20DF88136760}"/>
                </a:ext>
              </a:extLst>
            </p:cNvPr>
            <p:cNvSpPr/>
            <p:nvPr/>
          </p:nvSpPr>
          <p:spPr>
            <a:xfrm>
              <a:off x="3678997" y="1481132"/>
              <a:ext cx="227152" cy="305912"/>
            </a:xfrm>
            <a:custGeom>
              <a:avLst/>
              <a:gdLst/>
              <a:ahLst/>
              <a:cxnLst/>
              <a:rect l="l" t="t" r="r" b="b"/>
              <a:pathLst>
                <a:path w="4306" h="5799" extrusionOk="0">
                  <a:moveTo>
                    <a:pt x="1614" y="1"/>
                  </a:moveTo>
                  <a:cubicBezTo>
                    <a:pt x="1601" y="1"/>
                    <a:pt x="1588" y="1"/>
                    <a:pt x="1574" y="2"/>
                  </a:cubicBezTo>
                  <a:cubicBezTo>
                    <a:pt x="747" y="52"/>
                    <a:pt x="145" y="754"/>
                    <a:pt x="95" y="3436"/>
                  </a:cubicBezTo>
                  <a:cubicBezTo>
                    <a:pt x="95" y="3436"/>
                    <a:pt x="1" y="5798"/>
                    <a:pt x="2151" y="5798"/>
                  </a:cubicBezTo>
                  <a:cubicBezTo>
                    <a:pt x="2216" y="5798"/>
                    <a:pt x="2282" y="5796"/>
                    <a:pt x="2351" y="5792"/>
                  </a:cubicBezTo>
                  <a:cubicBezTo>
                    <a:pt x="4080" y="5691"/>
                    <a:pt x="4306" y="3361"/>
                    <a:pt x="3930" y="2584"/>
                  </a:cubicBezTo>
                  <a:cubicBezTo>
                    <a:pt x="3840" y="2410"/>
                    <a:pt x="3745" y="2343"/>
                    <a:pt x="3650" y="2343"/>
                  </a:cubicBezTo>
                  <a:cubicBezTo>
                    <a:pt x="3320" y="2343"/>
                    <a:pt x="3003" y="3160"/>
                    <a:pt x="3003" y="3160"/>
                  </a:cubicBezTo>
                  <a:cubicBezTo>
                    <a:pt x="3003" y="3160"/>
                    <a:pt x="2758" y="1"/>
                    <a:pt x="1614" y="1"/>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4" name="Google Shape;1794;p48">
              <a:extLst>
                <a:ext uri="{FF2B5EF4-FFF2-40B4-BE49-F238E27FC236}">
                  <a16:creationId xmlns:a16="http://schemas.microsoft.com/office/drawing/2014/main" xmlns="" id="{AFEEFA5F-6C5E-4F8F-3C93-121F240A2351}"/>
                </a:ext>
              </a:extLst>
            </p:cNvPr>
            <p:cNvSpPr/>
            <p:nvPr/>
          </p:nvSpPr>
          <p:spPr>
            <a:xfrm>
              <a:off x="5081475" y="2472246"/>
              <a:ext cx="346478" cy="1003300"/>
            </a:xfrm>
            <a:custGeom>
              <a:avLst/>
              <a:gdLst/>
              <a:ahLst/>
              <a:cxnLst/>
              <a:rect l="l" t="t" r="r" b="b"/>
              <a:pathLst>
                <a:path w="6568" h="19019" extrusionOk="0">
                  <a:moveTo>
                    <a:pt x="1717" y="0"/>
                  </a:moveTo>
                  <a:cubicBezTo>
                    <a:pt x="1510" y="0"/>
                    <a:pt x="1302" y="44"/>
                    <a:pt x="1103" y="137"/>
                  </a:cubicBezTo>
                  <a:cubicBezTo>
                    <a:pt x="327" y="488"/>
                    <a:pt x="1" y="1390"/>
                    <a:pt x="352" y="2167"/>
                  </a:cubicBezTo>
                  <a:lnTo>
                    <a:pt x="3986" y="10212"/>
                  </a:lnTo>
                  <a:lnTo>
                    <a:pt x="2231" y="18031"/>
                  </a:lnTo>
                  <a:cubicBezTo>
                    <a:pt x="2156" y="18432"/>
                    <a:pt x="2382" y="18833"/>
                    <a:pt x="2758" y="18984"/>
                  </a:cubicBezTo>
                  <a:cubicBezTo>
                    <a:pt x="2837" y="19007"/>
                    <a:pt x="2917" y="19018"/>
                    <a:pt x="2996" y="19018"/>
                  </a:cubicBezTo>
                  <a:cubicBezTo>
                    <a:pt x="3341" y="19018"/>
                    <a:pt x="3663" y="18804"/>
                    <a:pt x="3785" y="18458"/>
                  </a:cubicBezTo>
                  <a:lnTo>
                    <a:pt x="6467" y="10412"/>
                  </a:lnTo>
                  <a:lnTo>
                    <a:pt x="6567" y="10061"/>
                  </a:lnTo>
                  <a:lnTo>
                    <a:pt x="6417" y="9610"/>
                  </a:lnTo>
                  <a:lnTo>
                    <a:pt x="3159" y="989"/>
                  </a:lnTo>
                  <a:cubicBezTo>
                    <a:pt x="3134" y="964"/>
                    <a:pt x="3134" y="939"/>
                    <a:pt x="3108" y="914"/>
                  </a:cubicBezTo>
                  <a:cubicBezTo>
                    <a:pt x="2850" y="341"/>
                    <a:pt x="2293" y="0"/>
                    <a:pt x="1717" y="0"/>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5" name="Google Shape;1795;p48">
              <a:extLst>
                <a:ext uri="{FF2B5EF4-FFF2-40B4-BE49-F238E27FC236}">
                  <a16:creationId xmlns:a16="http://schemas.microsoft.com/office/drawing/2014/main" xmlns="" id="{9A7D68FD-7E53-9A59-3F05-27CE4794C8B6}"/>
                </a:ext>
              </a:extLst>
            </p:cNvPr>
            <p:cNvSpPr/>
            <p:nvPr/>
          </p:nvSpPr>
          <p:spPr>
            <a:xfrm>
              <a:off x="4944002" y="2384676"/>
              <a:ext cx="388733" cy="340992"/>
            </a:xfrm>
            <a:custGeom>
              <a:avLst/>
              <a:gdLst/>
              <a:ahLst/>
              <a:cxnLst/>
              <a:rect l="l" t="t" r="r" b="b"/>
              <a:pathLst>
                <a:path w="7369" h="6464" extrusionOk="0">
                  <a:moveTo>
                    <a:pt x="3701" y="0"/>
                  </a:moveTo>
                  <a:cubicBezTo>
                    <a:pt x="3234" y="0"/>
                    <a:pt x="2758" y="102"/>
                    <a:pt x="2306" y="318"/>
                  </a:cubicBezTo>
                  <a:cubicBezTo>
                    <a:pt x="702" y="1070"/>
                    <a:pt x="0" y="3000"/>
                    <a:pt x="777" y="4604"/>
                  </a:cubicBezTo>
                  <a:cubicBezTo>
                    <a:pt x="1322" y="5783"/>
                    <a:pt x="2484" y="6464"/>
                    <a:pt x="3693" y="6464"/>
                  </a:cubicBezTo>
                  <a:cubicBezTo>
                    <a:pt x="4153" y="6464"/>
                    <a:pt x="4620" y="6365"/>
                    <a:pt x="5063" y="6158"/>
                  </a:cubicBezTo>
                  <a:cubicBezTo>
                    <a:pt x="6692" y="5406"/>
                    <a:pt x="7369" y="3476"/>
                    <a:pt x="6617" y="1847"/>
                  </a:cubicBezTo>
                  <a:cubicBezTo>
                    <a:pt x="6074" y="688"/>
                    <a:pt x="4916" y="0"/>
                    <a:pt x="3701" y="0"/>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6" name="Google Shape;1796;p48">
              <a:extLst>
                <a:ext uri="{FF2B5EF4-FFF2-40B4-BE49-F238E27FC236}">
                  <a16:creationId xmlns:a16="http://schemas.microsoft.com/office/drawing/2014/main" xmlns="" id="{3B037026-0E23-0A65-0553-3403A11F1A5D}"/>
                </a:ext>
              </a:extLst>
            </p:cNvPr>
            <p:cNvSpPr/>
            <p:nvPr/>
          </p:nvSpPr>
          <p:spPr>
            <a:xfrm>
              <a:off x="5225595" y="2906768"/>
              <a:ext cx="239338" cy="209691"/>
            </a:xfrm>
            <a:custGeom>
              <a:avLst/>
              <a:gdLst/>
              <a:ahLst/>
              <a:cxnLst/>
              <a:rect l="l" t="t" r="r" b="b"/>
              <a:pathLst>
                <a:path w="4537" h="3975" extrusionOk="0">
                  <a:moveTo>
                    <a:pt x="2276" y="0"/>
                  </a:moveTo>
                  <a:cubicBezTo>
                    <a:pt x="1531" y="0"/>
                    <a:pt x="821" y="424"/>
                    <a:pt x="477" y="1148"/>
                  </a:cubicBezTo>
                  <a:cubicBezTo>
                    <a:pt x="1" y="2125"/>
                    <a:pt x="427" y="3328"/>
                    <a:pt x="1429" y="3779"/>
                  </a:cubicBezTo>
                  <a:cubicBezTo>
                    <a:pt x="1709" y="3912"/>
                    <a:pt x="2002" y="3975"/>
                    <a:pt x="2290" y="3975"/>
                  </a:cubicBezTo>
                  <a:cubicBezTo>
                    <a:pt x="3034" y="3975"/>
                    <a:pt x="3742" y="3557"/>
                    <a:pt x="4086" y="2852"/>
                  </a:cubicBezTo>
                  <a:cubicBezTo>
                    <a:pt x="4537" y="1850"/>
                    <a:pt x="4111" y="672"/>
                    <a:pt x="3133" y="195"/>
                  </a:cubicBezTo>
                  <a:cubicBezTo>
                    <a:pt x="2855" y="63"/>
                    <a:pt x="2563" y="0"/>
                    <a:pt x="2276" y="0"/>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7" name="Google Shape;1797;p48">
              <a:extLst>
                <a:ext uri="{FF2B5EF4-FFF2-40B4-BE49-F238E27FC236}">
                  <a16:creationId xmlns:a16="http://schemas.microsoft.com/office/drawing/2014/main" xmlns="" id="{BD892379-DCF2-90E8-9100-AE33888AF833}"/>
                </a:ext>
              </a:extLst>
            </p:cNvPr>
            <p:cNvSpPr/>
            <p:nvPr/>
          </p:nvSpPr>
          <p:spPr>
            <a:xfrm>
              <a:off x="5105583" y="3386341"/>
              <a:ext cx="261547" cy="306756"/>
            </a:xfrm>
            <a:custGeom>
              <a:avLst/>
              <a:gdLst/>
              <a:ahLst/>
              <a:cxnLst/>
              <a:rect l="l" t="t" r="r" b="b"/>
              <a:pathLst>
                <a:path w="4958" h="5815" extrusionOk="0">
                  <a:moveTo>
                    <a:pt x="2159" y="1"/>
                  </a:moveTo>
                  <a:cubicBezTo>
                    <a:pt x="847" y="1"/>
                    <a:pt x="1" y="1662"/>
                    <a:pt x="45" y="2433"/>
                  </a:cubicBezTo>
                  <a:cubicBezTo>
                    <a:pt x="60" y="2691"/>
                    <a:pt x="157" y="2782"/>
                    <a:pt x="287" y="2782"/>
                  </a:cubicBezTo>
                  <a:cubicBezTo>
                    <a:pt x="598" y="2782"/>
                    <a:pt x="1097" y="2257"/>
                    <a:pt x="1098" y="2257"/>
                  </a:cubicBezTo>
                  <a:lnTo>
                    <a:pt x="1098" y="2257"/>
                  </a:lnTo>
                  <a:cubicBezTo>
                    <a:pt x="1097" y="2258"/>
                    <a:pt x="70" y="5340"/>
                    <a:pt x="1198" y="5741"/>
                  </a:cubicBezTo>
                  <a:cubicBezTo>
                    <a:pt x="1329" y="5788"/>
                    <a:pt x="1462" y="5814"/>
                    <a:pt x="1598" y="5814"/>
                  </a:cubicBezTo>
                  <a:cubicBezTo>
                    <a:pt x="2263" y="5814"/>
                    <a:pt x="2989" y="5175"/>
                    <a:pt x="3905" y="3135"/>
                  </a:cubicBezTo>
                  <a:cubicBezTo>
                    <a:pt x="3905" y="3135"/>
                    <a:pt x="4957" y="879"/>
                    <a:pt x="2727" y="102"/>
                  </a:cubicBezTo>
                  <a:cubicBezTo>
                    <a:pt x="2529" y="32"/>
                    <a:pt x="2340" y="1"/>
                    <a:pt x="2159" y="1"/>
                  </a:cubicBezTo>
                  <a:close/>
                </a:path>
              </a:pathLst>
            </a:custGeom>
            <a:solidFill>
              <a:srgbClr val="ED4A5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8" name="Google Shape;1798;p48">
              <a:extLst>
                <a:ext uri="{FF2B5EF4-FFF2-40B4-BE49-F238E27FC236}">
                  <a16:creationId xmlns:a16="http://schemas.microsoft.com/office/drawing/2014/main" xmlns="" id="{2EFE90AA-8ABB-285A-DE42-69147FA0D1E0}"/>
                </a:ext>
              </a:extLst>
            </p:cNvPr>
            <p:cNvSpPr/>
            <p:nvPr/>
          </p:nvSpPr>
          <p:spPr>
            <a:xfrm>
              <a:off x="5129058" y="3527876"/>
              <a:ext cx="4062" cy="4009"/>
            </a:xfrm>
            <a:custGeom>
              <a:avLst/>
              <a:gdLst/>
              <a:ahLst/>
              <a:cxnLst/>
              <a:rect l="l" t="t" r="r" b="b"/>
              <a:pathLst>
                <a:path w="77" h="76" extrusionOk="0">
                  <a:moveTo>
                    <a:pt x="76" y="0"/>
                  </a:moveTo>
                  <a:lnTo>
                    <a:pt x="76" y="0"/>
                  </a:lnTo>
                  <a:cubicBezTo>
                    <a:pt x="76" y="0"/>
                    <a:pt x="59" y="18"/>
                    <a:pt x="25" y="52"/>
                  </a:cubicBezTo>
                  <a:lnTo>
                    <a:pt x="25" y="52"/>
                  </a:lnTo>
                  <a:cubicBezTo>
                    <a:pt x="33" y="51"/>
                    <a:pt x="42" y="51"/>
                    <a:pt x="51" y="51"/>
                  </a:cubicBezTo>
                  <a:cubicBezTo>
                    <a:pt x="76" y="1"/>
                    <a:pt x="76" y="0"/>
                    <a:pt x="76" y="0"/>
                  </a:cubicBezTo>
                  <a:close/>
                  <a:moveTo>
                    <a:pt x="25" y="52"/>
                  </a:moveTo>
                  <a:cubicBezTo>
                    <a:pt x="11" y="54"/>
                    <a:pt x="1" y="60"/>
                    <a:pt x="1" y="76"/>
                  </a:cubicBezTo>
                  <a:cubicBezTo>
                    <a:pt x="10" y="67"/>
                    <a:pt x="18" y="59"/>
                    <a:pt x="25" y="52"/>
                  </a:cubicBezTo>
                  <a:close/>
                </a:path>
              </a:pathLst>
            </a:custGeom>
            <a:solidFill>
              <a:srgbClr val="3A87C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99" name="Google Shape;1799;p48">
              <a:extLst>
                <a:ext uri="{FF2B5EF4-FFF2-40B4-BE49-F238E27FC236}">
                  <a16:creationId xmlns:a16="http://schemas.microsoft.com/office/drawing/2014/main" xmlns="" id="{34CCC1CD-E4E1-D0A0-FDDA-EF278779650E}"/>
                </a:ext>
              </a:extLst>
            </p:cNvPr>
            <p:cNvSpPr/>
            <p:nvPr/>
          </p:nvSpPr>
          <p:spPr>
            <a:xfrm>
              <a:off x="4338456" y="4203477"/>
              <a:ext cx="731202" cy="339832"/>
            </a:xfrm>
            <a:custGeom>
              <a:avLst/>
              <a:gdLst/>
              <a:ahLst/>
              <a:cxnLst/>
              <a:rect l="l" t="t" r="r" b="b"/>
              <a:pathLst>
                <a:path w="13861" h="6442" extrusionOk="0">
                  <a:moveTo>
                    <a:pt x="3208" y="1"/>
                  </a:moveTo>
                  <a:cubicBezTo>
                    <a:pt x="3208" y="1"/>
                    <a:pt x="0" y="1028"/>
                    <a:pt x="0" y="4988"/>
                  </a:cubicBezTo>
                  <a:cubicBezTo>
                    <a:pt x="0" y="4988"/>
                    <a:pt x="702" y="6442"/>
                    <a:pt x="6943" y="6442"/>
                  </a:cubicBezTo>
                  <a:cubicBezTo>
                    <a:pt x="13158" y="6442"/>
                    <a:pt x="13860" y="4988"/>
                    <a:pt x="13860" y="4988"/>
                  </a:cubicBezTo>
                  <a:cubicBezTo>
                    <a:pt x="13860" y="1053"/>
                    <a:pt x="10652" y="1"/>
                    <a:pt x="10652" y="1"/>
                  </a:cubicBezTo>
                  <a:close/>
                </a:path>
              </a:pathLst>
            </a:custGeom>
            <a:solidFill>
              <a:srgbClr val="674EA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0" name="Google Shape;1800;p48">
              <a:extLst>
                <a:ext uri="{FF2B5EF4-FFF2-40B4-BE49-F238E27FC236}">
                  <a16:creationId xmlns:a16="http://schemas.microsoft.com/office/drawing/2014/main" xmlns="" id="{2F87C9E0-36E6-905E-3200-39F6587DB7F4}"/>
                </a:ext>
              </a:extLst>
            </p:cNvPr>
            <p:cNvSpPr/>
            <p:nvPr/>
          </p:nvSpPr>
          <p:spPr>
            <a:xfrm>
              <a:off x="4294830" y="3033374"/>
              <a:ext cx="819774" cy="1212516"/>
            </a:xfrm>
            <a:custGeom>
              <a:avLst/>
              <a:gdLst/>
              <a:ahLst/>
              <a:cxnLst/>
              <a:rect l="l" t="t" r="r" b="b"/>
              <a:pathLst>
                <a:path w="15540" h="22985" extrusionOk="0">
                  <a:moveTo>
                    <a:pt x="7742" y="1"/>
                  </a:moveTo>
                  <a:cubicBezTo>
                    <a:pt x="7307" y="1"/>
                    <a:pt x="1964" y="116"/>
                    <a:pt x="1003" y="5765"/>
                  </a:cubicBezTo>
                  <a:cubicBezTo>
                    <a:pt x="0" y="11530"/>
                    <a:pt x="4035" y="22182"/>
                    <a:pt x="4035" y="22182"/>
                  </a:cubicBezTo>
                  <a:cubicBezTo>
                    <a:pt x="4035" y="22182"/>
                    <a:pt x="4712" y="22984"/>
                    <a:pt x="7770" y="22984"/>
                  </a:cubicBezTo>
                  <a:cubicBezTo>
                    <a:pt x="7815" y="22984"/>
                    <a:pt x="7860" y="22984"/>
                    <a:pt x="7904" y="22984"/>
                  </a:cubicBezTo>
                  <a:cubicBezTo>
                    <a:pt x="10822" y="22984"/>
                    <a:pt x="11479" y="22182"/>
                    <a:pt x="11479" y="22182"/>
                  </a:cubicBezTo>
                  <a:cubicBezTo>
                    <a:pt x="11479" y="22182"/>
                    <a:pt x="15539" y="11530"/>
                    <a:pt x="14537" y="5765"/>
                  </a:cubicBezTo>
                  <a:cubicBezTo>
                    <a:pt x="13567" y="95"/>
                    <a:pt x="8146" y="1"/>
                    <a:pt x="7788" y="1"/>
                  </a:cubicBezTo>
                  <a:cubicBezTo>
                    <a:pt x="7776" y="1"/>
                    <a:pt x="7770" y="1"/>
                    <a:pt x="7770" y="1"/>
                  </a:cubicBezTo>
                  <a:cubicBezTo>
                    <a:pt x="7770" y="1"/>
                    <a:pt x="7760" y="1"/>
                    <a:pt x="7742" y="1"/>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1" name="Google Shape;1801;p48">
              <a:extLst>
                <a:ext uri="{FF2B5EF4-FFF2-40B4-BE49-F238E27FC236}">
                  <a16:creationId xmlns:a16="http://schemas.microsoft.com/office/drawing/2014/main" xmlns="" id="{5BB4A7AF-9746-1CEF-268E-364D2E1DBD5D}"/>
                </a:ext>
              </a:extLst>
            </p:cNvPr>
            <p:cNvSpPr/>
            <p:nvPr/>
          </p:nvSpPr>
          <p:spPr>
            <a:xfrm>
              <a:off x="4494445" y="2915736"/>
              <a:ext cx="421809" cy="296205"/>
            </a:xfrm>
            <a:custGeom>
              <a:avLst/>
              <a:gdLst/>
              <a:ahLst/>
              <a:cxnLst/>
              <a:rect l="l" t="t" r="r" b="b"/>
              <a:pathLst>
                <a:path w="7996" h="5615" extrusionOk="0">
                  <a:moveTo>
                    <a:pt x="3986" y="0"/>
                  </a:moveTo>
                  <a:cubicBezTo>
                    <a:pt x="1780" y="0"/>
                    <a:pt x="1" y="1253"/>
                    <a:pt x="1" y="2807"/>
                  </a:cubicBezTo>
                  <a:cubicBezTo>
                    <a:pt x="1" y="4361"/>
                    <a:pt x="1780" y="5614"/>
                    <a:pt x="3986" y="5614"/>
                  </a:cubicBezTo>
                  <a:cubicBezTo>
                    <a:pt x="6191" y="5614"/>
                    <a:pt x="7996" y="4361"/>
                    <a:pt x="7996" y="2807"/>
                  </a:cubicBezTo>
                  <a:cubicBezTo>
                    <a:pt x="7996" y="1253"/>
                    <a:pt x="6191" y="0"/>
                    <a:pt x="3986" y="0"/>
                  </a:cubicBezTo>
                  <a:close/>
                </a:path>
              </a:pathLst>
            </a:custGeom>
            <a:solidFill>
              <a:srgbClr val="FFAD2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2" name="Google Shape;1802;p48">
              <a:extLst>
                <a:ext uri="{FF2B5EF4-FFF2-40B4-BE49-F238E27FC236}">
                  <a16:creationId xmlns:a16="http://schemas.microsoft.com/office/drawing/2014/main" xmlns="" id="{1847A163-825A-F44E-4D45-1FBE96442C50}"/>
                </a:ext>
              </a:extLst>
            </p:cNvPr>
            <p:cNvSpPr/>
            <p:nvPr/>
          </p:nvSpPr>
          <p:spPr>
            <a:xfrm>
              <a:off x="4752299" y="3149746"/>
              <a:ext cx="337194" cy="766863"/>
            </a:xfrm>
            <a:custGeom>
              <a:avLst/>
              <a:gdLst/>
              <a:ahLst/>
              <a:cxnLst/>
              <a:rect l="l" t="t" r="r" b="b"/>
              <a:pathLst>
                <a:path w="6392" h="14537" extrusionOk="0">
                  <a:moveTo>
                    <a:pt x="4236" y="0"/>
                  </a:moveTo>
                  <a:lnTo>
                    <a:pt x="4236" y="0"/>
                  </a:lnTo>
                  <a:cubicBezTo>
                    <a:pt x="4186" y="76"/>
                    <a:pt x="0" y="7645"/>
                    <a:pt x="4561" y="14537"/>
                  </a:cubicBezTo>
                  <a:cubicBezTo>
                    <a:pt x="5514" y="11053"/>
                    <a:pt x="6391" y="6617"/>
                    <a:pt x="5865" y="3559"/>
                  </a:cubicBezTo>
                  <a:cubicBezTo>
                    <a:pt x="5589" y="1980"/>
                    <a:pt x="4988" y="828"/>
                    <a:pt x="4236" y="0"/>
                  </a:cubicBezTo>
                  <a:close/>
                </a:path>
              </a:pathLst>
            </a:custGeom>
            <a:solidFill>
              <a:srgbClr val="674EA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3" name="Google Shape;1803;p48">
              <a:extLst>
                <a:ext uri="{FF2B5EF4-FFF2-40B4-BE49-F238E27FC236}">
                  <a16:creationId xmlns:a16="http://schemas.microsoft.com/office/drawing/2014/main" xmlns="" id="{D02177CB-3126-D330-C8DA-14DC8955BC86}"/>
                </a:ext>
              </a:extLst>
            </p:cNvPr>
            <p:cNvSpPr/>
            <p:nvPr/>
          </p:nvSpPr>
          <p:spPr>
            <a:xfrm>
              <a:off x="4319940" y="3149746"/>
              <a:ext cx="337194" cy="765544"/>
            </a:xfrm>
            <a:custGeom>
              <a:avLst/>
              <a:gdLst/>
              <a:ahLst/>
              <a:cxnLst/>
              <a:rect l="l" t="t" r="r" b="b"/>
              <a:pathLst>
                <a:path w="6392" h="14512" extrusionOk="0">
                  <a:moveTo>
                    <a:pt x="2181" y="0"/>
                  </a:moveTo>
                  <a:lnTo>
                    <a:pt x="2181" y="0"/>
                  </a:lnTo>
                  <a:cubicBezTo>
                    <a:pt x="1429" y="828"/>
                    <a:pt x="803" y="1980"/>
                    <a:pt x="527" y="3559"/>
                  </a:cubicBezTo>
                  <a:cubicBezTo>
                    <a:pt x="1" y="6617"/>
                    <a:pt x="878" y="11028"/>
                    <a:pt x="1830" y="14512"/>
                  </a:cubicBezTo>
                  <a:cubicBezTo>
                    <a:pt x="6392" y="7645"/>
                    <a:pt x="2231" y="76"/>
                    <a:pt x="2181" y="0"/>
                  </a:cubicBezTo>
                  <a:close/>
                </a:path>
              </a:pathLst>
            </a:custGeom>
            <a:solidFill>
              <a:srgbClr val="674EA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4" name="Google Shape;1804;p48">
              <a:extLst>
                <a:ext uri="{FF2B5EF4-FFF2-40B4-BE49-F238E27FC236}">
                  <a16:creationId xmlns:a16="http://schemas.microsoft.com/office/drawing/2014/main" xmlns="" id="{46D22504-23CD-3F90-AF88-AA1CE5E360D5}"/>
                </a:ext>
              </a:extLst>
            </p:cNvPr>
            <p:cNvSpPr/>
            <p:nvPr/>
          </p:nvSpPr>
          <p:spPr>
            <a:xfrm>
              <a:off x="4448181" y="4287248"/>
              <a:ext cx="513018" cy="72271"/>
            </a:xfrm>
            <a:custGeom>
              <a:avLst/>
              <a:gdLst/>
              <a:ahLst/>
              <a:cxnLst/>
              <a:rect l="l" t="t" r="r" b="b"/>
              <a:pathLst>
                <a:path w="9725" h="1370" extrusionOk="0">
                  <a:moveTo>
                    <a:pt x="106" y="0"/>
                  </a:moveTo>
                  <a:cubicBezTo>
                    <a:pt x="72" y="0"/>
                    <a:pt x="40" y="12"/>
                    <a:pt x="26" y="42"/>
                  </a:cubicBezTo>
                  <a:cubicBezTo>
                    <a:pt x="1" y="92"/>
                    <a:pt x="1" y="142"/>
                    <a:pt x="51" y="167"/>
                  </a:cubicBezTo>
                  <a:cubicBezTo>
                    <a:pt x="201" y="292"/>
                    <a:pt x="377" y="392"/>
                    <a:pt x="552" y="493"/>
                  </a:cubicBezTo>
                  <a:cubicBezTo>
                    <a:pt x="577" y="518"/>
                    <a:pt x="577" y="518"/>
                    <a:pt x="602" y="518"/>
                  </a:cubicBezTo>
                  <a:cubicBezTo>
                    <a:pt x="627" y="518"/>
                    <a:pt x="677" y="493"/>
                    <a:pt x="677" y="468"/>
                  </a:cubicBezTo>
                  <a:cubicBezTo>
                    <a:pt x="727" y="418"/>
                    <a:pt x="702" y="342"/>
                    <a:pt x="652" y="317"/>
                  </a:cubicBezTo>
                  <a:cubicBezTo>
                    <a:pt x="477" y="217"/>
                    <a:pt x="326" y="117"/>
                    <a:pt x="176" y="17"/>
                  </a:cubicBezTo>
                  <a:cubicBezTo>
                    <a:pt x="155" y="6"/>
                    <a:pt x="130" y="0"/>
                    <a:pt x="106" y="0"/>
                  </a:cubicBezTo>
                  <a:close/>
                  <a:moveTo>
                    <a:pt x="9599" y="0"/>
                  </a:moveTo>
                  <a:cubicBezTo>
                    <a:pt x="9579" y="0"/>
                    <a:pt x="9560" y="6"/>
                    <a:pt x="9550" y="17"/>
                  </a:cubicBezTo>
                  <a:cubicBezTo>
                    <a:pt x="9399" y="142"/>
                    <a:pt x="9224" y="242"/>
                    <a:pt x="9048" y="342"/>
                  </a:cubicBezTo>
                  <a:cubicBezTo>
                    <a:pt x="8998" y="367"/>
                    <a:pt x="8998" y="418"/>
                    <a:pt x="9023" y="468"/>
                  </a:cubicBezTo>
                  <a:cubicBezTo>
                    <a:pt x="9023" y="493"/>
                    <a:pt x="9073" y="518"/>
                    <a:pt x="9098" y="518"/>
                  </a:cubicBezTo>
                  <a:lnTo>
                    <a:pt x="9149" y="518"/>
                  </a:lnTo>
                  <a:cubicBezTo>
                    <a:pt x="9349" y="418"/>
                    <a:pt x="9499" y="292"/>
                    <a:pt x="9650" y="192"/>
                  </a:cubicBezTo>
                  <a:cubicBezTo>
                    <a:pt x="9700" y="142"/>
                    <a:pt x="9725" y="92"/>
                    <a:pt x="9675" y="42"/>
                  </a:cubicBezTo>
                  <a:cubicBezTo>
                    <a:pt x="9660" y="12"/>
                    <a:pt x="9628" y="0"/>
                    <a:pt x="9599" y="0"/>
                  </a:cubicBezTo>
                  <a:close/>
                  <a:moveTo>
                    <a:pt x="1114" y="558"/>
                  </a:moveTo>
                  <a:cubicBezTo>
                    <a:pt x="1078" y="558"/>
                    <a:pt x="1047" y="581"/>
                    <a:pt x="1028" y="618"/>
                  </a:cubicBezTo>
                  <a:cubicBezTo>
                    <a:pt x="1003" y="668"/>
                    <a:pt x="1028" y="743"/>
                    <a:pt x="1078" y="768"/>
                  </a:cubicBezTo>
                  <a:cubicBezTo>
                    <a:pt x="1254" y="819"/>
                    <a:pt x="1454" y="894"/>
                    <a:pt x="1655" y="969"/>
                  </a:cubicBezTo>
                  <a:lnTo>
                    <a:pt x="1680" y="969"/>
                  </a:lnTo>
                  <a:cubicBezTo>
                    <a:pt x="1730" y="969"/>
                    <a:pt x="1755" y="944"/>
                    <a:pt x="1780" y="894"/>
                  </a:cubicBezTo>
                  <a:cubicBezTo>
                    <a:pt x="1780" y="844"/>
                    <a:pt x="1755" y="793"/>
                    <a:pt x="1705" y="768"/>
                  </a:cubicBezTo>
                  <a:cubicBezTo>
                    <a:pt x="1529" y="718"/>
                    <a:pt x="1329" y="643"/>
                    <a:pt x="1153" y="568"/>
                  </a:cubicBezTo>
                  <a:cubicBezTo>
                    <a:pt x="1140" y="561"/>
                    <a:pt x="1127" y="558"/>
                    <a:pt x="1114" y="558"/>
                  </a:cubicBezTo>
                  <a:close/>
                  <a:moveTo>
                    <a:pt x="8547" y="568"/>
                  </a:moveTo>
                  <a:cubicBezTo>
                    <a:pt x="8372" y="643"/>
                    <a:pt x="8196" y="718"/>
                    <a:pt x="7996" y="768"/>
                  </a:cubicBezTo>
                  <a:cubicBezTo>
                    <a:pt x="7946" y="793"/>
                    <a:pt x="7920" y="844"/>
                    <a:pt x="7920" y="894"/>
                  </a:cubicBezTo>
                  <a:cubicBezTo>
                    <a:pt x="7946" y="944"/>
                    <a:pt x="7996" y="969"/>
                    <a:pt x="8021" y="969"/>
                  </a:cubicBezTo>
                  <a:lnTo>
                    <a:pt x="8046" y="969"/>
                  </a:lnTo>
                  <a:cubicBezTo>
                    <a:pt x="8246" y="894"/>
                    <a:pt x="8447" y="844"/>
                    <a:pt x="8622" y="768"/>
                  </a:cubicBezTo>
                  <a:cubicBezTo>
                    <a:pt x="8672" y="743"/>
                    <a:pt x="8697" y="693"/>
                    <a:pt x="8672" y="643"/>
                  </a:cubicBezTo>
                  <a:cubicBezTo>
                    <a:pt x="8647" y="593"/>
                    <a:pt x="8597" y="568"/>
                    <a:pt x="8547" y="568"/>
                  </a:cubicBezTo>
                  <a:close/>
                  <a:moveTo>
                    <a:pt x="2229" y="912"/>
                  </a:moveTo>
                  <a:cubicBezTo>
                    <a:pt x="2189" y="912"/>
                    <a:pt x="2151" y="953"/>
                    <a:pt x="2131" y="994"/>
                  </a:cubicBezTo>
                  <a:cubicBezTo>
                    <a:pt x="2131" y="1044"/>
                    <a:pt x="2156" y="1094"/>
                    <a:pt x="2231" y="1119"/>
                  </a:cubicBezTo>
                  <a:cubicBezTo>
                    <a:pt x="2407" y="1144"/>
                    <a:pt x="2607" y="1194"/>
                    <a:pt x="2808" y="1220"/>
                  </a:cubicBezTo>
                  <a:cubicBezTo>
                    <a:pt x="2858" y="1220"/>
                    <a:pt x="2908" y="1194"/>
                    <a:pt x="2908" y="1144"/>
                  </a:cubicBezTo>
                  <a:cubicBezTo>
                    <a:pt x="2933" y="1094"/>
                    <a:pt x="2883" y="1044"/>
                    <a:pt x="2833" y="1019"/>
                  </a:cubicBezTo>
                  <a:cubicBezTo>
                    <a:pt x="2632" y="994"/>
                    <a:pt x="2457" y="944"/>
                    <a:pt x="2256" y="919"/>
                  </a:cubicBezTo>
                  <a:cubicBezTo>
                    <a:pt x="2247" y="914"/>
                    <a:pt x="2238" y="912"/>
                    <a:pt x="2229" y="912"/>
                  </a:cubicBezTo>
                  <a:close/>
                  <a:moveTo>
                    <a:pt x="7472" y="912"/>
                  </a:moveTo>
                  <a:cubicBezTo>
                    <a:pt x="7463" y="912"/>
                    <a:pt x="7453" y="914"/>
                    <a:pt x="7444" y="919"/>
                  </a:cubicBezTo>
                  <a:cubicBezTo>
                    <a:pt x="7269" y="969"/>
                    <a:pt x="7068" y="994"/>
                    <a:pt x="6868" y="1019"/>
                  </a:cubicBezTo>
                  <a:cubicBezTo>
                    <a:pt x="6818" y="1044"/>
                    <a:pt x="6793" y="1094"/>
                    <a:pt x="6793" y="1144"/>
                  </a:cubicBezTo>
                  <a:cubicBezTo>
                    <a:pt x="6793" y="1194"/>
                    <a:pt x="6843" y="1220"/>
                    <a:pt x="6893" y="1220"/>
                  </a:cubicBezTo>
                  <a:lnTo>
                    <a:pt x="6918" y="1220"/>
                  </a:lnTo>
                  <a:cubicBezTo>
                    <a:pt x="7093" y="1194"/>
                    <a:pt x="7294" y="1169"/>
                    <a:pt x="7494" y="1119"/>
                  </a:cubicBezTo>
                  <a:cubicBezTo>
                    <a:pt x="7545" y="1094"/>
                    <a:pt x="7570" y="1044"/>
                    <a:pt x="7570" y="994"/>
                  </a:cubicBezTo>
                  <a:cubicBezTo>
                    <a:pt x="7549" y="953"/>
                    <a:pt x="7512" y="912"/>
                    <a:pt x="7472" y="912"/>
                  </a:cubicBezTo>
                  <a:close/>
                  <a:moveTo>
                    <a:pt x="3409" y="1094"/>
                  </a:moveTo>
                  <a:cubicBezTo>
                    <a:pt x="3334" y="1094"/>
                    <a:pt x="3309" y="1144"/>
                    <a:pt x="3284" y="1194"/>
                  </a:cubicBezTo>
                  <a:cubicBezTo>
                    <a:pt x="3284" y="1245"/>
                    <a:pt x="3334" y="1295"/>
                    <a:pt x="3384" y="1295"/>
                  </a:cubicBezTo>
                  <a:cubicBezTo>
                    <a:pt x="3560" y="1320"/>
                    <a:pt x="3760" y="1345"/>
                    <a:pt x="3961" y="1345"/>
                  </a:cubicBezTo>
                  <a:lnTo>
                    <a:pt x="3986" y="1345"/>
                  </a:lnTo>
                  <a:cubicBezTo>
                    <a:pt x="4036" y="1345"/>
                    <a:pt x="4086" y="1320"/>
                    <a:pt x="4086" y="1270"/>
                  </a:cubicBezTo>
                  <a:cubicBezTo>
                    <a:pt x="4086" y="1194"/>
                    <a:pt x="4036" y="1144"/>
                    <a:pt x="3986" y="1144"/>
                  </a:cubicBezTo>
                  <a:cubicBezTo>
                    <a:pt x="3785" y="1144"/>
                    <a:pt x="3585" y="1119"/>
                    <a:pt x="3409" y="1094"/>
                  </a:cubicBezTo>
                  <a:close/>
                  <a:moveTo>
                    <a:pt x="6291" y="1094"/>
                  </a:moveTo>
                  <a:cubicBezTo>
                    <a:pt x="6116" y="1119"/>
                    <a:pt x="5915" y="1144"/>
                    <a:pt x="5715" y="1144"/>
                  </a:cubicBezTo>
                  <a:cubicBezTo>
                    <a:pt x="5665" y="1144"/>
                    <a:pt x="5615" y="1194"/>
                    <a:pt x="5640" y="1270"/>
                  </a:cubicBezTo>
                  <a:cubicBezTo>
                    <a:pt x="5640" y="1320"/>
                    <a:pt x="5665" y="1345"/>
                    <a:pt x="5740" y="1345"/>
                  </a:cubicBezTo>
                  <a:cubicBezTo>
                    <a:pt x="5940" y="1345"/>
                    <a:pt x="6141" y="1320"/>
                    <a:pt x="6316" y="1295"/>
                  </a:cubicBezTo>
                  <a:cubicBezTo>
                    <a:pt x="6367" y="1295"/>
                    <a:pt x="6417" y="1245"/>
                    <a:pt x="6417" y="1194"/>
                  </a:cubicBezTo>
                  <a:cubicBezTo>
                    <a:pt x="6417" y="1144"/>
                    <a:pt x="6367" y="1094"/>
                    <a:pt x="6291" y="1094"/>
                  </a:cubicBezTo>
                  <a:close/>
                  <a:moveTo>
                    <a:pt x="4562" y="1169"/>
                  </a:moveTo>
                  <a:cubicBezTo>
                    <a:pt x="4512" y="1169"/>
                    <a:pt x="4462" y="1220"/>
                    <a:pt x="4462" y="1270"/>
                  </a:cubicBezTo>
                  <a:cubicBezTo>
                    <a:pt x="4462" y="1320"/>
                    <a:pt x="4512" y="1370"/>
                    <a:pt x="4562" y="1370"/>
                  </a:cubicBezTo>
                  <a:lnTo>
                    <a:pt x="5138" y="1370"/>
                  </a:lnTo>
                  <a:cubicBezTo>
                    <a:pt x="5214" y="1370"/>
                    <a:pt x="5239" y="1320"/>
                    <a:pt x="5239" y="1270"/>
                  </a:cubicBezTo>
                  <a:cubicBezTo>
                    <a:pt x="5239" y="1220"/>
                    <a:pt x="5189" y="1169"/>
                    <a:pt x="5138" y="1169"/>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5" name="Google Shape;1805;p48">
              <a:extLst>
                <a:ext uri="{FF2B5EF4-FFF2-40B4-BE49-F238E27FC236}">
                  <a16:creationId xmlns:a16="http://schemas.microsoft.com/office/drawing/2014/main" xmlns="" id="{276BB0F5-943D-F8D4-7A1A-D93FF8ECC146}"/>
                </a:ext>
              </a:extLst>
            </p:cNvPr>
            <p:cNvSpPr/>
            <p:nvPr/>
          </p:nvSpPr>
          <p:spPr>
            <a:xfrm>
              <a:off x="4417796" y="4255016"/>
              <a:ext cx="19888" cy="22578"/>
            </a:xfrm>
            <a:custGeom>
              <a:avLst/>
              <a:gdLst/>
              <a:ahLst/>
              <a:cxnLst/>
              <a:rect l="l" t="t" r="r" b="b"/>
              <a:pathLst>
                <a:path w="377" h="428" extrusionOk="0">
                  <a:moveTo>
                    <a:pt x="151" y="1"/>
                  </a:moveTo>
                  <a:cubicBezTo>
                    <a:pt x="100" y="51"/>
                    <a:pt x="50" y="101"/>
                    <a:pt x="0" y="151"/>
                  </a:cubicBezTo>
                  <a:cubicBezTo>
                    <a:pt x="25" y="176"/>
                    <a:pt x="75" y="277"/>
                    <a:pt x="176" y="377"/>
                  </a:cubicBezTo>
                  <a:cubicBezTo>
                    <a:pt x="201" y="402"/>
                    <a:pt x="226" y="427"/>
                    <a:pt x="251" y="427"/>
                  </a:cubicBezTo>
                  <a:cubicBezTo>
                    <a:pt x="276" y="427"/>
                    <a:pt x="301" y="402"/>
                    <a:pt x="326" y="402"/>
                  </a:cubicBezTo>
                  <a:cubicBezTo>
                    <a:pt x="351" y="352"/>
                    <a:pt x="376" y="302"/>
                    <a:pt x="326" y="252"/>
                  </a:cubicBezTo>
                  <a:cubicBezTo>
                    <a:pt x="201" y="101"/>
                    <a:pt x="151" y="26"/>
                    <a:pt x="151" y="26"/>
                  </a:cubicBezTo>
                  <a:cubicBezTo>
                    <a:pt x="151" y="26"/>
                    <a:pt x="151" y="1"/>
                    <a:pt x="15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6" name="Google Shape;1806;p48">
              <a:extLst>
                <a:ext uri="{FF2B5EF4-FFF2-40B4-BE49-F238E27FC236}">
                  <a16:creationId xmlns:a16="http://schemas.microsoft.com/office/drawing/2014/main" xmlns="" id="{FFC97996-7F81-A5CA-6106-A9784AD9A470}"/>
                </a:ext>
              </a:extLst>
            </p:cNvPr>
            <p:cNvSpPr/>
            <p:nvPr/>
          </p:nvSpPr>
          <p:spPr>
            <a:xfrm>
              <a:off x="4971750" y="4255016"/>
              <a:ext cx="19888" cy="22578"/>
            </a:xfrm>
            <a:custGeom>
              <a:avLst/>
              <a:gdLst/>
              <a:ahLst/>
              <a:cxnLst/>
              <a:rect l="l" t="t" r="r" b="b"/>
              <a:pathLst>
                <a:path w="377" h="428" extrusionOk="0">
                  <a:moveTo>
                    <a:pt x="226" y="1"/>
                  </a:moveTo>
                  <a:cubicBezTo>
                    <a:pt x="226" y="26"/>
                    <a:pt x="201" y="26"/>
                    <a:pt x="201" y="26"/>
                  </a:cubicBezTo>
                  <a:cubicBezTo>
                    <a:pt x="201" y="26"/>
                    <a:pt x="151" y="126"/>
                    <a:pt x="26" y="252"/>
                  </a:cubicBezTo>
                  <a:cubicBezTo>
                    <a:pt x="0" y="302"/>
                    <a:pt x="0" y="352"/>
                    <a:pt x="51" y="402"/>
                  </a:cubicBezTo>
                  <a:cubicBezTo>
                    <a:pt x="76" y="402"/>
                    <a:pt x="76" y="427"/>
                    <a:pt x="101" y="427"/>
                  </a:cubicBezTo>
                  <a:cubicBezTo>
                    <a:pt x="151" y="427"/>
                    <a:pt x="176" y="402"/>
                    <a:pt x="176" y="377"/>
                  </a:cubicBezTo>
                  <a:cubicBezTo>
                    <a:pt x="276" y="277"/>
                    <a:pt x="351" y="201"/>
                    <a:pt x="376" y="151"/>
                  </a:cubicBezTo>
                  <a:cubicBezTo>
                    <a:pt x="326" y="101"/>
                    <a:pt x="276" y="51"/>
                    <a:pt x="226"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7" name="Google Shape;1807;p48">
              <a:extLst>
                <a:ext uri="{FF2B5EF4-FFF2-40B4-BE49-F238E27FC236}">
                  <a16:creationId xmlns:a16="http://schemas.microsoft.com/office/drawing/2014/main" xmlns="" id="{9D594793-6D83-8E16-8F74-CFEEC17BF58E}"/>
                </a:ext>
              </a:extLst>
            </p:cNvPr>
            <p:cNvSpPr/>
            <p:nvPr/>
          </p:nvSpPr>
          <p:spPr>
            <a:xfrm>
              <a:off x="4218128" y="2311509"/>
              <a:ext cx="974444" cy="784060"/>
            </a:xfrm>
            <a:custGeom>
              <a:avLst/>
              <a:gdLst/>
              <a:ahLst/>
              <a:cxnLst/>
              <a:rect l="l" t="t" r="r" b="b"/>
              <a:pathLst>
                <a:path w="18472" h="14863" extrusionOk="0">
                  <a:moveTo>
                    <a:pt x="9249" y="1"/>
                  </a:moveTo>
                  <a:cubicBezTo>
                    <a:pt x="9249" y="1"/>
                    <a:pt x="3710" y="201"/>
                    <a:pt x="1855" y="2357"/>
                  </a:cubicBezTo>
                  <a:cubicBezTo>
                    <a:pt x="1" y="4512"/>
                    <a:pt x="2557" y="11780"/>
                    <a:pt x="5038" y="13334"/>
                  </a:cubicBezTo>
                  <a:cubicBezTo>
                    <a:pt x="7494" y="14863"/>
                    <a:pt x="9224" y="14863"/>
                    <a:pt x="9224" y="14863"/>
                  </a:cubicBezTo>
                  <a:cubicBezTo>
                    <a:pt x="9224" y="14863"/>
                    <a:pt x="10978" y="14863"/>
                    <a:pt x="13434" y="13334"/>
                  </a:cubicBezTo>
                  <a:cubicBezTo>
                    <a:pt x="15890" y="11805"/>
                    <a:pt x="18472" y="4512"/>
                    <a:pt x="16617" y="2357"/>
                  </a:cubicBezTo>
                  <a:cubicBezTo>
                    <a:pt x="14788" y="201"/>
                    <a:pt x="9249" y="1"/>
                    <a:pt x="9249" y="1"/>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8" name="Google Shape;1808;p48">
              <a:extLst>
                <a:ext uri="{FF2B5EF4-FFF2-40B4-BE49-F238E27FC236}">
                  <a16:creationId xmlns:a16="http://schemas.microsoft.com/office/drawing/2014/main" xmlns="" id="{38E6AADB-1857-E305-F892-640B38A34755}"/>
                </a:ext>
              </a:extLst>
            </p:cNvPr>
            <p:cNvSpPr/>
            <p:nvPr/>
          </p:nvSpPr>
          <p:spPr>
            <a:xfrm>
              <a:off x="4620049" y="2176673"/>
              <a:ext cx="170602" cy="255217"/>
            </a:xfrm>
            <a:custGeom>
              <a:avLst/>
              <a:gdLst/>
              <a:ahLst/>
              <a:cxnLst/>
              <a:rect l="l" t="t" r="r" b="b"/>
              <a:pathLst>
                <a:path w="3234" h="4838" extrusionOk="0">
                  <a:moveTo>
                    <a:pt x="1630" y="0"/>
                  </a:moveTo>
                  <a:cubicBezTo>
                    <a:pt x="728" y="0"/>
                    <a:pt x="1" y="351"/>
                    <a:pt x="1" y="802"/>
                  </a:cubicBezTo>
                  <a:lnTo>
                    <a:pt x="1" y="4010"/>
                  </a:lnTo>
                  <a:cubicBezTo>
                    <a:pt x="1" y="4461"/>
                    <a:pt x="728" y="4812"/>
                    <a:pt x="1630" y="4837"/>
                  </a:cubicBezTo>
                  <a:cubicBezTo>
                    <a:pt x="2507" y="4837"/>
                    <a:pt x="3234" y="4461"/>
                    <a:pt x="3234" y="4010"/>
                  </a:cubicBezTo>
                  <a:lnTo>
                    <a:pt x="3234" y="827"/>
                  </a:lnTo>
                  <a:cubicBezTo>
                    <a:pt x="3234" y="351"/>
                    <a:pt x="2507" y="0"/>
                    <a:pt x="1630" y="0"/>
                  </a:cubicBezTo>
                  <a:close/>
                </a:path>
              </a:pathLst>
            </a:custGeom>
            <a:solidFill>
              <a:srgbClr val="86C4D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09" name="Google Shape;1809;p48">
              <a:extLst>
                <a:ext uri="{FF2B5EF4-FFF2-40B4-BE49-F238E27FC236}">
                  <a16:creationId xmlns:a16="http://schemas.microsoft.com/office/drawing/2014/main" xmlns="" id="{CC65CAD7-0EB9-EDA0-101A-F631CA691DD0}"/>
                </a:ext>
              </a:extLst>
            </p:cNvPr>
            <p:cNvSpPr/>
            <p:nvPr/>
          </p:nvSpPr>
          <p:spPr>
            <a:xfrm>
              <a:off x="4486532" y="2606342"/>
              <a:ext cx="437687" cy="185161"/>
            </a:xfrm>
            <a:custGeom>
              <a:avLst/>
              <a:gdLst/>
              <a:ahLst/>
              <a:cxnLst/>
              <a:rect l="l" t="t" r="r" b="b"/>
              <a:pathLst>
                <a:path w="8297" h="3510" extrusionOk="0">
                  <a:moveTo>
                    <a:pt x="0" y="1"/>
                  </a:moveTo>
                  <a:lnTo>
                    <a:pt x="0" y="2983"/>
                  </a:lnTo>
                  <a:cubicBezTo>
                    <a:pt x="1504" y="3309"/>
                    <a:pt x="2757" y="3509"/>
                    <a:pt x="4637" y="3509"/>
                  </a:cubicBezTo>
                  <a:cubicBezTo>
                    <a:pt x="6341" y="3509"/>
                    <a:pt x="7043" y="3359"/>
                    <a:pt x="8271" y="2933"/>
                  </a:cubicBezTo>
                  <a:lnTo>
                    <a:pt x="8296" y="76"/>
                  </a:lnTo>
                  <a:lnTo>
                    <a:pt x="8296" y="76"/>
                  </a:lnTo>
                  <a:cubicBezTo>
                    <a:pt x="7380" y="302"/>
                    <a:pt x="6090" y="415"/>
                    <a:pt x="4690" y="415"/>
                  </a:cubicBezTo>
                  <a:cubicBezTo>
                    <a:pt x="3143" y="415"/>
                    <a:pt x="1461" y="277"/>
                    <a:pt x="0"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0" name="Google Shape;1810;p48">
              <a:extLst>
                <a:ext uri="{FF2B5EF4-FFF2-40B4-BE49-F238E27FC236}">
                  <a16:creationId xmlns:a16="http://schemas.microsoft.com/office/drawing/2014/main" xmlns="" id="{73B09BEA-E635-239A-850B-F357570E563A}"/>
                </a:ext>
              </a:extLst>
            </p:cNvPr>
            <p:cNvSpPr/>
            <p:nvPr/>
          </p:nvSpPr>
          <p:spPr>
            <a:xfrm>
              <a:off x="4790598" y="2382936"/>
              <a:ext cx="324006" cy="88624"/>
            </a:xfrm>
            <a:custGeom>
              <a:avLst/>
              <a:gdLst/>
              <a:ahLst/>
              <a:cxnLst/>
              <a:rect l="l" t="t" r="r" b="b"/>
              <a:pathLst>
                <a:path w="6142" h="1680" extrusionOk="0">
                  <a:moveTo>
                    <a:pt x="15" y="0"/>
                  </a:moveTo>
                  <a:cubicBezTo>
                    <a:pt x="7" y="0"/>
                    <a:pt x="2" y="0"/>
                    <a:pt x="1" y="0"/>
                  </a:cubicBezTo>
                  <a:lnTo>
                    <a:pt x="1" y="201"/>
                  </a:lnTo>
                  <a:cubicBezTo>
                    <a:pt x="2" y="201"/>
                    <a:pt x="8" y="201"/>
                    <a:pt x="16" y="201"/>
                  </a:cubicBezTo>
                  <a:cubicBezTo>
                    <a:pt x="272" y="201"/>
                    <a:pt x="3570" y="224"/>
                    <a:pt x="6141" y="1679"/>
                  </a:cubicBezTo>
                  <a:cubicBezTo>
                    <a:pt x="6116" y="1554"/>
                    <a:pt x="6066" y="1454"/>
                    <a:pt x="6016" y="1378"/>
                  </a:cubicBezTo>
                  <a:cubicBezTo>
                    <a:pt x="3427" y="23"/>
                    <a:pt x="253" y="0"/>
                    <a:pt x="15"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1" name="Google Shape;1811;p48">
              <a:extLst>
                <a:ext uri="{FF2B5EF4-FFF2-40B4-BE49-F238E27FC236}">
                  <a16:creationId xmlns:a16="http://schemas.microsoft.com/office/drawing/2014/main" xmlns="" id="{7644B25A-3BDE-34DA-6F12-50A321D75526}"/>
                </a:ext>
              </a:extLst>
            </p:cNvPr>
            <p:cNvSpPr/>
            <p:nvPr/>
          </p:nvSpPr>
          <p:spPr>
            <a:xfrm>
              <a:off x="4296148" y="2382936"/>
              <a:ext cx="323953" cy="87305"/>
            </a:xfrm>
            <a:custGeom>
              <a:avLst/>
              <a:gdLst/>
              <a:ahLst/>
              <a:cxnLst/>
              <a:rect l="l" t="t" r="r" b="b"/>
              <a:pathLst>
                <a:path w="6141" h="1655" extrusionOk="0">
                  <a:moveTo>
                    <a:pt x="6126" y="0"/>
                  </a:moveTo>
                  <a:cubicBezTo>
                    <a:pt x="5886" y="0"/>
                    <a:pt x="2738" y="23"/>
                    <a:pt x="126" y="1353"/>
                  </a:cubicBezTo>
                  <a:cubicBezTo>
                    <a:pt x="76" y="1454"/>
                    <a:pt x="25" y="1554"/>
                    <a:pt x="0" y="1654"/>
                  </a:cubicBezTo>
                  <a:cubicBezTo>
                    <a:pt x="2594" y="224"/>
                    <a:pt x="5891" y="201"/>
                    <a:pt x="6127" y="201"/>
                  </a:cubicBezTo>
                  <a:cubicBezTo>
                    <a:pt x="6135" y="201"/>
                    <a:pt x="6140" y="201"/>
                    <a:pt x="6141" y="201"/>
                  </a:cubicBezTo>
                  <a:lnTo>
                    <a:pt x="6141" y="0"/>
                  </a:lnTo>
                  <a:cubicBezTo>
                    <a:pt x="6140" y="0"/>
                    <a:pt x="6135" y="0"/>
                    <a:pt x="6126"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2" name="Google Shape;1812;p48">
              <a:extLst>
                <a:ext uri="{FF2B5EF4-FFF2-40B4-BE49-F238E27FC236}">
                  <a16:creationId xmlns:a16="http://schemas.microsoft.com/office/drawing/2014/main" xmlns="" id="{B14A2E04-B0E6-BCC2-F2D8-C9F1CF52DD61}"/>
                </a:ext>
              </a:extLst>
            </p:cNvPr>
            <p:cNvSpPr/>
            <p:nvPr/>
          </p:nvSpPr>
          <p:spPr>
            <a:xfrm>
              <a:off x="4534115" y="2671122"/>
              <a:ext cx="52964" cy="58239"/>
            </a:xfrm>
            <a:custGeom>
              <a:avLst/>
              <a:gdLst/>
              <a:ahLst/>
              <a:cxnLst/>
              <a:rect l="l" t="t" r="r" b="b"/>
              <a:pathLst>
                <a:path w="1004" h="1104" extrusionOk="0">
                  <a:moveTo>
                    <a:pt x="176" y="1"/>
                  </a:moveTo>
                  <a:cubicBezTo>
                    <a:pt x="126" y="1"/>
                    <a:pt x="126" y="1"/>
                    <a:pt x="101" y="51"/>
                  </a:cubicBezTo>
                  <a:lnTo>
                    <a:pt x="1" y="953"/>
                  </a:lnTo>
                  <a:cubicBezTo>
                    <a:pt x="1" y="978"/>
                    <a:pt x="26" y="1003"/>
                    <a:pt x="51" y="1003"/>
                  </a:cubicBezTo>
                  <a:lnTo>
                    <a:pt x="276" y="1028"/>
                  </a:lnTo>
                  <a:cubicBezTo>
                    <a:pt x="301" y="1028"/>
                    <a:pt x="327" y="1028"/>
                    <a:pt x="327" y="978"/>
                  </a:cubicBezTo>
                  <a:lnTo>
                    <a:pt x="377" y="677"/>
                  </a:lnTo>
                  <a:lnTo>
                    <a:pt x="602" y="702"/>
                  </a:lnTo>
                  <a:lnTo>
                    <a:pt x="577" y="1003"/>
                  </a:lnTo>
                  <a:cubicBezTo>
                    <a:pt x="552" y="1053"/>
                    <a:pt x="577" y="1078"/>
                    <a:pt x="602" y="1078"/>
                  </a:cubicBezTo>
                  <a:lnTo>
                    <a:pt x="828" y="1103"/>
                  </a:lnTo>
                  <a:cubicBezTo>
                    <a:pt x="878" y="1103"/>
                    <a:pt x="878" y="1078"/>
                    <a:pt x="878" y="1053"/>
                  </a:cubicBezTo>
                  <a:lnTo>
                    <a:pt x="978" y="126"/>
                  </a:lnTo>
                  <a:cubicBezTo>
                    <a:pt x="1003" y="101"/>
                    <a:pt x="978" y="76"/>
                    <a:pt x="953" y="76"/>
                  </a:cubicBezTo>
                  <a:lnTo>
                    <a:pt x="728" y="51"/>
                  </a:lnTo>
                  <a:cubicBezTo>
                    <a:pt x="677" y="51"/>
                    <a:pt x="677" y="76"/>
                    <a:pt x="677" y="101"/>
                  </a:cubicBezTo>
                  <a:lnTo>
                    <a:pt x="627" y="402"/>
                  </a:lnTo>
                  <a:lnTo>
                    <a:pt x="402" y="377"/>
                  </a:lnTo>
                  <a:lnTo>
                    <a:pt x="427" y="76"/>
                  </a:lnTo>
                  <a:cubicBezTo>
                    <a:pt x="427" y="51"/>
                    <a:pt x="427" y="26"/>
                    <a:pt x="377" y="26"/>
                  </a:cubicBezTo>
                  <a:lnTo>
                    <a:pt x="176"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3" name="Google Shape;1813;p48">
              <a:extLst>
                <a:ext uri="{FF2B5EF4-FFF2-40B4-BE49-F238E27FC236}">
                  <a16:creationId xmlns:a16="http://schemas.microsoft.com/office/drawing/2014/main" xmlns="" id="{90553610-4C15-4C16-2C81-4F1C10F408BB}"/>
                </a:ext>
              </a:extLst>
            </p:cNvPr>
            <p:cNvSpPr/>
            <p:nvPr/>
          </p:nvSpPr>
          <p:spPr>
            <a:xfrm>
              <a:off x="4590982" y="2676398"/>
              <a:ext cx="43679" cy="56920"/>
            </a:xfrm>
            <a:custGeom>
              <a:avLst/>
              <a:gdLst/>
              <a:ahLst/>
              <a:cxnLst/>
              <a:rect l="l" t="t" r="r" b="b"/>
              <a:pathLst>
                <a:path w="828" h="1079" extrusionOk="0">
                  <a:moveTo>
                    <a:pt x="126" y="1"/>
                  </a:moveTo>
                  <a:cubicBezTo>
                    <a:pt x="101" y="1"/>
                    <a:pt x="76" y="26"/>
                    <a:pt x="76" y="51"/>
                  </a:cubicBezTo>
                  <a:lnTo>
                    <a:pt x="0" y="978"/>
                  </a:lnTo>
                  <a:cubicBezTo>
                    <a:pt x="0" y="1003"/>
                    <a:pt x="0" y="1029"/>
                    <a:pt x="51" y="1029"/>
                  </a:cubicBezTo>
                  <a:lnTo>
                    <a:pt x="702" y="1079"/>
                  </a:lnTo>
                  <a:cubicBezTo>
                    <a:pt x="727" y="1079"/>
                    <a:pt x="752" y="1054"/>
                    <a:pt x="752" y="1029"/>
                  </a:cubicBezTo>
                  <a:lnTo>
                    <a:pt x="777" y="853"/>
                  </a:lnTo>
                  <a:cubicBezTo>
                    <a:pt x="777" y="828"/>
                    <a:pt x="752" y="803"/>
                    <a:pt x="727" y="803"/>
                  </a:cubicBezTo>
                  <a:lnTo>
                    <a:pt x="326" y="778"/>
                  </a:lnTo>
                  <a:lnTo>
                    <a:pt x="351" y="653"/>
                  </a:lnTo>
                  <a:lnTo>
                    <a:pt x="627" y="678"/>
                  </a:lnTo>
                  <a:cubicBezTo>
                    <a:pt x="652" y="678"/>
                    <a:pt x="677" y="678"/>
                    <a:pt x="677" y="628"/>
                  </a:cubicBezTo>
                  <a:lnTo>
                    <a:pt x="677" y="477"/>
                  </a:lnTo>
                  <a:cubicBezTo>
                    <a:pt x="677" y="452"/>
                    <a:pt x="677" y="427"/>
                    <a:pt x="627" y="427"/>
                  </a:cubicBezTo>
                  <a:lnTo>
                    <a:pt x="351" y="402"/>
                  </a:lnTo>
                  <a:lnTo>
                    <a:pt x="376" y="302"/>
                  </a:lnTo>
                  <a:lnTo>
                    <a:pt x="752" y="327"/>
                  </a:lnTo>
                  <a:cubicBezTo>
                    <a:pt x="802" y="327"/>
                    <a:pt x="802" y="327"/>
                    <a:pt x="802" y="277"/>
                  </a:cubicBezTo>
                  <a:lnTo>
                    <a:pt x="827" y="126"/>
                  </a:lnTo>
                  <a:cubicBezTo>
                    <a:pt x="827" y="76"/>
                    <a:pt x="827" y="51"/>
                    <a:pt x="777" y="51"/>
                  </a:cubicBezTo>
                  <a:lnTo>
                    <a:pt x="126" y="1"/>
                  </a:ln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4" name="Google Shape;1814;p48">
              <a:extLst>
                <a:ext uri="{FF2B5EF4-FFF2-40B4-BE49-F238E27FC236}">
                  <a16:creationId xmlns:a16="http://schemas.microsoft.com/office/drawing/2014/main" xmlns="" id="{2E8D096C-FB84-B9EE-0878-90F567EF1C77}"/>
                </a:ext>
              </a:extLst>
            </p:cNvPr>
            <p:cNvSpPr/>
            <p:nvPr/>
          </p:nvSpPr>
          <p:spPr>
            <a:xfrm>
              <a:off x="4638565" y="2680407"/>
              <a:ext cx="44998" cy="55548"/>
            </a:xfrm>
            <a:custGeom>
              <a:avLst/>
              <a:gdLst/>
              <a:ahLst/>
              <a:cxnLst/>
              <a:rect l="l" t="t" r="r" b="b"/>
              <a:pathLst>
                <a:path w="853" h="1053" extrusionOk="0">
                  <a:moveTo>
                    <a:pt x="101" y="0"/>
                  </a:moveTo>
                  <a:cubicBezTo>
                    <a:pt x="76" y="0"/>
                    <a:pt x="51" y="0"/>
                    <a:pt x="51" y="50"/>
                  </a:cubicBezTo>
                  <a:lnTo>
                    <a:pt x="1" y="953"/>
                  </a:lnTo>
                  <a:cubicBezTo>
                    <a:pt x="1" y="1003"/>
                    <a:pt x="26" y="1028"/>
                    <a:pt x="51" y="1028"/>
                  </a:cubicBezTo>
                  <a:lnTo>
                    <a:pt x="778" y="1053"/>
                  </a:lnTo>
                  <a:cubicBezTo>
                    <a:pt x="803" y="1053"/>
                    <a:pt x="828" y="1053"/>
                    <a:pt x="828" y="1003"/>
                  </a:cubicBezTo>
                  <a:lnTo>
                    <a:pt x="853" y="552"/>
                  </a:lnTo>
                  <a:cubicBezTo>
                    <a:pt x="853" y="526"/>
                    <a:pt x="853" y="501"/>
                    <a:pt x="803" y="501"/>
                  </a:cubicBezTo>
                  <a:lnTo>
                    <a:pt x="602" y="501"/>
                  </a:lnTo>
                  <a:cubicBezTo>
                    <a:pt x="577" y="501"/>
                    <a:pt x="552" y="501"/>
                    <a:pt x="552" y="552"/>
                  </a:cubicBezTo>
                  <a:lnTo>
                    <a:pt x="527" y="777"/>
                  </a:lnTo>
                  <a:lnTo>
                    <a:pt x="352" y="777"/>
                  </a:lnTo>
                  <a:lnTo>
                    <a:pt x="377" y="75"/>
                  </a:lnTo>
                  <a:cubicBezTo>
                    <a:pt x="377" y="25"/>
                    <a:pt x="377" y="0"/>
                    <a:pt x="326"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5" name="Google Shape;1815;p48">
              <a:extLst>
                <a:ext uri="{FF2B5EF4-FFF2-40B4-BE49-F238E27FC236}">
                  <a16:creationId xmlns:a16="http://schemas.microsoft.com/office/drawing/2014/main" xmlns="" id="{756A053C-BCF3-FCB6-5889-D3B51EB92C31}"/>
                </a:ext>
              </a:extLst>
            </p:cNvPr>
            <p:cNvSpPr/>
            <p:nvPr/>
          </p:nvSpPr>
          <p:spPr>
            <a:xfrm>
              <a:off x="4690157" y="2683045"/>
              <a:ext cx="44998" cy="54230"/>
            </a:xfrm>
            <a:custGeom>
              <a:avLst/>
              <a:gdLst/>
              <a:ahLst/>
              <a:cxnLst/>
              <a:rect l="l" t="t" r="r" b="b"/>
              <a:pathLst>
                <a:path w="853" h="1028" extrusionOk="0">
                  <a:moveTo>
                    <a:pt x="75" y="0"/>
                  </a:moveTo>
                  <a:cubicBezTo>
                    <a:pt x="50" y="0"/>
                    <a:pt x="25" y="0"/>
                    <a:pt x="25" y="50"/>
                  </a:cubicBezTo>
                  <a:lnTo>
                    <a:pt x="0" y="953"/>
                  </a:lnTo>
                  <a:cubicBezTo>
                    <a:pt x="0" y="1003"/>
                    <a:pt x="25" y="1003"/>
                    <a:pt x="50" y="1003"/>
                  </a:cubicBezTo>
                  <a:lnTo>
                    <a:pt x="777" y="1028"/>
                  </a:lnTo>
                  <a:cubicBezTo>
                    <a:pt x="827" y="1028"/>
                    <a:pt x="827" y="1003"/>
                    <a:pt x="827" y="978"/>
                  </a:cubicBezTo>
                  <a:lnTo>
                    <a:pt x="852" y="527"/>
                  </a:lnTo>
                  <a:cubicBezTo>
                    <a:pt x="852" y="502"/>
                    <a:pt x="827" y="476"/>
                    <a:pt x="802" y="476"/>
                  </a:cubicBezTo>
                  <a:lnTo>
                    <a:pt x="577" y="476"/>
                  </a:lnTo>
                  <a:cubicBezTo>
                    <a:pt x="551" y="476"/>
                    <a:pt x="526" y="502"/>
                    <a:pt x="526" y="527"/>
                  </a:cubicBezTo>
                  <a:lnTo>
                    <a:pt x="526" y="752"/>
                  </a:lnTo>
                  <a:lnTo>
                    <a:pt x="326" y="752"/>
                  </a:lnTo>
                  <a:lnTo>
                    <a:pt x="351" y="50"/>
                  </a:lnTo>
                  <a:cubicBezTo>
                    <a:pt x="351" y="25"/>
                    <a:pt x="326" y="0"/>
                    <a:pt x="301"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6" name="Google Shape;1816;p48">
              <a:extLst>
                <a:ext uri="{FF2B5EF4-FFF2-40B4-BE49-F238E27FC236}">
                  <a16:creationId xmlns:a16="http://schemas.microsoft.com/office/drawing/2014/main" xmlns="" id="{7A0279A9-63CE-1A51-DFAF-5CFF74F9C6AF}"/>
                </a:ext>
              </a:extLst>
            </p:cNvPr>
            <p:cNvSpPr/>
            <p:nvPr/>
          </p:nvSpPr>
          <p:spPr>
            <a:xfrm>
              <a:off x="4741696" y="2681726"/>
              <a:ext cx="47636" cy="55759"/>
            </a:xfrm>
            <a:custGeom>
              <a:avLst/>
              <a:gdLst/>
              <a:ahLst/>
              <a:cxnLst/>
              <a:rect l="l" t="t" r="r" b="b"/>
              <a:pathLst>
                <a:path w="903" h="1057" extrusionOk="0">
                  <a:moveTo>
                    <a:pt x="427" y="276"/>
                  </a:moveTo>
                  <a:cubicBezTo>
                    <a:pt x="552" y="276"/>
                    <a:pt x="552" y="301"/>
                    <a:pt x="552" y="351"/>
                  </a:cubicBezTo>
                  <a:lnTo>
                    <a:pt x="577" y="727"/>
                  </a:lnTo>
                  <a:cubicBezTo>
                    <a:pt x="577" y="752"/>
                    <a:pt x="552" y="777"/>
                    <a:pt x="452" y="802"/>
                  </a:cubicBezTo>
                  <a:cubicBezTo>
                    <a:pt x="351" y="802"/>
                    <a:pt x="326" y="777"/>
                    <a:pt x="326" y="727"/>
                  </a:cubicBezTo>
                  <a:lnTo>
                    <a:pt x="326" y="351"/>
                  </a:lnTo>
                  <a:cubicBezTo>
                    <a:pt x="326" y="301"/>
                    <a:pt x="326" y="276"/>
                    <a:pt x="427" y="276"/>
                  </a:cubicBezTo>
                  <a:close/>
                  <a:moveTo>
                    <a:pt x="427" y="0"/>
                  </a:moveTo>
                  <a:cubicBezTo>
                    <a:pt x="76" y="0"/>
                    <a:pt x="1" y="126"/>
                    <a:pt x="1" y="301"/>
                  </a:cubicBezTo>
                  <a:lnTo>
                    <a:pt x="1" y="777"/>
                  </a:lnTo>
                  <a:cubicBezTo>
                    <a:pt x="1" y="938"/>
                    <a:pt x="84" y="1056"/>
                    <a:pt x="367" y="1056"/>
                  </a:cubicBezTo>
                  <a:cubicBezTo>
                    <a:pt x="393" y="1056"/>
                    <a:pt x="422" y="1055"/>
                    <a:pt x="452" y="1053"/>
                  </a:cubicBezTo>
                  <a:cubicBezTo>
                    <a:pt x="803" y="1053"/>
                    <a:pt x="903" y="928"/>
                    <a:pt x="878" y="752"/>
                  </a:cubicBezTo>
                  <a:lnTo>
                    <a:pt x="878" y="276"/>
                  </a:lnTo>
                  <a:cubicBezTo>
                    <a:pt x="878" y="100"/>
                    <a:pt x="777" y="0"/>
                    <a:pt x="427"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7" name="Google Shape;1817;p48">
              <a:extLst>
                <a:ext uri="{FF2B5EF4-FFF2-40B4-BE49-F238E27FC236}">
                  <a16:creationId xmlns:a16="http://schemas.microsoft.com/office/drawing/2014/main" xmlns="" id="{ED7FD9CD-5809-18AC-191A-0EC9944BED4F}"/>
                </a:ext>
              </a:extLst>
            </p:cNvPr>
            <p:cNvSpPr/>
            <p:nvPr/>
          </p:nvSpPr>
          <p:spPr>
            <a:xfrm>
              <a:off x="4797244" y="2713430"/>
              <a:ext cx="22525" cy="21787"/>
            </a:xfrm>
            <a:custGeom>
              <a:avLst/>
              <a:gdLst/>
              <a:ahLst/>
              <a:cxnLst/>
              <a:rect l="l" t="t" r="r" b="b"/>
              <a:pathLst>
                <a:path w="427" h="413" extrusionOk="0">
                  <a:moveTo>
                    <a:pt x="351" y="1"/>
                  </a:moveTo>
                  <a:lnTo>
                    <a:pt x="50" y="26"/>
                  </a:lnTo>
                  <a:cubicBezTo>
                    <a:pt x="25" y="26"/>
                    <a:pt x="0" y="51"/>
                    <a:pt x="0" y="76"/>
                  </a:cubicBezTo>
                  <a:lnTo>
                    <a:pt x="25" y="377"/>
                  </a:lnTo>
                  <a:cubicBezTo>
                    <a:pt x="25" y="394"/>
                    <a:pt x="38" y="412"/>
                    <a:pt x="54" y="412"/>
                  </a:cubicBezTo>
                  <a:cubicBezTo>
                    <a:pt x="61" y="412"/>
                    <a:pt x="68" y="409"/>
                    <a:pt x="75" y="402"/>
                  </a:cubicBezTo>
                  <a:lnTo>
                    <a:pt x="376" y="402"/>
                  </a:lnTo>
                  <a:cubicBezTo>
                    <a:pt x="401" y="402"/>
                    <a:pt x="426" y="377"/>
                    <a:pt x="426" y="352"/>
                  </a:cubicBezTo>
                  <a:lnTo>
                    <a:pt x="401" y="51"/>
                  </a:lnTo>
                  <a:cubicBezTo>
                    <a:pt x="401" y="26"/>
                    <a:pt x="376" y="1"/>
                    <a:pt x="35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8" name="Google Shape;1818;p48">
              <a:extLst>
                <a:ext uri="{FF2B5EF4-FFF2-40B4-BE49-F238E27FC236}">
                  <a16:creationId xmlns:a16="http://schemas.microsoft.com/office/drawing/2014/main" xmlns="" id="{89237993-B294-FA1E-375B-891088A2582E}"/>
                </a:ext>
              </a:extLst>
            </p:cNvPr>
            <p:cNvSpPr/>
            <p:nvPr/>
          </p:nvSpPr>
          <p:spPr>
            <a:xfrm>
              <a:off x="4826311" y="2710792"/>
              <a:ext cx="22525" cy="22525"/>
            </a:xfrm>
            <a:custGeom>
              <a:avLst/>
              <a:gdLst/>
              <a:ahLst/>
              <a:cxnLst/>
              <a:rect l="l" t="t" r="r" b="b"/>
              <a:pathLst>
                <a:path w="427" h="427" extrusionOk="0">
                  <a:moveTo>
                    <a:pt x="351" y="1"/>
                  </a:moveTo>
                  <a:lnTo>
                    <a:pt x="51" y="26"/>
                  </a:lnTo>
                  <a:cubicBezTo>
                    <a:pt x="26" y="26"/>
                    <a:pt x="1" y="51"/>
                    <a:pt x="1" y="101"/>
                  </a:cubicBezTo>
                  <a:lnTo>
                    <a:pt x="51" y="377"/>
                  </a:lnTo>
                  <a:cubicBezTo>
                    <a:pt x="51" y="402"/>
                    <a:pt x="51" y="427"/>
                    <a:pt x="101" y="427"/>
                  </a:cubicBezTo>
                  <a:lnTo>
                    <a:pt x="377" y="402"/>
                  </a:lnTo>
                  <a:cubicBezTo>
                    <a:pt x="427" y="377"/>
                    <a:pt x="427" y="377"/>
                    <a:pt x="427" y="326"/>
                  </a:cubicBezTo>
                  <a:lnTo>
                    <a:pt x="402" y="51"/>
                  </a:lnTo>
                  <a:cubicBezTo>
                    <a:pt x="402" y="1"/>
                    <a:pt x="377" y="1"/>
                    <a:pt x="351"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19" name="Google Shape;1819;p48">
              <a:extLst>
                <a:ext uri="{FF2B5EF4-FFF2-40B4-BE49-F238E27FC236}">
                  <a16:creationId xmlns:a16="http://schemas.microsoft.com/office/drawing/2014/main" xmlns="" id="{1902A64D-287C-491D-2CF3-8B40F1D7DCEB}"/>
                </a:ext>
              </a:extLst>
            </p:cNvPr>
            <p:cNvSpPr/>
            <p:nvPr/>
          </p:nvSpPr>
          <p:spPr>
            <a:xfrm>
              <a:off x="4855378" y="2706836"/>
              <a:ext cx="23897" cy="22525"/>
            </a:xfrm>
            <a:custGeom>
              <a:avLst/>
              <a:gdLst/>
              <a:ahLst/>
              <a:cxnLst/>
              <a:rect l="l" t="t" r="r" b="b"/>
              <a:pathLst>
                <a:path w="453" h="427" extrusionOk="0">
                  <a:moveTo>
                    <a:pt x="327" y="0"/>
                  </a:moveTo>
                  <a:lnTo>
                    <a:pt x="51" y="51"/>
                  </a:lnTo>
                  <a:cubicBezTo>
                    <a:pt x="26" y="51"/>
                    <a:pt x="1" y="76"/>
                    <a:pt x="1" y="101"/>
                  </a:cubicBezTo>
                  <a:lnTo>
                    <a:pt x="51" y="376"/>
                  </a:lnTo>
                  <a:cubicBezTo>
                    <a:pt x="51" y="426"/>
                    <a:pt x="76" y="426"/>
                    <a:pt x="101" y="426"/>
                  </a:cubicBezTo>
                  <a:lnTo>
                    <a:pt x="402" y="376"/>
                  </a:lnTo>
                  <a:cubicBezTo>
                    <a:pt x="427" y="376"/>
                    <a:pt x="452" y="351"/>
                    <a:pt x="452" y="326"/>
                  </a:cubicBezTo>
                  <a:lnTo>
                    <a:pt x="402" y="51"/>
                  </a:lnTo>
                  <a:cubicBezTo>
                    <a:pt x="402" y="0"/>
                    <a:pt x="377" y="0"/>
                    <a:pt x="327" y="0"/>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0" name="Google Shape;1820;p48">
              <a:extLst>
                <a:ext uri="{FF2B5EF4-FFF2-40B4-BE49-F238E27FC236}">
                  <a16:creationId xmlns:a16="http://schemas.microsoft.com/office/drawing/2014/main" xmlns="" id="{DCDA3550-51E2-72DA-50AE-75CC41DB5668}"/>
                </a:ext>
              </a:extLst>
            </p:cNvPr>
            <p:cNvSpPr/>
            <p:nvPr/>
          </p:nvSpPr>
          <p:spPr>
            <a:xfrm>
              <a:off x="4360929" y="1675577"/>
              <a:ext cx="688895" cy="620106"/>
            </a:xfrm>
            <a:custGeom>
              <a:avLst/>
              <a:gdLst/>
              <a:ahLst/>
              <a:cxnLst/>
              <a:rect l="l" t="t" r="r" b="b"/>
              <a:pathLst>
                <a:path w="13059" h="11755" extrusionOk="0">
                  <a:moveTo>
                    <a:pt x="6491" y="0"/>
                  </a:moveTo>
                  <a:cubicBezTo>
                    <a:pt x="2905" y="0"/>
                    <a:pt x="0" y="2647"/>
                    <a:pt x="0" y="5865"/>
                  </a:cubicBezTo>
                  <a:cubicBezTo>
                    <a:pt x="0" y="9123"/>
                    <a:pt x="2933" y="11755"/>
                    <a:pt x="6542" y="11755"/>
                  </a:cubicBezTo>
                  <a:cubicBezTo>
                    <a:pt x="10126" y="11755"/>
                    <a:pt x="13058" y="9123"/>
                    <a:pt x="13058" y="5865"/>
                  </a:cubicBezTo>
                  <a:cubicBezTo>
                    <a:pt x="13058" y="2632"/>
                    <a:pt x="10151" y="0"/>
                    <a:pt x="6542" y="0"/>
                  </a:cubicBezTo>
                  <a:cubicBezTo>
                    <a:pt x="6525" y="0"/>
                    <a:pt x="6508" y="0"/>
                    <a:pt x="6491" y="0"/>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1" name="Google Shape;1821;p48">
              <a:extLst>
                <a:ext uri="{FF2B5EF4-FFF2-40B4-BE49-F238E27FC236}">
                  <a16:creationId xmlns:a16="http://schemas.microsoft.com/office/drawing/2014/main" xmlns="" id="{BFF2194E-76C7-1E7F-BBBA-3747FDFE7ED4}"/>
                </a:ext>
              </a:extLst>
            </p:cNvPr>
            <p:cNvSpPr/>
            <p:nvPr/>
          </p:nvSpPr>
          <p:spPr>
            <a:xfrm>
              <a:off x="4434940" y="1675577"/>
              <a:ext cx="540819" cy="165326"/>
            </a:xfrm>
            <a:custGeom>
              <a:avLst/>
              <a:gdLst/>
              <a:ahLst/>
              <a:cxnLst/>
              <a:rect l="l" t="t" r="r" b="b"/>
              <a:pathLst>
                <a:path w="10252" h="3134" extrusionOk="0">
                  <a:moveTo>
                    <a:pt x="5139" y="0"/>
                  </a:moveTo>
                  <a:cubicBezTo>
                    <a:pt x="3059" y="0"/>
                    <a:pt x="1204" y="853"/>
                    <a:pt x="1" y="2231"/>
                  </a:cubicBezTo>
                  <a:cubicBezTo>
                    <a:pt x="291" y="1941"/>
                    <a:pt x="778" y="1785"/>
                    <a:pt x="1289" y="1785"/>
                  </a:cubicBezTo>
                  <a:cubicBezTo>
                    <a:pt x="1839" y="1785"/>
                    <a:pt x="2418" y="1966"/>
                    <a:pt x="2808" y="2356"/>
                  </a:cubicBezTo>
                  <a:cubicBezTo>
                    <a:pt x="3586" y="3111"/>
                    <a:pt x="4964" y="3133"/>
                    <a:pt x="5124" y="3133"/>
                  </a:cubicBezTo>
                  <a:cubicBezTo>
                    <a:pt x="5134" y="3133"/>
                    <a:pt x="5139" y="3133"/>
                    <a:pt x="5139" y="3133"/>
                  </a:cubicBezTo>
                  <a:cubicBezTo>
                    <a:pt x="5139" y="3133"/>
                    <a:pt x="5144" y="3133"/>
                    <a:pt x="5154" y="3133"/>
                  </a:cubicBezTo>
                  <a:cubicBezTo>
                    <a:pt x="5313" y="3133"/>
                    <a:pt x="6690" y="3111"/>
                    <a:pt x="7445" y="2356"/>
                  </a:cubicBezTo>
                  <a:cubicBezTo>
                    <a:pt x="7831" y="1970"/>
                    <a:pt x="8403" y="1795"/>
                    <a:pt x="8950" y="1795"/>
                  </a:cubicBezTo>
                  <a:cubicBezTo>
                    <a:pt x="9466" y="1795"/>
                    <a:pt x="9959" y="1951"/>
                    <a:pt x="10252" y="2231"/>
                  </a:cubicBezTo>
                  <a:cubicBezTo>
                    <a:pt x="9074" y="878"/>
                    <a:pt x="7219" y="0"/>
                    <a:pt x="5139" y="0"/>
                  </a:cubicBezTo>
                  <a:close/>
                </a:path>
              </a:pathLst>
            </a:custGeom>
            <a:solidFill>
              <a:srgbClr val="09527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2" name="Google Shape;1822;p48">
              <a:extLst>
                <a:ext uri="{FF2B5EF4-FFF2-40B4-BE49-F238E27FC236}">
                  <a16:creationId xmlns:a16="http://schemas.microsoft.com/office/drawing/2014/main" xmlns="" id="{91AC7DF2-C3D8-2517-E255-056BEB05137E}"/>
                </a:ext>
              </a:extLst>
            </p:cNvPr>
            <p:cNvSpPr/>
            <p:nvPr/>
          </p:nvSpPr>
          <p:spPr>
            <a:xfrm>
              <a:off x="4774772" y="1900356"/>
              <a:ext cx="157361" cy="157361"/>
            </a:xfrm>
            <a:custGeom>
              <a:avLst/>
              <a:gdLst/>
              <a:ahLst/>
              <a:cxnLst/>
              <a:rect l="l" t="t" r="r" b="b"/>
              <a:pathLst>
                <a:path w="2983" h="2983" extrusionOk="0">
                  <a:moveTo>
                    <a:pt x="1504" y="0"/>
                  </a:moveTo>
                  <a:cubicBezTo>
                    <a:pt x="677" y="0"/>
                    <a:pt x="0" y="677"/>
                    <a:pt x="0" y="1504"/>
                  </a:cubicBezTo>
                  <a:cubicBezTo>
                    <a:pt x="0" y="2306"/>
                    <a:pt x="677" y="2983"/>
                    <a:pt x="1504" y="2983"/>
                  </a:cubicBezTo>
                  <a:cubicBezTo>
                    <a:pt x="2306" y="2983"/>
                    <a:pt x="2983" y="2306"/>
                    <a:pt x="2983" y="1504"/>
                  </a:cubicBezTo>
                  <a:cubicBezTo>
                    <a:pt x="2983" y="677"/>
                    <a:pt x="2306" y="0"/>
                    <a:pt x="1504"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3" name="Google Shape;1823;p48">
              <a:extLst>
                <a:ext uri="{FF2B5EF4-FFF2-40B4-BE49-F238E27FC236}">
                  <a16:creationId xmlns:a16="http://schemas.microsoft.com/office/drawing/2014/main" xmlns="" id="{8839A750-862D-5B44-A7B9-F0484537675C}"/>
                </a:ext>
              </a:extLst>
            </p:cNvPr>
            <p:cNvSpPr/>
            <p:nvPr/>
          </p:nvSpPr>
          <p:spPr>
            <a:xfrm>
              <a:off x="4811751" y="1937335"/>
              <a:ext cx="83349" cy="83349"/>
            </a:xfrm>
            <a:custGeom>
              <a:avLst/>
              <a:gdLst/>
              <a:ahLst/>
              <a:cxnLst/>
              <a:rect l="l" t="t" r="r" b="b"/>
              <a:pathLst>
                <a:path w="1580" h="1580" extrusionOk="0">
                  <a:moveTo>
                    <a:pt x="803" y="1"/>
                  </a:moveTo>
                  <a:cubicBezTo>
                    <a:pt x="352" y="1"/>
                    <a:pt x="1" y="352"/>
                    <a:pt x="1" y="803"/>
                  </a:cubicBezTo>
                  <a:cubicBezTo>
                    <a:pt x="1" y="1229"/>
                    <a:pt x="352" y="1580"/>
                    <a:pt x="803" y="1580"/>
                  </a:cubicBezTo>
                  <a:cubicBezTo>
                    <a:pt x="1229" y="1580"/>
                    <a:pt x="1580" y="1229"/>
                    <a:pt x="1580" y="803"/>
                  </a:cubicBezTo>
                  <a:cubicBezTo>
                    <a:pt x="1580" y="352"/>
                    <a:pt x="1229" y="1"/>
                    <a:pt x="803"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4" name="Google Shape;1824;p48">
              <a:extLst>
                <a:ext uri="{FF2B5EF4-FFF2-40B4-BE49-F238E27FC236}">
                  <a16:creationId xmlns:a16="http://schemas.microsoft.com/office/drawing/2014/main" xmlns="" id="{DCB9360D-1499-F584-AC83-D227C3CE89D6}"/>
                </a:ext>
              </a:extLst>
            </p:cNvPr>
            <p:cNvSpPr/>
            <p:nvPr/>
          </p:nvSpPr>
          <p:spPr>
            <a:xfrm>
              <a:off x="4851421" y="1934698"/>
              <a:ext cx="46317" cy="46317"/>
            </a:xfrm>
            <a:custGeom>
              <a:avLst/>
              <a:gdLst/>
              <a:ahLst/>
              <a:cxnLst/>
              <a:rect l="l" t="t" r="r" b="b"/>
              <a:pathLst>
                <a:path w="878" h="878" extrusionOk="0">
                  <a:moveTo>
                    <a:pt x="452" y="1"/>
                  </a:moveTo>
                  <a:cubicBezTo>
                    <a:pt x="201" y="1"/>
                    <a:pt x="1" y="201"/>
                    <a:pt x="1" y="452"/>
                  </a:cubicBezTo>
                  <a:cubicBezTo>
                    <a:pt x="1" y="677"/>
                    <a:pt x="201" y="878"/>
                    <a:pt x="427" y="878"/>
                  </a:cubicBezTo>
                  <a:cubicBezTo>
                    <a:pt x="677" y="878"/>
                    <a:pt x="878" y="703"/>
                    <a:pt x="878" y="452"/>
                  </a:cubicBezTo>
                  <a:cubicBezTo>
                    <a:pt x="878" y="201"/>
                    <a:pt x="677" y="1"/>
                    <a:pt x="45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5" name="Google Shape;1825;p48">
              <a:extLst>
                <a:ext uri="{FF2B5EF4-FFF2-40B4-BE49-F238E27FC236}">
                  <a16:creationId xmlns:a16="http://schemas.microsoft.com/office/drawing/2014/main" xmlns="" id="{2B9A423A-319C-AC93-C31A-3ECD7B9190C6}"/>
                </a:ext>
              </a:extLst>
            </p:cNvPr>
            <p:cNvSpPr/>
            <p:nvPr/>
          </p:nvSpPr>
          <p:spPr>
            <a:xfrm>
              <a:off x="4479938" y="1900356"/>
              <a:ext cx="156042" cy="157361"/>
            </a:xfrm>
            <a:custGeom>
              <a:avLst/>
              <a:gdLst/>
              <a:ahLst/>
              <a:cxnLst/>
              <a:rect l="l" t="t" r="r" b="b"/>
              <a:pathLst>
                <a:path w="2958" h="2983" extrusionOk="0">
                  <a:moveTo>
                    <a:pt x="1479" y="0"/>
                  </a:moveTo>
                  <a:cubicBezTo>
                    <a:pt x="652" y="0"/>
                    <a:pt x="0" y="677"/>
                    <a:pt x="0" y="1479"/>
                  </a:cubicBezTo>
                  <a:cubicBezTo>
                    <a:pt x="0" y="2306"/>
                    <a:pt x="652" y="2983"/>
                    <a:pt x="1479" y="2983"/>
                  </a:cubicBezTo>
                  <a:cubicBezTo>
                    <a:pt x="2281" y="2983"/>
                    <a:pt x="2958" y="2306"/>
                    <a:pt x="2958" y="1504"/>
                  </a:cubicBezTo>
                  <a:cubicBezTo>
                    <a:pt x="2958" y="677"/>
                    <a:pt x="2306" y="0"/>
                    <a:pt x="1479"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6" name="Google Shape;1826;p48">
              <a:extLst>
                <a:ext uri="{FF2B5EF4-FFF2-40B4-BE49-F238E27FC236}">
                  <a16:creationId xmlns:a16="http://schemas.microsoft.com/office/drawing/2014/main" xmlns="" id="{C026D17E-D3AF-B656-8197-D88934664192}"/>
                </a:ext>
              </a:extLst>
            </p:cNvPr>
            <p:cNvSpPr/>
            <p:nvPr/>
          </p:nvSpPr>
          <p:spPr>
            <a:xfrm>
              <a:off x="4516918" y="1937335"/>
              <a:ext cx="82030" cy="83349"/>
            </a:xfrm>
            <a:custGeom>
              <a:avLst/>
              <a:gdLst/>
              <a:ahLst/>
              <a:cxnLst/>
              <a:rect l="l" t="t" r="r" b="b"/>
              <a:pathLst>
                <a:path w="1555" h="1580" extrusionOk="0">
                  <a:moveTo>
                    <a:pt x="778" y="1"/>
                  </a:moveTo>
                  <a:cubicBezTo>
                    <a:pt x="352" y="1"/>
                    <a:pt x="1" y="352"/>
                    <a:pt x="1" y="778"/>
                  </a:cubicBezTo>
                  <a:cubicBezTo>
                    <a:pt x="1" y="1229"/>
                    <a:pt x="352" y="1580"/>
                    <a:pt x="778" y="1580"/>
                  </a:cubicBezTo>
                  <a:cubicBezTo>
                    <a:pt x="1204" y="1580"/>
                    <a:pt x="1555" y="1229"/>
                    <a:pt x="1555" y="778"/>
                  </a:cubicBezTo>
                  <a:cubicBezTo>
                    <a:pt x="1555" y="352"/>
                    <a:pt x="1204" y="1"/>
                    <a:pt x="778" y="1"/>
                  </a:cubicBezTo>
                  <a:close/>
                </a:path>
              </a:pathLst>
            </a:custGeom>
            <a:solidFill>
              <a:srgbClr val="09527D"/>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7" name="Google Shape;1827;p48">
              <a:extLst>
                <a:ext uri="{FF2B5EF4-FFF2-40B4-BE49-F238E27FC236}">
                  <a16:creationId xmlns:a16="http://schemas.microsoft.com/office/drawing/2014/main" xmlns="" id="{8E76D3D9-0FB3-76D6-55E7-74965E93161B}"/>
                </a:ext>
              </a:extLst>
            </p:cNvPr>
            <p:cNvSpPr/>
            <p:nvPr/>
          </p:nvSpPr>
          <p:spPr>
            <a:xfrm>
              <a:off x="4555269" y="1934698"/>
              <a:ext cx="46317" cy="46317"/>
            </a:xfrm>
            <a:custGeom>
              <a:avLst/>
              <a:gdLst/>
              <a:ahLst/>
              <a:cxnLst/>
              <a:rect l="l" t="t" r="r" b="b"/>
              <a:pathLst>
                <a:path w="878" h="878" extrusionOk="0">
                  <a:moveTo>
                    <a:pt x="452" y="1"/>
                  </a:moveTo>
                  <a:cubicBezTo>
                    <a:pt x="201" y="1"/>
                    <a:pt x="1" y="201"/>
                    <a:pt x="1" y="452"/>
                  </a:cubicBezTo>
                  <a:cubicBezTo>
                    <a:pt x="1" y="677"/>
                    <a:pt x="201" y="878"/>
                    <a:pt x="452" y="878"/>
                  </a:cubicBezTo>
                  <a:cubicBezTo>
                    <a:pt x="677" y="878"/>
                    <a:pt x="878" y="677"/>
                    <a:pt x="878" y="452"/>
                  </a:cubicBezTo>
                  <a:cubicBezTo>
                    <a:pt x="878" y="201"/>
                    <a:pt x="677" y="1"/>
                    <a:pt x="452" y="1"/>
                  </a:cubicBezTo>
                  <a:close/>
                </a:path>
              </a:pathLst>
            </a:custGeom>
            <a:solidFill>
              <a:srgbClr val="FFFFF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8" name="Google Shape;1828;p48">
              <a:extLst>
                <a:ext uri="{FF2B5EF4-FFF2-40B4-BE49-F238E27FC236}">
                  <a16:creationId xmlns:a16="http://schemas.microsoft.com/office/drawing/2014/main" xmlns="" id="{EB70FCE5-382E-9034-E9AF-06848162B44B}"/>
                </a:ext>
              </a:extLst>
            </p:cNvPr>
            <p:cNvSpPr/>
            <p:nvPr/>
          </p:nvSpPr>
          <p:spPr>
            <a:xfrm>
              <a:off x="4604223" y="2178625"/>
              <a:ext cx="203625" cy="50959"/>
            </a:xfrm>
            <a:custGeom>
              <a:avLst/>
              <a:gdLst/>
              <a:ahLst/>
              <a:cxnLst/>
              <a:rect l="l" t="t" r="r" b="b"/>
              <a:pathLst>
                <a:path w="3860" h="966" extrusionOk="0">
                  <a:moveTo>
                    <a:pt x="100" y="1"/>
                  </a:moveTo>
                  <a:cubicBezTo>
                    <a:pt x="75" y="1"/>
                    <a:pt x="50" y="13"/>
                    <a:pt x="25" y="38"/>
                  </a:cubicBezTo>
                  <a:cubicBezTo>
                    <a:pt x="0" y="63"/>
                    <a:pt x="0" y="139"/>
                    <a:pt x="25" y="164"/>
                  </a:cubicBezTo>
                  <a:cubicBezTo>
                    <a:pt x="551" y="690"/>
                    <a:pt x="1228" y="966"/>
                    <a:pt x="1930" y="966"/>
                  </a:cubicBezTo>
                  <a:cubicBezTo>
                    <a:pt x="2607" y="966"/>
                    <a:pt x="3283" y="690"/>
                    <a:pt x="3810" y="164"/>
                  </a:cubicBezTo>
                  <a:cubicBezTo>
                    <a:pt x="3860" y="139"/>
                    <a:pt x="3860" y="63"/>
                    <a:pt x="3810" y="38"/>
                  </a:cubicBezTo>
                  <a:cubicBezTo>
                    <a:pt x="3784" y="13"/>
                    <a:pt x="3759" y="1"/>
                    <a:pt x="3734" y="1"/>
                  </a:cubicBezTo>
                  <a:cubicBezTo>
                    <a:pt x="3709" y="1"/>
                    <a:pt x="3684" y="13"/>
                    <a:pt x="3659" y="38"/>
                  </a:cubicBezTo>
                  <a:cubicBezTo>
                    <a:pt x="3183" y="515"/>
                    <a:pt x="2550" y="753"/>
                    <a:pt x="1917" y="753"/>
                  </a:cubicBezTo>
                  <a:cubicBezTo>
                    <a:pt x="1284" y="753"/>
                    <a:pt x="652" y="515"/>
                    <a:pt x="175" y="38"/>
                  </a:cubicBezTo>
                  <a:cubicBezTo>
                    <a:pt x="150" y="13"/>
                    <a:pt x="125" y="1"/>
                    <a:pt x="100" y="1"/>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29" name="Google Shape;1829;p48">
              <a:extLst>
                <a:ext uri="{FF2B5EF4-FFF2-40B4-BE49-F238E27FC236}">
                  <a16:creationId xmlns:a16="http://schemas.microsoft.com/office/drawing/2014/main" xmlns="" id="{3538B276-D50C-4F74-CEA5-CCA3D83A199A}"/>
                </a:ext>
              </a:extLst>
            </p:cNvPr>
            <p:cNvSpPr/>
            <p:nvPr/>
          </p:nvSpPr>
          <p:spPr>
            <a:xfrm>
              <a:off x="4847465" y="2051070"/>
              <a:ext cx="124338" cy="140163"/>
            </a:xfrm>
            <a:custGeom>
              <a:avLst/>
              <a:gdLst/>
              <a:ahLst/>
              <a:cxnLst/>
              <a:rect l="l" t="t" r="r" b="b"/>
              <a:pathLst>
                <a:path w="2357" h="2657" extrusionOk="0">
                  <a:moveTo>
                    <a:pt x="126" y="0"/>
                  </a:moveTo>
                  <a:cubicBezTo>
                    <a:pt x="51" y="0"/>
                    <a:pt x="1" y="50"/>
                    <a:pt x="1" y="126"/>
                  </a:cubicBezTo>
                  <a:cubicBezTo>
                    <a:pt x="1" y="1053"/>
                    <a:pt x="552" y="1905"/>
                    <a:pt x="1404" y="2306"/>
                  </a:cubicBezTo>
                  <a:lnTo>
                    <a:pt x="2181" y="2657"/>
                  </a:lnTo>
                  <a:cubicBezTo>
                    <a:pt x="2256" y="2607"/>
                    <a:pt x="2306" y="2532"/>
                    <a:pt x="2356" y="2481"/>
                  </a:cubicBezTo>
                  <a:lnTo>
                    <a:pt x="1504" y="2080"/>
                  </a:lnTo>
                  <a:cubicBezTo>
                    <a:pt x="727" y="1730"/>
                    <a:pt x="226" y="953"/>
                    <a:pt x="226" y="126"/>
                  </a:cubicBezTo>
                  <a:cubicBezTo>
                    <a:pt x="226" y="50"/>
                    <a:pt x="176" y="0"/>
                    <a:pt x="126"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0" name="Google Shape;1830;p48">
              <a:extLst>
                <a:ext uri="{FF2B5EF4-FFF2-40B4-BE49-F238E27FC236}">
                  <a16:creationId xmlns:a16="http://schemas.microsoft.com/office/drawing/2014/main" xmlns="" id="{6E954CBE-E042-DF32-C293-6EC7C0FD114D}"/>
                </a:ext>
              </a:extLst>
            </p:cNvPr>
            <p:cNvSpPr/>
            <p:nvPr/>
          </p:nvSpPr>
          <p:spPr>
            <a:xfrm>
              <a:off x="4438949" y="2051070"/>
              <a:ext cx="125656" cy="140163"/>
            </a:xfrm>
            <a:custGeom>
              <a:avLst/>
              <a:gdLst/>
              <a:ahLst/>
              <a:cxnLst/>
              <a:rect l="l" t="t" r="r" b="b"/>
              <a:pathLst>
                <a:path w="2382" h="2657" extrusionOk="0">
                  <a:moveTo>
                    <a:pt x="2256" y="0"/>
                  </a:moveTo>
                  <a:cubicBezTo>
                    <a:pt x="2181" y="0"/>
                    <a:pt x="2131" y="50"/>
                    <a:pt x="2131" y="126"/>
                  </a:cubicBezTo>
                  <a:cubicBezTo>
                    <a:pt x="2131" y="953"/>
                    <a:pt x="1629" y="1730"/>
                    <a:pt x="877" y="2080"/>
                  </a:cubicBezTo>
                  <a:lnTo>
                    <a:pt x="0" y="2481"/>
                  </a:lnTo>
                  <a:cubicBezTo>
                    <a:pt x="50" y="2532"/>
                    <a:pt x="100" y="2607"/>
                    <a:pt x="176" y="2657"/>
                  </a:cubicBezTo>
                  <a:lnTo>
                    <a:pt x="978" y="2306"/>
                  </a:lnTo>
                  <a:cubicBezTo>
                    <a:pt x="1830" y="1905"/>
                    <a:pt x="2381" y="1053"/>
                    <a:pt x="2381" y="126"/>
                  </a:cubicBezTo>
                  <a:cubicBezTo>
                    <a:pt x="2381" y="50"/>
                    <a:pt x="2306" y="0"/>
                    <a:pt x="2256"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1" name="Google Shape;1831;p48">
              <a:extLst>
                <a:ext uri="{FF2B5EF4-FFF2-40B4-BE49-F238E27FC236}">
                  <a16:creationId xmlns:a16="http://schemas.microsoft.com/office/drawing/2014/main" xmlns="" id="{124276C9-EB10-013C-EF93-5DAD04D54FDC}"/>
                </a:ext>
              </a:extLst>
            </p:cNvPr>
            <p:cNvSpPr/>
            <p:nvPr/>
          </p:nvSpPr>
          <p:spPr>
            <a:xfrm>
              <a:off x="4846146" y="1839532"/>
              <a:ext cx="170602" cy="67470"/>
            </a:xfrm>
            <a:custGeom>
              <a:avLst/>
              <a:gdLst/>
              <a:ahLst/>
              <a:cxnLst/>
              <a:rect l="l" t="t" r="r" b="b"/>
              <a:pathLst>
                <a:path w="3234" h="1279" extrusionOk="0">
                  <a:moveTo>
                    <a:pt x="2682" y="0"/>
                  </a:moveTo>
                  <a:cubicBezTo>
                    <a:pt x="1705" y="0"/>
                    <a:pt x="752" y="376"/>
                    <a:pt x="51" y="1078"/>
                  </a:cubicBezTo>
                  <a:cubicBezTo>
                    <a:pt x="1" y="1128"/>
                    <a:pt x="1" y="1203"/>
                    <a:pt x="51" y="1253"/>
                  </a:cubicBezTo>
                  <a:cubicBezTo>
                    <a:pt x="76" y="1278"/>
                    <a:pt x="101" y="1278"/>
                    <a:pt x="151" y="1278"/>
                  </a:cubicBezTo>
                  <a:cubicBezTo>
                    <a:pt x="176" y="1278"/>
                    <a:pt x="201" y="1278"/>
                    <a:pt x="226" y="1253"/>
                  </a:cubicBezTo>
                  <a:cubicBezTo>
                    <a:pt x="878" y="602"/>
                    <a:pt x="1755" y="226"/>
                    <a:pt x="2682" y="226"/>
                  </a:cubicBezTo>
                  <a:lnTo>
                    <a:pt x="3234" y="226"/>
                  </a:lnTo>
                  <a:cubicBezTo>
                    <a:pt x="3183" y="151"/>
                    <a:pt x="3133" y="75"/>
                    <a:pt x="3108" y="0"/>
                  </a:cubicBezTo>
                  <a:close/>
                </a:path>
              </a:pathLst>
            </a:custGeom>
            <a:solidFill>
              <a:srgbClr val="86C4DF"/>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sp>
          <p:nvSpPr>
            <p:cNvPr id="132" name="Google Shape;1832;p48">
              <a:extLst>
                <a:ext uri="{FF2B5EF4-FFF2-40B4-BE49-F238E27FC236}">
                  <a16:creationId xmlns:a16="http://schemas.microsoft.com/office/drawing/2014/main" xmlns="" id="{3CE05E09-5FA4-8FE8-0375-46E596525CD1}"/>
                </a:ext>
              </a:extLst>
            </p:cNvPr>
            <p:cNvSpPr/>
            <p:nvPr/>
          </p:nvSpPr>
          <p:spPr>
            <a:xfrm>
              <a:off x="4395323" y="1838213"/>
              <a:ext cx="169283" cy="68789"/>
            </a:xfrm>
            <a:custGeom>
              <a:avLst/>
              <a:gdLst/>
              <a:ahLst/>
              <a:cxnLst/>
              <a:rect l="l" t="t" r="r" b="b"/>
              <a:pathLst>
                <a:path w="3209" h="1304" extrusionOk="0">
                  <a:moveTo>
                    <a:pt x="125" y="0"/>
                  </a:moveTo>
                  <a:cubicBezTo>
                    <a:pt x="75" y="100"/>
                    <a:pt x="25" y="176"/>
                    <a:pt x="0" y="251"/>
                  </a:cubicBezTo>
                  <a:lnTo>
                    <a:pt x="551" y="251"/>
                  </a:lnTo>
                  <a:cubicBezTo>
                    <a:pt x="1479" y="251"/>
                    <a:pt x="2331" y="602"/>
                    <a:pt x="2983" y="1278"/>
                  </a:cubicBezTo>
                  <a:cubicBezTo>
                    <a:pt x="3008" y="1303"/>
                    <a:pt x="3058" y="1303"/>
                    <a:pt x="3083" y="1303"/>
                  </a:cubicBezTo>
                  <a:cubicBezTo>
                    <a:pt x="3108" y="1303"/>
                    <a:pt x="3133" y="1303"/>
                    <a:pt x="3158" y="1278"/>
                  </a:cubicBezTo>
                  <a:cubicBezTo>
                    <a:pt x="3208" y="1228"/>
                    <a:pt x="3208" y="1153"/>
                    <a:pt x="3158" y="1103"/>
                  </a:cubicBezTo>
                  <a:cubicBezTo>
                    <a:pt x="2456" y="401"/>
                    <a:pt x="1529" y="25"/>
                    <a:pt x="551" y="0"/>
                  </a:cubicBezTo>
                  <a:close/>
                </a:path>
              </a:pathLst>
            </a:custGeom>
            <a:solidFill>
              <a:srgbClr val="3A87C4"/>
            </a:solidFill>
            <a:ln>
              <a:noFill/>
            </a:ln>
          </p:spPr>
          <p:txBody>
            <a:bodyPr spcFirstLastPara="1" wrap="square" lIns="91425" tIns="91425" rIns="91425" bIns="91425" anchor="ctr" anchorCtr="0">
              <a:noAutofit/>
            </a:bodyPr>
            <a:lstStyle/>
            <a:p>
              <a:pPr defTabSz="1219170">
                <a:defRPr/>
              </a:pPr>
              <a:endParaRPr sz="2400" kern="0">
                <a:solidFill>
                  <a:sysClr val="windowText" lastClr="000000"/>
                </a:solidFill>
              </a:endParaRPr>
            </a:p>
          </p:txBody>
        </p:sp>
      </p:grpSp>
      <p:sp>
        <p:nvSpPr>
          <p:cNvPr id="133" name="Google Shape;10371;p23">
            <a:extLst>
              <a:ext uri="{FF2B5EF4-FFF2-40B4-BE49-F238E27FC236}">
                <a16:creationId xmlns:a16="http://schemas.microsoft.com/office/drawing/2014/main" xmlns="" id="{6AB8ED94-11AC-4BF0-CFE1-CF4965E79CCE}"/>
              </a:ext>
            </a:extLst>
          </p:cNvPr>
          <p:cNvSpPr txBox="1"/>
          <p:nvPr/>
        </p:nvSpPr>
        <p:spPr>
          <a:xfrm>
            <a:off x="3436069" y="3472624"/>
            <a:ext cx="3262180" cy="1354551"/>
          </a:xfrm>
          <a:prstGeom prst="rect">
            <a:avLst/>
          </a:pr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Sự phát triển kinh tế, công nghệ</a:t>
            </a:r>
            <a:endParaRPr sz="2700" dirty="0">
              <a:solidFill>
                <a:srgbClr val="2B2823"/>
              </a:solidFill>
              <a:latin typeface="+mj-lt"/>
              <a:ea typeface="Livvic"/>
              <a:cs typeface="Livvic"/>
              <a:sym typeface="Livvic"/>
            </a:endParaRPr>
          </a:p>
        </p:txBody>
      </p:sp>
      <p:pic>
        <p:nvPicPr>
          <p:cNvPr id="134" name="Graphic 133" descr="Arrow Straight">
            <a:extLst>
              <a:ext uri="{FF2B5EF4-FFF2-40B4-BE49-F238E27FC236}">
                <a16:creationId xmlns:a16="http://schemas.microsoft.com/office/drawing/2014/main" xmlns="" id="{51381790-9F03-6192-7210-0FCEF92332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935401" y="3807660"/>
            <a:ext cx="793200" cy="793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5" name="Google Shape;10371;p23">
            <a:extLst>
              <a:ext uri="{FF2B5EF4-FFF2-40B4-BE49-F238E27FC236}">
                <a16:creationId xmlns:a16="http://schemas.microsoft.com/office/drawing/2014/main" xmlns="" id="{0C49F6CF-50C3-360A-B7F8-67FB9D03E5BA}"/>
              </a:ext>
            </a:extLst>
          </p:cNvPr>
          <p:cNvSpPr txBox="1"/>
          <p:nvPr/>
        </p:nvSpPr>
        <p:spPr>
          <a:xfrm>
            <a:off x="8142486" y="3491218"/>
            <a:ext cx="3262180" cy="1354551"/>
          </a:xfrm>
          <a:prstGeom prst="rect">
            <a:avLst/>
          </a:pr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21897" tIns="121897" rIns="121897" bIns="121897" anchor="ctr" anchorCtr="0">
            <a:noAutofit/>
          </a:bodyPr>
          <a:lstStyle/>
          <a:p>
            <a:pPr algn="ctr"/>
            <a:r>
              <a:rPr lang="en" sz="2700" dirty="0">
                <a:solidFill>
                  <a:srgbClr val="2B2823"/>
                </a:solidFill>
                <a:latin typeface="+mj-lt"/>
                <a:ea typeface="Livvic"/>
                <a:cs typeface="Livvic"/>
                <a:sym typeface="Livvic"/>
              </a:rPr>
              <a:t>Sự phát triển của ngành Sinh học</a:t>
            </a:r>
            <a:endParaRPr sz="2700" dirty="0">
              <a:solidFill>
                <a:srgbClr val="2B2823"/>
              </a:solidFill>
              <a:latin typeface="+mj-lt"/>
              <a:ea typeface="Livvic"/>
              <a:cs typeface="Livvic"/>
              <a:sym typeface="Livvic"/>
            </a:endParaRPr>
          </a:p>
        </p:txBody>
      </p:sp>
      <p:sp>
        <p:nvSpPr>
          <p:cNvPr id="136" name="Google Shape;10371;p23">
            <a:extLst>
              <a:ext uri="{FF2B5EF4-FFF2-40B4-BE49-F238E27FC236}">
                <a16:creationId xmlns:a16="http://schemas.microsoft.com/office/drawing/2014/main" xmlns="" id="{7E222982-989A-B348-0E57-4A3BA3592817}"/>
              </a:ext>
            </a:extLst>
          </p:cNvPr>
          <p:cNvSpPr txBox="1"/>
          <p:nvPr/>
        </p:nvSpPr>
        <p:spPr>
          <a:xfrm>
            <a:off x="6889505" y="2584977"/>
            <a:ext cx="1061723" cy="1354551"/>
          </a:xfrm>
          <a:prstGeom prst="rect">
            <a:avLst/>
          </a:prstGeom>
          <a:noFill/>
          <a:ln>
            <a:noFill/>
          </a:ln>
        </p:spPr>
        <p:txBody>
          <a:bodyPr spcFirstLastPara="1" wrap="square" lIns="121897" tIns="121897" rIns="121897" bIns="121897" anchor="ctr" anchorCtr="0">
            <a:noAutofit/>
          </a:bodyPr>
          <a:lstStyle/>
          <a:p>
            <a:pPr algn="ctr"/>
            <a:r>
              <a:rPr lang="en" sz="2700" b="1" dirty="0">
                <a:solidFill>
                  <a:srgbClr val="FF0000"/>
                </a:solidFill>
                <a:latin typeface="+mj-lt"/>
                <a:ea typeface="Livvic"/>
                <a:cs typeface="Livvic"/>
                <a:sym typeface="Livvic"/>
              </a:rPr>
              <a:t>Nền tảng</a:t>
            </a:r>
            <a:endParaRPr sz="2700" b="1" dirty="0">
              <a:solidFill>
                <a:srgbClr val="FF0000"/>
              </a:solidFill>
              <a:latin typeface="+mj-lt"/>
              <a:ea typeface="Livvic"/>
              <a:cs typeface="Livvic"/>
              <a:sym typeface="Livvic"/>
            </a:endParaRPr>
          </a:p>
        </p:txBody>
      </p:sp>
      <p:sp>
        <p:nvSpPr>
          <p:cNvPr id="137" name="Arrow: Pentagon 136">
            <a:extLst>
              <a:ext uri="{FF2B5EF4-FFF2-40B4-BE49-F238E27FC236}">
                <a16:creationId xmlns:a16="http://schemas.microsoft.com/office/drawing/2014/main" xmlns="" id="{0F07E7B6-4D38-A090-D7C9-6ECFFFA31860}"/>
              </a:ext>
            </a:extLst>
          </p:cNvPr>
          <p:cNvSpPr/>
          <p:nvPr/>
        </p:nvSpPr>
        <p:spPr>
          <a:xfrm>
            <a:off x="-5424" y="1"/>
            <a:ext cx="10516819" cy="744348"/>
          </a:xfrm>
          <a:prstGeom prst="homePlate">
            <a:avLst/>
          </a:prstGeom>
          <a:solidFill>
            <a:srgbClr val="FFAD29"/>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rgbClr val="002060"/>
                </a:solidFill>
              </a:rPr>
              <a:t>V. </a:t>
            </a:r>
            <a:r>
              <a:rPr lang="en-US" sz="2900" b="1" dirty="0" err="1">
                <a:solidFill>
                  <a:srgbClr val="002060"/>
                </a:solidFill>
              </a:rPr>
              <a:t>Sinh</a:t>
            </a:r>
            <a:r>
              <a:rPr lang="en-US" sz="2900" b="1" dirty="0">
                <a:solidFill>
                  <a:srgbClr val="002060"/>
                </a:solidFill>
              </a:rPr>
              <a:t> </a:t>
            </a:r>
            <a:r>
              <a:rPr lang="en-US" sz="2900" b="1" dirty="0" err="1">
                <a:solidFill>
                  <a:srgbClr val="002060"/>
                </a:solidFill>
              </a:rPr>
              <a:t>học</a:t>
            </a:r>
            <a:r>
              <a:rPr lang="en-US" sz="2900" b="1" dirty="0">
                <a:solidFill>
                  <a:srgbClr val="002060"/>
                </a:solidFill>
              </a:rPr>
              <a:t> </a:t>
            </a:r>
            <a:r>
              <a:rPr lang="en-US" sz="2900" b="1" dirty="0" err="1">
                <a:solidFill>
                  <a:srgbClr val="002060"/>
                </a:solidFill>
              </a:rPr>
              <a:t>với</a:t>
            </a:r>
            <a:r>
              <a:rPr lang="en-US" sz="2900" b="1" dirty="0">
                <a:solidFill>
                  <a:srgbClr val="002060"/>
                </a:solidFill>
              </a:rPr>
              <a:t> </a:t>
            </a:r>
            <a:r>
              <a:rPr lang="en-US" sz="2900" b="1" dirty="0" err="1">
                <a:solidFill>
                  <a:srgbClr val="002060"/>
                </a:solidFill>
              </a:rPr>
              <a:t>phát</a:t>
            </a:r>
            <a:r>
              <a:rPr lang="en-US" sz="2900" b="1" dirty="0">
                <a:solidFill>
                  <a:srgbClr val="002060"/>
                </a:solidFill>
              </a:rPr>
              <a:t> </a:t>
            </a:r>
            <a:r>
              <a:rPr lang="en-US" sz="2900" b="1" dirty="0" err="1">
                <a:solidFill>
                  <a:srgbClr val="002060"/>
                </a:solidFill>
              </a:rPr>
              <a:t>triển</a:t>
            </a:r>
            <a:r>
              <a:rPr lang="en-US" sz="2900" b="1" dirty="0">
                <a:solidFill>
                  <a:srgbClr val="002060"/>
                </a:solidFill>
              </a:rPr>
              <a:t> </a:t>
            </a:r>
            <a:r>
              <a:rPr lang="en-US" sz="2900" b="1" dirty="0" err="1">
                <a:solidFill>
                  <a:srgbClr val="002060"/>
                </a:solidFill>
              </a:rPr>
              <a:t>bền</a:t>
            </a:r>
            <a:r>
              <a:rPr lang="en-US" sz="2900" b="1" dirty="0">
                <a:solidFill>
                  <a:srgbClr val="002060"/>
                </a:solidFill>
              </a:rPr>
              <a:t> </a:t>
            </a:r>
            <a:r>
              <a:rPr lang="en-US" sz="2900" b="1" dirty="0" err="1">
                <a:solidFill>
                  <a:srgbClr val="002060"/>
                </a:solidFill>
              </a:rPr>
              <a:t>vững</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các</a:t>
            </a:r>
            <a:r>
              <a:rPr lang="en-US" sz="2900" b="1" dirty="0">
                <a:solidFill>
                  <a:srgbClr val="002060"/>
                </a:solidFill>
              </a:rPr>
              <a:t> </a:t>
            </a:r>
            <a:r>
              <a:rPr lang="en-US" sz="2900" b="1" dirty="0" err="1">
                <a:solidFill>
                  <a:srgbClr val="002060"/>
                </a:solidFill>
              </a:rPr>
              <a:t>vấn</a:t>
            </a:r>
            <a:r>
              <a:rPr lang="en-US" sz="2900" b="1" dirty="0">
                <a:solidFill>
                  <a:srgbClr val="002060"/>
                </a:solidFill>
              </a:rPr>
              <a:t> </a:t>
            </a:r>
            <a:r>
              <a:rPr lang="en-US" sz="2900" b="1" dirty="0" err="1">
                <a:solidFill>
                  <a:srgbClr val="002060"/>
                </a:solidFill>
              </a:rPr>
              <a:t>đề</a:t>
            </a:r>
            <a:r>
              <a:rPr lang="en-US" sz="2900" b="1" dirty="0">
                <a:solidFill>
                  <a:srgbClr val="002060"/>
                </a:solidFill>
              </a:rPr>
              <a:t> </a:t>
            </a:r>
            <a:r>
              <a:rPr lang="en-US" sz="2900" b="1" dirty="0" err="1">
                <a:solidFill>
                  <a:srgbClr val="002060"/>
                </a:solidFill>
              </a:rPr>
              <a:t>xã</a:t>
            </a:r>
            <a:r>
              <a:rPr lang="en-US" sz="2900" b="1" dirty="0">
                <a:solidFill>
                  <a:srgbClr val="002060"/>
                </a:solidFill>
              </a:rPr>
              <a:t> </a:t>
            </a:r>
            <a:r>
              <a:rPr lang="en-US" sz="2900" b="1" dirty="0" err="1">
                <a:solidFill>
                  <a:srgbClr val="002060"/>
                </a:solidFill>
              </a:rPr>
              <a:t>hội</a:t>
            </a:r>
            <a:endParaRPr lang="en-US" sz="2900" b="1" dirty="0">
              <a:solidFill>
                <a:srgbClr val="002060"/>
              </a:solidFill>
            </a:endParaRPr>
          </a:p>
        </p:txBody>
      </p:sp>
      <p:sp>
        <p:nvSpPr>
          <p:cNvPr id="138" name="Rectangle 137">
            <a:extLst>
              <a:ext uri="{FF2B5EF4-FFF2-40B4-BE49-F238E27FC236}">
                <a16:creationId xmlns:a16="http://schemas.microsoft.com/office/drawing/2014/main" xmlns="" id="{16983853-BB60-6991-54EA-0515970DB5B6}"/>
              </a:ext>
            </a:extLst>
          </p:cNvPr>
          <p:cNvSpPr/>
          <p:nvPr/>
        </p:nvSpPr>
        <p:spPr>
          <a:xfrm>
            <a:off x="7420" y="762974"/>
            <a:ext cx="10160248"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2. </a:t>
            </a:r>
            <a:r>
              <a:rPr lang="en-US" sz="2900" b="1" dirty="0" err="1">
                <a:solidFill>
                  <a:schemeClr val="accent3">
                    <a:lumMod val="50000"/>
                  </a:schemeClr>
                </a:solidFill>
              </a:rPr>
              <a:t>Mối</a:t>
            </a:r>
            <a:r>
              <a:rPr lang="en-US" sz="2900" b="1" dirty="0">
                <a:solidFill>
                  <a:schemeClr val="accent3">
                    <a:lumMod val="50000"/>
                  </a:schemeClr>
                </a:solidFill>
              </a:rPr>
              <a:t> </a:t>
            </a:r>
            <a:r>
              <a:rPr lang="en-US" sz="2900" b="1" dirty="0" err="1">
                <a:solidFill>
                  <a:schemeClr val="accent3">
                    <a:lumMod val="50000"/>
                  </a:schemeClr>
                </a:solidFill>
              </a:rPr>
              <a:t>quan</a:t>
            </a:r>
            <a:r>
              <a:rPr lang="en-US" sz="2900" b="1" dirty="0">
                <a:solidFill>
                  <a:schemeClr val="accent3">
                    <a:lumMod val="50000"/>
                  </a:schemeClr>
                </a:solidFill>
              </a:rPr>
              <a:t> </a:t>
            </a:r>
            <a:r>
              <a:rPr lang="en-US" sz="2900" b="1" dirty="0" err="1">
                <a:solidFill>
                  <a:schemeClr val="accent3">
                    <a:lumMod val="50000"/>
                  </a:schemeClr>
                </a:solidFill>
              </a:rPr>
              <a:t>hệ</a:t>
            </a:r>
            <a:r>
              <a:rPr lang="en-US" sz="2900" b="1" dirty="0">
                <a:solidFill>
                  <a:schemeClr val="accent3">
                    <a:lumMod val="50000"/>
                  </a:schemeClr>
                </a:solidFill>
              </a:rPr>
              <a:t> </a:t>
            </a:r>
            <a:r>
              <a:rPr lang="en-US" sz="2900" b="1" dirty="0" err="1">
                <a:solidFill>
                  <a:schemeClr val="accent3">
                    <a:lumMod val="50000"/>
                  </a:schemeClr>
                </a:solidFill>
              </a:rPr>
              <a:t>giữa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các</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xã</a:t>
            </a:r>
            <a:r>
              <a:rPr lang="en-US" sz="2900" b="1" dirty="0">
                <a:solidFill>
                  <a:schemeClr val="accent3">
                    <a:lumMod val="50000"/>
                  </a:schemeClr>
                </a:solidFill>
              </a:rPr>
              <a:t> </a:t>
            </a:r>
            <a:r>
              <a:rPr lang="en-US" sz="2900" b="1" dirty="0" err="1">
                <a:solidFill>
                  <a:schemeClr val="accent3">
                    <a:lumMod val="50000"/>
                  </a:schemeClr>
                </a:solidFill>
              </a:rPr>
              <a:t>hội</a:t>
            </a:r>
            <a:endParaRPr lang="en-US" sz="2900" b="1" dirty="0">
              <a:solidFill>
                <a:schemeClr val="accent3">
                  <a:lumMod val="50000"/>
                </a:schemeClr>
              </a:solidFill>
            </a:endParaRPr>
          </a:p>
        </p:txBody>
      </p:sp>
      <p:sp>
        <p:nvSpPr>
          <p:cNvPr id="139" name="Rectangle 138">
            <a:extLst>
              <a:ext uri="{FF2B5EF4-FFF2-40B4-BE49-F238E27FC236}">
                <a16:creationId xmlns:a16="http://schemas.microsoft.com/office/drawing/2014/main" xmlns="" id="{FDE74296-274F-A3AB-6CAC-35F7E9CAF6A4}"/>
              </a:ext>
            </a:extLst>
          </p:cNvPr>
          <p:cNvSpPr/>
          <p:nvPr/>
        </p:nvSpPr>
        <p:spPr>
          <a:xfrm>
            <a:off x="7409" y="1287045"/>
            <a:ext cx="10160248"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a.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vấn</a:t>
            </a:r>
            <a:r>
              <a:rPr lang="en-US" sz="2900" b="1" dirty="0">
                <a:solidFill>
                  <a:schemeClr val="accent3">
                    <a:lumMod val="50000"/>
                  </a:schemeClr>
                </a:solidFill>
              </a:rPr>
              <a:t> </a:t>
            </a:r>
            <a:r>
              <a:rPr lang="en-US" sz="2900" b="1" dirty="0" err="1">
                <a:solidFill>
                  <a:schemeClr val="accent3">
                    <a:lumMod val="50000"/>
                  </a:schemeClr>
                </a:solidFill>
              </a:rPr>
              <a:t>đề</a:t>
            </a:r>
            <a:r>
              <a:rPr lang="en-US" sz="2900" b="1" dirty="0">
                <a:solidFill>
                  <a:schemeClr val="accent3">
                    <a:lumMod val="50000"/>
                  </a:schemeClr>
                </a:solidFill>
              </a:rPr>
              <a:t> </a:t>
            </a:r>
            <a:r>
              <a:rPr lang="en-US" sz="2900" b="1" dirty="0" err="1">
                <a:solidFill>
                  <a:schemeClr val="accent3">
                    <a:lumMod val="50000"/>
                  </a:schemeClr>
                </a:solidFill>
              </a:rPr>
              <a:t>đạo</a:t>
            </a:r>
            <a:r>
              <a:rPr lang="en-US" sz="2900" b="1" dirty="0">
                <a:solidFill>
                  <a:schemeClr val="accent3">
                    <a:lumMod val="50000"/>
                  </a:schemeClr>
                </a:solidFill>
              </a:rPr>
              <a:t> </a:t>
            </a:r>
            <a:r>
              <a:rPr lang="en-US" sz="2900" b="1" dirty="0" err="1">
                <a:solidFill>
                  <a:schemeClr val="accent3">
                    <a:lumMod val="50000"/>
                  </a:schemeClr>
                </a:solidFill>
              </a:rPr>
              <a:t>đức</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534032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8DBA9E-B245-7CFA-2F87-91DA70BE1012}"/>
              </a:ext>
            </a:extLst>
          </p:cNvPr>
          <p:cNvSpPr/>
          <p:nvPr/>
        </p:nvSpPr>
        <p:spPr>
          <a:xfrm>
            <a:off x="4424915" y="429135"/>
            <a:ext cx="3342171" cy="9240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4300" b="1" dirty="0" err="1">
                <a:solidFill>
                  <a:schemeClr val="accent3">
                    <a:lumMod val="50000"/>
                  </a:schemeClr>
                </a:solidFill>
              </a:rPr>
              <a:t>Bài</a:t>
            </a:r>
            <a:r>
              <a:rPr lang="en-US" sz="4300" b="1" dirty="0">
                <a:solidFill>
                  <a:schemeClr val="accent3">
                    <a:lumMod val="50000"/>
                  </a:schemeClr>
                </a:solidFill>
              </a:rPr>
              <a:t> </a:t>
            </a:r>
            <a:r>
              <a:rPr lang="en-US" sz="4300" b="1" dirty="0" err="1">
                <a:solidFill>
                  <a:schemeClr val="accent3">
                    <a:lumMod val="50000"/>
                  </a:schemeClr>
                </a:solidFill>
              </a:rPr>
              <a:t>tập</a:t>
            </a:r>
            <a:endParaRPr lang="en-US" sz="4300" b="1" dirty="0">
              <a:solidFill>
                <a:schemeClr val="accent3">
                  <a:lumMod val="50000"/>
                </a:schemeClr>
              </a:solidFill>
            </a:endParaRPr>
          </a:p>
        </p:txBody>
      </p:sp>
      <p:sp>
        <p:nvSpPr>
          <p:cNvPr id="3" name="Google Shape;10371;p23">
            <a:extLst>
              <a:ext uri="{FF2B5EF4-FFF2-40B4-BE49-F238E27FC236}">
                <a16:creationId xmlns:a16="http://schemas.microsoft.com/office/drawing/2014/main" xmlns="" id="{A9AED7F5-2F34-9176-F21C-8FA7BE1E69C7}"/>
              </a:ext>
            </a:extLst>
          </p:cNvPr>
          <p:cNvSpPr txBox="1"/>
          <p:nvPr/>
        </p:nvSpPr>
        <p:spPr>
          <a:xfrm>
            <a:off x="205339" y="1314659"/>
            <a:ext cx="11986661" cy="4228683"/>
          </a:xfrm>
          <a:prstGeom prst="rect">
            <a:avLst/>
          </a:prstGeom>
          <a:noFill/>
          <a:ln>
            <a:noFill/>
          </a:ln>
        </p:spPr>
        <p:txBody>
          <a:bodyPr spcFirstLastPara="1" wrap="square" lIns="121897" tIns="121897" rIns="121897" bIns="121897" anchor="ctr" anchorCtr="0">
            <a:noAutofit/>
          </a:bodyPr>
          <a:lstStyle/>
          <a:p>
            <a:pPr marL="609585" indent="-609585">
              <a:buAutoNum type="arabicPeriod"/>
            </a:pPr>
            <a:r>
              <a:rPr lang="en" sz="3700" dirty="0">
                <a:solidFill>
                  <a:srgbClr val="2B2823"/>
                </a:solidFill>
                <a:latin typeface="+mj-lt"/>
                <a:ea typeface="Livvic"/>
                <a:cs typeface="Livvic"/>
                <a:sym typeface="Livvic"/>
              </a:rPr>
              <a:t>Trong tương lai với sự phát triển của ngành Sinh học, con người có triển vọng chữa khỏi các bệnh hiểm nghèo như ung thư, AIDS,… hay không? Vì sao?</a:t>
            </a:r>
          </a:p>
          <a:p>
            <a:pPr marL="609585" indent="-609585">
              <a:buAutoNum type="arabicPeriod"/>
            </a:pPr>
            <a:r>
              <a:rPr lang="en" sz="3700" dirty="0">
                <a:solidFill>
                  <a:srgbClr val="2B2823"/>
                </a:solidFill>
                <a:latin typeface="+mj-lt"/>
                <a:ea typeface="Livvic"/>
                <a:cs typeface="Livvic"/>
                <a:sym typeface="Livvic"/>
              </a:rPr>
              <a:t>Tại sao nói “Thế kỉ XXI là thế kỉ của ngành Công nghệ Sinh học”?</a:t>
            </a:r>
            <a:endParaRPr sz="3700" dirty="0">
              <a:solidFill>
                <a:srgbClr val="2B2823"/>
              </a:solidFill>
              <a:latin typeface="+mj-lt"/>
              <a:ea typeface="Livvic"/>
              <a:cs typeface="Livvic"/>
              <a:sym typeface="Livvic"/>
            </a:endParaRPr>
          </a:p>
        </p:txBody>
      </p:sp>
    </p:spTree>
    <p:extLst>
      <p:ext uri="{BB962C8B-B14F-4D97-AF65-F5344CB8AC3E}">
        <p14:creationId xmlns:p14="http://schemas.microsoft.com/office/powerpoint/2010/main" val="2806567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08364" y="4376526"/>
            <a:ext cx="9411854" cy="1385600"/>
          </a:xfrm>
        </p:spPr>
        <p:txBody>
          <a:bodyPr/>
          <a:lstStyle/>
          <a:p>
            <a:r>
              <a:rPr lang="vi-VN" dirty="0"/>
              <a:t>https://toploigiai.vn/tai-sao-noi-the-ki-xxi-la-the-ki-cua-nganh-cong-nghe-sinh-hoc</a:t>
            </a:r>
          </a:p>
        </p:txBody>
      </p:sp>
      <p:sp>
        <p:nvSpPr>
          <p:cNvPr id="3" name="Title 2"/>
          <p:cNvSpPr>
            <a:spLocks noGrp="1"/>
          </p:cNvSpPr>
          <p:nvPr>
            <p:ph type="title"/>
          </p:nvPr>
        </p:nvSpPr>
        <p:spPr>
          <a:xfrm>
            <a:off x="979055" y="1733184"/>
            <a:ext cx="9616596" cy="2174800"/>
          </a:xfrm>
        </p:spPr>
        <p:txBody>
          <a:bodyPr/>
          <a:lstStyle/>
          <a:p>
            <a:r>
              <a:rPr lang="vi-VN" sz="2800" dirty="0"/>
              <a:t>- Con người có khả năng chữa khỏi các bệnh hiểm nghèo như ung thư, AIDS,…</a:t>
            </a:r>
            <a:br>
              <a:rPr lang="vi-VN" sz="2800" dirty="0"/>
            </a:br>
            <a:r>
              <a:rPr lang="vi-VN" sz="2800" dirty="0"/>
              <a:t>- Vì: Khoa học công nghệ, y học ngày càng phát triển, nhu cầu về sức khỏe ngày càng được quan tâm nhiều hơn. Do đó, các nhà khoa học, nhà nghiên cứu, các y bác sĩ luôn nỗ lực nghiên cứu để mang lại những phương pháp điều trị bệnh hiệu quả nhất.</a:t>
            </a:r>
            <a:r>
              <a:rPr lang="vi-VN" dirty="0"/>
              <a:t/>
            </a:r>
            <a:br>
              <a:rPr lang="vi-VN" dirty="0"/>
            </a:br>
            <a:endParaRPr lang="vi-VN" dirty="0"/>
          </a:p>
        </p:txBody>
      </p:sp>
    </p:spTree>
    <p:extLst>
      <p:ext uri="{BB962C8B-B14F-4D97-AF65-F5344CB8AC3E}">
        <p14:creationId xmlns:p14="http://schemas.microsoft.com/office/powerpoint/2010/main" val="2837706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biomedia.vn/uploads/Picture/ngan-1/cong-nghe-3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03" y="609300"/>
            <a:ext cx="5267325" cy="54723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78105" y="609300"/>
            <a:ext cx="5615796" cy="3046988"/>
          </a:xfrm>
          <a:prstGeom prst="rect">
            <a:avLst/>
          </a:prstGeom>
          <a:noFill/>
        </p:spPr>
        <p:txBody>
          <a:bodyPr wrap="square" rtlCol="0">
            <a:spAutoFit/>
          </a:bodyPr>
          <a:lstStyle/>
          <a:p>
            <a:pPr algn="just"/>
            <a:r>
              <a:rPr lang="en-US" sz="3200" dirty="0" err="1" smtClean="0">
                <a:latin typeface="Times New Roman" panose="02020603050405020304" pitchFamily="18" charset="0"/>
                <a:cs typeface="Times New Roman" panose="02020603050405020304" pitchFamily="18" charset="0"/>
              </a:rPr>
              <a:t>Tách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khuôn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(scaffold)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scaffold </a:t>
            </a:r>
            <a:r>
              <a:rPr lang="en-US" sz="3200" dirty="0" err="1" smtClean="0">
                <a:latin typeface="Times New Roman" panose="02020603050405020304" pitchFamily="18" charset="0"/>
                <a:cs typeface="Times New Roman" panose="02020603050405020304" pitchFamily="18" charset="0"/>
              </a:rPr>
              <a:t>lúc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xốp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ghép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512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520905" y="1003389"/>
            <a:ext cx="6065808" cy="3022420"/>
          </a:xfrm>
        </p:spPr>
        <p:txBody>
          <a:bodyPr/>
          <a:lstStyle/>
          <a:p>
            <a:pPr marL="0" indent="0" algn="just">
              <a:buNone/>
            </a:pPr>
            <a:r>
              <a:rPr lang="en-US" dirty="0" smtClean="0">
                <a:latin typeface="Times New Roman" panose="02020603050405020304" pitchFamily="18" charset="0"/>
                <a:cs typeface="Times New Roman" panose="02020603050405020304" pitchFamily="18" charset="0"/>
              </a:rPr>
              <a:t>- Đ</a:t>
            </a:r>
            <a:r>
              <a:rPr lang="vi-VN" dirty="0" smtClean="0">
                <a:latin typeface="Times New Roman" panose="02020603050405020304" pitchFamily="18" charset="0"/>
                <a:cs typeface="Times New Roman" panose="02020603050405020304" pitchFamily="18" charset="0"/>
              </a:rPr>
              <a:t>ối </a:t>
            </a:r>
            <a:r>
              <a:rPr lang="vi-VN" dirty="0">
                <a:latin typeface="Times New Roman" panose="02020603050405020304" pitchFamily="18" charset="0"/>
                <a:cs typeface="Times New Roman" panose="02020603050405020304" pitchFamily="18" charset="0"/>
              </a:rPr>
              <a:t>tượng và các lĩnh vực nghiên cứu của sinh </a:t>
            </a:r>
            <a:r>
              <a:rPr lang="vi-VN" dirty="0"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 </a:t>
            </a:r>
            <a:r>
              <a:rPr lang="vi-VN" dirty="0">
                <a:latin typeface="Times New Roman" panose="02020603050405020304" pitchFamily="18" charset="0"/>
                <a:cs typeface="Times New Roman" panose="02020603050405020304" pitchFamily="18" charset="0"/>
              </a:rPr>
              <a:t>là các sinh vật sống và các cấp độ tổ chức khác của thế giới sống, hay nói cách khác đây là ngành tập trung nghiên cứu về các cá thể sống cũng như mối quan hệ giữa các cá thể sống với nhau và với môi trường.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520905" y="3929709"/>
            <a:ext cx="3976777" cy="1815882"/>
          </a:xfrm>
          <a:prstGeom prst="rect">
            <a:avLst/>
          </a:prstGeom>
          <a:noFill/>
        </p:spPr>
        <p:txBody>
          <a:bodyPr wrap="square" rtlCol="0">
            <a:spAutoFit/>
          </a:bodyPr>
          <a:lstStyle/>
          <a:p>
            <a:r>
              <a:rPr lang="vi-VN" sz="2800" dirty="0"/>
              <a:t>- Ngành sinh học bao gồm nhiều lĩnh vực nghiên cứu như:</a:t>
            </a:r>
            <a:endParaRPr lang="en-US" sz="2800" dirty="0">
              <a:latin typeface="Magneto" panose="04030805050802020D02" pitchFamily="82" charset="0"/>
            </a:endParaRPr>
          </a:p>
          <a:p>
            <a:endParaRPr lang="en-US" sz="2800" dirty="0">
              <a:latin typeface="Magneto" panose="04030805050802020D02" pitchFamily="82" charset="0"/>
            </a:endParaRPr>
          </a:p>
        </p:txBody>
      </p:sp>
      <p:sp>
        <p:nvSpPr>
          <p:cNvPr id="8" name="TextBox 7"/>
          <p:cNvSpPr txBox="1"/>
          <p:nvPr/>
        </p:nvSpPr>
        <p:spPr>
          <a:xfrm>
            <a:off x="9119378" y="4040335"/>
            <a:ext cx="3286664" cy="2031325"/>
          </a:xfrm>
          <a:prstGeom prst="rect">
            <a:avLst/>
          </a:prstGeom>
          <a:noFill/>
        </p:spPr>
        <p:txBody>
          <a:bodyPr wrap="square" rtlCol="0">
            <a:spAutoFit/>
          </a:bodyPr>
          <a:lstStyle/>
          <a:p>
            <a:r>
              <a:rPr lang="vi-VN" dirty="0">
                <a:latin typeface="+mj-lt"/>
              </a:rPr>
              <a:t>+ Di truyền học</a:t>
            </a:r>
            <a:endParaRPr lang="en-US" dirty="0">
              <a:latin typeface="+mj-lt"/>
            </a:endParaRPr>
          </a:p>
          <a:p>
            <a:r>
              <a:rPr lang="vi-VN" dirty="0">
                <a:latin typeface="+mj-lt"/>
              </a:rPr>
              <a:t>+ Sinh học tế bào</a:t>
            </a:r>
            <a:endParaRPr lang="en-US" dirty="0">
              <a:latin typeface="+mj-lt"/>
            </a:endParaRPr>
          </a:p>
          <a:p>
            <a:r>
              <a:rPr lang="vi-VN" dirty="0">
                <a:latin typeface="+mj-lt"/>
              </a:rPr>
              <a:t>+ Vi sinh vật học</a:t>
            </a:r>
            <a:endParaRPr lang="en-US" dirty="0">
              <a:latin typeface="+mj-lt"/>
            </a:endParaRPr>
          </a:p>
          <a:p>
            <a:r>
              <a:rPr lang="vi-VN" dirty="0">
                <a:latin typeface="+mj-lt"/>
              </a:rPr>
              <a:t>+ Giải phẫu học</a:t>
            </a:r>
            <a:endParaRPr lang="en-US" dirty="0">
              <a:latin typeface="+mj-lt"/>
            </a:endParaRPr>
          </a:p>
          <a:p>
            <a:r>
              <a:rPr lang="vi-VN" dirty="0">
                <a:latin typeface="+mj-lt"/>
              </a:rPr>
              <a:t>+ Động vật học</a:t>
            </a:r>
            <a:endParaRPr lang="en-US" dirty="0">
              <a:latin typeface="+mj-lt"/>
            </a:endParaRPr>
          </a:p>
          <a:p>
            <a:r>
              <a:rPr lang="vi-VN" dirty="0">
                <a:latin typeface="+mj-lt"/>
              </a:rPr>
              <a:t>+ Sinh thái học và môi trường</a:t>
            </a:r>
            <a:endParaRPr lang="en-US" dirty="0">
              <a:latin typeface="+mj-lt"/>
            </a:endParaRPr>
          </a:p>
          <a:p>
            <a:r>
              <a:rPr lang="vi-VN" dirty="0">
                <a:latin typeface="+mj-lt"/>
              </a:rPr>
              <a:t>+ Công nghệ sinh học</a:t>
            </a:r>
            <a:endParaRPr lang="en-US" dirty="0">
              <a:latin typeface="+mj-lt"/>
            </a:endParaRPr>
          </a:p>
        </p:txBody>
      </p:sp>
      <p:pic>
        <p:nvPicPr>
          <p:cNvPr id="9" name="Picture 2" descr="Sinh học ứng dụng, ngành học của xu thế cuộc cách mạng công nghệ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84" y="287413"/>
            <a:ext cx="5309131" cy="500920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23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grpSp>
        <p:nvGrpSpPr>
          <p:cNvPr id="167" name="Google Shape;1491;p45">
            <a:extLst>
              <a:ext uri="{FF2B5EF4-FFF2-40B4-BE49-F238E27FC236}">
                <a16:creationId xmlns:a16="http://schemas.microsoft.com/office/drawing/2014/main" xmlns="" id="{85185E84-CF1F-779A-53F6-C6B48A528666}"/>
              </a:ext>
            </a:extLst>
          </p:cNvPr>
          <p:cNvGrpSpPr/>
          <p:nvPr/>
        </p:nvGrpSpPr>
        <p:grpSpPr>
          <a:xfrm>
            <a:off x="485762" y="3011689"/>
            <a:ext cx="3675041" cy="2312000"/>
            <a:chOff x="719925" y="1920100"/>
            <a:chExt cx="3101428" cy="1734000"/>
          </a:xfrm>
        </p:grpSpPr>
        <p:sp>
          <p:nvSpPr>
            <p:cNvPr id="168" name="Google Shape;1492;p45">
              <a:extLst>
                <a:ext uri="{FF2B5EF4-FFF2-40B4-BE49-F238E27FC236}">
                  <a16:creationId xmlns:a16="http://schemas.microsoft.com/office/drawing/2014/main" xmlns="" id="{42FB7CF1-ED4E-38FA-DCFC-6E88CF17EED4}"/>
                </a:ext>
              </a:extLst>
            </p:cNvPr>
            <p:cNvSpPr/>
            <p:nvPr/>
          </p:nvSpPr>
          <p:spPr>
            <a:xfrm>
              <a:off x="719925" y="1920100"/>
              <a:ext cx="2537100" cy="1734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169" name="Google Shape;1493;p45">
              <a:extLst>
                <a:ext uri="{FF2B5EF4-FFF2-40B4-BE49-F238E27FC236}">
                  <a16:creationId xmlns:a16="http://schemas.microsoft.com/office/drawing/2014/main" xmlns="" id="{AE56D44C-5D20-ACFD-9601-3824EF526E6E}"/>
                </a:ext>
              </a:extLst>
            </p:cNvPr>
            <p:cNvCxnSpPr>
              <a:cxnSpLocks/>
              <a:stCxn id="168" idx="3"/>
              <a:endCxn id="210" idx="1"/>
            </p:cNvCxnSpPr>
            <p:nvPr/>
          </p:nvCxnSpPr>
          <p:spPr>
            <a:xfrm flipV="1">
              <a:off x="3257025" y="1947897"/>
              <a:ext cx="564328" cy="839203"/>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70" name="Google Shape;1495;p45">
              <a:extLst>
                <a:ext uri="{FF2B5EF4-FFF2-40B4-BE49-F238E27FC236}">
                  <a16:creationId xmlns:a16="http://schemas.microsoft.com/office/drawing/2014/main" xmlns="" id="{B97F26CF-63A6-8120-87C5-0A5889A05DC9}"/>
                </a:ext>
              </a:extLst>
            </p:cNvPr>
            <p:cNvCxnSpPr>
              <a:cxnSpLocks/>
              <a:stCxn id="168" idx="3"/>
              <a:endCxn id="220" idx="1"/>
            </p:cNvCxnSpPr>
            <p:nvPr/>
          </p:nvCxnSpPr>
          <p:spPr>
            <a:xfrm>
              <a:off x="3257025" y="2787100"/>
              <a:ext cx="563618" cy="8670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71" name="Google Shape;1497;p45">
              <a:extLst>
                <a:ext uri="{FF2B5EF4-FFF2-40B4-BE49-F238E27FC236}">
                  <a16:creationId xmlns:a16="http://schemas.microsoft.com/office/drawing/2014/main" xmlns="" id="{1ECB2E29-0244-7D50-AFFD-F27DEEF3C21A}"/>
                </a:ext>
              </a:extLst>
            </p:cNvPr>
            <p:cNvCxnSpPr>
              <a:cxnSpLocks/>
              <a:stCxn id="168" idx="3"/>
            </p:cNvCxnSpPr>
            <p:nvPr/>
          </p:nvCxnSpPr>
          <p:spPr>
            <a:xfrm>
              <a:off x="3257025" y="2787100"/>
              <a:ext cx="281808" cy="0"/>
            </a:xfrm>
            <a:prstGeom prst="straightConnector1">
              <a:avLst/>
            </a:prstGeom>
            <a:noFill/>
            <a:ln w="19050" cap="flat" cmpd="sng">
              <a:solidFill>
                <a:schemeClr val="dk1"/>
              </a:solidFill>
              <a:prstDash val="solid"/>
              <a:round/>
              <a:headEnd type="none" w="med" len="med"/>
              <a:tailEnd type="none" w="med" len="med"/>
            </a:ln>
          </p:spPr>
        </p:cxnSp>
      </p:grpSp>
      <p:grpSp>
        <p:nvGrpSpPr>
          <p:cNvPr id="173" name="Google Shape;1501;p45">
            <a:extLst>
              <a:ext uri="{FF2B5EF4-FFF2-40B4-BE49-F238E27FC236}">
                <a16:creationId xmlns:a16="http://schemas.microsoft.com/office/drawing/2014/main" xmlns="" id="{0B7B2042-B8B4-B7D4-D852-5CBE00C84318}"/>
              </a:ext>
            </a:extLst>
          </p:cNvPr>
          <p:cNvGrpSpPr/>
          <p:nvPr/>
        </p:nvGrpSpPr>
        <p:grpSpPr>
          <a:xfrm>
            <a:off x="175553" y="2573619"/>
            <a:ext cx="848084" cy="1217107"/>
            <a:chOff x="1321225" y="1697175"/>
            <a:chExt cx="868252" cy="1245901"/>
          </a:xfrm>
        </p:grpSpPr>
        <p:sp>
          <p:nvSpPr>
            <p:cNvPr id="174" name="Google Shape;1502;p45">
              <a:extLst>
                <a:ext uri="{FF2B5EF4-FFF2-40B4-BE49-F238E27FC236}">
                  <a16:creationId xmlns:a16="http://schemas.microsoft.com/office/drawing/2014/main" xmlns="" id="{FC9C50C3-FEB2-5019-C469-5ADD187F03B0}"/>
                </a:ext>
              </a:extLst>
            </p:cNvPr>
            <p:cNvSpPr/>
            <p:nvPr/>
          </p:nvSpPr>
          <p:spPr>
            <a:xfrm>
              <a:off x="1957518" y="2716574"/>
              <a:ext cx="158808" cy="153754"/>
            </a:xfrm>
            <a:custGeom>
              <a:avLst/>
              <a:gdLst/>
              <a:ahLst/>
              <a:cxnLst/>
              <a:rect l="l" t="t" r="r" b="b"/>
              <a:pathLst>
                <a:path w="6693" h="6480" extrusionOk="0">
                  <a:moveTo>
                    <a:pt x="1286" y="1"/>
                  </a:moveTo>
                  <a:cubicBezTo>
                    <a:pt x="961" y="1"/>
                    <a:pt x="636" y="134"/>
                    <a:pt x="402" y="396"/>
                  </a:cubicBezTo>
                  <a:cubicBezTo>
                    <a:pt x="1" y="872"/>
                    <a:pt x="51" y="1599"/>
                    <a:pt x="527" y="2000"/>
                  </a:cubicBezTo>
                  <a:lnTo>
                    <a:pt x="5464" y="6311"/>
                  </a:lnTo>
                  <a:cubicBezTo>
                    <a:pt x="5590" y="6423"/>
                    <a:pt x="5752" y="6480"/>
                    <a:pt x="5918" y="6480"/>
                  </a:cubicBezTo>
                  <a:cubicBezTo>
                    <a:pt x="6085" y="6480"/>
                    <a:pt x="6254" y="6423"/>
                    <a:pt x="6392" y="6311"/>
                  </a:cubicBezTo>
                  <a:cubicBezTo>
                    <a:pt x="6667" y="6060"/>
                    <a:pt x="6692" y="5609"/>
                    <a:pt x="6442" y="5308"/>
                  </a:cubicBezTo>
                  <a:lnTo>
                    <a:pt x="2131" y="396"/>
                  </a:lnTo>
                  <a:cubicBezTo>
                    <a:pt x="2106" y="346"/>
                    <a:pt x="2056" y="321"/>
                    <a:pt x="2031" y="270"/>
                  </a:cubicBezTo>
                  <a:cubicBezTo>
                    <a:pt x="1816" y="90"/>
                    <a:pt x="1551" y="1"/>
                    <a:pt x="1286"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 name="Google Shape;1503;p45">
              <a:extLst>
                <a:ext uri="{FF2B5EF4-FFF2-40B4-BE49-F238E27FC236}">
                  <a16:creationId xmlns:a16="http://schemas.microsoft.com/office/drawing/2014/main" xmlns="" id="{795B2D22-95E2-D685-4B19-F64A90994538}"/>
                </a:ext>
              </a:extLst>
            </p:cNvPr>
            <p:cNvSpPr/>
            <p:nvPr/>
          </p:nvSpPr>
          <p:spPr>
            <a:xfrm>
              <a:off x="1957518" y="2716574"/>
              <a:ext cx="74955" cy="70067"/>
            </a:xfrm>
            <a:custGeom>
              <a:avLst/>
              <a:gdLst/>
              <a:ahLst/>
              <a:cxnLst/>
              <a:rect l="l" t="t" r="r" b="b"/>
              <a:pathLst>
                <a:path w="3159" h="2953" extrusionOk="0">
                  <a:moveTo>
                    <a:pt x="1286" y="1"/>
                  </a:moveTo>
                  <a:cubicBezTo>
                    <a:pt x="961" y="1"/>
                    <a:pt x="636" y="134"/>
                    <a:pt x="402" y="396"/>
                  </a:cubicBezTo>
                  <a:cubicBezTo>
                    <a:pt x="1" y="872"/>
                    <a:pt x="51" y="1599"/>
                    <a:pt x="527" y="2000"/>
                  </a:cubicBezTo>
                  <a:lnTo>
                    <a:pt x="1579" y="2952"/>
                  </a:lnTo>
                  <a:cubicBezTo>
                    <a:pt x="1955" y="2802"/>
                    <a:pt x="2306" y="2576"/>
                    <a:pt x="2607" y="2275"/>
                  </a:cubicBezTo>
                  <a:cubicBezTo>
                    <a:pt x="2833" y="2050"/>
                    <a:pt x="3008" y="1799"/>
                    <a:pt x="3158" y="1549"/>
                  </a:cubicBezTo>
                  <a:lnTo>
                    <a:pt x="2131" y="396"/>
                  </a:lnTo>
                  <a:cubicBezTo>
                    <a:pt x="2106" y="346"/>
                    <a:pt x="2056" y="321"/>
                    <a:pt x="2031" y="270"/>
                  </a:cubicBezTo>
                  <a:cubicBezTo>
                    <a:pt x="1816" y="90"/>
                    <a:pt x="1551" y="1"/>
                    <a:pt x="1286"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 name="Google Shape;1504;p45">
              <a:extLst>
                <a:ext uri="{FF2B5EF4-FFF2-40B4-BE49-F238E27FC236}">
                  <a16:creationId xmlns:a16="http://schemas.microsoft.com/office/drawing/2014/main" xmlns="" id="{50F9505A-7CA2-A1F0-105D-8428171BDD63}"/>
                </a:ext>
              </a:extLst>
            </p:cNvPr>
            <p:cNvSpPr/>
            <p:nvPr/>
          </p:nvSpPr>
          <p:spPr>
            <a:xfrm>
              <a:off x="1491895" y="2247840"/>
              <a:ext cx="432339" cy="432339"/>
            </a:xfrm>
            <a:custGeom>
              <a:avLst/>
              <a:gdLst/>
              <a:ahLst/>
              <a:cxnLst/>
              <a:rect l="l" t="t" r="r" b="b"/>
              <a:pathLst>
                <a:path w="18221" h="18221" extrusionOk="0">
                  <a:moveTo>
                    <a:pt x="8898" y="0"/>
                  </a:moveTo>
                  <a:lnTo>
                    <a:pt x="4436" y="4436"/>
                  </a:lnTo>
                  <a:lnTo>
                    <a:pt x="0" y="8898"/>
                  </a:lnTo>
                  <a:lnTo>
                    <a:pt x="12807" y="18221"/>
                  </a:lnTo>
                  <a:lnTo>
                    <a:pt x="15514" y="15514"/>
                  </a:lnTo>
                  <a:lnTo>
                    <a:pt x="18221" y="12807"/>
                  </a:lnTo>
                  <a:lnTo>
                    <a:pt x="8898"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 name="Google Shape;1505;p45">
              <a:extLst>
                <a:ext uri="{FF2B5EF4-FFF2-40B4-BE49-F238E27FC236}">
                  <a16:creationId xmlns:a16="http://schemas.microsoft.com/office/drawing/2014/main" xmlns="" id="{353585A9-0D9A-FCFF-815D-DF82649E3D92}"/>
                </a:ext>
              </a:extLst>
            </p:cNvPr>
            <p:cNvSpPr/>
            <p:nvPr/>
          </p:nvSpPr>
          <p:spPr>
            <a:xfrm>
              <a:off x="1392573" y="2001644"/>
              <a:ext cx="363387" cy="238485"/>
            </a:xfrm>
            <a:custGeom>
              <a:avLst/>
              <a:gdLst/>
              <a:ahLst/>
              <a:cxnLst/>
              <a:rect l="l" t="t" r="r" b="b"/>
              <a:pathLst>
                <a:path w="15315" h="10051" extrusionOk="0">
                  <a:moveTo>
                    <a:pt x="1" y="0"/>
                  </a:moveTo>
                  <a:lnTo>
                    <a:pt x="3008" y="10050"/>
                  </a:lnTo>
                  <a:lnTo>
                    <a:pt x="12307" y="10050"/>
                  </a:lnTo>
                  <a:lnTo>
                    <a:pt x="15314"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8" name="Google Shape;1506;p45">
              <a:extLst>
                <a:ext uri="{FF2B5EF4-FFF2-40B4-BE49-F238E27FC236}">
                  <a16:creationId xmlns:a16="http://schemas.microsoft.com/office/drawing/2014/main" xmlns="" id="{095ACAFC-50AC-32FD-5D19-BB1DA1F8BE2A}"/>
                </a:ext>
              </a:extLst>
            </p:cNvPr>
            <p:cNvSpPr/>
            <p:nvPr/>
          </p:nvSpPr>
          <p:spPr>
            <a:xfrm>
              <a:off x="1634614" y="2025419"/>
              <a:ext cx="114200" cy="23229"/>
            </a:xfrm>
            <a:custGeom>
              <a:avLst/>
              <a:gdLst/>
              <a:ahLst/>
              <a:cxnLst/>
              <a:rect l="l" t="t" r="r" b="b"/>
              <a:pathLst>
                <a:path w="4813" h="979" extrusionOk="0">
                  <a:moveTo>
                    <a:pt x="0" y="1"/>
                  </a:moveTo>
                  <a:lnTo>
                    <a:pt x="0" y="978"/>
                  </a:lnTo>
                  <a:lnTo>
                    <a:pt x="4537" y="978"/>
                  </a:lnTo>
                  <a:lnTo>
                    <a:pt x="4812"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9" name="Google Shape;1507;p45">
              <a:extLst>
                <a:ext uri="{FF2B5EF4-FFF2-40B4-BE49-F238E27FC236}">
                  <a16:creationId xmlns:a16="http://schemas.microsoft.com/office/drawing/2014/main" xmlns="" id="{B474777C-88C5-222F-8C37-C448F068FACC}"/>
                </a:ext>
              </a:extLst>
            </p:cNvPr>
            <p:cNvSpPr/>
            <p:nvPr/>
          </p:nvSpPr>
          <p:spPr>
            <a:xfrm>
              <a:off x="1634614" y="2067061"/>
              <a:ext cx="102313" cy="23205"/>
            </a:xfrm>
            <a:custGeom>
              <a:avLst/>
              <a:gdLst/>
              <a:ahLst/>
              <a:cxnLst/>
              <a:rect l="l" t="t" r="r" b="b"/>
              <a:pathLst>
                <a:path w="4312" h="978" extrusionOk="0">
                  <a:moveTo>
                    <a:pt x="0" y="0"/>
                  </a:moveTo>
                  <a:lnTo>
                    <a:pt x="0" y="978"/>
                  </a:lnTo>
                  <a:lnTo>
                    <a:pt x="4010" y="978"/>
                  </a:lnTo>
                  <a:lnTo>
                    <a:pt x="43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0" name="Google Shape;1508;p45">
              <a:extLst>
                <a:ext uri="{FF2B5EF4-FFF2-40B4-BE49-F238E27FC236}">
                  <a16:creationId xmlns:a16="http://schemas.microsoft.com/office/drawing/2014/main" xmlns="" id="{C129FCEB-F37E-0AE1-CE0A-164A4A2CA1F8}"/>
                </a:ext>
              </a:extLst>
            </p:cNvPr>
            <p:cNvSpPr/>
            <p:nvPr/>
          </p:nvSpPr>
          <p:spPr>
            <a:xfrm>
              <a:off x="1634614" y="2107492"/>
              <a:ext cx="89809" cy="23205"/>
            </a:xfrm>
            <a:custGeom>
              <a:avLst/>
              <a:gdLst/>
              <a:ahLst/>
              <a:cxnLst/>
              <a:rect l="l" t="t" r="r" b="b"/>
              <a:pathLst>
                <a:path w="3785" h="978" extrusionOk="0">
                  <a:moveTo>
                    <a:pt x="0" y="0"/>
                  </a:moveTo>
                  <a:lnTo>
                    <a:pt x="0" y="978"/>
                  </a:lnTo>
                  <a:lnTo>
                    <a:pt x="3484" y="978"/>
                  </a:lnTo>
                  <a:lnTo>
                    <a:pt x="378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1" name="Google Shape;1509;p45">
              <a:extLst>
                <a:ext uri="{FF2B5EF4-FFF2-40B4-BE49-F238E27FC236}">
                  <a16:creationId xmlns:a16="http://schemas.microsoft.com/office/drawing/2014/main" xmlns="" id="{055BA6DF-3B11-A5C7-7BD7-91ADF48A3C83}"/>
                </a:ext>
              </a:extLst>
            </p:cNvPr>
            <p:cNvSpPr/>
            <p:nvPr/>
          </p:nvSpPr>
          <p:spPr>
            <a:xfrm>
              <a:off x="1399715" y="2025419"/>
              <a:ext cx="114200" cy="23229"/>
            </a:xfrm>
            <a:custGeom>
              <a:avLst/>
              <a:gdLst/>
              <a:ahLst/>
              <a:cxnLst/>
              <a:rect l="l" t="t" r="r" b="b"/>
              <a:pathLst>
                <a:path w="4813" h="979" extrusionOk="0">
                  <a:moveTo>
                    <a:pt x="1" y="1"/>
                  </a:moveTo>
                  <a:lnTo>
                    <a:pt x="301" y="978"/>
                  </a:lnTo>
                  <a:lnTo>
                    <a:pt x="4813" y="978"/>
                  </a:lnTo>
                  <a:lnTo>
                    <a:pt x="481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2" name="Google Shape;1510;p45">
              <a:extLst>
                <a:ext uri="{FF2B5EF4-FFF2-40B4-BE49-F238E27FC236}">
                  <a16:creationId xmlns:a16="http://schemas.microsoft.com/office/drawing/2014/main" xmlns="" id="{9F7723B4-D233-0CDD-4D2C-685DA48E0C3D}"/>
                </a:ext>
              </a:extLst>
            </p:cNvPr>
            <p:cNvSpPr/>
            <p:nvPr/>
          </p:nvSpPr>
          <p:spPr>
            <a:xfrm>
              <a:off x="1412195" y="2067061"/>
              <a:ext cx="101720" cy="23205"/>
            </a:xfrm>
            <a:custGeom>
              <a:avLst/>
              <a:gdLst/>
              <a:ahLst/>
              <a:cxnLst/>
              <a:rect l="l" t="t" r="r" b="b"/>
              <a:pathLst>
                <a:path w="4287" h="978" extrusionOk="0">
                  <a:moveTo>
                    <a:pt x="1" y="0"/>
                  </a:moveTo>
                  <a:lnTo>
                    <a:pt x="302" y="978"/>
                  </a:lnTo>
                  <a:lnTo>
                    <a:pt x="4287" y="978"/>
                  </a:lnTo>
                  <a:lnTo>
                    <a:pt x="428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3" name="Google Shape;1511;p45">
              <a:extLst>
                <a:ext uri="{FF2B5EF4-FFF2-40B4-BE49-F238E27FC236}">
                  <a16:creationId xmlns:a16="http://schemas.microsoft.com/office/drawing/2014/main" xmlns="" id="{887CA4AB-775F-C42A-D93D-C8B4C3D71E32}"/>
                </a:ext>
              </a:extLst>
            </p:cNvPr>
            <p:cNvSpPr/>
            <p:nvPr/>
          </p:nvSpPr>
          <p:spPr>
            <a:xfrm>
              <a:off x="1424106" y="2107492"/>
              <a:ext cx="89809" cy="23205"/>
            </a:xfrm>
            <a:custGeom>
              <a:avLst/>
              <a:gdLst/>
              <a:ahLst/>
              <a:cxnLst/>
              <a:rect l="l" t="t" r="r" b="b"/>
              <a:pathLst>
                <a:path w="3785" h="978" extrusionOk="0">
                  <a:moveTo>
                    <a:pt x="0" y="0"/>
                  </a:moveTo>
                  <a:lnTo>
                    <a:pt x="301" y="978"/>
                  </a:lnTo>
                  <a:lnTo>
                    <a:pt x="3785" y="978"/>
                  </a:lnTo>
                  <a:lnTo>
                    <a:pt x="378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4" name="Google Shape;1512;p45">
              <a:extLst>
                <a:ext uri="{FF2B5EF4-FFF2-40B4-BE49-F238E27FC236}">
                  <a16:creationId xmlns:a16="http://schemas.microsoft.com/office/drawing/2014/main" xmlns="" id="{7F436423-B0D2-140F-0F91-0D6B1A646AA5}"/>
                </a:ext>
              </a:extLst>
            </p:cNvPr>
            <p:cNvSpPr/>
            <p:nvPr/>
          </p:nvSpPr>
          <p:spPr>
            <a:xfrm>
              <a:off x="1562649" y="1845779"/>
              <a:ext cx="319372" cy="524591"/>
            </a:xfrm>
            <a:custGeom>
              <a:avLst/>
              <a:gdLst/>
              <a:ahLst/>
              <a:cxnLst/>
              <a:rect l="l" t="t" r="r" b="b"/>
              <a:pathLst>
                <a:path w="13460" h="22109" extrusionOk="0">
                  <a:moveTo>
                    <a:pt x="505" y="0"/>
                  </a:moveTo>
                  <a:cubicBezTo>
                    <a:pt x="274" y="0"/>
                    <a:pt x="74" y="169"/>
                    <a:pt x="51" y="404"/>
                  </a:cubicBezTo>
                  <a:cubicBezTo>
                    <a:pt x="1" y="654"/>
                    <a:pt x="176" y="880"/>
                    <a:pt x="427" y="905"/>
                  </a:cubicBezTo>
                  <a:cubicBezTo>
                    <a:pt x="5364" y="1632"/>
                    <a:pt x="11329" y="4464"/>
                    <a:pt x="11931" y="10153"/>
                  </a:cubicBezTo>
                  <a:cubicBezTo>
                    <a:pt x="12582" y="16494"/>
                    <a:pt x="7745" y="20279"/>
                    <a:pt x="2657" y="21206"/>
                  </a:cubicBezTo>
                  <a:cubicBezTo>
                    <a:pt x="2407" y="21256"/>
                    <a:pt x="2231" y="21482"/>
                    <a:pt x="2282" y="21732"/>
                  </a:cubicBezTo>
                  <a:cubicBezTo>
                    <a:pt x="2332" y="21958"/>
                    <a:pt x="2507" y="22108"/>
                    <a:pt x="2733" y="22108"/>
                  </a:cubicBezTo>
                  <a:lnTo>
                    <a:pt x="2808" y="22108"/>
                  </a:lnTo>
                  <a:cubicBezTo>
                    <a:pt x="9424" y="20905"/>
                    <a:pt x="13460" y="16068"/>
                    <a:pt x="12833" y="10053"/>
                  </a:cubicBezTo>
                  <a:cubicBezTo>
                    <a:pt x="12206" y="3837"/>
                    <a:pt x="5815" y="755"/>
                    <a:pt x="552" y="3"/>
                  </a:cubicBezTo>
                  <a:cubicBezTo>
                    <a:pt x="536" y="1"/>
                    <a:pt x="520" y="0"/>
                    <a:pt x="50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 name="Google Shape;1513;p45">
              <a:extLst>
                <a:ext uri="{FF2B5EF4-FFF2-40B4-BE49-F238E27FC236}">
                  <a16:creationId xmlns:a16="http://schemas.microsoft.com/office/drawing/2014/main" xmlns="" id="{C15E5500-74EF-C94E-D72A-67C90F086436}"/>
                </a:ext>
              </a:extLst>
            </p:cNvPr>
            <p:cNvSpPr/>
            <p:nvPr/>
          </p:nvSpPr>
          <p:spPr>
            <a:xfrm>
              <a:off x="1594183" y="2275696"/>
              <a:ext cx="395466" cy="394375"/>
            </a:xfrm>
            <a:custGeom>
              <a:avLst/>
              <a:gdLst/>
              <a:ahLst/>
              <a:cxnLst/>
              <a:rect l="l" t="t" r="r" b="b"/>
              <a:pathLst>
                <a:path w="16667" h="16621" extrusionOk="0">
                  <a:moveTo>
                    <a:pt x="5540" y="0"/>
                  </a:moveTo>
                  <a:cubicBezTo>
                    <a:pt x="5423" y="0"/>
                    <a:pt x="5306" y="2"/>
                    <a:pt x="5188" y="4"/>
                  </a:cubicBezTo>
                  <a:cubicBezTo>
                    <a:pt x="2532" y="54"/>
                    <a:pt x="451" y="681"/>
                    <a:pt x="376" y="706"/>
                  </a:cubicBezTo>
                  <a:cubicBezTo>
                    <a:pt x="125" y="781"/>
                    <a:pt x="0" y="1032"/>
                    <a:pt x="75" y="1282"/>
                  </a:cubicBezTo>
                  <a:cubicBezTo>
                    <a:pt x="137" y="1468"/>
                    <a:pt x="318" y="1603"/>
                    <a:pt x="506" y="1603"/>
                  </a:cubicBezTo>
                  <a:cubicBezTo>
                    <a:pt x="546" y="1603"/>
                    <a:pt x="587" y="1596"/>
                    <a:pt x="627" y="1583"/>
                  </a:cubicBezTo>
                  <a:cubicBezTo>
                    <a:pt x="679" y="1570"/>
                    <a:pt x="2838" y="926"/>
                    <a:pt x="5466" y="926"/>
                  </a:cubicBezTo>
                  <a:cubicBezTo>
                    <a:pt x="7916" y="926"/>
                    <a:pt x="10772" y="1486"/>
                    <a:pt x="12707" y="3638"/>
                  </a:cubicBezTo>
                  <a:cubicBezTo>
                    <a:pt x="16667" y="8074"/>
                    <a:pt x="12682" y="15894"/>
                    <a:pt x="12632" y="15969"/>
                  </a:cubicBezTo>
                  <a:cubicBezTo>
                    <a:pt x="12506" y="16195"/>
                    <a:pt x="12607" y="16470"/>
                    <a:pt x="12832" y="16571"/>
                  </a:cubicBezTo>
                  <a:cubicBezTo>
                    <a:pt x="12882" y="16621"/>
                    <a:pt x="12958" y="16621"/>
                    <a:pt x="13033" y="16621"/>
                  </a:cubicBezTo>
                  <a:cubicBezTo>
                    <a:pt x="13208" y="16621"/>
                    <a:pt x="13359" y="16546"/>
                    <a:pt x="13434" y="16395"/>
                  </a:cubicBezTo>
                  <a:cubicBezTo>
                    <a:pt x="13484" y="16295"/>
                    <a:pt x="14537" y="14265"/>
                    <a:pt x="15063" y="11608"/>
                  </a:cubicBezTo>
                  <a:cubicBezTo>
                    <a:pt x="15790" y="8024"/>
                    <a:pt x="15213" y="5067"/>
                    <a:pt x="13384" y="3012"/>
                  </a:cubicBezTo>
                  <a:cubicBezTo>
                    <a:pt x="11615" y="1049"/>
                    <a:pt x="8910" y="0"/>
                    <a:pt x="5540"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 name="Google Shape;1514;p45">
              <a:extLst>
                <a:ext uri="{FF2B5EF4-FFF2-40B4-BE49-F238E27FC236}">
                  <a16:creationId xmlns:a16="http://schemas.microsoft.com/office/drawing/2014/main" xmlns="" id="{EE97C6D5-4FBC-53DD-75CD-47AE3757571B}"/>
                </a:ext>
              </a:extLst>
            </p:cNvPr>
            <p:cNvSpPr/>
            <p:nvPr/>
          </p:nvSpPr>
          <p:spPr>
            <a:xfrm>
              <a:off x="1321225" y="1697175"/>
              <a:ext cx="506084" cy="304495"/>
            </a:xfrm>
            <a:custGeom>
              <a:avLst/>
              <a:gdLst/>
              <a:ahLst/>
              <a:cxnLst/>
              <a:rect l="l" t="t" r="r" b="b"/>
              <a:pathLst>
                <a:path w="21329" h="12833" extrusionOk="0">
                  <a:moveTo>
                    <a:pt x="5163" y="0"/>
                  </a:moveTo>
                  <a:lnTo>
                    <a:pt x="0" y="8396"/>
                  </a:lnTo>
                  <a:lnTo>
                    <a:pt x="878" y="12832"/>
                  </a:lnTo>
                  <a:lnTo>
                    <a:pt x="20477" y="12832"/>
                  </a:lnTo>
                  <a:lnTo>
                    <a:pt x="21329" y="8396"/>
                  </a:lnTo>
                  <a:lnTo>
                    <a:pt x="16166"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 name="Google Shape;1515;p45">
              <a:extLst>
                <a:ext uri="{FF2B5EF4-FFF2-40B4-BE49-F238E27FC236}">
                  <a16:creationId xmlns:a16="http://schemas.microsoft.com/office/drawing/2014/main" xmlns="" id="{C7F381DB-21FD-0A64-0AF1-72EF81FD5665}"/>
                </a:ext>
              </a:extLst>
            </p:cNvPr>
            <p:cNvSpPr/>
            <p:nvPr/>
          </p:nvSpPr>
          <p:spPr>
            <a:xfrm>
              <a:off x="1372950" y="2128894"/>
              <a:ext cx="402632" cy="402632"/>
            </a:xfrm>
            <a:custGeom>
              <a:avLst/>
              <a:gdLst/>
              <a:ahLst/>
              <a:cxnLst/>
              <a:rect l="l" t="t" r="r" b="b"/>
              <a:pathLst>
                <a:path w="16969" h="16969" extrusionOk="0">
                  <a:moveTo>
                    <a:pt x="8497" y="1"/>
                  </a:moveTo>
                  <a:cubicBezTo>
                    <a:pt x="3810" y="1"/>
                    <a:pt x="1" y="3810"/>
                    <a:pt x="1" y="8497"/>
                  </a:cubicBezTo>
                  <a:cubicBezTo>
                    <a:pt x="1" y="13184"/>
                    <a:pt x="3810" y="16968"/>
                    <a:pt x="8497" y="16968"/>
                  </a:cubicBezTo>
                  <a:cubicBezTo>
                    <a:pt x="13184" y="16968"/>
                    <a:pt x="16968" y="13184"/>
                    <a:pt x="16968" y="8497"/>
                  </a:cubicBezTo>
                  <a:cubicBezTo>
                    <a:pt x="16968" y="3810"/>
                    <a:pt x="13184" y="1"/>
                    <a:pt x="8497"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 name="Google Shape;1516;p45">
              <a:extLst>
                <a:ext uri="{FF2B5EF4-FFF2-40B4-BE49-F238E27FC236}">
                  <a16:creationId xmlns:a16="http://schemas.microsoft.com/office/drawing/2014/main" xmlns="" id="{99FD2282-532E-FD92-DC6E-C0DF47294C9C}"/>
                </a:ext>
              </a:extLst>
            </p:cNvPr>
            <p:cNvSpPr/>
            <p:nvPr/>
          </p:nvSpPr>
          <p:spPr>
            <a:xfrm>
              <a:off x="1485346" y="2241291"/>
              <a:ext cx="178431" cy="178431"/>
            </a:xfrm>
            <a:custGeom>
              <a:avLst/>
              <a:gdLst/>
              <a:ahLst/>
              <a:cxnLst/>
              <a:rect l="l" t="t" r="r" b="b"/>
              <a:pathLst>
                <a:path w="7520" h="7520" extrusionOk="0">
                  <a:moveTo>
                    <a:pt x="3760" y="1"/>
                  </a:moveTo>
                  <a:cubicBezTo>
                    <a:pt x="1680" y="1"/>
                    <a:pt x="1" y="1680"/>
                    <a:pt x="1" y="3760"/>
                  </a:cubicBezTo>
                  <a:cubicBezTo>
                    <a:pt x="1" y="5840"/>
                    <a:pt x="1680" y="7519"/>
                    <a:pt x="3760" y="7519"/>
                  </a:cubicBezTo>
                  <a:cubicBezTo>
                    <a:pt x="5840" y="7519"/>
                    <a:pt x="7520" y="5840"/>
                    <a:pt x="7520" y="3760"/>
                  </a:cubicBezTo>
                  <a:cubicBezTo>
                    <a:pt x="7520" y="1680"/>
                    <a:pt x="5840" y="1"/>
                    <a:pt x="376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9" name="Google Shape;1517;p45">
              <a:extLst>
                <a:ext uri="{FF2B5EF4-FFF2-40B4-BE49-F238E27FC236}">
                  <a16:creationId xmlns:a16="http://schemas.microsoft.com/office/drawing/2014/main" xmlns="" id="{03D2D2FF-ECE4-ED8B-7640-FBDC2D6890FA}"/>
                </a:ext>
              </a:extLst>
            </p:cNvPr>
            <p:cNvSpPr/>
            <p:nvPr/>
          </p:nvSpPr>
          <p:spPr>
            <a:xfrm>
              <a:off x="1485346" y="1767337"/>
              <a:ext cx="178431" cy="178431"/>
            </a:xfrm>
            <a:custGeom>
              <a:avLst/>
              <a:gdLst/>
              <a:ahLst/>
              <a:cxnLst/>
              <a:rect l="l" t="t" r="r" b="b"/>
              <a:pathLst>
                <a:path w="7520" h="7520" extrusionOk="0">
                  <a:moveTo>
                    <a:pt x="3760" y="0"/>
                  </a:moveTo>
                  <a:cubicBezTo>
                    <a:pt x="1680" y="0"/>
                    <a:pt x="1" y="1680"/>
                    <a:pt x="1" y="3760"/>
                  </a:cubicBezTo>
                  <a:cubicBezTo>
                    <a:pt x="1" y="5840"/>
                    <a:pt x="1680" y="7519"/>
                    <a:pt x="3760" y="7519"/>
                  </a:cubicBezTo>
                  <a:cubicBezTo>
                    <a:pt x="5840" y="7519"/>
                    <a:pt x="7520" y="5840"/>
                    <a:pt x="7520" y="3760"/>
                  </a:cubicBezTo>
                  <a:cubicBezTo>
                    <a:pt x="7520" y="1680"/>
                    <a:pt x="5840" y="0"/>
                    <a:pt x="376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 name="Google Shape;1518;p45">
              <a:extLst>
                <a:ext uri="{FF2B5EF4-FFF2-40B4-BE49-F238E27FC236}">
                  <a16:creationId xmlns:a16="http://schemas.microsoft.com/office/drawing/2014/main" xmlns="" id="{4F2CF09E-CD9B-DC67-B877-2F9BE13B48D2}"/>
                </a:ext>
              </a:extLst>
            </p:cNvPr>
            <p:cNvSpPr/>
            <p:nvPr/>
          </p:nvSpPr>
          <p:spPr>
            <a:xfrm>
              <a:off x="1763049" y="2518996"/>
              <a:ext cx="248024" cy="248024"/>
            </a:xfrm>
            <a:custGeom>
              <a:avLst/>
              <a:gdLst/>
              <a:ahLst/>
              <a:cxnLst/>
              <a:rect l="l" t="t" r="r" b="b"/>
              <a:pathLst>
                <a:path w="10453" h="10453" extrusionOk="0">
                  <a:moveTo>
                    <a:pt x="8171" y="1"/>
                  </a:moveTo>
                  <a:lnTo>
                    <a:pt x="1" y="8171"/>
                  </a:lnTo>
                  <a:lnTo>
                    <a:pt x="2257" y="10452"/>
                  </a:lnTo>
                  <a:lnTo>
                    <a:pt x="10452" y="2257"/>
                  </a:lnTo>
                  <a:lnTo>
                    <a:pt x="8171"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 name="Google Shape;1519;p45">
              <a:extLst>
                <a:ext uri="{FF2B5EF4-FFF2-40B4-BE49-F238E27FC236}">
                  <a16:creationId xmlns:a16="http://schemas.microsoft.com/office/drawing/2014/main" xmlns="" id="{7053A005-DFA0-083C-2ABC-0210D2D12B7C}"/>
                </a:ext>
              </a:extLst>
            </p:cNvPr>
            <p:cNvSpPr/>
            <p:nvPr/>
          </p:nvSpPr>
          <p:spPr>
            <a:xfrm>
              <a:off x="1851077" y="2607024"/>
              <a:ext cx="165926" cy="165926"/>
            </a:xfrm>
            <a:custGeom>
              <a:avLst/>
              <a:gdLst/>
              <a:ahLst/>
              <a:cxnLst/>
              <a:rect l="l" t="t" r="r" b="b"/>
              <a:pathLst>
                <a:path w="6993" h="6993" extrusionOk="0">
                  <a:moveTo>
                    <a:pt x="5314" y="0"/>
                  </a:moveTo>
                  <a:lnTo>
                    <a:pt x="0" y="5313"/>
                  </a:lnTo>
                  <a:lnTo>
                    <a:pt x="1679" y="6993"/>
                  </a:lnTo>
                  <a:lnTo>
                    <a:pt x="6993" y="1679"/>
                  </a:lnTo>
                  <a:lnTo>
                    <a:pt x="5314"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2" name="Google Shape;1520;p45">
              <a:extLst>
                <a:ext uri="{FF2B5EF4-FFF2-40B4-BE49-F238E27FC236}">
                  <a16:creationId xmlns:a16="http://schemas.microsoft.com/office/drawing/2014/main" xmlns="" id="{503D047C-4E04-F75C-6ADA-CB547A44FC10}"/>
                </a:ext>
              </a:extLst>
            </p:cNvPr>
            <p:cNvSpPr/>
            <p:nvPr/>
          </p:nvSpPr>
          <p:spPr>
            <a:xfrm>
              <a:off x="1903396" y="2659343"/>
              <a:ext cx="129078" cy="121651"/>
            </a:xfrm>
            <a:custGeom>
              <a:avLst/>
              <a:gdLst/>
              <a:ahLst/>
              <a:cxnLst/>
              <a:rect l="l" t="t" r="r" b="b"/>
              <a:pathLst>
                <a:path w="5440" h="5127" extrusionOk="0">
                  <a:moveTo>
                    <a:pt x="4261" y="1"/>
                  </a:moveTo>
                  <a:lnTo>
                    <a:pt x="1" y="4261"/>
                  </a:lnTo>
                  <a:cubicBezTo>
                    <a:pt x="590" y="4838"/>
                    <a:pt x="1360" y="5126"/>
                    <a:pt x="2131" y="5126"/>
                  </a:cubicBezTo>
                  <a:cubicBezTo>
                    <a:pt x="2902" y="5126"/>
                    <a:pt x="3673" y="4838"/>
                    <a:pt x="4261" y="4261"/>
                  </a:cubicBezTo>
                  <a:cubicBezTo>
                    <a:pt x="5439" y="3083"/>
                    <a:pt x="5439" y="1179"/>
                    <a:pt x="4261"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3" name="Google Shape;1521;p45">
              <a:extLst>
                <a:ext uri="{FF2B5EF4-FFF2-40B4-BE49-F238E27FC236}">
                  <a16:creationId xmlns:a16="http://schemas.microsoft.com/office/drawing/2014/main" xmlns="" id="{7A3A0636-C57E-213B-EBB2-3C66529849E6}"/>
                </a:ext>
              </a:extLst>
            </p:cNvPr>
            <p:cNvSpPr/>
            <p:nvPr/>
          </p:nvSpPr>
          <p:spPr>
            <a:xfrm>
              <a:off x="1987841" y="2679559"/>
              <a:ext cx="201636" cy="111685"/>
            </a:xfrm>
            <a:custGeom>
              <a:avLst/>
              <a:gdLst/>
              <a:ahLst/>
              <a:cxnLst/>
              <a:rect l="l" t="t" r="r" b="b"/>
              <a:pathLst>
                <a:path w="8498" h="4707" extrusionOk="0">
                  <a:moveTo>
                    <a:pt x="5139" y="1"/>
                  </a:moveTo>
                  <a:lnTo>
                    <a:pt x="4637" y="26"/>
                  </a:lnTo>
                  <a:lnTo>
                    <a:pt x="953" y="302"/>
                  </a:lnTo>
                  <a:cubicBezTo>
                    <a:pt x="427" y="352"/>
                    <a:pt x="1" y="828"/>
                    <a:pt x="51" y="1379"/>
                  </a:cubicBezTo>
                  <a:cubicBezTo>
                    <a:pt x="99" y="1890"/>
                    <a:pt x="549" y="2283"/>
                    <a:pt x="1057" y="2283"/>
                  </a:cubicBezTo>
                  <a:cubicBezTo>
                    <a:pt x="1072" y="2283"/>
                    <a:pt x="1088" y="2282"/>
                    <a:pt x="1103" y="2282"/>
                  </a:cubicBezTo>
                  <a:lnTo>
                    <a:pt x="4387" y="2031"/>
                  </a:lnTo>
                  <a:lnTo>
                    <a:pt x="7294" y="4537"/>
                  </a:lnTo>
                  <a:cubicBezTo>
                    <a:pt x="7419" y="4650"/>
                    <a:pt x="7576" y="4706"/>
                    <a:pt x="7733" y="4706"/>
                  </a:cubicBezTo>
                  <a:cubicBezTo>
                    <a:pt x="7889" y="4706"/>
                    <a:pt x="8046" y="4650"/>
                    <a:pt x="8171" y="4537"/>
                  </a:cubicBezTo>
                  <a:cubicBezTo>
                    <a:pt x="8447" y="4312"/>
                    <a:pt x="8497" y="3886"/>
                    <a:pt x="8246" y="3585"/>
                  </a:cubicBezTo>
                  <a:lnTo>
                    <a:pt x="5414" y="327"/>
                  </a:lnTo>
                  <a:lnTo>
                    <a:pt x="5139" y="1"/>
                  </a:ln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 name="Google Shape;1522;p45">
              <a:extLst>
                <a:ext uri="{FF2B5EF4-FFF2-40B4-BE49-F238E27FC236}">
                  <a16:creationId xmlns:a16="http://schemas.microsoft.com/office/drawing/2014/main" xmlns="" id="{22E796FD-F98A-FC41-BEF6-CB99C9B7DCF6}"/>
                </a:ext>
              </a:extLst>
            </p:cNvPr>
            <p:cNvSpPr/>
            <p:nvPr/>
          </p:nvSpPr>
          <p:spPr>
            <a:xfrm>
              <a:off x="1923612" y="2744880"/>
              <a:ext cx="113014" cy="198196"/>
            </a:xfrm>
            <a:custGeom>
              <a:avLst/>
              <a:gdLst/>
              <a:ahLst/>
              <a:cxnLst/>
              <a:rect l="l" t="t" r="r" b="b"/>
              <a:pathLst>
                <a:path w="4763" h="8353" extrusionOk="0">
                  <a:moveTo>
                    <a:pt x="1291" y="1"/>
                  </a:moveTo>
                  <a:cubicBezTo>
                    <a:pt x="778" y="1"/>
                    <a:pt x="349" y="409"/>
                    <a:pt x="302" y="907"/>
                  </a:cubicBezTo>
                  <a:lnTo>
                    <a:pt x="26" y="4591"/>
                  </a:lnTo>
                  <a:lnTo>
                    <a:pt x="1" y="5092"/>
                  </a:lnTo>
                  <a:lnTo>
                    <a:pt x="327" y="5368"/>
                  </a:lnTo>
                  <a:lnTo>
                    <a:pt x="3585" y="8200"/>
                  </a:lnTo>
                  <a:cubicBezTo>
                    <a:pt x="3720" y="8302"/>
                    <a:pt x="3881" y="8353"/>
                    <a:pt x="4037" y="8353"/>
                  </a:cubicBezTo>
                  <a:cubicBezTo>
                    <a:pt x="4229" y="8353"/>
                    <a:pt x="4413" y="8277"/>
                    <a:pt x="4537" y="8125"/>
                  </a:cubicBezTo>
                  <a:cubicBezTo>
                    <a:pt x="4763" y="7874"/>
                    <a:pt x="4763" y="7499"/>
                    <a:pt x="4537" y="7248"/>
                  </a:cubicBezTo>
                  <a:lnTo>
                    <a:pt x="2031" y="4341"/>
                  </a:lnTo>
                  <a:lnTo>
                    <a:pt x="2282" y="1057"/>
                  </a:lnTo>
                  <a:cubicBezTo>
                    <a:pt x="2307" y="531"/>
                    <a:pt x="1906" y="55"/>
                    <a:pt x="1379" y="5"/>
                  </a:cubicBezTo>
                  <a:cubicBezTo>
                    <a:pt x="1350" y="2"/>
                    <a:pt x="1320" y="1"/>
                    <a:pt x="1291"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5" name="Google Shape;1523;p45">
              <a:extLst>
                <a:ext uri="{FF2B5EF4-FFF2-40B4-BE49-F238E27FC236}">
                  <a16:creationId xmlns:a16="http://schemas.microsoft.com/office/drawing/2014/main" xmlns="" id="{5F56E9A3-ABE3-EB34-ED12-58F1FBD3FCB8}"/>
                </a:ext>
              </a:extLst>
            </p:cNvPr>
            <p:cNvSpPr/>
            <p:nvPr/>
          </p:nvSpPr>
          <p:spPr>
            <a:xfrm>
              <a:off x="1540061" y="1822052"/>
              <a:ext cx="69000" cy="69000"/>
            </a:xfrm>
            <a:custGeom>
              <a:avLst/>
              <a:gdLst/>
              <a:ahLst/>
              <a:cxnLst/>
              <a:rect l="l" t="t" r="r" b="b"/>
              <a:pathLst>
                <a:path w="2908" h="2908" extrusionOk="0">
                  <a:moveTo>
                    <a:pt x="2406" y="0"/>
                  </a:moveTo>
                  <a:lnTo>
                    <a:pt x="0" y="2406"/>
                  </a:lnTo>
                  <a:lnTo>
                    <a:pt x="502" y="2908"/>
                  </a:lnTo>
                  <a:lnTo>
                    <a:pt x="2908" y="502"/>
                  </a:lnTo>
                  <a:lnTo>
                    <a:pt x="240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6" name="Google Shape;1524;p45">
              <a:extLst>
                <a:ext uri="{FF2B5EF4-FFF2-40B4-BE49-F238E27FC236}">
                  <a16:creationId xmlns:a16="http://schemas.microsoft.com/office/drawing/2014/main" xmlns="" id="{10392005-4827-8F9D-625B-B8FC3067D66A}"/>
                </a:ext>
              </a:extLst>
            </p:cNvPr>
            <p:cNvSpPr/>
            <p:nvPr/>
          </p:nvSpPr>
          <p:spPr>
            <a:xfrm>
              <a:off x="1540061" y="1822052"/>
              <a:ext cx="69000" cy="69000"/>
            </a:xfrm>
            <a:custGeom>
              <a:avLst/>
              <a:gdLst/>
              <a:ahLst/>
              <a:cxnLst/>
              <a:rect l="l" t="t" r="r" b="b"/>
              <a:pathLst>
                <a:path w="2908" h="2908" extrusionOk="0">
                  <a:moveTo>
                    <a:pt x="502" y="0"/>
                  </a:moveTo>
                  <a:lnTo>
                    <a:pt x="0" y="502"/>
                  </a:lnTo>
                  <a:lnTo>
                    <a:pt x="2406" y="2908"/>
                  </a:lnTo>
                  <a:lnTo>
                    <a:pt x="2908" y="2406"/>
                  </a:lnTo>
                  <a:lnTo>
                    <a:pt x="5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7" name="Google Shape;1525;p45">
              <a:extLst>
                <a:ext uri="{FF2B5EF4-FFF2-40B4-BE49-F238E27FC236}">
                  <a16:creationId xmlns:a16="http://schemas.microsoft.com/office/drawing/2014/main" xmlns="" id="{8950BC0D-E59B-EE42-41AC-1611682F26B9}"/>
                </a:ext>
              </a:extLst>
            </p:cNvPr>
            <p:cNvSpPr/>
            <p:nvPr/>
          </p:nvSpPr>
          <p:spPr>
            <a:xfrm>
              <a:off x="1540061" y="2296599"/>
              <a:ext cx="69000" cy="68406"/>
            </a:xfrm>
            <a:custGeom>
              <a:avLst/>
              <a:gdLst/>
              <a:ahLst/>
              <a:cxnLst/>
              <a:rect l="l" t="t" r="r" b="b"/>
              <a:pathLst>
                <a:path w="2908" h="2883" extrusionOk="0">
                  <a:moveTo>
                    <a:pt x="2406" y="0"/>
                  </a:moveTo>
                  <a:lnTo>
                    <a:pt x="0" y="2406"/>
                  </a:lnTo>
                  <a:lnTo>
                    <a:pt x="502" y="2883"/>
                  </a:lnTo>
                  <a:lnTo>
                    <a:pt x="2908" y="502"/>
                  </a:lnTo>
                  <a:lnTo>
                    <a:pt x="240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8" name="Google Shape;1526;p45">
              <a:extLst>
                <a:ext uri="{FF2B5EF4-FFF2-40B4-BE49-F238E27FC236}">
                  <a16:creationId xmlns:a16="http://schemas.microsoft.com/office/drawing/2014/main" xmlns="" id="{A06BB04C-C252-B4AA-4D3E-3E8D58381D0F}"/>
                </a:ext>
              </a:extLst>
            </p:cNvPr>
            <p:cNvSpPr/>
            <p:nvPr/>
          </p:nvSpPr>
          <p:spPr>
            <a:xfrm>
              <a:off x="1540061" y="2296599"/>
              <a:ext cx="69000" cy="68406"/>
            </a:xfrm>
            <a:custGeom>
              <a:avLst/>
              <a:gdLst/>
              <a:ahLst/>
              <a:cxnLst/>
              <a:rect l="l" t="t" r="r" b="b"/>
              <a:pathLst>
                <a:path w="2908" h="2883" extrusionOk="0">
                  <a:moveTo>
                    <a:pt x="502" y="0"/>
                  </a:moveTo>
                  <a:lnTo>
                    <a:pt x="0" y="502"/>
                  </a:lnTo>
                  <a:lnTo>
                    <a:pt x="2406" y="2883"/>
                  </a:lnTo>
                  <a:lnTo>
                    <a:pt x="2908" y="2406"/>
                  </a:lnTo>
                  <a:lnTo>
                    <a:pt x="502" y="0"/>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10" name="Google Shape;1494;p45">
            <a:extLst>
              <a:ext uri="{FF2B5EF4-FFF2-40B4-BE49-F238E27FC236}">
                <a16:creationId xmlns:a16="http://schemas.microsoft.com/office/drawing/2014/main" xmlns="" id="{B6FBD7D0-2591-BB95-59C1-313D553D3573}"/>
              </a:ext>
            </a:extLst>
          </p:cNvPr>
          <p:cNvSpPr txBox="1"/>
          <p:nvPr/>
        </p:nvSpPr>
        <p:spPr>
          <a:xfrm>
            <a:off x="4160804" y="2208609"/>
            <a:ext cx="3160529" cy="1680287"/>
          </a:xfrm>
          <a:prstGeom prst="rect">
            <a:avLst/>
          </a:prstGeom>
          <a:no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lgn="ctr"/>
            <a:r>
              <a:rPr lang="en" sz="3200" b="1" dirty="0">
                <a:solidFill>
                  <a:schemeClr val="accent3">
                    <a:lumMod val="60000"/>
                    <a:lumOff val="40000"/>
                  </a:schemeClr>
                </a:solidFill>
                <a:ea typeface="Fira Sans Extra Condensed"/>
                <a:cs typeface="Fira Sans Extra Condensed"/>
                <a:sym typeface="Fira Sans Extra Condensed"/>
              </a:rPr>
              <a:t>Sinh vật sống</a:t>
            </a:r>
            <a:endParaRPr sz="3200" b="1" dirty="0">
              <a:solidFill>
                <a:schemeClr val="accent3">
                  <a:lumMod val="60000"/>
                  <a:lumOff val="40000"/>
                </a:schemeClr>
              </a:solidFill>
              <a:ea typeface="Fira Sans Extra Condensed"/>
              <a:cs typeface="Fira Sans Extra Condensed"/>
              <a:sym typeface="Fira Sans Extra Condensed"/>
            </a:endParaRPr>
          </a:p>
        </p:txBody>
      </p:sp>
      <p:sp>
        <p:nvSpPr>
          <p:cNvPr id="220" name="Google Shape;1496;p45">
            <a:extLst>
              <a:ext uri="{FF2B5EF4-FFF2-40B4-BE49-F238E27FC236}">
                <a16:creationId xmlns:a16="http://schemas.microsoft.com/office/drawing/2014/main" xmlns="" id="{03E515EE-2E12-407D-3D59-8C900FFAC215}"/>
              </a:ext>
            </a:extLst>
          </p:cNvPr>
          <p:cNvSpPr txBox="1"/>
          <p:nvPr/>
        </p:nvSpPr>
        <p:spPr>
          <a:xfrm>
            <a:off x="4159961" y="4483545"/>
            <a:ext cx="3160531" cy="1680288"/>
          </a:xfrm>
          <a:prstGeom prst="rect">
            <a:avLst/>
          </a:prstGeom>
          <a:noFill/>
          <a:ln w="19050" cap="flat" cmpd="sng">
            <a:solidFill>
              <a:schemeClr val="accent4"/>
            </a:solidFill>
            <a:prstDash val="solid"/>
            <a:round/>
            <a:headEnd type="none" w="sm" len="sm"/>
            <a:tailEnd type="none" w="sm" len="sm"/>
          </a:ln>
        </p:spPr>
        <p:txBody>
          <a:bodyPr spcFirstLastPara="1" wrap="square" lIns="121897" tIns="121897" rIns="121897" bIns="121897" anchor="ctr" anchorCtr="0">
            <a:noAutofit/>
          </a:bodyPr>
          <a:lstStyle/>
          <a:p>
            <a:pPr algn="ctr"/>
            <a:r>
              <a:rPr lang="en" sz="3200" b="1" dirty="0">
                <a:solidFill>
                  <a:schemeClr val="accent5">
                    <a:lumMod val="75000"/>
                  </a:schemeClr>
                </a:solidFill>
                <a:ea typeface="Fira Sans Extra Condensed"/>
                <a:cs typeface="Fira Sans Extra Condensed"/>
                <a:sym typeface="Fira Sans Extra Condensed"/>
              </a:rPr>
              <a:t>Các cấp độ tổ chức của thế giới sống</a:t>
            </a:r>
            <a:endParaRPr sz="3200" b="1" dirty="0">
              <a:solidFill>
                <a:schemeClr val="accent5">
                  <a:lumMod val="75000"/>
                </a:schemeClr>
              </a:solidFill>
              <a:ea typeface="Fira Sans Extra Condensed"/>
              <a:cs typeface="Fira Sans Extra Condensed"/>
              <a:sym typeface="Fira Sans Extra Condensed"/>
            </a:endParaRPr>
          </a:p>
        </p:txBody>
      </p:sp>
      <p:sp>
        <p:nvSpPr>
          <p:cNvPr id="236" name="Rectangle 235">
            <a:extLst>
              <a:ext uri="{FF2B5EF4-FFF2-40B4-BE49-F238E27FC236}">
                <a16:creationId xmlns:a16="http://schemas.microsoft.com/office/drawing/2014/main" xmlns="" id="{7BED08C4-880B-D297-6306-6D43C33A5A23}"/>
              </a:ext>
            </a:extLst>
          </p:cNvPr>
          <p:cNvSpPr/>
          <p:nvPr/>
        </p:nvSpPr>
        <p:spPr>
          <a:xfrm>
            <a:off x="656121" y="3037306"/>
            <a:ext cx="2911568" cy="2260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err="1">
                <a:solidFill>
                  <a:schemeClr val="accent3">
                    <a:lumMod val="50000"/>
                  </a:schemeClr>
                </a:solidFill>
              </a:rPr>
              <a:t>Đối</a:t>
            </a:r>
            <a:r>
              <a:rPr lang="en-US" sz="3200" b="1" dirty="0">
                <a:solidFill>
                  <a:schemeClr val="accent3">
                    <a:lumMod val="50000"/>
                  </a:schemeClr>
                </a:solidFill>
              </a:rPr>
              <a:t> </a:t>
            </a:r>
            <a:r>
              <a:rPr lang="en-US" sz="3200" b="1" dirty="0" err="1">
                <a:solidFill>
                  <a:schemeClr val="accent3">
                    <a:lumMod val="50000"/>
                  </a:schemeClr>
                </a:solidFill>
              </a:rPr>
              <a:t>tượng</a:t>
            </a:r>
            <a:r>
              <a:rPr lang="en-US" sz="3200" b="1" dirty="0">
                <a:solidFill>
                  <a:schemeClr val="accent3">
                    <a:lumMod val="50000"/>
                  </a:schemeClr>
                </a:solidFill>
              </a:rPr>
              <a:t> </a:t>
            </a:r>
            <a:r>
              <a:rPr lang="en-US" sz="3200" b="1" dirty="0" err="1">
                <a:solidFill>
                  <a:schemeClr val="accent3">
                    <a:lumMod val="50000"/>
                  </a:schemeClr>
                </a:solidFill>
              </a:rPr>
              <a:t>nghiên</a:t>
            </a:r>
            <a:r>
              <a:rPr lang="en-US" sz="3200" b="1" dirty="0">
                <a:solidFill>
                  <a:schemeClr val="accent3">
                    <a:lumMod val="50000"/>
                  </a:schemeClr>
                </a:solidFill>
              </a:rPr>
              <a:t> </a:t>
            </a:r>
            <a:r>
              <a:rPr lang="en-US" sz="3200" b="1" dirty="0" err="1">
                <a:solidFill>
                  <a:schemeClr val="accent3">
                    <a:lumMod val="50000"/>
                  </a:schemeClr>
                </a:solidFill>
              </a:rPr>
              <a:t>cứu</a:t>
            </a:r>
            <a:r>
              <a:rPr lang="en-US" sz="3200" b="1" dirty="0">
                <a:solidFill>
                  <a:schemeClr val="accent3">
                    <a:lumMod val="50000"/>
                  </a:schemeClr>
                </a:solidFill>
              </a:rPr>
              <a:t> </a:t>
            </a:r>
            <a:r>
              <a:rPr lang="en-US" sz="3200" b="1" dirty="0" err="1">
                <a:solidFill>
                  <a:schemeClr val="accent3">
                    <a:lumMod val="50000"/>
                  </a:schemeClr>
                </a:solidFill>
              </a:rPr>
              <a:t>của</a:t>
            </a:r>
            <a:r>
              <a:rPr lang="en-US" sz="3200" b="1" dirty="0">
                <a:solidFill>
                  <a:schemeClr val="accent3">
                    <a:lumMod val="50000"/>
                  </a:schemeClr>
                </a:solidFill>
              </a:rPr>
              <a:t> </a:t>
            </a:r>
            <a:r>
              <a:rPr lang="en-US" sz="3200" b="1" dirty="0" err="1">
                <a:solidFill>
                  <a:schemeClr val="accent3">
                    <a:lumMod val="50000"/>
                  </a:schemeClr>
                </a:solidFill>
              </a:rPr>
              <a:t>Sinh</a:t>
            </a:r>
            <a:r>
              <a:rPr lang="en-US" sz="3200" b="1" dirty="0">
                <a:solidFill>
                  <a:schemeClr val="accent3">
                    <a:lumMod val="50000"/>
                  </a:schemeClr>
                </a:solidFill>
              </a:rPr>
              <a:t> </a:t>
            </a:r>
            <a:r>
              <a:rPr lang="en-US" sz="3200" b="1" dirty="0" err="1">
                <a:solidFill>
                  <a:schemeClr val="accent3">
                    <a:lumMod val="50000"/>
                  </a:schemeClr>
                </a:solidFill>
              </a:rPr>
              <a:t>học</a:t>
            </a:r>
            <a:endParaRPr lang="en-US" sz="3200" b="1" dirty="0">
              <a:solidFill>
                <a:schemeClr val="accent3">
                  <a:lumMod val="50000"/>
                </a:schemeClr>
              </a:solidFill>
            </a:endParaRPr>
          </a:p>
        </p:txBody>
      </p:sp>
      <p:pic>
        <p:nvPicPr>
          <p:cNvPr id="56" name="Picture 55">
            <a:extLst>
              <a:ext uri="{FF2B5EF4-FFF2-40B4-BE49-F238E27FC236}">
                <a16:creationId xmlns:a16="http://schemas.microsoft.com/office/drawing/2014/main" xmlns="" id="{E3075250-75C2-6187-0125-0AA4629E4753}"/>
              </a:ext>
            </a:extLst>
          </p:cNvPr>
          <p:cNvPicPr>
            <a:picLocks noChangeAspect="1"/>
          </p:cNvPicPr>
          <p:nvPr/>
        </p:nvPicPr>
        <p:blipFill>
          <a:blip r:embed="rId3"/>
          <a:stretch>
            <a:fillRect/>
          </a:stretch>
        </p:blipFill>
        <p:spPr>
          <a:xfrm>
            <a:off x="7326449" y="3486706"/>
            <a:ext cx="4284468" cy="3232409"/>
          </a:xfrm>
          <a:prstGeom prst="rect">
            <a:avLst/>
          </a:prstGeom>
        </p:spPr>
      </p:pic>
      <p:grpSp>
        <p:nvGrpSpPr>
          <p:cNvPr id="258" name="Google Shape;2373;p46">
            <a:extLst>
              <a:ext uri="{FF2B5EF4-FFF2-40B4-BE49-F238E27FC236}">
                <a16:creationId xmlns:a16="http://schemas.microsoft.com/office/drawing/2014/main" xmlns="" id="{A4A2A124-6FF4-5FAF-10F5-24F188F4F381}"/>
              </a:ext>
            </a:extLst>
          </p:cNvPr>
          <p:cNvGrpSpPr/>
          <p:nvPr/>
        </p:nvGrpSpPr>
        <p:grpSpPr>
          <a:xfrm>
            <a:off x="7651726" y="2014443"/>
            <a:ext cx="3517148" cy="1339451"/>
            <a:chOff x="720000" y="2261513"/>
            <a:chExt cx="2751300" cy="1047789"/>
          </a:xfrm>
        </p:grpSpPr>
        <p:sp>
          <p:nvSpPr>
            <p:cNvPr id="259" name="Google Shape;2374;p46">
              <a:extLst>
                <a:ext uri="{FF2B5EF4-FFF2-40B4-BE49-F238E27FC236}">
                  <a16:creationId xmlns:a16="http://schemas.microsoft.com/office/drawing/2014/main" xmlns="" id="{E4EE709F-3F99-0B7D-7725-F4FEA2D3C598}"/>
                </a:ext>
              </a:extLst>
            </p:cNvPr>
            <p:cNvSpPr/>
            <p:nvPr/>
          </p:nvSpPr>
          <p:spPr>
            <a:xfrm>
              <a:off x="720000" y="3068703"/>
              <a:ext cx="2751300" cy="2406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260" name="Google Shape;2375;p46">
              <a:extLst>
                <a:ext uri="{FF2B5EF4-FFF2-40B4-BE49-F238E27FC236}">
                  <a16:creationId xmlns:a16="http://schemas.microsoft.com/office/drawing/2014/main" xmlns="" id="{B27F9DD9-5571-43DD-3425-3063B8481313}"/>
                </a:ext>
              </a:extLst>
            </p:cNvPr>
            <p:cNvGrpSpPr/>
            <p:nvPr/>
          </p:nvGrpSpPr>
          <p:grpSpPr>
            <a:xfrm>
              <a:off x="917656" y="2305616"/>
              <a:ext cx="1147194" cy="927868"/>
              <a:chOff x="1185450" y="3922700"/>
              <a:chExt cx="937250" cy="758000"/>
            </a:xfrm>
          </p:grpSpPr>
          <p:sp>
            <p:nvSpPr>
              <p:cNvPr id="311" name="Google Shape;2376;p46">
                <a:extLst>
                  <a:ext uri="{FF2B5EF4-FFF2-40B4-BE49-F238E27FC236}">
                    <a16:creationId xmlns:a16="http://schemas.microsoft.com/office/drawing/2014/main" xmlns="" id="{B5E70524-180F-F411-61BE-59D2D441E243}"/>
                  </a:ext>
                </a:extLst>
              </p:cNvPr>
              <p:cNvSpPr/>
              <p:nvPr/>
            </p:nvSpPr>
            <p:spPr>
              <a:xfrm>
                <a:off x="1295175" y="3923625"/>
                <a:ext cx="129425" cy="114375"/>
              </a:xfrm>
              <a:custGeom>
                <a:avLst/>
                <a:gdLst/>
                <a:ahLst/>
                <a:cxnLst/>
                <a:rect l="l" t="t" r="r" b="b"/>
                <a:pathLst>
                  <a:path w="5177" h="4575" extrusionOk="0">
                    <a:moveTo>
                      <a:pt x="4305" y="0"/>
                    </a:moveTo>
                    <a:lnTo>
                      <a:pt x="4305" y="0"/>
                    </a:lnTo>
                    <a:cubicBezTo>
                      <a:pt x="3812" y="57"/>
                      <a:pt x="3288" y="175"/>
                      <a:pt x="2731" y="374"/>
                    </a:cubicBezTo>
                    <a:cubicBezTo>
                      <a:pt x="1683" y="747"/>
                      <a:pt x="765" y="1373"/>
                      <a:pt x="1" y="2146"/>
                    </a:cubicBezTo>
                    <a:cubicBezTo>
                      <a:pt x="1238" y="2984"/>
                      <a:pt x="2176" y="4575"/>
                      <a:pt x="3414" y="4575"/>
                    </a:cubicBezTo>
                    <a:cubicBezTo>
                      <a:pt x="3610" y="4575"/>
                      <a:pt x="3813" y="4535"/>
                      <a:pt x="4027" y="4446"/>
                    </a:cubicBezTo>
                    <a:cubicBezTo>
                      <a:pt x="5176" y="3903"/>
                      <a:pt x="4651" y="1995"/>
                      <a:pt x="4303" y="662"/>
                    </a:cubicBezTo>
                    <a:cubicBezTo>
                      <a:pt x="4281" y="445"/>
                      <a:pt x="4286" y="223"/>
                      <a:pt x="430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2" name="Google Shape;2377;p46">
                <a:extLst>
                  <a:ext uri="{FF2B5EF4-FFF2-40B4-BE49-F238E27FC236}">
                    <a16:creationId xmlns:a16="http://schemas.microsoft.com/office/drawing/2014/main" xmlns="" id="{E9F97FF9-547B-AFB1-7CE6-D7FCB326D2C3}"/>
                  </a:ext>
                </a:extLst>
              </p:cNvPr>
              <p:cNvSpPr/>
              <p:nvPr/>
            </p:nvSpPr>
            <p:spPr>
              <a:xfrm>
                <a:off x="1230225" y="4015225"/>
                <a:ext cx="56375" cy="123600"/>
              </a:xfrm>
              <a:custGeom>
                <a:avLst/>
                <a:gdLst/>
                <a:ahLst/>
                <a:cxnLst/>
                <a:rect l="l" t="t" r="r" b="b"/>
                <a:pathLst>
                  <a:path w="2255" h="4944" extrusionOk="0">
                    <a:moveTo>
                      <a:pt x="1397" y="0"/>
                    </a:moveTo>
                    <a:cubicBezTo>
                      <a:pt x="530" y="1371"/>
                      <a:pt x="38" y="2932"/>
                      <a:pt x="5" y="4326"/>
                    </a:cubicBezTo>
                    <a:cubicBezTo>
                      <a:pt x="0" y="4539"/>
                      <a:pt x="7" y="4744"/>
                      <a:pt x="22" y="4944"/>
                    </a:cubicBezTo>
                    <a:cubicBezTo>
                      <a:pt x="351" y="4746"/>
                      <a:pt x="644" y="4526"/>
                      <a:pt x="859" y="4250"/>
                    </a:cubicBezTo>
                    <a:cubicBezTo>
                      <a:pt x="1251" y="3692"/>
                      <a:pt x="1643" y="3131"/>
                      <a:pt x="1842" y="2758"/>
                    </a:cubicBezTo>
                    <a:cubicBezTo>
                      <a:pt x="2254" y="1853"/>
                      <a:pt x="2133" y="663"/>
                      <a:pt x="139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3" name="Google Shape;2378;p46">
                <a:extLst>
                  <a:ext uri="{FF2B5EF4-FFF2-40B4-BE49-F238E27FC236}">
                    <a16:creationId xmlns:a16="http://schemas.microsoft.com/office/drawing/2014/main" xmlns="" id="{95BD8B31-D783-1CAC-A8E5-CF2D9D303AC9}"/>
                  </a:ext>
                </a:extLst>
              </p:cNvPr>
              <p:cNvSpPr/>
              <p:nvPr/>
            </p:nvSpPr>
            <p:spPr>
              <a:xfrm>
                <a:off x="1185450" y="3922700"/>
                <a:ext cx="937250" cy="758000"/>
              </a:xfrm>
              <a:custGeom>
                <a:avLst/>
                <a:gdLst/>
                <a:ahLst/>
                <a:cxnLst/>
                <a:rect l="l" t="t" r="r" b="b"/>
                <a:pathLst>
                  <a:path w="37490" h="30320" extrusionOk="0">
                    <a:moveTo>
                      <a:pt x="26070" y="23874"/>
                    </a:moveTo>
                    <a:lnTo>
                      <a:pt x="26070" y="23874"/>
                    </a:lnTo>
                    <a:cubicBezTo>
                      <a:pt x="26065" y="23877"/>
                      <a:pt x="26062" y="23878"/>
                      <a:pt x="26058" y="23878"/>
                    </a:cubicBezTo>
                    <a:cubicBezTo>
                      <a:pt x="26026" y="23887"/>
                      <a:pt x="25993" y="23899"/>
                      <a:pt x="25962" y="23907"/>
                    </a:cubicBezTo>
                    <a:cubicBezTo>
                      <a:pt x="25844" y="23942"/>
                      <a:pt x="25728" y="23978"/>
                      <a:pt x="25611" y="24012"/>
                    </a:cubicBezTo>
                    <a:cubicBezTo>
                      <a:pt x="25660" y="23987"/>
                      <a:pt x="25711" y="23968"/>
                      <a:pt x="25761" y="23951"/>
                    </a:cubicBezTo>
                    <a:cubicBezTo>
                      <a:pt x="25809" y="23933"/>
                      <a:pt x="25855" y="23920"/>
                      <a:pt x="25903" y="23910"/>
                    </a:cubicBezTo>
                    <a:cubicBezTo>
                      <a:pt x="25919" y="23904"/>
                      <a:pt x="25932" y="23900"/>
                      <a:pt x="25948" y="23897"/>
                    </a:cubicBezTo>
                    <a:cubicBezTo>
                      <a:pt x="25989" y="23886"/>
                      <a:pt x="26028" y="23878"/>
                      <a:pt x="26070" y="23874"/>
                    </a:cubicBezTo>
                    <a:close/>
                    <a:moveTo>
                      <a:pt x="9324" y="1"/>
                    </a:moveTo>
                    <a:cubicBezTo>
                      <a:pt x="9121" y="1"/>
                      <a:pt x="8912" y="12"/>
                      <a:pt x="8696" y="36"/>
                    </a:cubicBezTo>
                    <a:cubicBezTo>
                      <a:pt x="8675" y="259"/>
                      <a:pt x="8670" y="482"/>
                      <a:pt x="8694" y="696"/>
                    </a:cubicBezTo>
                    <a:cubicBezTo>
                      <a:pt x="9044" y="2032"/>
                      <a:pt x="9566" y="3937"/>
                      <a:pt x="8419" y="4480"/>
                    </a:cubicBezTo>
                    <a:cubicBezTo>
                      <a:pt x="8205" y="4569"/>
                      <a:pt x="8002" y="4609"/>
                      <a:pt x="7806" y="4609"/>
                    </a:cubicBezTo>
                    <a:cubicBezTo>
                      <a:pt x="6568" y="4609"/>
                      <a:pt x="5629" y="3017"/>
                      <a:pt x="4391" y="2180"/>
                    </a:cubicBezTo>
                    <a:cubicBezTo>
                      <a:pt x="3934" y="2642"/>
                      <a:pt x="3536" y="3154"/>
                      <a:pt x="3191" y="3698"/>
                    </a:cubicBezTo>
                    <a:cubicBezTo>
                      <a:pt x="3928" y="4363"/>
                      <a:pt x="4047" y="5550"/>
                      <a:pt x="3637" y="6455"/>
                    </a:cubicBezTo>
                    <a:cubicBezTo>
                      <a:pt x="3437" y="6830"/>
                      <a:pt x="3046" y="7388"/>
                      <a:pt x="2654" y="7947"/>
                    </a:cubicBezTo>
                    <a:cubicBezTo>
                      <a:pt x="2437" y="8222"/>
                      <a:pt x="2146" y="8444"/>
                      <a:pt x="1814" y="8641"/>
                    </a:cubicBezTo>
                    <a:cubicBezTo>
                      <a:pt x="1991" y="11096"/>
                      <a:pt x="3499" y="12639"/>
                      <a:pt x="3569" y="12708"/>
                    </a:cubicBezTo>
                    <a:cubicBezTo>
                      <a:pt x="2599" y="13366"/>
                      <a:pt x="1788" y="14310"/>
                      <a:pt x="1340" y="15656"/>
                    </a:cubicBezTo>
                    <a:cubicBezTo>
                      <a:pt x="1267" y="15873"/>
                      <a:pt x="1202" y="16084"/>
                      <a:pt x="1137" y="16297"/>
                    </a:cubicBezTo>
                    <a:cubicBezTo>
                      <a:pt x="0" y="20058"/>
                      <a:pt x="202" y="22958"/>
                      <a:pt x="2004" y="25241"/>
                    </a:cubicBezTo>
                    <a:cubicBezTo>
                      <a:pt x="3908" y="27654"/>
                      <a:pt x="4559" y="28081"/>
                      <a:pt x="4559" y="28081"/>
                    </a:cubicBezTo>
                    <a:cubicBezTo>
                      <a:pt x="4559" y="28081"/>
                      <a:pt x="4465" y="29468"/>
                      <a:pt x="6105" y="29568"/>
                    </a:cubicBezTo>
                    <a:cubicBezTo>
                      <a:pt x="6311" y="29580"/>
                      <a:pt x="6517" y="29587"/>
                      <a:pt x="6719" y="29587"/>
                    </a:cubicBezTo>
                    <a:cubicBezTo>
                      <a:pt x="8027" y="29587"/>
                      <a:pt x="9166" y="29304"/>
                      <a:pt x="9154" y="28547"/>
                    </a:cubicBezTo>
                    <a:cubicBezTo>
                      <a:pt x="9152" y="28493"/>
                      <a:pt x="9145" y="28436"/>
                      <a:pt x="9132" y="28375"/>
                    </a:cubicBezTo>
                    <a:cubicBezTo>
                      <a:pt x="9102" y="28243"/>
                      <a:pt x="9150" y="28165"/>
                      <a:pt x="9261" y="28129"/>
                    </a:cubicBezTo>
                    <a:cubicBezTo>
                      <a:pt x="9315" y="28111"/>
                      <a:pt x="9384" y="28103"/>
                      <a:pt x="9467" y="28103"/>
                    </a:cubicBezTo>
                    <a:cubicBezTo>
                      <a:pt x="10300" y="28103"/>
                      <a:pt x="12554" y="28902"/>
                      <a:pt x="15118" y="28902"/>
                    </a:cubicBezTo>
                    <a:cubicBezTo>
                      <a:pt x="15821" y="28902"/>
                      <a:pt x="16547" y="28842"/>
                      <a:pt x="17274" y="28689"/>
                    </a:cubicBezTo>
                    <a:cubicBezTo>
                      <a:pt x="18426" y="28445"/>
                      <a:pt x="19334" y="28352"/>
                      <a:pt x="20092" y="28352"/>
                    </a:cubicBezTo>
                    <a:cubicBezTo>
                      <a:pt x="21807" y="28352"/>
                      <a:pt x="22757" y="28831"/>
                      <a:pt x="24044" y="29135"/>
                    </a:cubicBezTo>
                    <a:cubicBezTo>
                      <a:pt x="24240" y="29181"/>
                      <a:pt x="24444" y="29222"/>
                      <a:pt x="24658" y="29258"/>
                    </a:cubicBezTo>
                    <a:cubicBezTo>
                      <a:pt x="24678" y="29262"/>
                      <a:pt x="24694" y="29265"/>
                      <a:pt x="24715" y="29269"/>
                    </a:cubicBezTo>
                    <a:cubicBezTo>
                      <a:pt x="24900" y="29298"/>
                      <a:pt x="25078" y="29327"/>
                      <a:pt x="25247" y="29352"/>
                    </a:cubicBezTo>
                    <a:cubicBezTo>
                      <a:pt x="25637" y="29414"/>
                      <a:pt x="25993" y="29465"/>
                      <a:pt x="26323" y="29510"/>
                    </a:cubicBezTo>
                    <a:cubicBezTo>
                      <a:pt x="26489" y="29533"/>
                      <a:pt x="26649" y="29552"/>
                      <a:pt x="26802" y="29569"/>
                    </a:cubicBezTo>
                    <a:cubicBezTo>
                      <a:pt x="27510" y="29653"/>
                      <a:pt x="28119" y="29692"/>
                      <a:pt x="28749" y="29696"/>
                    </a:cubicBezTo>
                    <a:cubicBezTo>
                      <a:pt x="28956" y="29696"/>
                      <a:pt x="29163" y="29695"/>
                      <a:pt x="29379" y="29688"/>
                    </a:cubicBezTo>
                    <a:cubicBezTo>
                      <a:pt x="29514" y="29682"/>
                      <a:pt x="29648" y="29676"/>
                      <a:pt x="29790" y="29669"/>
                    </a:cubicBezTo>
                    <a:lnTo>
                      <a:pt x="29790" y="29669"/>
                    </a:lnTo>
                    <a:cubicBezTo>
                      <a:pt x="29790" y="29669"/>
                      <a:pt x="29713" y="30268"/>
                      <a:pt x="30550" y="30319"/>
                    </a:cubicBezTo>
                    <a:cubicBezTo>
                      <a:pt x="30561" y="30319"/>
                      <a:pt x="30572" y="30319"/>
                      <a:pt x="30583" y="30319"/>
                    </a:cubicBezTo>
                    <a:cubicBezTo>
                      <a:pt x="30941" y="30319"/>
                      <a:pt x="31021" y="30180"/>
                      <a:pt x="31035" y="30086"/>
                    </a:cubicBezTo>
                    <a:cubicBezTo>
                      <a:pt x="31042" y="30037"/>
                      <a:pt x="31029" y="29999"/>
                      <a:pt x="31029" y="29999"/>
                    </a:cubicBezTo>
                    <a:lnTo>
                      <a:pt x="31029" y="29999"/>
                    </a:lnTo>
                    <a:cubicBezTo>
                      <a:pt x="31029" y="29999"/>
                      <a:pt x="31151" y="30076"/>
                      <a:pt x="31325" y="30103"/>
                    </a:cubicBezTo>
                    <a:cubicBezTo>
                      <a:pt x="31360" y="30109"/>
                      <a:pt x="31398" y="30113"/>
                      <a:pt x="31438" y="30113"/>
                    </a:cubicBezTo>
                    <a:cubicBezTo>
                      <a:pt x="31542" y="30113"/>
                      <a:pt x="31658" y="30088"/>
                      <a:pt x="31773" y="30016"/>
                    </a:cubicBezTo>
                    <a:cubicBezTo>
                      <a:pt x="31782" y="30009"/>
                      <a:pt x="31789" y="30003"/>
                      <a:pt x="31798" y="29996"/>
                    </a:cubicBezTo>
                    <a:cubicBezTo>
                      <a:pt x="32112" y="29779"/>
                      <a:pt x="31993" y="29434"/>
                      <a:pt x="31977" y="29391"/>
                    </a:cubicBezTo>
                    <a:lnTo>
                      <a:pt x="31977" y="29391"/>
                    </a:lnTo>
                    <a:cubicBezTo>
                      <a:pt x="31992" y="29410"/>
                      <a:pt x="32058" y="29492"/>
                      <a:pt x="32200" y="29492"/>
                    </a:cubicBezTo>
                    <a:cubicBezTo>
                      <a:pt x="32276" y="29492"/>
                      <a:pt x="32374" y="29468"/>
                      <a:pt x="32497" y="29400"/>
                    </a:cubicBezTo>
                    <a:cubicBezTo>
                      <a:pt x="32881" y="29185"/>
                      <a:pt x="32865" y="28493"/>
                      <a:pt x="32271" y="28288"/>
                    </a:cubicBezTo>
                    <a:cubicBezTo>
                      <a:pt x="31673" y="28085"/>
                      <a:pt x="30570" y="28061"/>
                      <a:pt x="30570" y="28061"/>
                    </a:cubicBezTo>
                    <a:cubicBezTo>
                      <a:pt x="30570" y="28061"/>
                      <a:pt x="29880" y="27709"/>
                      <a:pt x="29243" y="27441"/>
                    </a:cubicBezTo>
                    <a:cubicBezTo>
                      <a:pt x="29043" y="27357"/>
                      <a:pt x="28849" y="27280"/>
                      <a:pt x="28684" y="27224"/>
                    </a:cubicBezTo>
                    <a:cubicBezTo>
                      <a:pt x="28560" y="27185"/>
                      <a:pt x="28450" y="27152"/>
                      <a:pt x="28366" y="27141"/>
                    </a:cubicBezTo>
                    <a:cubicBezTo>
                      <a:pt x="28206" y="27120"/>
                      <a:pt x="28244" y="27092"/>
                      <a:pt x="28392" y="27056"/>
                    </a:cubicBezTo>
                    <a:cubicBezTo>
                      <a:pt x="27852" y="26937"/>
                      <a:pt x="27147" y="26781"/>
                      <a:pt x="26759" y="26693"/>
                    </a:cubicBezTo>
                    <a:cubicBezTo>
                      <a:pt x="26077" y="26536"/>
                      <a:pt x="25253" y="26305"/>
                      <a:pt x="24997" y="26177"/>
                    </a:cubicBezTo>
                    <a:cubicBezTo>
                      <a:pt x="24948" y="26153"/>
                      <a:pt x="24897" y="26088"/>
                      <a:pt x="24856" y="25996"/>
                    </a:cubicBezTo>
                    <a:lnTo>
                      <a:pt x="24856" y="25996"/>
                    </a:lnTo>
                    <a:cubicBezTo>
                      <a:pt x="24898" y="26083"/>
                      <a:pt x="24948" y="26145"/>
                      <a:pt x="24997" y="26171"/>
                    </a:cubicBezTo>
                    <a:cubicBezTo>
                      <a:pt x="25253" y="26297"/>
                      <a:pt x="26077" y="26532"/>
                      <a:pt x="26759" y="26685"/>
                    </a:cubicBezTo>
                    <a:cubicBezTo>
                      <a:pt x="26804" y="26696"/>
                      <a:pt x="26857" y="26709"/>
                      <a:pt x="26909" y="26720"/>
                    </a:cubicBezTo>
                    <a:cubicBezTo>
                      <a:pt x="27313" y="26810"/>
                      <a:pt x="27915" y="26945"/>
                      <a:pt x="28393" y="27049"/>
                    </a:cubicBezTo>
                    <a:cubicBezTo>
                      <a:pt x="28758" y="26960"/>
                      <a:pt x="29812" y="26821"/>
                      <a:pt x="30289" y="26594"/>
                    </a:cubicBezTo>
                    <a:cubicBezTo>
                      <a:pt x="30379" y="26554"/>
                      <a:pt x="30463" y="26528"/>
                      <a:pt x="30544" y="26517"/>
                    </a:cubicBezTo>
                    <a:lnTo>
                      <a:pt x="30702" y="26297"/>
                    </a:lnTo>
                    <a:lnTo>
                      <a:pt x="30825" y="26127"/>
                    </a:lnTo>
                    <a:lnTo>
                      <a:pt x="30825" y="26131"/>
                    </a:lnTo>
                    <a:lnTo>
                      <a:pt x="30705" y="26300"/>
                    </a:lnTo>
                    <a:lnTo>
                      <a:pt x="30543" y="26526"/>
                    </a:lnTo>
                    <a:cubicBezTo>
                      <a:pt x="30580" y="26521"/>
                      <a:pt x="30617" y="26519"/>
                      <a:pt x="30653" y="26519"/>
                    </a:cubicBezTo>
                    <a:cubicBezTo>
                      <a:pt x="30832" y="26519"/>
                      <a:pt x="31004" y="26577"/>
                      <a:pt x="31200" y="26655"/>
                    </a:cubicBezTo>
                    <a:cubicBezTo>
                      <a:pt x="31369" y="26722"/>
                      <a:pt x="31556" y="26801"/>
                      <a:pt x="31779" y="26869"/>
                    </a:cubicBezTo>
                    <a:cubicBezTo>
                      <a:pt x="31989" y="26933"/>
                      <a:pt x="32229" y="26985"/>
                      <a:pt x="32522" y="27002"/>
                    </a:cubicBezTo>
                    <a:cubicBezTo>
                      <a:pt x="32826" y="27021"/>
                      <a:pt x="33095" y="27028"/>
                      <a:pt x="33328" y="27028"/>
                    </a:cubicBezTo>
                    <a:cubicBezTo>
                      <a:pt x="34015" y="27028"/>
                      <a:pt x="34386" y="26968"/>
                      <a:pt x="34386" y="26968"/>
                    </a:cubicBezTo>
                    <a:cubicBezTo>
                      <a:pt x="34386" y="26968"/>
                      <a:pt x="34675" y="27741"/>
                      <a:pt x="35262" y="27741"/>
                    </a:cubicBezTo>
                    <a:cubicBezTo>
                      <a:pt x="35300" y="27741"/>
                      <a:pt x="35339" y="27737"/>
                      <a:pt x="35379" y="27731"/>
                    </a:cubicBezTo>
                    <a:cubicBezTo>
                      <a:pt x="36045" y="27619"/>
                      <a:pt x="35912" y="27302"/>
                      <a:pt x="35912" y="27302"/>
                    </a:cubicBezTo>
                    <a:lnTo>
                      <a:pt x="35912" y="27302"/>
                    </a:lnTo>
                    <a:cubicBezTo>
                      <a:pt x="35912" y="27302"/>
                      <a:pt x="36018" y="27502"/>
                      <a:pt x="36345" y="27502"/>
                    </a:cubicBezTo>
                    <a:cubicBezTo>
                      <a:pt x="36411" y="27502"/>
                      <a:pt x="36486" y="27494"/>
                      <a:pt x="36571" y="27474"/>
                    </a:cubicBezTo>
                    <a:cubicBezTo>
                      <a:pt x="37079" y="27359"/>
                      <a:pt x="36899" y="26866"/>
                      <a:pt x="36899" y="26866"/>
                    </a:cubicBezTo>
                    <a:lnTo>
                      <a:pt x="36899" y="26866"/>
                    </a:lnTo>
                    <a:cubicBezTo>
                      <a:pt x="36899" y="26866"/>
                      <a:pt x="36904" y="26867"/>
                      <a:pt x="36911" y="26867"/>
                    </a:cubicBezTo>
                    <a:cubicBezTo>
                      <a:pt x="36995" y="26867"/>
                      <a:pt x="37489" y="26841"/>
                      <a:pt x="37371" y="26231"/>
                    </a:cubicBezTo>
                    <a:cubicBezTo>
                      <a:pt x="37350" y="26121"/>
                      <a:pt x="37312" y="26034"/>
                      <a:pt x="37266" y="25960"/>
                    </a:cubicBezTo>
                    <a:cubicBezTo>
                      <a:pt x="37022" y="25579"/>
                      <a:pt x="36487" y="25595"/>
                      <a:pt x="36170" y="25510"/>
                    </a:cubicBezTo>
                    <a:cubicBezTo>
                      <a:pt x="35919" y="25440"/>
                      <a:pt x="35222" y="25290"/>
                      <a:pt x="34436" y="25112"/>
                    </a:cubicBezTo>
                    <a:cubicBezTo>
                      <a:pt x="34236" y="25068"/>
                      <a:pt x="34030" y="25021"/>
                      <a:pt x="33828" y="24971"/>
                    </a:cubicBezTo>
                    <a:cubicBezTo>
                      <a:pt x="33622" y="24922"/>
                      <a:pt x="33418" y="24874"/>
                      <a:pt x="33220" y="24825"/>
                    </a:cubicBezTo>
                    <a:cubicBezTo>
                      <a:pt x="33195" y="24818"/>
                      <a:pt x="33172" y="24812"/>
                      <a:pt x="33147" y="24805"/>
                    </a:cubicBezTo>
                    <a:cubicBezTo>
                      <a:pt x="32916" y="24744"/>
                      <a:pt x="32716" y="24673"/>
                      <a:pt x="32542" y="24594"/>
                    </a:cubicBezTo>
                    <a:cubicBezTo>
                      <a:pt x="31873" y="24285"/>
                      <a:pt x="31592" y="23862"/>
                      <a:pt x="31245" y="23437"/>
                    </a:cubicBezTo>
                    <a:cubicBezTo>
                      <a:pt x="31060" y="23210"/>
                      <a:pt x="30921" y="22952"/>
                      <a:pt x="30819" y="22732"/>
                    </a:cubicBezTo>
                    <a:cubicBezTo>
                      <a:pt x="30754" y="22589"/>
                      <a:pt x="30708" y="22460"/>
                      <a:pt x="30675" y="22363"/>
                    </a:cubicBezTo>
                    <a:cubicBezTo>
                      <a:pt x="30635" y="22248"/>
                      <a:pt x="30617" y="22177"/>
                      <a:pt x="30617" y="22177"/>
                    </a:cubicBezTo>
                    <a:cubicBezTo>
                      <a:pt x="30689" y="22114"/>
                      <a:pt x="30756" y="22051"/>
                      <a:pt x="30825" y="21982"/>
                    </a:cubicBezTo>
                    <a:cubicBezTo>
                      <a:pt x="31697" y="21118"/>
                      <a:pt x="32202" y="20007"/>
                      <a:pt x="32532" y="19014"/>
                    </a:cubicBezTo>
                    <a:cubicBezTo>
                      <a:pt x="32764" y="18312"/>
                      <a:pt x="32708" y="17603"/>
                      <a:pt x="32513" y="16959"/>
                    </a:cubicBezTo>
                    <a:cubicBezTo>
                      <a:pt x="32215" y="15982"/>
                      <a:pt x="31588" y="15161"/>
                      <a:pt x="31113" y="14764"/>
                    </a:cubicBezTo>
                    <a:cubicBezTo>
                      <a:pt x="30321" y="14107"/>
                      <a:pt x="28201" y="12613"/>
                      <a:pt x="28201" y="12613"/>
                    </a:cubicBezTo>
                    <a:cubicBezTo>
                      <a:pt x="28201" y="12613"/>
                      <a:pt x="28011" y="10048"/>
                      <a:pt x="27135" y="10048"/>
                    </a:cubicBezTo>
                    <a:cubicBezTo>
                      <a:pt x="27115" y="10048"/>
                      <a:pt x="27095" y="10049"/>
                      <a:pt x="27074" y="10052"/>
                    </a:cubicBezTo>
                    <a:cubicBezTo>
                      <a:pt x="26148" y="10174"/>
                      <a:pt x="25534" y="12150"/>
                      <a:pt x="25534" y="12150"/>
                    </a:cubicBezTo>
                    <a:cubicBezTo>
                      <a:pt x="23022" y="12232"/>
                      <a:pt x="21375" y="13783"/>
                      <a:pt x="21375" y="13783"/>
                    </a:cubicBezTo>
                    <a:cubicBezTo>
                      <a:pt x="21375" y="13783"/>
                      <a:pt x="20034" y="13085"/>
                      <a:pt x="19136" y="13085"/>
                    </a:cubicBezTo>
                    <a:cubicBezTo>
                      <a:pt x="18790" y="13085"/>
                      <a:pt x="18509" y="13189"/>
                      <a:pt x="18397" y="13476"/>
                    </a:cubicBezTo>
                    <a:cubicBezTo>
                      <a:pt x="17993" y="14511"/>
                      <a:pt x="19416" y="16579"/>
                      <a:pt x="19416" y="16579"/>
                    </a:cubicBezTo>
                    <a:cubicBezTo>
                      <a:pt x="19416" y="16579"/>
                      <a:pt x="19386" y="16581"/>
                      <a:pt x="19330" y="16581"/>
                    </a:cubicBezTo>
                    <a:cubicBezTo>
                      <a:pt x="19190" y="16581"/>
                      <a:pt x="18889" y="16573"/>
                      <a:pt x="18494" y="16522"/>
                    </a:cubicBezTo>
                    <a:cubicBezTo>
                      <a:pt x="18432" y="16511"/>
                      <a:pt x="18368" y="16503"/>
                      <a:pt x="18299" y="16494"/>
                    </a:cubicBezTo>
                    <a:cubicBezTo>
                      <a:pt x="18008" y="16446"/>
                      <a:pt x="17676" y="16377"/>
                      <a:pt x="17329" y="16273"/>
                    </a:cubicBezTo>
                    <a:cubicBezTo>
                      <a:pt x="16732" y="16090"/>
                      <a:pt x="16090" y="15802"/>
                      <a:pt x="15518" y="15349"/>
                    </a:cubicBezTo>
                    <a:cubicBezTo>
                      <a:pt x="15382" y="15240"/>
                      <a:pt x="15250" y="15126"/>
                      <a:pt x="15125" y="14997"/>
                    </a:cubicBezTo>
                    <a:cubicBezTo>
                      <a:pt x="15124" y="14996"/>
                      <a:pt x="15121" y="14996"/>
                      <a:pt x="15121" y="14994"/>
                    </a:cubicBezTo>
                    <a:cubicBezTo>
                      <a:pt x="14986" y="14857"/>
                      <a:pt x="14850" y="14719"/>
                      <a:pt x="14716" y="14579"/>
                    </a:cubicBezTo>
                    <a:cubicBezTo>
                      <a:pt x="14577" y="14434"/>
                      <a:pt x="14438" y="14292"/>
                      <a:pt x="14300" y="14150"/>
                    </a:cubicBezTo>
                    <a:cubicBezTo>
                      <a:pt x="14092" y="14420"/>
                      <a:pt x="13825" y="14654"/>
                      <a:pt x="13485" y="14832"/>
                    </a:cubicBezTo>
                    <a:cubicBezTo>
                      <a:pt x="13433" y="14856"/>
                      <a:pt x="13382" y="14867"/>
                      <a:pt x="13331" y="14867"/>
                    </a:cubicBezTo>
                    <a:cubicBezTo>
                      <a:pt x="13003" y="14867"/>
                      <a:pt x="12686" y="14436"/>
                      <a:pt x="12359" y="14427"/>
                    </a:cubicBezTo>
                    <a:cubicBezTo>
                      <a:pt x="10648" y="14577"/>
                      <a:pt x="10785" y="16854"/>
                      <a:pt x="9446" y="17393"/>
                    </a:cubicBezTo>
                    <a:cubicBezTo>
                      <a:pt x="9437" y="17393"/>
                      <a:pt x="9428" y="17393"/>
                      <a:pt x="9419" y="17393"/>
                    </a:cubicBezTo>
                    <a:cubicBezTo>
                      <a:pt x="9185" y="17393"/>
                      <a:pt x="8948" y="17460"/>
                      <a:pt x="8713" y="17460"/>
                    </a:cubicBezTo>
                    <a:cubicBezTo>
                      <a:pt x="8578" y="17460"/>
                      <a:pt x="8443" y="17438"/>
                      <a:pt x="8310" y="17368"/>
                    </a:cubicBezTo>
                    <a:cubicBezTo>
                      <a:pt x="6165" y="15918"/>
                      <a:pt x="7368" y="13267"/>
                      <a:pt x="8627" y="11333"/>
                    </a:cubicBezTo>
                    <a:lnTo>
                      <a:pt x="8627" y="11333"/>
                    </a:lnTo>
                    <a:cubicBezTo>
                      <a:pt x="8368" y="11336"/>
                      <a:pt x="8097" y="11348"/>
                      <a:pt x="7818" y="11369"/>
                    </a:cubicBezTo>
                    <a:cubicBezTo>
                      <a:pt x="7784" y="11348"/>
                      <a:pt x="7742" y="11326"/>
                      <a:pt x="7693" y="11303"/>
                    </a:cubicBezTo>
                    <a:cubicBezTo>
                      <a:pt x="7207" y="11080"/>
                      <a:pt x="6874" y="10796"/>
                      <a:pt x="6642" y="10486"/>
                    </a:cubicBezTo>
                    <a:cubicBezTo>
                      <a:pt x="6131" y="9800"/>
                      <a:pt x="6108" y="8975"/>
                      <a:pt x="5992" y="8342"/>
                    </a:cubicBezTo>
                    <a:cubicBezTo>
                      <a:pt x="5923" y="7966"/>
                      <a:pt x="6044" y="7853"/>
                      <a:pt x="6293" y="7853"/>
                    </a:cubicBezTo>
                    <a:cubicBezTo>
                      <a:pt x="6653" y="7853"/>
                      <a:pt x="7280" y="8088"/>
                      <a:pt x="7989" y="8105"/>
                    </a:cubicBezTo>
                    <a:cubicBezTo>
                      <a:pt x="8106" y="8107"/>
                      <a:pt x="8227" y="8109"/>
                      <a:pt x="8350" y="8109"/>
                    </a:cubicBezTo>
                    <a:cubicBezTo>
                      <a:pt x="9479" y="8109"/>
                      <a:pt x="10825" y="7967"/>
                      <a:pt x="12129" y="6935"/>
                    </a:cubicBezTo>
                    <a:cubicBezTo>
                      <a:pt x="12793" y="6411"/>
                      <a:pt x="13136" y="5737"/>
                      <a:pt x="13272" y="5007"/>
                    </a:cubicBezTo>
                    <a:cubicBezTo>
                      <a:pt x="13433" y="4146"/>
                      <a:pt x="13300" y="3206"/>
                      <a:pt x="13048" y="2345"/>
                    </a:cubicBezTo>
                    <a:cubicBezTo>
                      <a:pt x="12694" y="1147"/>
                      <a:pt x="11352" y="1"/>
                      <a:pt x="932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14" name="Google Shape;2379;p46">
                <a:extLst>
                  <a:ext uri="{FF2B5EF4-FFF2-40B4-BE49-F238E27FC236}">
                    <a16:creationId xmlns:a16="http://schemas.microsoft.com/office/drawing/2014/main" xmlns="" id="{1BBB802D-DDE4-DB0D-AED4-2A7C8A5B212E}"/>
                  </a:ext>
                </a:extLst>
              </p:cNvPr>
              <p:cNvSpPr/>
              <p:nvPr/>
            </p:nvSpPr>
            <p:spPr>
              <a:xfrm>
                <a:off x="1834150" y="4519575"/>
                <a:ext cx="3050" cy="825"/>
              </a:xfrm>
              <a:custGeom>
                <a:avLst/>
                <a:gdLst/>
                <a:ahLst/>
                <a:cxnLst/>
                <a:rect l="l" t="t" r="r" b="b"/>
                <a:pathLst>
                  <a:path w="122" h="33" extrusionOk="0">
                    <a:moveTo>
                      <a:pt x="122" y="1"/>
                    </a:moveTo>
                    <a:cubicBezTo>
                      <a:pt x="80" y="6"/>
                      <a:pt x="41" y="12"/>
                      <a:pt x="0" y="22"/>
                    </a:cubicBezTo>
                    <a:cubicBezTo>
                      <a:pt x="1" y="22"/>
                      <a:pt x="1" y="24"/>
                      <a:pt x="4" y="24"/>
                    </a:cubicBezTo>
                    <a:cubicBezTo>
                      <a:pt x="7" y="28"/>
                      <a:pt x="12" y="29"/>
                      <a:pt x="14" y="32"/>
                    </a:cubicBezTo>
                    <a:cubicBezTo>
                      <a:pt x="45" y="24"/>
                      <a:pt x="78" y="14"/>
                      <a:pt x="110" y="3"/>
                    </a:cubicBezTo>
                    <a:cubicBezTo>
                      <a:pt x="114" y="3"/>
                      <a:pt x="117" y="2"/>
                      <a:pt x="122" y="1"/>
                    </a:cubicBezTo>
                    <a:close/>
                  </a:path>
                </a:pathLst>
              </a:custGeom>
              <a:solidFill>
                <a:srgbClr val="C88A42"/>
              </a:solidFill>
              <a:ln>
                <a:noFill/>
              </a:ln>
            </p:spPr>
            <p:txBody>
              <a:bodyPr spcFirstLastPara="1" wrap="square" lIns="91425" tIns="91425" rIns="91425" bIns="91425" anchor="ctr" anchorCtr="0">
                <a:noAutofit/>
              </a:bodyPr>
              <a:lstStyle/>
              <a:p>
                <a:endParaRPr/>
              </a:p>
            </p:txBody>
          </p:sp>
          <p:sp>
            <p:nvSpPr>
              <p:cNvPr id="315" name="Google Shape;2380;p46">
                <a:extLst>
                  <a:ext uri="{FF2B5EF4-FFF2-40B4-BE49-F238E27FC236}">
                    <a16:creationId xmlns:a16="http://schemas.microsoft.com/office/drawing/2014/main" xmlns="" id="{4ED4CA1C-D833-3424-47B8-13792AEEB501}"/>
                  </a:ext>
                </a:extLst>
              </p:cNvPr>
              <p:cNvSpPr/>
              <p:nvPr/>
            </p:nvSpPr>
            <p:spPr>
              <a:xfrm>
                <a:off x="1833025" y="4519575"/>
                <a:ext cx="4175" cy="925"/>
              </a:xfrm>
              <a:custGeom>
                <a:avLst/>
                <a:gdLst/>
                <a:ahLst/>
                <a:cxnLst/>
                <a:rect l="l" t="t" r="r" b="b"/>
                <a:pathLst>
                  <a:path w="167" h="37" extrusionOk="0">
                    <a:moveTo>
                      <a:pt x="167" y="1"/>
                    </a:moveTo>
                    <a:cubicBezTo>
                      <a:pt x="125" y="6"/>
                      <a:pt x="86" y="12"/>
                      <a:pt x="45" y="24"/>
                    </a:cubicBezTo>
                    <a:cubicBezTo>
                      <a:pt x="29" y="28"/>
                      <a:pt x="16" y="31"/>
                      <a:pt x="0" y="37"/>
                    </a:cubicBezTo>
                    <a:cubicBezTo>
                      <a:pt x="17" y="32"/>
                      <a:pt x="32" y="29"/>
                      <a:pt x="49" y="25"/>
                    </a:cubicBezTo>
                    <a:cubicBezTo>
                      <a:pt x="83" y="16"/>
                      <a:pt x="122" y="9"/>
                      <a:pt x="155" y="3"/>
                    </a:cubicBezTo>
                    <a:cubicBezTo>
                      <a:pt x="159" y="3"/>
                      <a:pt x="162" y="2"/>
                      <a:pt x="167" y="1"/>
                    </a:cubicBezTo>
                    <a:close/>
                  </a:path>
                </a:pathLst>
              </a:custGeom>
              <a:solidFill>
                <a:srgbClr val="C88A42"/>
              </a:solidFill>
              <a:ln>
                <a:noFill/>
              </a:ln>
            </p:spPr>
            <p:txBody>
              <a:bodyPr spcFirstLastPara="1" wrap="square" lIns="91425" tIns="91425" rIns="91425" bIns="91425" anchor="ctr" anchorCtr="0">
                <a:noAutofit/>
              </a:bodyPr>
              <a:lstStyle/>
              <a:p>
                <a:endParaRPr/>
              </a:p>
            </p:txBody>
          </p:sp>
          <p:sp>
            <p:nvSpPr>
              <p:cNvPr id="316" name="Google Shape;2381;p46">
                <a:extLst>
                  <a:ext uri="{FF2B5EF4-FFF2-40B4-BE49-F238E27FC236}">
                    <a16:creationId xmlns:a16="http://schemas.microsoft.com/office/drawing/2014/main" xmlns="" id="{1AF4D794-CDEE-AA09-864A-A6AE0DC61064}"/>
                  </a:ext>
                </a:extLst>
              </p:cNvPr>
              <p:cNvSpPr/>
              <p:nvPr/>
            </p:nvSpPr>
            <p:spPr>
              <a:xfrm>
                <a:off x="1339550" y="4206000"/>
                <a:ext cx="203425" cy="153200"/>
              </a:xfrm>
              <a:custGeom>
                <a:avLst/>
                <a:gdLst/>
                <a:ahLst/>
                <a:cxnLst/>
                <a:rect l="l" t="t" r="r" b="b"/>
                <a:pathLst>
                  <a:path w="8137" h="6128" extrusionOk="0">
                    <a:moveTo>
                      <a:pt x="2593" y="1"/>
                    </a:moveTo>
                    <a:cubicBezTo>
                      <a:pt x="2550" y="1"/>
                      <a:pt x="2507" y="1"/>
                      <a:pt x="2463" y="1"/>
                    </a:cubicBezTo>
                    <a:cubicBezTo>
                      <a:pt x="1204" y="1935"/>
                      <a:pt x="1" y="4587"/>
                      <a:pt x="2146" y="6036"/>
                    </a:cubicBezTo>
                    <a:cubicBezTo>
                      <a:pt x="2279" y="6106"/>
                      <a:pt x="2414" y="6128"/>
                      <a:pt x="2549" y="6128"/>
                    </a:cubicBezTo>
                    <a:cubicBezTo>
                      <a:pt x="2784" y="6128"/>
                      <a:pt x="3021" y="6061"/>
                      <a:pt x="3255" y="6061"/>
                    </a:cubicBezTo>
                    <a:cubicBezTo>
                      <a:pt x="3264" y="6061"/>
                      <a:pt x="3273" y="6061"/>
                      <a:pt x="3282" y="6061"/>
                    </a:cubicBezTo>
                    <a:cubicBezTo>
                      <a:pt x="4621" y="5522"/>
                      <a:pt x="4484" y="3245"/>
                      <a:pt x="6195" y="3096"/>
                    </a:cubicBezTo>
                    <a:cubicBezTo>
                      <a:pt x="6522" y="3104"/>
                      <a:pt x="6840" y="3536"/>
                      <a:pt x="7168" y="3536"/>
                    </a:cubicBezTo>
                    <a:cubicBezTo>
                      <a:pt x="7219" y="3536"/>
                      <a:pt x="7270" y="3525"/>
                      <a:pt x="7321" y="3502"/>
                    </a:cubicBezTo>
                    <a:cubicBezTo>
                      <a:pt x="7661" y="3322"/>
                      <a:pt x="7928" y="3089"/>
                      <a:pt x="8136" y="2818"/>
                    </a:cubicBezTo>
                    <a:cubicBezTo>
                      <a:pt x="7701" y="2370"/>
                      <a:pt x="7266" y="1934"/>
                      <a:pt x="6813" y="1543"/>
                    </a:cubicBezTo>
                    <a:cubicBezTo>
                      <a:pt x="6474" y="1253"/>
                      <a:pt x="6127" y="991"/>
                      <a:pt x="5761" y="768"/>
                    </a:cubicBezTo>
                    <a:cubicBezTo>
                      <a:pt x="5105" y="370"/>
                      <a:pt x="4387" y="100"/>
                      <a:pt x="3547" y="34"/>
                    </a:cubicBezTo>
                    <a:cubicBezTo>
                      <a:pt x="3505" y="30"/>
                      <a:pt x="3460" y="29"/>
                      <a:pt x="3418" y="24"/>
                    </a:cubicBezTo>
                    <a:cubicBezTo>
                      <a:pt x="3166" y="9"/>
                      <a:pt x="2888" y="1"/>
                      <a:pt x="259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7" name="Google Shape;2382;p46">
                <a:extLst>
                  <a:ext uri="{FF2B5EF4-FFF2-40B4-BE49-F238E27FC236}">
                    <a16:creationId xmlns:a16="http://schemas.microsoft.com/office/drawing/2014/main" xmlns="" id="{E1E1F228-C80B-E157-AB3E-48089055D415}"/>
                  </a:ext>
                </a:extLst>
              </p:cNvPr>
              <p:cNvSpPr/>
              <p:nvPr/>
            </p:nvSpPr>
            <p:spPr>
              <a:xfrm>
                <a:off x="1825700" y="4520150"/>
                <a:ext cx="8825" cy="2900"/>
              </a:xfrm>
              <a:custGeom>
                <a:avLst/>
                <a:gdLst/>
                <a:ahLst/>
                <a:cxnLst/>
                <a:rect l="l" t="t" r="r" b="b"/>
                <a:pathLst>
                  <a:path w="353" h="116" extrusionOk="0">
                    <a:moveTo>
                      <a:pt x="338" y="1"/>
                    </a:moveTo>
                    <a:cubicBezTo>
                      <a:pt x="322" y="5"/>
                      <a:pt x="309" y="8"/>
                      <a:pt x="293" y="14"/>
                    </a:cubicBezTo>
                    <a:cubicBezTo>
                      <a:pt x="245" y="27"/>
                      <a:pt x="199" y="38"/>
                      <a:pt x="151" y="56"/>
                    </a:cubicBezTo>
                    <a:cubicBezTo>
                      <a:pt x="101" y="72"/>
                      <a:pt x="50" y="89"/>
                      <a:pt x="1" y="115"/>
                    </a:cubicBezTo>
                    <a:cubicBezTo>
                      <a:pt x="118" y="82"/>
                      <a:pt x="234" y="46"/>
                      <a:pt x="352" y="11"/>
                    </a:cubicBezTo>
                    <a:cubicBezTo>
                      <a:pt x="350" y="8"/>
                      <a:pt x="345" y="6"/>
                      <a:pt x="342" y="2"/>
                    </a:cubicBezTo>
                    <a:cubicBezTo>
                      <a:pt x="339" y="2"/>
                      <a:pt x="339" y="1"/>
                      <a:pt x="338" y="1"/>
                    </a:cubicBezTo>
                    <a:close/>
                  </a:path>
                </a:pathLst>
              </a:custGeom>
              <a:solidFill>
                <a:srgbClr val="DA9F52"/>
              </a:solidFill>
              <a:ln>
                <a:noFill/>
              </a:ln>
            </p:spPr>
            <p:txBody>
              <a:bodyPr spcFirstLastPara="1" wrap="square" lIns="91425" tIns="91425" rIns="91425" bIns="91425" anchor="ctr" anchorCtr="0">
                <a:noAutofit/>
              </a:bodyPr>
              <a:lstStyle/>
              <a:p>
                <a:endParaRPr/>
              </a:p>
            </p:txBody>
          </p:sp>
          <p:sp>
            <p:nvSpPr>
              <p:cNvPr id="318" name="Google Shape;2383;p46">
                <a:extLst>
                  <a:ext uri="{FF2B5EF4-FFF2-40B4-BE49-F238E27FC236}">
                    <a16:creationId xmlns:a16="http://schemas.microsoft.com/office/drawing/2014/main" xmlns="" id="{010DA572-9D47-1211-4D33-C119AE33DFED}"/>
                  </a:ext>
                </a:extLst>
              </p:cNvPr>
              <p:cNvSpPr/>
              <p:nvPr/>
            </p:nvSpPr>
            <p:spPr>
              <a:xfrm>
                <a:off x="1825700" y="4519575"/>
                <a:ext cx="11500" cy="3425"/>
              </a:xfrm>
              <a:custGeom>
                <a:avLst/>
                <a:gdLst/>
                <a:ahLst/>
                <a:cxnLst/>
                <a:rect l="l" t="t" r="r" b="b"/>
                <a:pathLst>
                  <a:path w="460" h="137" extrusionOk="0">
                    <a:moveTo>
                      <a:pt x="460" y="1"/>
                    </a:moveTo>
                    <a:cubicBezTo>
                      <a:pt x="418" y="6"/>
                      <a:pt x="379" y="12"/>
                      <a:pt x="338" y="24"/>
                    </a:cubicBezTo>
                    <a:cubicBezTo>
                      <a:pt x="322" y="28"/>
                      <a:pt x="309" y="31"/>
                      <a:pt x="293" y="35"/>
                    </a:cubicBezTo>
                    <a:cubicBezTo>
                      <a:pt x="245" y="45"/>
                      <a:pt x="199" y="58"/>
                      <a:pt x="151" y="76"/>
                    </a:cubicBezTo>
                    <a:cubicBezTo>
                      <a:pt x="101" y="93"/>
                      <a:pt x="50" y="112"/>
                      <a:pt x="1" y="137"/>
                    </a:cubicBezTo>
                    <a:cubicBezTo>
                      <a:pt x="118" y="103"/>
                      <a:pt x="234" y="67"/>
                      <a:pt x="352" y="32"/>
                    </a:cubicBezTo>
                    <a:cubicBezTo>
                      <a:pt x="383" y="24"/>
                      <a:pt x="416" y="14"/>
                      <a:pt x="448" y="3"/>
                    </a:cubicBezTo>
                    <a:cubicBezTo>
                      <a:pt x="452" y="3"/>
                      <a:pt x="455" y="2"/>
                      <a:pt x="460" y="1"/>
                    </a:cubicBezTo>
                    <a:close/>
                  </a:path>
                </a:pathLst>
              </a:custGeom>
              <a:solidFill>
                <a:srgbClr val="C34B4C"/>
              </a:solidFill>
              <a:ln>
                <a:noFill/>
              </a:ln>
            </p:spPr>
            <p:txBody>
              <a:bodyPr spcFirstLastPara="1" wrap="square" lIns="91425" tIns="91425" rIns="91425" bIns="91425" anchor="ctr" anchorCtr="0">
                <a:noAutofit/>
              </a:bodyPr>
              <a:lstStyle/>
              <a:p>
                <a:endParaRPr/>
              </a:p>
            </p:txBody>
          </p:sp>
          <p:sp>
            <p:nvSpPr>
              <p:cNvPr id="319" name="Google Shape;2384;p46">
                <a:extLst>
                  <a:ext uri="{FF2B5EF4-FFF2-40B4-BE49-F238E27FC236}">
                    <a16:creationId xmlns:a16="http://schemas.microsoft.com/office/drawing/2014/main" xmlns="" id="{C84F27D3-537B-2C19-6245-2CA02EB1366D}"/>
                  </a:ext>
                </a:extLst>
              </p:cNvPr>
              <p:cNvSpPr/>
              <p:nvPr/>
            </p:nvSpPr>
            <p:spPr>
              <a:xfrm>
                <a:off x="1950850" y="4472200"/>
                <a:ext cx="5250" cy="9550"/>
              </a:xfrm>
              <a:custGeom>
                <a:avLst/>
                <a:gdLst/>
                <a:ahLst/>
                <a:cxnLst/>
                <a:rect l="l" t="t" r="r" b="b"/>
                <a:pathLst>
                  <a:path w="210" h="382" extrusionOk="0">
                    <a:moveTo>
                      <a:pt x="209" y="1"/>
                    </a:moveTo>
                    <a:lnTo>
                      <a:pt x="209" y="1"/>
                    </a:lnTo>
                    <a:cubicBezTo>
                      <a:pt x="140" y="70"/>
                      <a:pt x="73" y="134"/>
                      <a:pt x="1" y="196"/>
                    </a:cubicBezTo>
                    <a:cubicBezTo>
                      <a:pt x="1" y="196"/>
                      <a:pt x="19" y="267"/>
                      <a:pt x="59" y="381"/>
                    </a:cubicBezTo>
                    <a:cubicBezTo>
                      <a:pt x="116" y="238"/>
                      <a:pt x="167" y="113"/>
                      <a:pt x="209" y="1"/>
                    </a:cubicBezTo>
                    <a:close/>
                  </a:path>
                </a:pathLst>
              </a:custGeom>
              <a:solidFill>
                <a:srgbClr val="C34B4C"/>
              </a:solidFill>
              <a:ln>
                <a:noFill/>
              </a:ln>
            </p:spPr>
            <p:txBody>
              <a:bodyPr spcFirstLastPara="1" wrap="square" lIns="91425" tIns="91425" rIns="91425" bIns="91425" anchor="ctr" anchorCtr="0">
                <a:noAutofit/>
              </a:bodyPr>
              <a:lstStyle/>
              <a:p>
                <a:endParaRPr/>
              </a:p>
            </p:txBody>
          </p:sp>
          <p:sp>
            <p:nvSpPr>
              <p:cNvPr id="320" name="Google Shape;2385;p46">
                <a:extLst>
                  <a:ext uri="{FF2B5EF4-FFF2-40B4-BE49-F238E27FC236}">
                    <a16:creationId xmlns:a16="http://schemas.microsoft.com/office/drawing/2014/main" xmlns="" id="{CE7442DA-E51F-C289-E870-5F05834FF845}"/>
                  </a:ext>
                </a:extLst>
              </p:cNvPr>
              <p:cNvSpPr/>
              <p:nvPr/>
            </p:nvSpPr>
            <p:spPr>
              <a:xfrm>
                <a:off x="1863425" y="4527225"/>
                <a:ext cx="32975" cy="30675"/>
              </a:xfrm>
              <a:custGeom>
                <a:avLst/>
                <a:gdLst/>
                <a:ahLst/>
                <a:cxnLst/>
                <a:rect l="l" t="t" r="r" b="b"/>
                <a:pathLst>
                  <a:path w="1319" h="1227" extrusionOk="0">
                    <a:moveTo>
                      <a:pt x="656" y="1"/>
                    </a:moveTo>
                    <a:cubicBezTo>
                      <a:pt x="616" y="1"/>
                      <a:pt x="576" y="5"/>
                      <a:pt x="536" y="13"/>
                    </a:cubicBezTo>
                    <a:cubicBezTo>
                      <a:pt x="210" y="80"/>
                      <a:pt x="0" y="402"/>
                      <a:pt x="68" y="735"/>
                    </a:cubicBezTo>
                    <a:cubicBezTo>
                      <a:pt x="129" y="1025"/>
                      <a:pt x="383" y="1227"/>
                      <a:pt x="664" y="1227"/>
                    </a:cubicBezTo>
                    <a:cubicBezTo>
                      <a:pt x="704" y="1227"/>
                      <a:pt x="743" y="1223"/>
                      <a:pt x="783" y="1215"/>
                    </a:cubicBezTo>
                    <a:cubicBezTo>
                      <a:pt x="1109" y="1148"/>
                      <a:pt x="1319" y="824"/>
                      <a:pt x="1251" y="492"/>
                    </a:cubicBezTo>
                    <a:cubicBezTo>
                      <a:pt x="1191" y="201"/>
                      <a:pt x="938" y="1"/>
                      <a:pt x="656" y="1"/>
                    </a:cubicBezTo>
                    <a:close/>
                  </a:path>
                </a:pathLst>
              </a:custGeom>
              <a:solidFill>
                <a:srgbClr val="E7A731"/>
              </a:solidFill>
              <a:ln>
                <a:noFill/>
              </a:ln>
            </p:spPr>
            <p:txBody>
              <a:bodyPr spcFirstLastPara="1" wrap="square" lIns="91425" tIns="91425" rIns="91425" bIns="91425" anchor="ctr" anchorCtr="0">
                <a:noAutofit/>
              </a:bodyPr>
              <a:lstStyle/>
              <a:p>
                <a:endParaRPr/>
              </a:p>
            </p:txBody>
          </p:sp>
          <p:sp>
            <p:nvSpPr>
              <p:cNvPr id="321" name="Google Shape;2386;p46">
                <a:extLst>
                  <a:ext uri="{FF2B5EF4-FFF2-40B4-BE49-F238E27FC236}">
                    <a16:creationId xmlns:a16="http://schemas.microsoft.com/office/drawing/2014/main" xmlns="" id="{EFE6FB7F-55CD-D50A-6368-EC4016C06EE0}"/>
                  </a:ext>
                </a:extLst>
              </p:cNvPr>
              <p:cNvSpPr/>
              <p:nvPr/>
            </p:nvSpPr>
            <p:spPr>
              <a:xfrm>
                <a:off x="1861575" y="4527575"/>
                <a:ext cx="32875" cy="30050"/>
              </a:xfrm>
              <a:custGeom>
                <a:avLst/>
                <a:gdLst/>
                <a:ahLst/>
                <a:cxnLst/>
                <a:rect l="l" t="t" r="r" b="b"/>
                <a:pathLst>
                  <a:path w="1315" h="1202" extrusionOk="0">
                    <a:moveTo>
                      <a:pt x="660" y="1"/>
                    </a:moveTo>
                    <a:cubicBezTo>
                      <a:pt x="620" y="1"/>
                      <a:pt x="579" y="5"/>
                      <a:pt x="537" y="13"/>
                    </a:cubicBezTo>
                    <a:cubicBezTo>
                      <a:pt x="210" y="80"/>
                      <a:pt x="0" y="399"/>
                      <a:pt x="67" y="723"/>
                    </a:cubicBezTo>
                    <a:cubicBezTo>
                      <a:pt x="125" y="1007"/>
                      <a:pt x="375" y="1202"/>
                      <a:pt x="654" y="1202"/>
                    </a:cubicBezTo>
                    <a:cubicBezTo>
                      <a:pt x="695" y="1202"/>
                      <a:pt x="736" y="1198"/>
                      <a:pt x="778" y="1189"/>
                    </a:cubicBezTo>
                    <a:cubicBezTo>
                      <a:pt x="1105" y="1122"/>
                      <a:pt x="1315" y="804"/>
                      <a:pt x="1248" y="480"/>
                    </a:cubicBezTo>
                    <a:cubicBezTo>
                      <a:pt x="1191" y="198"/>
                      <a:pt x="940" y="1"/>
                      <a:pt x="6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 name="Google Shape;2387;p46">
                <a:extLst>
                  <a:ext uri="{FF2B5EF4-FFF2-40B4-BE49-F238E27FC236}">
                    <a16:creationId xmlns:a16="http://schemas.microsoft.com/office/drawing/2014/main" xmlns="" id="{2BBE791C-2B8A-F79F-3BE7-9736E50F9323}"/>
                  </a:ext>
                </a:extLst>
              </p:cNvPr>
              <p:cNvSpPr/>
              <p:nvPr/>
            </p:nvSpPr>
            <p:spPr>
              <a:xfrm>
                <a:off x="1825700" y="4519575"/>
                <a:ext cx="11500" cy="3425"/>
              </a:xfrm>
              <a:custGeom>
                <a:avLst/>
                <a:gdLst/>
                <a:ahLst/>
                <a:cxnLst/>
                <a:rect l="l" t="t" r="r" b="b"/>
                <a:pathLst>
                  <a:path w="460" h="137" extrusionOk="0">
                    <a:moveTo>
                      <a:pt x="460" y="1"/>
                    </a:moveTo>
                    <a:cubicBezTo>
                      <a:pt x="418" y="6"/>
                      <a:pt x="379" y="12"/>
                      <a:pt x="338" y="22"/>
                    </a:cubicBezTo>
                    <a:cubicBezTo>
                      <a:pt x="322" y="25"/>
                      <a:pt x="309" y="29"/>
                      <a:pt x="293" y="35"/>
                    </a:cubicBezTo>
                    <a:cubicBezTo>
                      <a:pt x="245" y="47"/>
                      <a:pt x="199" y="60"/>
                      <a:pt x="151" y="76"/>
                    </a:cubicBezTo>
                    <a:cubicBezTo>
                      <a:pt x="101" y="93"/>
                      <a:pt x="50" y="112"/>
                      <a:pt x="1" y="137"/>
                    </a:cubicBezTo>
                    <a:cubicBezTo>
                      <a:pt x="118" y="103"/>
                      <a:pt x="234" y="67"/>
                      <a:pt x="352" y="32"/>
                    </a:cubicBezTo>
                    <a:cubicBezTo>
                      <a:pt x="383" y="24"/>
                      <a:pt x="416" y="14"/>
                      <a:pt x="448" y="3"/>
                    </a:cubicBezTo>
                    <a:cubicBezTo>
                      <a:pt x="452" y="3"/>
                      <a:pt x="455" y="2"/>
                      <a:pt x="460" y="1"/>
                    </a:cubicBezTo>
                    <a:close/>
                  </a:path>
                </a:pathLst>
              </a:custGeom>
              <a:solidFill>
                <a:srgbClr val="DA9F52"/>
              </a:solidFill>
              <a:ln>
                <a:noFill/>
              </a:ln>
            </p:spPr>
            <p:txBody>
              <a:bodyPr spcFirstLastPara="1" wrap="square" lIns="91425" tIns="91425" rIns="91425" bIns="91425" anchor="ctr" anchorCtr="0">
                <a:noAutofit/>
              </a:bodyPr>
              <a:lstStyle/>
              <a:p>
                <a:endParaRPr/>
              </a:p>
            </p:txBody>
          </p:sp>
          <p:sp>
            <p:nvSpPr>
              <p:cNvPr id="323" name="Google Shape;2388;p46">
                <a:extLst>
                  <a:ext uri="{FF2B5EF4-FFF2-40B4-BE49-F238E27FC236}">
                    <a16:creationId xmlns:a16="http://schemas.microsoft.com/office/drawing/2014/main" xmlns="" id="{42AE019A-5523-1556-DC14-350A5E439D13}"/>
                  </a:ext>
                </a:extLst>
              </p:cNvPr>
              <p:cNvSpPr/>
              <p:nvPr/>
            </p:nvSpPr>
            <p:spPr>
              <a:xfrm>
                <a:off x="1801150" y="4329100"/>
                <a:ext cx="45275" cy="26225"/>
              </a:xfrm>
              <a:custGeom>
                <a:avLst/>
                <a:gdLst/>
                <a:ahLst/>
                <a:cxnLst/>
                <a:rect l="l" t="t" r="r" b="b"/>
                <a:pathLst>
                  <a:path w="1811" h="1049" extrusionOk="0">
                    <a:moveTo>
                      <a:pt x="1365" y="0"/>
                    </a:moveTo>
                    <a:cubicBezTo>
                      <a:pt x="956" y="0"/>
                      <a:pt x="232" y="435"/>
                      <a:pt x="108" y="739"/>
                    </a:cubicBezTo>
                    <a:cubicBezTo>
                      <a:pt x="0" y="1007"/>
                      <a:pt x="530" y="1049"/>
                      <a:pt x="875" y="1049"/>
                    </a:cubicBezTo>
                    <a:cubicBezTo>
                      <a:pt x="1033" y="1049"/>
                      <a:pt x="1152" y="1040"/>
                      <a:pt x="1152" y="1040"/>
                    </a:cubicBezTo>
                    <a:cubicBezTo>
                      <a:pt x="1264" y="946"/>
                      <a:pt x="1811" y="493"/>
                      <a:pt x="1615" y="119"/>
                    </a:cubicBezTo>
                    <a:cubicBezTo>
                      <a:pt x="1572" y="35"/>
                      <a:pt x="1481" y="0"/>
                      <a:pt x="136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4" name="Google Shape;2389;p46">
                <a:extLst>
                  <a:ext uri="{FF2B5EF4-FFF2-40B4-BE49-F238E27FC236}">
                    <a16:creationId xmlns:a16="http://schemas.microsoft.com/office/drawing/2014/main" xmlns="" id="{119D2FC4-0D7E-A9AA-B7D0-B05C4B5B5D8F}"/>
                  </a:ext>
                </a:extLst>
              </p:cNvPr>
              <p:cNvSpPr/>
              <p:nvPr/>
            </p:nvSpPr>
            <p:spPr>
              <a:xfrm>
                <a:off x="1785425" y="4342500"/>
                <a:ext cx="101350" cy="48250"/>
              </a:xfrm>
              <a:custGeom>
                <a:avLst/>
                <a:gdLst/>
                <a:ahLst/>
                <a:cxnLst/>
                <a:rect l="l" t="t" r="r" b="b"/>
                <a:pathLst>
                  <a:path w="4054" h="1930" extrusionOk="0">
                    <a:moveTo>
                      <a:pt x="3698" y="1"/>
                    </a:moveTo>
                    <a:cubicBezTo>
                      <a:pt x="3676" y="1"/>
                      <a:pt x="3655" y="10"/>
                      <a:pt x="3641" y="28"/>
                    </a:cubicBezTo>
                    <a:cubicBezTo>
                      <a:pt x="3618" y="58"/>
                      <a:pt x="3622" y="104"/>
                      <a:pt x="3654" y="128"/>
                    </a:cubicBezTo>
                    <a:cubicBezTo>
                      <a:pt x="3657" y="129"/>
                      <a:pt x="3905" y="329"/>
                      <a:pt x="3785" y="529"/>
                    </a:cubicBezTo>
                    <a:cubicBezTo>
                      <a:pt x="3686" y="691"/>
                      <a:pt x="3149" y="752"/>
                      <a:pt x="2718" y="801"/>
                    </a:cubicBezTo>
                    <a:cubicBezTo>
                      <a:pt x="2548" y="821"/>
                      <a:pt x="2385" y="838"/>
                      <a:pt x="2244" y="862"/>
                    </a:cubicBezTo>
                    <a:cubicBezTo>
                      <a:pt x="1820" y="933"/>
                      <a:pt x="1454" y="1206"/>
                      <a:pt x="1096" y="1468"/>
                    </a:cubicBezTo>
                    <a:cubicBezTo>
                      <a:pt x="985" y="1552"/>
                      <a:pt x="875" y="1635"/>
                      <a:pt x="762" y="1708"/>
                    </a:cubicBezTo>
                    <a:cubicBezTo>
                      <a:pt x="683" y="1762"/>
                      <a:pt x="607" y="1789"/>
                      <a:pt x="534" y="1789"/>
                    </a:cubicBezTo>
                    <a:cubicBezTo>
                      <a:pt x="508" y="1789"/>
                      <a:pt x="482" y="1785"/>
                      <a:pt x="456" y="1778"/>
                    </a:cubicBezTo>
                    <a:cubicBezTo>
                      <a:pt x="261" y="1723"/>
                      <a:pt x="147" y="1487"/>
                      <a:pt x="145" y="1484"/>
                    </a:cubicBezTo>
                    <a:cubicBezTo>
                      <a:pt x="134" y="1458"/>
                      <a:pt x="108" y="1443"/>
                      <a:pt x="82" y="1443"/>
                    </a:cubicBezTo>
                    <a:cubicBezTo>
                      <a:pt x="72" y="1443"/>
                      <a:pt x="61" y="1446"/>
                      <a:pt x="51" y="1451"/>
                    </a:cubicBezTo>
                    <a:cubicBezTo>
                      <a:pt x="15" y="1467"/>
                      <a:pt x="0" y="1509"/>
                      <a:pt x="16" y="1545"/>
                    </a:cubicBezTo>
                    <a:cubicBezTo>
                      <a:pt x="24" y="1556"/>
                      <a:pt x="161" y="1843"/>
                      <a:pt x="419" y="1914"/>
                    </a:cubicBezTo>
                    <a:cubicBezTo>
                      <a:pt x="455" y="1924"/>
                      <a:pt x="491" y="1930"/>
                      <a:pt x="527" y="1930"/>
                    </a:cubicBezTo>
                    <a:cubicBezTo>
                      <a:pt x="529" y="1930"/>
                      <a:pt x="532" y="1930"/>
                      <a:pt x="534" y="1930"/>
                    </a:cubicBezTo>
                    <a:cubicBezTo>
                      <a:pt x="634" y="1930"/>
                      <a:pt x="739" y="1895"/>
                      <a:pt x="840" y="1823"/>
                    </a:cubicBezTo>
                    <a:cubicBezTo>
                      <a:pt x="952" y="1748"/>
                      <a:pt x="1066" y="1664"/>
                      <a:pt x="1180" y="1578"/>
                    </a:cubicBezTo>
                    <a:cubicBezTo>
                      <a:pt x="1522" y="1328"/>
                      <a:pt x="1875" y="1064"/>
                      <a:pt x="2266" y="999"/>
                    </a:cubicBezTo>
                    <a:cubicBezTo>
                      <a:pt x="2404" y="977"/>
                      <a:pt x="2563" y="959"/>
                      <a:pt x="2732" y="940"/>
                    </a:cubicBezTo>
                    <a:cubicBezTo>
                      <a:pt x="3266" y="880"/>
                      <a:pt x="3770" y="822"/>
                      <a:pt x="3903" y="601"/>
                    </a:cubicBezTo>
                    <a:cubicBezTo>
                      <a:pt x="4054" y="355"/>
                      <a:pt x="3861" y="112"/>
                      <a:pt x="3741" y="15"/>
                    </a:cubicBezTo>
                    <a:cubicBezTo>
                      <a:pt x="3728" y="5"/>
                      <a:pt x="3713" y="1"/>
                      <a:pt x="3698"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5" name="Google Shape;2390;p46">
                <a:extLst>
                  <a:ext uri="{FF2B5EF4-FFF2-40B4-BE49-F238E27FC236}">
                    <a16:creationId xmlns:a16="http://schemas.microsoft.com/office/drawing/2014/main" xmlns="" id="{4598EF14-5A4A-6C57-698C-3EB35C7BC13A}"/>
                  </a:ext>
                </a:extLst>
              </p:cNvPr>
              <p:cNvSpPr/>
              <p:nvPr/>
            </p:nvSpPr>
            <p:spPr>
              <a:xfrm>
                <a:off x="1827925" y="4353300"/>
                <a:ext cx="11275" cy="15450"/>
              </a:xfrm>
              <a:custGeom>
                <a:avLst/>
                <a:gdLst/>
                <a:ahLst/>
                <a:cxnLst/>
                <a:rect l="l" t="t" r="r" b="b"/>
                <a:pathLst>
                  <a:path w="451" h="618" extrusionOk="0">
                    <a:moveTo>
                      <a:pt x="79" y="0"/>
                    </a:moveTo>
                    <a:cubicBezTo>
                      <a:pt x="67" y="0"/>
                      <a:pt x="55" y="3"/>
                      <a:pt x="43" y="10"/>
                    </a:cubicBezTo>
                    <a:cubicBezTo>
                      <a:pt x="10" y="30"/>
                      <a:pt x="0" y="75"/>
                      <a:pt x="19" y="108"/>
                    </a:cubicBezTo>
                    <a:lnTo>
                      <a:pt x="308" y="584"/>
                    </a:lnTo>
                    <a:cubicBezTo>
                      <a:pt x="323" y="606"/>
                      <a:pt x="345" y="618"/>
                      <a:pt x="369" y="618"/>
                    </a:cubicBezTo>
                    <a:cubicBezTo>
                      <a:pt x="381" y="618"/>
                      <a:pt x="395" y="615"/>
                      <a:pt x="407" y="608"/>
                    </a:cubicBezTo>
                    <a:cubicBezTo>
                      <a:pt x="439" y="587"/>
                      <a:pt x="450" y="544"/>
                      <a:pt x="430" y="509"/>
                    </a:cubicBezTo>
                    <a:lnTo>
                      <a:pt x="140" y="34"/>
                    </a:lnTo>
                    <a:cubicBezTo>
                      <a:pt x="127" y="12"/>
                      <a:pt x="103" y="0"/>
                      <a:pt x="7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6" name="Google Shape;2391;p46">
                <a:extLst>
                  <a:ext uri="{FF2B5EF4-FFF2-40B4-BE49-F238E27FC236}">
                    <a16:creationId xmlns:a16="http://schemas.microsoft.com/office/drawing/2014/main" xmlns="" id="{7D1C0825-9DC4-9444-760A-2F0963C64684}"/>
                  </a:ext>
                </a:extLst>
              </p:cNvPr>
              <p:cNvSpPr/>
              <p:nvPr/>
            </p:nvSpPr>
            <p:spPr>
              <a:xfrm>
                <a:off x="1827850" y="4380550"/>
                <a:ext cx="22050" cy="8825"/>
              </a:xfrm>
              <a:custGeom>
                <a:avLst/>
                <a:gdLst/>
                <a:ahLst/>
                <a:cxnLst/>
                <a:rect l="l" t="t" r="r" b="b"/>
                <a:pathLst>
                  <a:path w="882" h="353" extrusionOk="0">
                    <a:moveTo>
                      <a:pt x="716" y="1"/>
                    </a:moveTo>
                    <a:cubicBezTo>
                      <a:pt x="309" y="1"/>
                      <a:pt x="34" y="260"/>
                      <a:pt x="20" y="272"/>
                    </a:cubicBezTo>
                    <a:cubicBezTo>
                      <a:pt x="0" y="291"/>
                      <a:pt x="0" y="321"/>
                      <a:pt x="19" y="338"/>
                    </a:cubicBezTo>
                    <a:cubicBezTo>
                      <a:pt x="28" y="349"/>
                      <a:pt x="39" y="353"/>
                      <a:pt x="51" y="353"/>
                    </a:cubicBezTo>
                    <a:cubicBezTo>
                      <a:pt x="64" y="353"/>
                      <a:pt x="77" y="350"/>
                      <a:pt x="87" y="338"/>
                    </a:cubicBezTo>
                    <a:cubicBezTo>
                      <a:pt x="88" y="337"/>
                      <a:pt x="348" y="96"/>
                      <a:pt x="721" y="96"/>
                    </a:cubicBezTo>
                    <a:cubicBezTo>
                      <a:pt x="756" y="96"/>
                      <a:pt x="792" y="98"/>
                      <a:pt x="828" y="102"/>
                    </a:cubicBezTo>
                    <a:cubicBezTo>
                      <a:pt x="829" y="103"/>
                      <a:pt x="830" y="103"/>
                      <a:pt x="831" y="103"/>
                    </a:cubicBezTo>
                    <a:cubicBezTo>
                      <a:pt x="854" y="103"/>
                      <a:pt x="876" y="84"/>
                      <a:pt x="880" y="60"/>
                    </a:cubicBezTo>
                    <a:cubicBezTo>
                      <a:pt x="882" y="34"/>
                      <a:pt x="864" y="11"/>
                      <a:pt x="838" y="8"/>
                    </a:cubicBezTo>
                    <a:cubicBezTo>
                      <a:pt x="796" y="3"/>
                      <a:pt x="755" y="1"/>
                      <a:pt x="71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7" name="Google Shape;2392;p46">
                <a:extLst>
                  <a:ext uri="{FF2B5EF4-FFF2-40B4-BE49-F238E27FC236}">
                    <a16:creationId xmlns:a16="http://schemas.microsoft.com/office/drawing/2014/main" xmlns="" id="{43B8A5B4-E2B5-D452-9D54-EA93B819F6B3}"/>
                  </a:ext>
                </a:extLst>
              </p:cNvPr>
              <p:cNvSpPr/>
              <p:nvPr/>
            </p:nvSpPr>
            <p:spPr>
              <a:xfrm>
                <a:off x="1754475" y="4347850"/>
                <a:ext cx="18625" cy="17950"/>
              </a:xfrm>
              <a:custGeom>
                <a:avLst/>
                <a:gdLst/>
                <a:ahLst/>
                <a:cxnLst/>
                <a:rect l="l" t="t" r="r" b="b"/>
                <a:pathLst>
                  <a:path w="745" h="718" extrusionOk="0">
                    <a:moveTo>
                      <a:pt x="328" y="1"/>
                    </a:moveTo>
                    <a:cubicBezTo>
                      <a:pt x="287" y="1"/>
                      <a:pt x="245" y="9"/>
                      <a:pt x="206" y="28"/>
                    </a:cubicBezTo>
                    <a:cubicBezTo>
                      <a:pt x="53" y="105"/>
                      <a:pt x="1" y="315"/>
                      <a:pt x="90" y="498"/>
                    </a:cubicBezTo>
                    <a:cubicBezTo>
                      <a:pt x="159" y="635"/>
                      <a:pt x="287" y="717"/>
                      <a:pt x="413" y="717"/>
                    </a:cubicBezTo>
                    <a:cubicBezTo>
                      <a:pt x="455" y="717"/>
                      <a:pt x="497" y="708"/>
                      <a:pt x="536" y="688"/>
                    </a:cubicBezTo>
                    <a:cubicBezTo>
                      <a:pt x="691" y="611"/>
                      <a:pt x="745" y="401"/>
                      <a:pt x="654" y="219"/>
                    </a:cubicBezTo>
                    <a:cubicBezTo>
                      <a:pt x="586" y="83"/>
                      <a:pt x="456" y="1"/>
                      <a:pt x="328"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8" name="Google Shape;2393;p46">
                <a:extLst>
                  <a:ext uri="{FF2B5EF4-FFF2-40B4-BE49-F238E27FC236}">
                    <a16:creationId xmlns:a16="http://schemas.microsoft.com/office/drawing/2014/main" xmlns="" id="{5144425B-5715-A4AB-50A0-FBD406F9D4DF}"/>
                  </a:ext>
                </a:extLst>
              </p:cNvPr>
              <p:cNvSpPr/>
              <p:nvPr/>
            </p:nvSpPr>
            <p:spPr>
              <a:xfrm>
                <a:off x="1867400" y="4306925"/>
                <a:ext cx="18550" cy="17975"/>
              </a:xfrm>
              <a:custGeom>
                <a:avLst/>
                <a:gdLst/>
                <a:ahLst/>
                <a:cxnLst/>
                <a:rect l="l" t="t" r="r" b="b"/>
                <a:pathLst>
                  <a:path w="742" h="719" extrusionOk="0">
                    <a:moveTo>
                      <a:pt x="330" y="1"/>
                    </a:moveTo>
                    <a:cubicBezTo>
                      <a:pt x="288" y="1"/>
                      <a:pt x="247" y="10"/>
                      <a:pt x="209" y="29"/>
                    </a:cubicBezTo>
                    <a:cubicBezTo>
                      <a:pt x="53" y="106"/>
                      <a:pt x="0" y="316"/>
                      <a:pt x="90" y="500"/>
                    </a:cubicBezTo>
                    <a:cubicBezTo>
                      <a:pt x="158" y="636"/>
                      <a:pt x="287" y="718"/>
                      <a:pt x="412" y="718"/>
                    </a:cubicBezTo>
                    <a:cubicBezTo>
                      <a:pt x="455" y="718"/>
                      <a:pt x="497" y="709"/>
                      <a:pt x="536" y="689"/>
                    </a:cubicBezTo>
                    <a:cubicBezTo>
                      <a:pt x="689" y="611"/>
                      <a:pt x="742" y="401"/>
                      <a:pt x="652" y="219"/>
                    </a:cubicBezTo>
                    <a:cubicBezTo>
                      <a:pt x="583" y="83"/>
                      <a:pt x="455" y="1"/>
                      <a:pt x="330"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29" name="Google Shape;2394;p46">
                <a:extLst>
                  <a:ext uri="{FF2B5EF4-FFF2-40B4-BE49-F238E27FC236}">
                    <a16:creationId xmlns:a16="http://schemas.microsoft.com/office/drawing/2014/main" xmlns="" id="{496D4D09-35FB-57E3-AED3-1E0F58C0CB56}"/>
                  </a:ext>
                </a:extLst>
              </p:cNvPr>
              <p:cNvSpPr/>
              <p:nvPr/>
            </p:nvSpPr>
            <p:spPr>
              <a:xfrm>
                <a:off x="1637900" y="4257825"/>
                <a:ext cx="66475" cy="79400"/>
              </a:xfrm>
              <a:custGeom>
                <a:avLst/>
                <a:gdLst/>
                <a:ahLst/>
                <a:cxnLst/>
                <a:rect l="l" t="t" r="r" b="b"/>
                <a:pathLst>
                  <a:path w="2659" h="3176" extrusionOk="0">
                    <a:moveTo>
                      <a:pt x="588" y="1"/>
                    </a:moveTo>
                    <a:cubicBezTo>
                      <a:pt x="421" y="1"/>
                      <a:pt x="321" y="20"/>
                      <a:pt x="321" y="20"/>
                    </a:cubicBezTo>
                    <a:cubicBezTo>
                      <a:pt x="1" y="634"/>
                      <a:pt x="538" y="1986"/>
                      <a:pt x="1315" y="3176"/>
                    </a:cubicBezTo>
                    <a:cubicBezTo>
                      <a:pt x="1687" y="2142"/>
                      <a:pt x="2659" y="1114"/>
                      <a:pt x="2659" y="1114"/>
                    </a:cubicBezTo>
                    <a:cubicBezTo>
                      <a:pt x="1934" y="135"/>
                      <a:pt x="1029" y="1"/>
                      <a:pt x="58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0" name="Google Shape;2395;p46">
                <a:extLst>
                  <a:ext uri="{FF2B5EF4-FFF2-40B4-BE49-F238E27FC236}">
                    <a16:creationId xmlns:a16="http://schemas.microsoft.com/office/drawing/2014/main" xmlns="" id="{16C8EBC3-80B3-4786-40EA-A80C64CCFEB4}"/>
                  </a:ext>
                </a:extLst>
              </p:cNvPr>
              <p:cNvSpPr/>
              <p:nvPr/>
            </p:nvSpPr>
            <p:spPr>
              <a:xfrm>
                <a:off x="1846775" y="4174275"/>
                <a:ext cx="43700" cy="63750"/>
              </a:xfrm>
              <a:custGeom>
                <a:avLst/>
                <a:gdLst/>
                <a:ahLst/>
                <a:cxnLst/>
                <a:rect l="l" t="t" r="r" b="b"/>
                <a:pathLst>
                  <a:path w="1748" h="2550" extrusionOk="0">
                    <a:moveTo>
                      <a:pt x="800" y="1"/>
                    </a:moveTo>
                    <a:cubicBezTo>
                      <a:pt x="798" y="1"/>
                      <a:pt x="796" y="1"/>
                      <a:pt x="795" y="1"/>
                    </a:cubicBezTo>
                    <a:cubicBezTo>
                      <a:pt x="795" y="1"/>
                      <a:pt x="6" y="994"/>
                      <a:pt x="0" y="2297"/>
                    </a:cubicBezTo>
                    <a:cubicBezTo>
                      <a:pt x="0" y="2297"/>
                      <a:pt x="9" y="2296"/>
                      <a:pt x="27" y="2296"/>
                    </a:cubicBezTo>
                    <a:cubicBezTo>
                      <a:pt x="176" y="2296"/>
                      <a:pt x="926" y="2309"/>
                      <a:pt x="1748" y="2550"/>
                    </a:cubicBezTo>
                    <a:cubicBezTo>
                      <a:pt x="1748" y="2550"/>
                      <a:pt x="1682" y="1561"/>
                      <a:pt x="1478" y="1026"/>
                    </a:cubicBezTo>
                    <a:cubicBezTo>
                      <a:pt x="1275" y="493"/>
                      <a:pt x="1058" y="1"/>
                      <a:pt x="80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1" name="Google Shape;2396;p46">
                <a:extLst>
                  <a:ext uri="{FF2B5EF4-FFF2-40B4-BE49-F238E27FC236}">
                    <a16:creationId xmlns:a16="http://schemas.microsoft.com/office/drawing/2014/main" xmlns="" id="{7B866C03-0D2C-CCBF-5F6C-2C867516EF22}"/>
                  </a:ext>
                </a:extLst>
              </p:cNvPr>
              <p:cNvSpPr/>
              <p:nvPr/>
            </p:nvSpPr>
            <p:spPr>
              <a:xfrm>
                <a:off x="1906550" y="4282575"/>
                <a:ext cx="95500" cy="48800"/>
              </a:xfrm>
              <a:custGeom>
                <a:avLst/>
                <a:gdLst/>
                <a:ahLst/>
                <a:cxnLst/>
                <a:rect l="l" t="t" r="r" b="b"/>
                <a:pathLst>
                  <a:path w="3820" h="1952" extrusionOk="0">
                    <a:moveTo>
                      <a:pt x="3791" y="1"/>
                    </a:moveTo>
                    <a:cubicBezTo>
                      <a:pt x="3790" y="1"/>
                      <a:pt x="3788" y="1"/>
                      <a:pt x="3786" y="1"/>
                    </a:cubicBezTo>
                    <a:cubicBezTo>
                      <a:pt x="2394" y="321"/>
                      <a:pt x="40" y="1891"/>
                      <a:pt x="15" y="1908"/>
                    </a:cubicBezTo>
                    <a:cubicBezTo>
                      <a:pt x="5" y="1915"/>
                      <a:pt x="1" y="1928"/>
                      <a:pt x="8" y="1940"/>
                    </a:cubicBezTo>
                    <a:cubicBezTo>
                      <a:pt x="14" y="1947"/>
                      <a:pt x="21" y="1951"/>
                      <a:pt x="28" y="1951"/>
                    </a:cubicBezTo>
                    <a:cubicBezTo>
                      <a:pt x="34" y="1951"/>
                      <a:pt x="37" y="1948"/>
                      <a:pt x="43" y="1947"/>
                    </a:cubicBezTo>
                    <a:cubicBezTo>
                      <a:pt x="66" y="1931"/>
                      <a:pt x="2414" y="368"/>
                      <a:pt x="3798" y="49"/>
                    </a:cubicBezTo>
                    <a:cubicBezTo>
                      <a:pt x="3811" y="45"/>
                      <a:pt x="3820" y="32"/>
                      <a:pt x="3815" y="20"/>
                    </a:cubicBezTo>
                    <a:cubicBezTo>
                      <a:pt x="3813" y="9"/>
                      <a:pt x="3803" y="1"/>
                      <a:pt x="37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2" name="Google Shape;2397;p46">
                <a:extLst>
                  <a:ext uri="{FF2B5EF4-FFF2-40B4-BE49-F238E27FC236}">
                    <a16:creationId xmlns:a16="http://schemas.microsoft.com/office/drawing/2014/main" xmlns="" id="{1B0A7332-B952-2E52-4F4B-C82A96D7DDD5}"/>
                  </a:ext>
                </a:extLst>
              </p:cNvPr>
              <p:cNvSpPr/>
              <p:nvPr/>
            </p:nvSpPr>
            <p:spPr>
              <a:xfrm>
                <a:off x="1918100" y="4330000"/>
                <a:ext cx="104800" cy="21025"/>
              </a:xfrm>
              <a:custGeom>
                <a:avLst/>
                <a:gdLst/>
                <a:ahLst/>
                <a:cxnLst/>
                <a:rect l="l" t="t" r="r" b="b"/>
                <a:pathLst>
                  <a:path w="4192" h="841" extrusionOk="0">
                    <a:moveTo>
                      <a:pt x="3975" y="0"/>
                    </a:moveTo>
                    <a:cubicBezTo>
                      <a:pt x="2509" y="0"/>
                      <a:pt x="44" y="787"/>
                      <a:pt x="19" y="796"/>
                    </a:cubicBezTo>
                    <a:cubicBezTo>
                      <a:pt x="8" y="800"/>
                      <a:pt x="1" y="811"/>
                      <a:pt x="5" y="824"/>
                    </a:cubicBezTo>
                    <a:cubicBezTo>
                      <a:pt x="8" y="833"/>
                      <a:pt x="16" y="840"/>
                      <a:pt x="27" y="840"/>
                    </a:cubicBezTo>
                    <a:lnTo>
                      <a:pt x="31" y="840"/>
                    </a:lnTo>
                    <a:cubicBezTo>
                      <a:pt x="57" y="832"/>
                      <a:pt x="2524" y="47"/>
                      <a:pt x="3978" y="47"/>
                    </a:cubicBezTo>
                    <a:cubicBezTo>
                      <a:pt x="4042" y="47"/>
                      <a:pt x="4104" y="48"/>
                      <a:pt x="4164" y="51"/>
                    </a:cubicBezTo>
                    <a:cubicBezTo>
                      <a:pt x="4166" y="52"/>
                      <a:pt x="4168" y="52"/>
                      <a:pt x="4170" y="52"/>
                    </a:cubicBezTo>
                    <a:cubicBezTo>
                      <a:pt x="4181" y="52"/>
                      <a:pt x="4190" y="41"/>
                      <a:pt x="4190" y="30"/>
                    </a:cubicBezTo>
                    <a:cubicBezTo>
                      <a:pt x="4191" y="15"/>
                      <a:pt x="4181" y="5"/>
                      <a:pt x="4168" y="5"/>
                    </a:cubicBezTo>
                    <a:cubicBezTo>
                      <a:pt x="4106" y="2"/>
                      <a:pt x="4042" y="0"/>
                      <a:pt x="39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 name="Google Shape;2398;p46">
                <a:extLst>
                  <a:ext uri="{FF2B5EF4-FFF2-40B4-BE49-F238E27FC236}">
                    <a16:creationId xmlns:a16="http://schemas.microsoft.com/office/drawing/2014/main" xmlns="" id="{B0D331A6-10AC-591B-00AE-BEA08B0E6D8B}"/>
                  </a:ext>
                </a:extLst>
              </p:cNvPr>
              <p:cNvSpPr/>
              <p:nvPr/>
            </p:nvSpPr>
            <p:spPr>
              <a:xfrm>
                <a:off x="1915200" y="4309100"/>
                <a:ext cx="82050" cy="30775"/>
              </a:xfrm>
              <a:custGeom>
                <a:avLst/>
                <a:gdLst/>
                <a:ahLst/>
                <a:cxnLst/>
                <a:rect l="l" t="t" r="r" b="b"/>
                <a:pathLst>
                  <a:path w="3282" h="1231" extrusionOk="0">
                    <a:moveTo>
                      <a:pt x="3255" y="0"/>
                    </a:moveTo>
                    <a:cubicBezTo>
                      <a:pt x="3253" y="0"/>
                      <a:pt x="3251" y="1"/>
                      <a:pt x="3249" y="2"/>
                    </a:cubicBezTo>
                    <a:cubicBezTo>
                      <a:pt x="1858" y="320"/>
                      <a:pt x="35" y="1176"/>
                      <a:pt x="17" y="1184"/>
                    </a:cubicBezTo>
                    <a:cubicBezTo>
                      <a:pt x="7" y="1190"/>
                      <a:pt x="1" y="1204"/>
                      <a:pt x="7" y="1216"/>
                    </a:cubicBezTo>
                    <a:cubicBezTo>
                      <a:pt x="12" y="1225"/>
                      <a:pt x="20" y="1231"/>
                      <a:pt x="28" y="1231"/>
                    </a:cubicBezTo>
                    <a:cubicBezTo>
                      <a:pt x="31" y="1231"/>
                      <a:pt x="37" y="1231"/>
                      <a:pt x="38" y="1228"/>
                    </a:cubicBezTo>
                    <a:cubicBezTo>
                      <a:pt x="57" y="1220"/>
                      <a:pt x="1874" y="366"/>
                      <a:pt x="3259" y="48"/>
                    </a:cubicBezTo>
                    <a:cubicBezTo>
                      <a:pt x="3272" y="45"/>
                      <a:pt x="3281" y="32"/>
                      <a:pt x="3278" y="19"/>
                    </a:cubicBezTo>
                    <a:cubicBezTo>
                      <a:pt x="3275" y="9"/>
                      <a:pt x="3265" y="0"/>
                      <a:pt x="325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 name="Google Shape;2399;p46">
                <a:extLst>
                  <a:ext uri="{FF2B5EF4-FFF2-40B4-BE49-F238E27FC236}">
                    <a16:creationId xmlns:a16="http://schemas.microsoft.com/office/drawing/2014/main" xmlns="" id="{4360ED48-CF0B-0BA1-AAA1-A894C8D00E22}"/>
                  </a:ext>
                </a:extLst>
              </p:cNvPr>
              <p:cNvSpPr/>
              <p:nvPr/>
            </p:nvSpPr>
            <p:spPr>
              <a:xfrm>
                <a:off x="1659300" y="4382975"/>
                <a:ext cx="100450" cy="37275"/>
              </a:xfrm>
              <a:custGeom>
                <a:avLst/>
                <a:gdLst/>
                <a:ahLst/>
                <a:cxnLst/>
                <a:rect l="l" t="t" r="r" b="b"/>
                <a:pathLst>
                  <a:path w="4018" h="1491" extrusionOk="0">
                    <a:moveTo>
                      <a:pt x="3989" y="1"/>
                    </a:moveTo>
                    <a:cubicBezTo>
                      <a:pt x="3988" y="1"/>
                      <a:pt x="3986" y="1"/>
                      <a:pt x="3984" y="1"/>
                    </a:cubicBezTo>
                    <a:cubicBezTo>
                      <a:pt x="3955" y="7"/>
                      <a:pt x="1202" y="651"/>
                      <a:pt x="15" y="1447"/>
                    </a:cubicBezTo>
                    <a:cubicBezTo>
                      <a:pt x="3" y="1455"/>
                      <a:pt x="0" y="1469"/>
                      <a:pt x="8" y="1479"/>
                    </a:cubicBezTo>
                    <a:cubicBezTo>
                      <a:pt x="13" y="1486"/>
                      <a:pt x="21" y="1491"/>
                      <a:pt x="28" y="1491"/>
                    </a:cubicBezTo>
                    <a:cubicBezTo>
                      <a:pt x="32" y="1491"/>
                      <a:pt x="38" y="1489"/>
                      <a:pt x="42" y="1486"/>
                    </a:cubicBezTo>
                    <a:cubicBezTo>
                      <a:pt x="1222" y="696"/>
                      <a:pt x="3968" y="56"/>
                      <a:pt x="3996" y="49"/>
                    </a:cubicBezTo>
                    <a:cubicBezTo>
                      <a:pt x="4009" y="45"/>
                      <a:pt x="4018" y="32"/>
                      <a:pt x="4013" y="20"/>
                    </a:cubicBezTo>
                    <a:cubicBezTo>
                      <a:pt x="4011" y="9"/>
                      <a:pt x="4001" y="1"/>
                      <a:pt x="39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 name="Google Shape;2400;p46">
                <a:extLst>
                  <a:ext uri="{FF2B5EF4-FFF2-40B4-BE49-F238E27FC236}">
                    <a16:creationId xmlns:a16="http://schemas.microsoft.com/office/drawing/2014/main" xmlns="" id="{31BADDBE-CBC7-E5EE-5380-D615959D2F19}"/>
                  </a:ext>
                </a:extLst>
              </p:cNvPr>
              <p:cNvSpPr/>
              <p:nvPr/>
            </p:nvSpPr>
            <p:spPr>
              <a:xfrm>
                <a:off x="1679650" y="4404800"/>
                <a:ext cx="86575" cy="63200"/>
              </a:xfrm>
              <a:custGeom>
                <a:avLst/>
                <a:gdLst/>
                <a:ahLst/>
                <a:cxnLst/>
                <a:rect l="l" t="t" r="r" b="b"/>
                <a:pathLst>
                  <a:path w="3463" h="2528" extrusionOk="0">
                    <a:moveTo>
                      <a:pt x="3435" y="1"/>
                    </a:moveTo>
                    <a:cubicBezTo>
                      <a:pt x="3431" y="1"/>
                      <a:pt x="3427" y="2"/>
                      <a:pt x="3424" y="4"/>
                    </a:cubicBezTo>
                    <a:cubicBezTo>
                      <a:pt x="3401" y="18"/>
                      <a:pt x="929" y="1395"/>
                      <a:pt x="7" y="2488"/>
                    </a:cubicBezTo>
                    <a:cubicBezTo>
                      <a:pt x="0" y="2498"/>
                      <a:pt x="0" y="2513"/>
                      <a:pt x="12" y="2521"/>
                    </a:cubicBezTo>
                    <a:cubicBezTo>
                      <a:pt x="14" y="2524"/>
                      <a:pt x="20" y="2527"/>
                      <a:pt x="26" y="2527"/>
                    </a:cubicBezTo>
                    <a:cubicBezTo>
                      <a:pt x="33" y="2527"/>
                      <a:pt x="39" y="2524"/>
                      <a:pt x="43" y="2520"/>
                    </a:cubicBezTo>
                    <a:cubicBezTo>
                      <a:pt x="960" y="1434"/>
                      <a:pt x="3422" y="60"/>
                      <a:pt x="3448" y="46"/>
                    </a:cubicBezTo>
                    <a:cubicBezTo>
                      <a:pt x="3458" y="39"/>
                      <a:pt x="3463" y="24"/>
                      <a:pt x="3457" y="13"/>
                    </a:cubicBezTo>
                    <a:cubicBezTo>
                      <a:pt x="3452" y="6"/>
                      <a:pt x="3444" y="1"/>
                      <a:pt x="34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6" name="Google Shape;2401;p46">
                <a:extLst>
                  <a:ext uri="{FF2B5EF4-FFF2-40B4-BE49-F238E27FC236}">
                    <a16:creationId xmlns:a16="http://schemas.microsoft.com/office/drawing/2014/main" xmlns="" id="{E1E45ABF-7E5F-DB60-B5D9-CCBCFF2D7797}"/>
                  </a:ext>
                </a:extLst>
              </p:cNvPr>
              <p:cNvSpPr/>
              <p:nvPr/>
            </p:nvSpPr>
            <p:spPr>
              <a:xfrm>
                <a:off x="1681925" y="4395100"/>
                <a:ext cx="78150" cy="39825"/>
              </a:xfrm>
              <a:custGeom>
                <a:avLst/>
                <a:gdLst/>
                <a:ahLst/>
                <a:cxnLst/>
                <a:rect l="l" t="t" r="r" b="b"/>
                <a:pathLst>
                  <a:path w="3126" h="1593" extrusionOk="0">
                    <a:moveTo>
                      <a:pt x="3097" y="1"/>
                    </a:moveTo>
                    <a:cubicBezTo>
                      <a:pt x="3095" y="1"/>
                      <a:pt x="3092" y="1"/>
                      <a:pt x="3089" y="3"/>
                    </a:cubicBezTo>
                    <a:cubicBezTo>
                      <a:pt x="3071" y="10"/>
                      <a:pt x="1200" y="752"/>
                      <a:pt x="15" y="1549"/>
                    </a:cubicBezTo>
                    <a:cubicBezTo>
                      <a:pt x="3" y="1556"/>
                      <a:pt x="0" y="1570"/>
                      <a:pt x="7" y="1580"/>
                    </a:cubicBezTo>
                    <a:cubicBezTo>
                      <a:pt x="13" y="1588"/>
                      <a:pt x="20" y="1592"/>
                      <a:pt x="28" y="1592"/>
                    </a:cubicBezTo>
                    <a:cubicBezTo>
                      <a:pt x="31" y="1592"/>
                      <a:pt x="36" y="1592"/>
                      <a:pt x="42" y="1588"/>
                    </a:cubicBezTo>
                    <a:cubicBezTo>
                      <a:pt x="1223" y="796"/>
                      <a:pt x="3089" y="53"/>
                      <a:pt x="3107" y="46"/>
                    </a:cubicBezTo>
                    <a:cubicBezTo>
                      <a:pt x="3118" y="40"/>
                      <a:pt x="3126" y="29"/>
                      <a:pt x="3120" y="16"/>
                    </a:cubicBezTo>
                    <a:cubicBezTo>
                      <a:pt x="3115" y="8"/>
                      <a:pt x="3107" y="1"/>
                      <a:pt x="30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7" name="Google Shape;2402;p46">
                <a:extLst>
                  <a:ext uri="{FF2B5EF4-FFF2-40B4-BE49-F238E27FC236}">
                    <a16:creationId xmlns:a16="http://schemas.microsoft.com/office/drawing/2014/main" xmlns="" id="{E6D57A5F-E8F1-289A-CBA4-23D17B96C088}"/>
                  </a:ext>
                </a:extLst>
              </p:cNvPr>
              <p:cNvSpPr/>
              <p:nvPr/>
            </p:nvSpPr>
            <p:spPr>
              <a:xfrm>
                <a:off x="1351775" y="4606200"/>
                <a:ext cx="63575" cy="24275"/>
              </a:xfrm>
              <a:custGeom>
                <a:avLst/>
                <a:gdLst/>
                <a:ahLst/>
                <a:cxnLst/>
                <a:rect l="l" t="t" r="r" b="b"/>
                <a:pathLst>
                  <a:path w="2543" h="971" extrusionOk="0">
                    <a:moveTo>
                      <a:pt x="768" y="0"/>
                    </a:moveTo>
                    <a:cubicBezTo>
                      <a:pt x="523" y="0"/>
                      <a:pt x="282" y="24"/>
                      <a:pt x="66" y="61"/>
                    </a:cubicBezTo>
                    <a:cubicBezTo>
                      <a:pt x="0" y="73"/>
                      <a:pt x="23" y="172"/>
                      <a:pt x="85" y="172"/>
                    </a:cubicBezTo>
                    <a:cubicBezTo>
                      <a:pt x="89" y="172"/>
                      <a:pt x="92" y="171"/>
                      <a:pt x="96" y="171"/>
                    </a:cubicBezTo>
                    <a:cubicBezTo>
                      <a:pt x="304" y="135"/>
                      <a:pt x="537" y="112"/>
                      <a:pt x="774" y="112"/>
                    </a:cubicBezTo>
                    <a:cubicBezTo>
                      <a:pt x="1449" y="112"/>
                      <a:pt x="2160" y="301"/>
                      <a:pt x="2424" y="939"/>
                    </a:cubicBezTo>
                    <a:cubicBezTo>
                      <a:pt x="2433" y="961"/>
                      <a:pt x="2450" y="970"/>
                      <a:pt x="2467" y="970"/>
                    </a:cubicBezTo>
                    <a:cubicBezTo>
                      <a:pt x="2503" y="970"/>
                      <a:pt x="2543" y="931"/>
                      <a:pt x="2524" y="886"/>
                    </a:cubicBezTo>
                    <a:cubicBezTo>
                      <a:pt x="2241" y="203"/>
                      <a:pt x="1485" y="0"/>
                      <a:pt x="76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38" name="Google Shape;2403;p46">
                <a:extLst>
                  <a:ext uri="{FF2B5EF4-FFF2-40B4-BE49-F238E27FC236}">
                    <a16:creationId xmlns:a16="http://schemas.microsoft.com/office/drawing/2014/main" xmlns="" id="{3B1D3DAA-09D5-4E04-B41B-BFE780A3AC97}"/>
                  </a:ext>
                </a:extLst>
              </p:cNvPr>
              <p:cNvSpPr/>
              <p:nvPr/>
            </p:nvSpPr>
            <p:spPr>
              <a:xfrm>
                <a:off x="1332050" y="4398750"/>
                <a:ext cx="85225" cy="210700"/>
              </a:xfrm>
              <a:custGeom>
                <a:avLst/>
                <a:gdLst/>
                <a:ahLst/>
                <a:cxnLst/>
                <a:rect l="l" t="t" r="r" b="b"/>
                <a:pathLst>
                  <a:path w="3409" h="8428" extrusionOk="0">
                    <a:moveTo>
                      <a:pt x="85" y="0"/>
                    </a:moveTo>
                    <a:cubicBezTo>
                      <a:pt x="35" y="0"/>
                      <a:pt x="1" y="75"/>
                      <a:pt x="54" y="106"/>
                    </a:cubicBezTo>
                    <a:cubicBezTo>
                      <a:pt x="1116" y="751"/>
                      <a:pt x="2125" y="1666"/>
                      <a:pt x="2675" y="2791"/>
                    </a:cubicBezTo>
                    <a:cubicBezTo>
                      <a:pt x="3210" y="3884"/>
                      <a:pt x="2754" y="5304"/>
                      <a:pt x="2488" y="6413"/>
                    </a:cubicBezTo>
                    <a:cubicBezTo>
                      <a:pt x="2330" y="7069"/>
                      <a:pt x="2136" y="7722"/>
                      <a:pt x="1907" y="8357"/>
                    </a:cubicBezTo>
                    <a:cubicBezTo>
                      <a:pt x="1892" y="8399"/>
                      <a:pt x="1927" y="8427"/>
                      <a:pt x="1962" y="8427"/>
                    </a:cubicBezTo>
                    <a:cubicBezTo>
                      <a:pt x="1985" y="8427"/>
                      <a:pt x="2007" y="8416"/>
                      <a:pt x="2017" y="8389"/>
                    </a:cubicBezTo>
                    <a:cubicBezTo>
                      <a:pt x="2583" y="6825"/>
                      <a:pt x="3409" y="4589"/>
                      <a:pt x="2860" y="2944"/>
                    </a:cubicBezTo>
                    <a:cubicBezTo>
                      <a:pt x="2446" y="1702"/>
                      <a:pt x="1201" y="670"/>
                      <a:pt x="114" y="9"/>
                    </a:cubicBezTo>
                    <a:cubicBezTo>
                      <a:pt x="104" y="3"/>
                      <a:pt x="94" y="0"/>
                      <a:pt x="85" y="0"/>
                    </a:cubicBezTo>
                    <a:close/>
                  </a:path>
                </a:pathLst>
              </a:custGeom>
              <a:solidFill>
                <a:srgbClr val="000000"/>
              </a:solidFill>
              <a:ln>
                <a:noFill/>
              </a:ln>
            </p:spPr>
            <p:txBody>
              <a:bodyPr spcFirstLastPara="1" wrap="square" lIns="91425" tIns="91425" rIns="91425" bIns="91425" anchor="ctr" anchorCtr="0">
                <a:noAutofit/>
              </a:bodyPr>
              <a:lstStyle/>
              <a:p>
                <a:endParaRPr dirty="0"/>
              </a:p>
            </p:txBody>
          </p:sp>
          <p:sp>
            <p:nvSpPr>
              <p:cNvPr id="339" name="Google Shape;2404;p46">
                <a:extLst>
                  <a:ext uri="{FF2B5EF4-FFF2-40B4-BE49-F238E27FC236}">
                    <a16:creationId xmlns:a16="http://schemas.microsoft.com/office/drawing/2014/main" xmlns="" id="{91C205F4-D7E6-CBA4-8ACD-C90D45FD3B09}"/>
                  </a:ext>
                </a:extLst>
              </p:cNvPr>
              <p:cNvSpPr/>
              <p:nvPr/>
            </p:nvSpPr>
            <p:spPr>
              <a:xfrm>
                <a:off x="1778825" y="4555000"/>
                <a:ext cx="117700" cy="47800"/>
              </a:xfrm>
              <a:custGeom>
                <a:avLst/>
                <a:gdLst/>
                <a:ahLst/>
                <a:cxnLst/>
                <a:rect l="l" t="t" r="r" b="b"/>
                <a:pathLst>
                  <a:path w="4708" h="1912" extrusionOk="0">
                    <a:moveTo>
                      <a:pt x="77" y="1"/>
                    </a:moveTo>
                    <a:cubicBezTo>
                      <a:pt x="37" y="1"/>
                      <a:pt x="0" y="56"/>
                      <a:pt x="33" y="99"/>
                    </a:cubicBezTo>
                    <a:cubicBezTo>
                      <a:pt x="1090" y="1460"/>
                      <a:pt x="3098" y="1393"/>
                      <a:pt x="4613" y="1909"/>
                    </a:cubicBezTo>
                    <a:cubicBezTo>
                      <a:pt x="4620" y="1911"/>
                      <a:pt x="4626" y="1912"/>
                      <a:pt x="4632" y="1912"/>
                    </a:cubicBezTo>
                    <a:cubicBezTo>
                      <a:pt x="4688" y="1912"/>
                      <a:pt x="4708" y="1821"/>
                      <a:pt x="4645" y="1800"/>
                    </a:cubicBezTo>
                    <a:cubicBezTo>
                      <a:pt x="3170" y="1298"/>
                      <a:pt x="1139" y="1340"/>
                      <a:pt x="115" y="22"/>
                    </a:cubicBezTo>
                    <a:cubicBezTo>
                      <a:pt x="104" y="7"/>
                      <a:pt x="90" y="1"/>
                      <a:pt x="7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0" name="Google Shape;2405;p46">
                <a:extLst>
                  <a:ext uri="{FF2B5EF4-FFF2-40B4-BE49-F238E27FC236}">
                    <a16:creationId xmlns:a16="http://schemas.microsoft.com/office/drawing/2014/main" xmlns="" id="{11EF8399-E0FB-68F7-2CEF-BC5BB4E6ECC0}"/>
                  </a:ext>
                </a:extLst>
              </p:cNvPr>
              <p:cNvSpPr/>
              <p:nvPr/>
            </p:nvSpPr>
            <p:spPr>
              <a:xfrm>
                <a:off x="1940550" y="4571575"/>
                <a:ext cx="22350" cy="17700"/>
              </a:xfrm>
              <a:custGeom>
                <a:avLst/>
                <a:gdLst/>
                <a:ahLst/>
                <a:cxnLst/>
                <a:rect l="l" t="t" r="r" b="b"/>
                <a:pathLst>
                  <a:path w="894" h="708" extrusionOk="0">
                    <a:moveTo>
                      <a:pt x="813" y="0"/>
                    </a:moveTo>
                    <a:cubicBezTo>
                      <a:pt x="800" y="0"/>
                      <a:pt x="787" y="5"/>
                      <a:pt x="776" y="18"/>
                    </a:cubicBezTo>
                    <a:cubicBezTo>
                      <a:pt x="569" y="238"/>
                      <a:pt x="330" y="461"/>
                      <a:pt x="57" y="600"/>
                    </a:cubicBezTo>
                    <a:cubicBezTo>
                      <a:pt x="1" y="630"/>
                      <a:pt x="32" y="707"/>
                      <a:pt x="83" y="707"/>
                    </a:cubicBezTo>
                    <a:cubicBezTo>
                      <a:pt x="92" y="707"/>
                      <a:pt x="101" y="705"/>
                      <a:pt x="110" y="700"/>
                    </a:cubicBezTo>
                    <a:cubicBezTo>
                      <a:pt x="391" y="555"/>
                      <a:pt x="638" y="326"/>
                      <a:pt x="854" y="99"/>
                    </a:cubicBezTo>
                    <a:cubicBezTo>
                      <a:pt x="893" y="59"/>
                      <a:pt x="855" y="0"/>
                      <a:pt x="813"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1" name="Google Shape;2406;p46">
                <a:extLst>
                  <a:ext uri="{FF2B5EF4-FFF2-40B4-BE49-F238E27FC236}">
                    <a16:creationId xmlns:a16="http://schemas.microsoft.com/office/drawing/2014/main" xmlns="" id="{ECA584D1-9766-DFF4-011F-467D55164CB7}"/>
                  </a:ext>
                </a:extLst>
              </p:cNvPr>
              <p:cNvSpPr/>
              <p:nvPr/>
            </p:nvSpPr>
            <p:spPr>
              <a:xfrm>
                <a:off x="1914600" y="4476700"/>
                <a:ext cx="38175" cy="44125"/>
              </a:xfrm>
              <a:custGeom>
                <a:avLst/>
                <a:gdLst/>
                <a:ahLst/>
                <a:cxnLst/>
                <a:rect l="l" t="t" r="r" b="b"/>
                <a:pathLst>
                  <a:path w="1527" h="1765" extrusionOk="0">
                    <a:moveTo>
                      <a:pt x="1470" y="1"/>
                    </a:moveTo>
                    <a:cubicBezTo>
                      <a:pt x="1442" y="1"/>
                      <a:pt x="1414" y="18"/>
                      <a:pt x="1412" y="54"/>
                    </a:cubicBezTo>
                    <a:cubicBezTo>
                      <a:pt x="1344" y="740"/>
                      <a:pt x="565" y="1319"/>
                      <a:pt x="52" y="1655"/>
                    </a:cubicBezTo>
                    <a:cubicBezTo>
                      <a:pt x="0" y="1689"/>
                      <a:pt x="30" y="1764"/>
                      <a:pt x="77" y="1764"/>
                    </a:cubicBezTo>
                    <a:cubicBezTo>
                      <a:pt x="86" y="1764"/>
                      <a:pt x="96" y="1761"/>
                      <a:pt x="106" y="1755"/>
                    </a:cubicBezTo>
                    <a:cubicBezTo>
                      <a:pt x="660" y="1391"/>
                      <a:pt x="1452" y="790"/>
                      <a:pt x="1523" y="57"/>
                    </a:cubicBezTo>
                    <a:cubicBezTo>
                      <a:pt x="1527" y="20"/>
                      <a:pt x="1499" y="1"/>
                      <a:pt x="1470"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2" name="Google Shape;2407;p46">
                <a:extLst>
                  <a:ext uri="{FF2B5EF4-FFF2-40B4-BE49-F238E27FC236}">
                    <a16:creationId xmlns:a16="http://schemas.microsoft.com/office/drawing/2014/main" xmlns="" id="{8637523D-88F4-2E72-4D5F-6F531AED029C}"/>
                  </a:ext>
                </a:extLst>
              </p:cNvPr>
              <p:cNvSpPr/>
              <p:nvPr/>
            </p:nvSpPr>
            <p:spPr>
              <a:xfrm>
                <a:off x="1930850" y="4494450"/>
                <a:ext cx="22050" cy="53225"/>
              </a:xfrm>
              <a:custGeom>
                <a:avLst/>
                <a:gdLst/>
                <a:ahLst/>
                <a:cxnLst/>
                <a:rect l="l" t="t" r="r" b="b"/>
                <a:pathLst>
                  <a:path w="882" h="2129" extrusionOk="0">
                    <a:moveTo>
                      <a:pt x="797" y="1"/>
                    </a:moveTo>
                    <a:cubicBezTo>
                      <a:pt x="769" y="1"/>
                      <a:pt x="743" y="18"/>
                      <a:pt x="744" y="53"/>
                    </a:cubicBezTo>
                    <a:cubicBezTo>
                      <a:pt x="769" y="770"/>
                      <a:pt x="468" y="1492"/>
                      <a:pt x="32" y="2046"/>
                    </a:cubicBezTo>
                    <a:cubicBezTo>
                      <a:pt x="0" y="2088"/>
                      <a:pt x="40" y="2129"/>
                      <a:pt x="82" y="2129"/>
                    </a:cubicBezTo>
                    <a:cubicBezTo>
                      <a:pt x="99" y="2129"/>
                      <a:pt x="116" y="2122"/>
                      <a:pt x="129" y="2106"/>
                    </a:cubicBezTo>
                    <a:cubicBezTo>
                      <a:pt x="576" y="1537"/>
                      <a:pt x="882" y="791"/>
                      <a:pt x="859" y="56"/>
                    </a:cubicBezTo>
                    <a:cubicBezTo>
                      <a:pt x="857" y="20"/>
                      <a:pt x="826" y="1"/>
                      <a:pt x="79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3" name="Google Shape;2408;p46">
                <a:extLst>
                  <a:ext uri="{FF2B5EF4-FFF2-40B4-BE49-F238E27FC236}">
                    <a16:creationId xmlns:a16="http://schemas.microsoft.com/office/drawing/2014/main" xmlns="" id="{F74E00F8-848D-56C5-54CA-A37DFB8A58C1}"/>
                  </a:ext>
                </a:extLst>
              </p:cNvPr>
              <p:cNvSpPr/>
              <p:nvPr/>
            </p:nvSpPr>
            <p:spPr>
              <a:xfrm>
                <a:off x="1681250" y="4495000"/>
                <a:ext cx="98400" cy="33250"/>
              </a:xfrm>
              <a:custGeom>
                <a:avLst/>
                <a:gdLst/>
                <a:ahLst/>
                <a:cxnLst/>
                <a:rect l="l" t="t" r="r" b="b"/>
                <a:pathLst>
                  <a:path w="3936" h="1330" extrusionOk="0">
                    <a:moveTo>
                      <a:pt x="30" y="1"/>
                    </a:moveTo>
                    <a:cubicBezTo>
                      <a:pt x="12" y="1"/>
                      <a:pt x="1" y="29"/>
                      <a:pt x="19" y="43"/>
                    </a:cubicBezTo>
                    <a:cubicBezTo>
                      <a:pt x="1072" y="846"/>
                      <a:pt x="2552" y="1301"/>
                      <a:pt x="3862" y="1330"/>
                    </a:cubicBezTo>
                    <a:cubicBezTo>
                      <a:pt x="3862" y="1330"/>
                      <a:pt x="3863" y="1330"/>
                      <a:pt x="3863" y="1330"/>
                    </a:cubicBezTo>
                    <a:cubicBezTo>
                      <a:pt x="3934" y="1330"/>
                      <a:pt x="3935" y="1221"/>
                      <a:pt x="3863" y="1215"/>
                    </a:cubicBezTo>
                    <a:cubicBezTo>
                      <a:pt x="2566" y="1141"/>
                      <a:pt x="1127" y="753"/>
                      <a:pt x="42" y="5"/>
                    </a:cubicBezTo>
                    <a:cubicBezTo>
                      <a:pt x="38" y="2"/>
                      <a:pt x="34" y="1"/>
                      <a:pt x="30"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4" name="Google Shape;2409;p46">
                <a:extLst>
                  <a:ext uri="{FF2B5EF4-FFF2-40B4-BE49-F238E27FC236}">
                    <a16:creationId xmlns:a16="http://schemas.microsoft.com/office/drawing/2014/main" xmlns="" id="{3F8907D5-269F-13A2-AE1A-FFC52C47B910}"/>
                  </a:ext>
                </a:extLst>
              </p:cNvPr>
              <p:cNvSpPr/>
              <p:nvPr/>
            </p:nvSpPr>
            <p:spPr>
              <a:xfrm>
                <a:off x="1797800" y="4519525"/>
                <a:ext cx="36600" cy="8750"/>
              </a:xfrm>
              <a:custGeom>
                <a:avLst/>
                <a:gdLst/>
                <a:ahLst/>
                <a:cxnLst/>
                <a:rect l="l" t="t" r="r" b="b"/>
                <a:pathLst>
                  <a:path w="1464" h="350" extrusionOk="0">
                    <a:moveTo>
                      <a:pt x="1408" y="1"/>
                    </a:moveTo>
                    <a:cubicBezTo>
                      <a:pt x="1406" y="1"/>
                      <a:pt x="1404" y="1"/>
                      <a:pt x="1402" y="1"/>
                    </a:cubicBezTo>
                    <a:cubicBezTo>
                      <a:pt x="953" y="51"/>
                      <a:pt x="553" y="292"/>
                      <a:pt x="91" y="292"/>
                    </a:cubicBezTo>
                    <a:cubicBezTo>
                      <a:pt x="71" y="292"/>
                      <a:pt x="50" y="292"/>
                      <a:pt x="30" y="291"/>
                    </a:cubicBezTo>
                    <a:cubicBezTo>
                      <a:pt x="29" y="291"/>
                      <a:pt x="28" y="290"/>
                      <a:pt x="27" y="290"/>
                    </a:cubicBezTo>
                    <a:cubicBezTo>
                      <a:pt x="1" y="290"/>
                      <a:pt x="4" y="330"/>
                      <a:pt x="30" y="335"/>
                    </a:cubicBezTo>
                    <a:cubicBezTo>
                      <a:pt x="94" y="345"/>
                      <a:pt x="160" y="349"/>
                      <a:pt x="226" y="349"/>
                    </a:cubicBezTo>
                    <a:cubicBezTo>
                      <a:pt x="626" y="349"/>
                      <a:pt x="1060" y="197"/>
                      <a:pt x="1419" y="71"/>
                    </a:cubicBezTo>
                    <a:cubicBezTo>
                      <a:pt x="1463" y="55"/>
                      <a:pt x="1450" y="1"/>
                      <a:pt x="1408"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45" name="Google Shape;2410;p46">
                <a:extLst>
                  <a:ext uri="{FF2B5EF4-FFF2-40B4-BE49-F238E27FC236}">
                    <a16:creationId xmlns:a16="http://schemas.microsoft.com/office/drawing/2014/main" xmlns="" id="{0BA8770E-9BED-917D-F5B4-04C261DD07FE}"/>
                  </a:ext>
                </a:extLst>
              </p:cNvPr>
              <p:cNvSpPr/>
              <p:nvPr/>
            </p:nvSpPr>
            <p:spPr>
              <a:xfrm>
                <a:off x="1302350" y="4083950"/>
                <a:ext cx="77800" cy="41250"/>
              </a:xfrm>
              <a:custGeom>
                <a:avLst/>
                <a:gdLst/>
                <a:ahLst/>
                <a:cxnLst/>
                <a:rect l="l" t="t" r="r" b="b"/>
                <a:pathLst>
                  <a:path w="3112" h="1650" extrusionOk="0">
                    <a:moveTo>
                      <a:pt x="32" y="1"/>
                    </a:moveTo>
                    <a:cubicBezTo>
                      <a:pt x="17" y="1"/>
                      <a:pt x="1" y="22"/>
                      <a:pt x="13" y="38"/>
                    </a:cubicBezTo>
                    <a:cubicBezTo>
                      <a:pt x="823" y="1019"/>
                      <a:pt x="1794" y="1509"/>
                      <a:pt x="3055" y="1649"/>
                    </a:cubicBezTo>
                    <a:cubicBezTo>
                      <a:pt x="3057" y="1649"/>
                      <a:pt x="3058" y="1649"/>
                      <a:pt x="3060" y="1649"/>
                    </a:cubicBezTo>
                    <a:cubicBezTo>
                      <a:pt x="3103" y="1649"/>
                      <a:pt x="3111" y="1579"/>
                      <a:pt x="3068" y="1568"/>
                    </a:cubicBezTo>
                    <a:cubicBezTo>
                      <a:pt x="2482" y="1442"/>
                      <a:pt x="1920" y="1367"/>
                      <a:pt x="1377" y="1095"/>
                    </a:cubicBezTo>
                    <a:cubicBezTo>
                      <a:pt x="866" y="837"/>
                      <a:pt x="414" y="437"/>
                      <a:pt x="44" y="6"/>
                    </a:cubicBezTo>
                    <a:cubicBezTo>
                      <a:pt x="40" y="2"/>
                      <a:pt x="36" y="1"/>
                      <a:pt x="32"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261" name="Google Shape;2411;p46">
              <a:extLst>
                <a:ext uri="{FF2B5EF4-FFF2-40B4-BE49-F238E27FC236}">
                  <a16:creationId xmlns:a16="http://schemas.microsoft.com/office/drawing/2014/main" xmlns="" id="{D8AED876-D23D-6318-8743-09683F7E65BF}"/>
                </a:ext>
              </a:extLst>
            </p:cNvPr>
            <p:cNvGrpSpPr/>
            <p:nvPr/>
          </p:nvGrpSpPr>
          <p:grpSpPr>
            <a:xfrm flipH="1">
              <a:off x="2027514" y="2921803"/>
              <a:ext cx="542173" cy="311605"/>
              <a:chOff x="1673450" y="3825850"/>
              <a:chExt cx="435550" cy="250325"/>
            </a:xfrm>
          </p:grpSpPr>
          <p:sp>
            <p:nvSpPr>
              <p:cNvPr id="298" name="Google Shape;2412;p46">
                <a:extLst>
                  <a:ext uri="{FF2B5EF4-FFF2-40B4-BE49-F238E27FC236}">
                    <a16:creationId xmlns:a16="http://schemas.microsoft.com/office/drawing/2014/main" xmlns="" id="{0952F0D2-F292-81D4-67F8-AA1FC8729502}"/>
                  </a:ext>
                </a:extLst>
              </p:cNvPr>
              <p:cNvSpPr/>
              <p:nvPr/>
            </p:nvSpPr>
            <p:spPr>
              <a:xfrm>
                <a:off x="1854000" y="3825850"/>
                <a:ext cx="152025" cy="159750"/>
              </a:xfrm>
              <a:custGeom>
                <a:avLst/>
                <a:gdLst/>
                <a:ahLst/>
                <a:cxnLst/>
                <a:rect l="l" t="t" r="r" b="b"/>
                <a:pathLst>
                  <a:path w="6081" h="6390" extrusionOk="0">
                    <a:moveTo>
                      <a:pt x="5018" y="0"/>
                    </a:moveTo>
                    <a:cubicBezTo>
                      <a:pt x="4950" y="0"/>
                      <a:pt x="4882" y="2"/>
                      <a:pt x="4814" y="6"/>
                    </a:cubicBezTo>
                    <a:cubicBezTo>
                      <a:pt x="4814" y="6"/>
                      <a:pt x="2478" y="95"/>
                      <a:pt x="1386" y="247"/>
                    </a:cubicBezTo>
                    <a:cubicBezTo>
                      <a:pt x="1253" y="266"/>
                      <a:pt x="1128" y="281"/>
                      <a:pt x="1013" y="291"/>
                    </a:cubicBezTo>
                    <a:cubicBezTo>
                      <a:pt x="580" y="1109"/>
                      <a:pt x="1" y="2511"/>
                      <a:pt x="489" y="3684"/>
                    </a:cubicBezTo>
                    <a:cubicBezTo>
                      <a:pt x="1211" y="5412"/>
                      <a:pt x="1392" y="6210"/>
                      <a:pt x="2326" y="6301"/>
                    </a:cubicBezTo>
                    <a:cubicBezTo>
                      <a:pt x="2735" y="6341"/>
                      <a:pt x="3095" y="6389"/>
                      <a:pt x="3406" y="6389"/>
                    </a:cubicBezTo>
                    <a:cubicBezTo>
                      <a:pt x="3804" y="6389"/>
                      <a:pt x="4121" y="6309"/>
                      <a:pt x="4351" y="6028"/>
                    </a:cubicBezTo>
                    <a:cubicBezTo>
                      <a:pt x="4759" y="5528"/>
                      <a:pt x="5374" y="4935"/>
                      <a:pt x="5534" y="4117"/>
                    </a:cubicBezTo>
                    <a:cubicBezTo>
                      <a:pt x="5693" y="3296"/>
                      <a:pt x="6081" y="2251"/>
                      <a:pt x="5877" y="1227"/>
                    </a:cubicBezTo>
                    <a:cubicBezTo>
                      <a:pt x="5783" y="754"/>
                      <a:pt x="5668" y="341"/>
                      <a:pt x="5573" y="33"/>
                    </a:cubicBezTo>
                    <a:cubicBezTo>
                      <a:pt x="5392" y="13"/>
                      <a:pt x="5206" y="0"/>
                      <a:pt x="501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9" name="Google Shape;2413;p46">
                <a:extLst>
                  <a:ext uri="{FF2B5EF4-FFF2-40B4-BE49-F238E27FC236}">
                    <a16:creationId xmlns:a16="http://schemas.microsoft.com/office/drawing/2014/main" xmlns="" id="{7A52B041-B8F0-BD56-B945-43538A03F65B}"/>
                  </a:ext>
                </a:extLst>
              </p:cNvPr>
              <p:cNvSpPr/>
              <p:nvPr/>
            </p:nvSpPr>
            <p:spPr>
              <a:xfrm>
                <a:off x="1673450" y="3858550"/>
                <a:ext cx="154125" cy="203775"/>
              </a:xfrm>
              <a:custGeom>
                <a:avLst/>
                <a:gdLst/>
                <a:ahLst/>
                <a:cxnLst/>
                <a:rect l="l" t="t" r="r" b="b"/>
                <a:pathLst>
                  <a:path w="6165" h="8151" extrusionOk="0">
                    <a:moveTo>
                      <a:pt x="652" y="4993"/>
                    </a:moveTo>
                    <a:cubicBezTo>
                      <a:pt x="652" y="4993"/>
                      <a:pt x="659" y="5063"/>
                      <a:pt x="646" y="5138"/>
                    </a:cubicBezTo>
                    <a:cubicBezTo>
                      <a:pt x="649" y="5051"/>
                      <a:pt x="652" y="4993"/>
                      <a:pt x="652" y="4993"/>
                    </a:cubicBezTo>
                    <a:close/>
                    <a:moveTo>
                      <a:pt x="3096" y="0"/>
                    </a:moveTo>
                    <a:lnTo>
                      <a:pt x="3096" y="0"/>
                    </a:lnTo>
                    <a:cubicBezTo>
                      <a:pt x="2881" y="108"/>
                      <a:pt x="2680" y="228"/>
                      <a:pt x="2505" y="365"/>
                    </a:cubicBezTo>
                    <a:cubicBezTo>
                      <a:pt x="2018" y="744"/>
                      <a:pt x="1471" y="1231"/>
                      <a:pt x="1057" y="1661"/>
                    </a:cubicBezTo>
                    <a:cubicBezTo>
                      <a:pt x="542" y="2199"/>
                      <a:pt x="234" y="2651"/>
                      <a:pt x="501" y="2702"/>
                    </a:cubicBezTo>
                    <a:cubicBezTo>
                      <a:pt x="501" y="2702"/>
                      <a:pt x="0" y="3514"/>
                      <a:pt x="247" y="3860"/>
                    </a:cubicBezTo>
                    <a:cubicBezTo>
                      <a:pt x="281" y="3909"/>
                      <a:pt x="332" y="3951"/>
                      <a:pt x="403" y="3976"/>
                    </a:cubicBezTo>
                    <a:cubicBezTo>
                      <a:pt x="403" y="3976"/>
                      <a:pt x="63" y="5145"/>
                      <a:pt x="378" y="5280"/>
                    </a:cubicBezTo>
                    <a:cubicBezTo>
                      <a:pt x="423" y="5299"/>
                      <a:pt x="460" y="5307"/>
                      <a:pt x="491" y="5307"/>
                    </a:cubicBezTo>
                    <a:cubicBezTo>
                      <a:pt x="593" y="5307"/>
                      <a:pt x="632" y="5221"/>
                      <a:pt x="646" y="5138"/>
                    </a:cubicBezTo>
                    <a:lnTo>
                      <a:pt x="646" y="5138"/>
                    </a:lnTo>
                    <a:cubicBezTo>
                      <a:pt x="639" y="5454"/>
                      <a:pt x="652" y="6183"/>
                      <a:pt x="924" y="6267"/>
                    </a:cubicBezTo>
                    <a:cubicBezTo>
                      <a:pt x="963" y="6279"/>
                      <a:pt x="994" y="6284"/>
                      <a:pt x="1021" y="6284"/>
                    </a:cubicBezTo>
                    <a:cubicBezTo>
                      <a:pt x="1112" y="6284"/>
                      <a:pt x="1138" y="6222"/>
                      <a:pt x="1138" y="6153"/>
                    </a:cubicBezTo>
                    <a:cubicBezTo>
                      <a:pt x="1115" y="6050"/>
                      <a:pt x="1098" y="5975"/>
                      <a:pt x="1093" y="5953"/>
                    </a:cubicBezTo>
                    <a:lnTo>
                      <a:pt x="1093" y="5953"/>
                    </a:lnTo>
                    <a:cubicBezTo>
                      <a:pt x="1105" y="5979"/>
                      <a:pt x="1138" y="6073"/>
                      <a:pt x="1138" y="6153"/>
                    </a:cubicBezTo>
                    <a:cubicBezTo>
                      <a:pt x="1217" y="6472"/>
                      <a:pt x="1380" y="7052"/>
                      <a:pt x="1537" y="7052"/>
                    </a:cubicBezTo>
                    <a:cubicBezTo>
                      <a:pt x="1550" y="7052"/>
                      <a:pt x="1564" y="7048"/>
                      <a:pt x="1577" y="7039"/>
                    </a:cubicBezTo>
                    <a:cubicBezTo>
                      <a:pt x="1735" y="6936"/>
                      <a:pt x="1759" y="6797"/>
                      <a:pt x="1761" y="6720"/>
                    </a:cubicBezTo>
                    <a:cubicBezTo>
                      <a:pt x="1778" y="6929"/>
                      <a:pt x="1969" y="7449"/>
                      <a:pt x="2608" y="7828"/>
                    </a:cubicBezTo>
                    <a:cubicBezTo>
                      <a:pt x="3009" y="8068"/>
                      <a:pt x="3316" y="8151"/>
                      <a:pt x="3575" y="8151"/>
                    </a:cubicBezTo>
                    <a:cubicBezTo>
                      <a:pt x="3874" y="8151"/>
                      <a:pt x="4109" y="8040"/>
                      <a:pt x="4352" y="7935"/>
                    </a:cubicBezTo>
                    <a:cubicBezTo>
                      <a:pt x="4352" y="7935"/>
                      <a:pt x="4975" y="7872"/>
                      <a:pt x="5513" y="7872"/>
                    </a:cubicBezTo>
                    <a:cubicBezTo>
                      <a:pt x="5666" y="7872"/>
                      <a:pt x="5813" y="7877"/>
                      <a:pt x="5936" y="7890"/>
                    </a:cubicBezTo>
                    <a:cubicBezTo>
                      <a:pt x="6015" y="7899"/>
                      <a:pt x="6092" y="7910"/>
                      <a:pt x="6165" y="7922"/>
                    </a:cubicBezTo>
                    <a:cubicBezTo>
                      <a:pt x="6053" y="7512"/>
                      <a:pt x="5872" y="7036"/>
                      <a:pt x="5655" y="6600"/>
                    </a:cubicBezTo>
                    <a:cubicBezTo>
                      <a:pt x="5596" y="6484"/>
                      <a:pt x="5536" y="6371"/>
                      <a:pt x="5471" y="6264"/>
                    </a:cubicBezTo>
                    <a:cubicBezTo>
                      <a:pt x="4995" y="5475"/>
                      <a:pt x="5105" y="4684"/>
                      <a:pt x="5263" y="3803"/>
                    </a:cubicBezTo>
                    <a:lnTo>
                      <a:pt x="5263" y="3803"/>
                    </a:lnTo>
                    <a:cubicBezTo>
                      <a:pt x="5020" y="4454"/>
                      <a:pt x="4786" y="4974"/>
                      <a:pt x="4340" y="4974"/>
                    </a:cubicBezTo>
                    <a:cubicBezTo>
                      <a:pt x="4182" y="4974"/>
                      <a:pt x="3999" y="4909"/>
                      <a:pt x="3779" y="4763"/>
                    </a:cubicBezTo>
                    <a:cubicBezTo>
                      <a:pt x="2367" y="3705"/>
                      <a:pt x="3521" y="1620"/>
                      <a:pt x="309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0" name="Google Shape;2414;p46">
                <a:extLst>
                  <a:ext uri="{FF2B5EF4-FFF2-40B4-BE49-F238E27FC236}">
                    <a16:creationId xmlns:a16="http://schemas.microsoft.com/office/drawing/2014/main" xmlns="" id="{A4AFFEEA-3CAE-53AD-823A-FCACFC2C4A2C}"/>
                  </a:ext>
                </a:extLst>
              </p:cNvPr>
              <p:cNvSpPr/>
              <p:nvPr/>
            </p:nvSpPr>
            <p:spPr>
              <a:xfrm>
                <a:off x="1732525" y="3834200"/>
                <a:ext cx="116800" cy="148800"/>
              </a:xfrm>
              <a:custGeom>
                <a:avLst/>
                <a:gdLst/>
                <a:ahLst/>
                <a:cxnLst/>
                <a:rect l="l" t="t" r="r" b="b"/>
                <a:pathLst>
                  <a:path w="4672" h="5952" extrusionOk="0">
                    <a:moveTo>
                      <a:pt x="4672" y="0"/>
                    </a:moveTo>
                    <a:cubicBezTo>
                      <a:pt x="4440" y="10"/>
                      <a:pt x="4208" y="33"/>
                      <a:pt x="3932" y="97"/>
                    </a:cubicBezTo>
                    <a:cubicBezTo>
                      <a:pt x="3270" y="248"/>
                      <a:pt x="1826" y="424"/>
                      <a:pt x="730" y="976"/>
                    </a:cubicBezTo>
                    <a:cubicBezTo>
                      <a:pt x="1157" y="2596"/>
                      <a:pt x="0" y="4680"/>
                      <a:pt x="1414" y="5740"/>
                    </a:cubicBezTo>
                    <a:cubicBezTo>
                      <a:pt x="1634" y="5886"/>
                      <a:pt x="1817" y="5951"/>
                      <a:pt x="1974" y="5951"/>
                    </a:cubicBezTo>
                    <a:cubicBezTo>
                      <a:pt x="2420" y="5951"/>
                      <a:pt x="2654" y="5431"/>
                      <a:pt x="2898" y="4780"/>
                    </a:cubicBezTo>
                    <a:cubicBezTo>
                      <a:pt x="2900" y="4774"/>
                      <a:pt x="2900" y="4767"/>
                      <a:pt x="2901" y="4761"/>
                    </a:cubicBezTo>
                    <a:cubicBezTo>
                      <a:pt x="3059" y="3873"/>
                      <a:pt x="3469" y="2758"/>
                      <a:pt x="3969" y="1758"/>
                    </a:cubicBezTo>
                    <a:cubicBezTo>
                      <a:pt x="4269" y="1158"/>
                      <a:pt x="4518" y="463"/>
                      <a:pt x="467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2415;p46">
                <a:extLst>
                  <a:ext uri="{FF2B5EF4-FFF2-40B4-BE49-F238E27FC236}">
                    <a16:creationId xmlns:a16="http://schemas.microsoft.com/office/drawing/2014/main" xmlns="" id="{CA32BFBE-CB1A-4EA5-2B1F-F86CCA5293AB}"/>
                  </a:ext>
                </a:extLst>
              </p:cNvPr>
              <p:cNvSpPr/>
              <p:nvPr/>
            </p:nvSpPr>
            <p:spPr>
              <a:xfrm>
                <a:off x="2026100" y="3836375"/>
                <a:ext cx="82900" cy="134375"/>
              </a:xfrm>
              <a:custGeom>
                <a:avLst/>
                <a:gdLst/>
                <a:ahLst/>
                <a:cxnLst/>
                <a:rect l="l" t="t" r="r" b="b"/>
                <a:pathLst>
                  <a:path w="3316" h="5375" extrusionOk="0">
                    <a:moveTo>
                      <a:pt x="249" y="0"/>
                    </a:moveTo>
                    <a:cubicBezTo>
                      <a:pt x="136" y="375"/>
                      <a:pt x="32" y="782"/>
                      <a:pt x="23" y="1078"/>
                    </a:cubicBezTo>
                    <a:cubicBezTo>
                      <a:pt x="0" y="1785"/>
                      <a:pt x="183" y="2855"/>
                      <a:pt x="478" y="3513"/>
                    </a:cubicBezTo>
                    <a:cubicBezTo>
                      <a:pt x="773" y="4174"/>
                      <a:pt x="727" y="5059"/>
                      <a:pt x="1682" y="5288"/>
                    </a:cubicBezTo>
                    <a:cubicBezTo>
                      <a:pt x="1915" y="5343"/>
                      <a:pt x="2121" y="5374"/>
                      <a:pt x="2309" y="5374"/>
                    </a:cubicBezTo>
                    <a:cubicBezTo>
                      <a:pt x="2663" y="5374"/>
                      <a:pt x="2952" y="5265"/>
                      <a:pt x="3236" y="5002"/>
                    </a:cubicBezTo>
                    <a:cubicBezTo>
                      <a:pt x="3288" y="4766"/>
                      <a:pt x="3315" y="4522"/>
                      <a:pt x="3308" y="4288"/>
                    </a:cubicBezTo>
                    <a:cubicBezTo>
                      <a:pt x="3278" y="3422"/>
                      <a:pt x="2686" y="1892"/>
                      <a:pt x="2594" y="1663"/>
                    </a:cubicBezTo>
                    <a:cubicBezTo>
                      <a:pt x="2505" y="1436"/>
                      <a:pt x="2442" y="1345"/>
                      <a:pt x="2442" y="1345"/>
                    </a:cubicBezTo>
                    <a:cubicBezTo>
                      <a:pt x="2442" y="1345"/>
                      <a:pt x="3172" y="1148"/>
                      <a:pt x="3187" y="525"/>
                    </a:cubicBezTo>
                    <a:cubicBezTo>
                      <a:pt x="3194" y="187"/>
                      <a:pt x="3104" y="91"/>
                      <a:pt x="2949" y="91"/>
                    </a:cubicBezTo>
                    <a:cubicBezTo>
                      <a:pt x="2818" y="91"/>
                      <a:pt x="2643" y="158"/>
                      <a:pt x="2442" y="207"/>
                    </a:cubicBezTo>
                    <a:cubicBezTo>
                      <a:pt x="2232" y="258"/>
                      <a:pt x="1923" y="280"/>
                      <a:pt x="1624" y="280"/>
                    </a:cubicBezTo>
                    <a:cubicBezTo>
                      <a:pt x="1299" y="280"/>
                      <a:pt x="985" y="254"/>
                      <a:pt x="820" y="207"/>
                    </a:cubicBezTo>
                    <a:cubicBezTo>
                      <a:pt x="718" y="178"/>
                      <a:pt x="517" y="96"/>
                      <a:pt x="2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2416;p46">
                <a:extLst>
                  <a:ext uri="{FF2B5EF4-FFF2-40B4-BE49-F238E27FC236}">
                    <a16:creationId xmlns:a16="http://schemas.microsoft.com/office/drawing/2014/main" xmlns="" id="{9CD73A12-6613-4A8D-C410-D4773A04B081}"/>
                  </a:ext>
                </a:extLst>
              </p:cNvPr>
              <p:cNvSpPr/>
              <p:nvPr/>
            </p:nvSpPr>
            <p:spPr>
              <a:xfrm>
                <a:off x="1798225" y="3826700"/>
                <a:ext cx="309675" cy="248275"/>
              </a:xfrm>
              <a:custGeom>
                <a:avLst/>
                <a:gdLst/>
                <a:ahLst/>
                <a:cxnLst/>
                <a:rect l="l" t="t" r="r" b="b"/>
                <a:pathLst>
                  <a:path w="12387" h="9931" extrusionOk="0">
                    <a:moveTo>
                      <a:pt x="7798" y="0"/>
                    </a:moveTo>
                    <a:cubicBezTo>
                      <a:pt x="7893" y="307"/>
                      <a:pt x="8008" y="723"/>
                      <a:pt x="8102" y="1193"/>
                    </a:cubicBezTo>
                    <a:cubicBezTo>
                      <a:pt x="8308" y="2217"/>
                      <a:pt x="7921" y="3265"/>
                      <a:pt x="7762" y="4084"/>
                    </a:cubicBezTo>
                    <a:cubicBezTo>
                      <a:pt x="7601" y="4902"/>
                      <a:pt x="6987" y="5494"/>
                      <a:pt x="6576" y="5995"/>
                    </a:cubicBezTo>
                    <a:cubicBezTo>
                      <a:pt x="6347" y="6276"/>
                      <a:pt x="6030" y="6356"/>
                      <a:pt x="5631" y="6356"/>
                    </a:cubicBezTo>
                    <a:cubicBezTo>
                      <a:pt x="5320" y="6356"/>
                      <a:pt x="4961" y="6308"/>
                      <a:pt x="4554" y="6269"/>
                    </a:cubicBezTo>
                    <a:cubicBezTo>
                      <a:pt x="3620" y="6176"/>
                      <a:pt x="3439" y="5380"/>
                      <a:pt x="2717" y="3651"/>
                    </a:cubicBezTo>
                    <a:cubicBezTo>
                      <a:pt x="2227" y="2477"/>
                      <a:pt x="2806" y="1078"/>
                      <a:pt x="3238" y="260"/>
                    </a:cubicBezTo>
                    <a:lnTo>
                      <a:pt x="3238" y="260"/>
                    </a:lnTo>
                    <a:cubicBezTo>
                      <a:pt x="2740" y="304"/>
                      <a:pt x="2394" y="289"/>
                      <a:pt x="2045" y="303"/>
                    </a:cubicBezTo>
                    <a:cubicBezTo>
                      <a:pt x="1893" y="766"/>
                      <a:pt x="1644" y="1461"/>
                      <a:pt x="1343" y="2059"/>
                    </a:cubicBezTo>
                    <a:cubicBezTo>
                      <a:pt x="842" y="3061"/>
                      <a:pt x="432" y="4175"/>
                      <a:pt x="273" y="5061"/>
                    </a:cubicBezTo>
                    <a:cubicBezTo>
                      <a:pt x="114" y="5950"/>
                      <a:pt x="1" y="6745"/>
                      <a:pt x="479" y="7543"/>
                    </a:cubicBezTo>
                    <a:cubicBezTo>
                      <a:pt x="541" y="7650"/>
                      <a:pt x="603" y="7761"/>
                      <a:pt x="663" y="7877"/>
                    </a:cubicBezTo>
                    <a:cubicBezTo>
                      <a:pt x="884" y="8311"/>
                      <a:pt x="1062" y="8786"/>
                      <a:pt x="1175" y="9199"/>
                    </a:cubicBezTo>
                    <a:cubicBezTo>
                      <a:pt x="1573" y="9266"/>
                      <a:pt x="1920" y="9380"/>
                      <a:pt x="2598" y="9380"/>
                    </a:cubicBezTo>
                    <a:cubicBezTo>
                      <a:pt x="2663" y="9380"/>
                      <a:pt x="2732" y="9379"/>
                      <a:pt x="2805" y="9377"/>
                    </a:cubicBezTo>
                    <a:cubicBezTo>
                      <a:pt x="2920" y="9373"/>
                      <a:pt x="3033" y="9372"/>
                      <a:pt x="3144" y="9372"/>
                    </a:cubicBezTo>
                    <a:cubicBezTo>
                      <a:pt x="3708" y="9372"/>
                      <a:pt x="4219" y="9410"/>
                      <a:pt x="4641" y="9410"/>
                    </a:cubicBezTo>
                    <a:cubicBezTo>
                      <a:pt x="4826" y="9410"/>
                      <a:pt x="4994" y="9402"/>
                      <a:pt x="5142" y="9381"/>
                    </a:cubicBezTo>
                    <a:cubicBezTo>
                      <a:pt x="5290" y="9359"/>
                      <a:pt x="5425" y="9351"/>
                      <a:pt x="5543" y="9351"/>
                    </a:cubicBezTo>
                    <a:cubicBezTo>
                      <a:pt x="5859" y="9351"/>
                      <a:pt x="6052" y="9409"/>
                      <a:pt x="6052" y="9409"/>
                    </a:cubicBezTo>
                    <a:cubicBezTo>
                      <a:pt x="6052" y="9409"/>
                      <a:pt x="6240" y="9931"/>
                      <a:pt x="6658" y="9931"/>
                    </a:cubicBezTo>
                    <a:cubicBezTo>
                      <a:pt x="6690" y="9931"/>
                      <a:pt x="6723" y="9928"/>
                      <a:pt x="6757" y="9921"/>
                    </a:cubicBezTo>
                    <a:cubicBezTo>
                      <a:pt x="7248" y="9831"/>
                      <a:pt x="6976" y="9239"/>
                      <a:pt x="6976" y="9239"/>
                    </a:cubicBezTo>
                    <a:cubicBezTo>
                      <a:pt x="6976" y="9239"/>
                      <a:pt x="8659" y="9161"/>
                      <a:pt x="10175" y="8404"/>
                    </a:cubicBezTo>
                    <a:cubicBezTo>
                      <a:pt x="10175" y="8404"/>
                      <a:pt x="10323" y="8881"/>
                      <a:pt x="10615" y="8881"/>
                    </a:cubicBezTo>
                    <a:cubicBezTo>
                      <a:pt x="10649" y="8881"/>
                      <a:pt x="10684" y="8874"/>
                      <a:pt x="10722" y="8860"/>
                    </a:cubicBezTo>
                    <a:cubicBezTo>
                      <a:pt x="11087" y="8724"/>
                      <a:pt x="10874" y="8042"/>
                      <a:pt x="10874" y="8042"/>
                    </a:cubicBezTo>
                    <a:cubicBezTo>
                      <a:pt x="10874" y="8042"/>
                      <a:pt x="11513" y="7298"/>
                      <a:pt x="11772" y="6904"/>
                    </a:cubicBezTo>
                    <a:cubicBezTo>
                      <a:pt x="11957" y="6616"/>
                      <a:pt x="12249" y="6023"/>
                      <a:pt x="12387" y="5393"/>
                    </a:cubicBezTo>
                    <a:lnTo>
                      <a:pt x="12387" y="5393"/>
                    </a:lnTo>
                    <a:cubicBezTo>
                      <a:pt x="12112" y="5642"/>
                      <a:pt x="11833" y="5755"/>
                      <a:pt x="11498" y="5762"/>
                    </a:cubicBezTo>
                    <a:cubicBezTo>
                      <a:pt x="11483" y="5763"/>
                      <a:pt x="11467" y="5763"/>
                      <a:pt x="11452" y="5763"/>
                    </a:cubicBezTo>
                    <a:cubicBezTo>
                      <a:pt x="11266" y="5763"/>
                      <a:pt x="11063" y="5731"/>
                      <a:pt x="10832" y="5677"/>
                    </a:cubicBezTo>
                    <a:cubicBezTo>
                      <a:pt x="9877" y="5449"/>
                      <a:pt x="9925" y="4561"/>
                      <a:pt x="9628" y="3902"/>
                    </a:cubicBezTo>
                    <a:cubicBezTo>
                      <a:pt x="9332" y="3243"/>
                      <a:pt x="9147" y="2173"/>
                      <a:pt x="9172" y="1468"/>
                    </a:cubicBezTo>
                    <a:cubicBezTo>
                      <a:pt x="9180" y="1172"/>
                      <a:pt x="9282" y="762"/>
                      <a:pt x="9398" y="390"/>
                    </a:cubicBezTo>
                    <a:cubicBezTo>
                      <a:pt x="8991" y="245"/>
                      <a:pt x="8423" y="71"/>
                      <a:pt x="779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3" name="Google Shape;2417;p46">
                <a:extLst>
                  <a:ext uri="{FF2B5EF4-FFF2-40B4-BE49-F238E27FC236}">
                    <a16:creationId xmlns:a16="http://schemas.microsoft.com/office/drawing/2014/main" xmlns="" id="{7C5E0CAA-8E43-295A-C9F4-6AEBA4BE6FFA}"/>
                  </a:ext>
                </a:extLst>
              </p:cNvPr>
              <p:cNvSpPr/>
              <p:nvPr/>
            </p:nvSpPr>
            <p:spPr>
              <a:xfrm>
                <a:off x="1860800" y="3847950"/>
                <a:ext cx="58375" cy="36625"/>
              </a:xfrm>
              <a:custGeom>
                <a:avLst/>
                <a:gdLst/>
                <a:ahLst/>
                <a:cxnLst/>
                <a:rect l="l" t="t" r="r" b="b"/>
                <a:pathLst>
                  <a:path w="2335" h="1465" extrusionOk="0">
                    <a:moveTo>
                      <a:pt x="1501" y="0"/>
                    </a:moveTo>
                    <a:cubicBezTo>
                      <a:pt x="1501" y="0"/>
                      <a:pt x="651" y="288"/>
                      <a:pt x="317" y="380"/>
                    </a:cubicBezTo>
                    <a:cubicBezTo>
                      <a:pt x="1" y="465"/>
                      <a:pt x="213" y="1464"/>
                      <a:pt x="1130" y="1464"/>
                    </a:cubicBezTo>
                    <a:cubicBezTo>
                      <a:pt x="1180" y="1464"/>
                      <a:pt x="1232" y="1461"/>
                      <a:pt x="1286" y="1455"/>
                    </a:cubicBezTo>
                    <a:cubicBezTo>
                      <a:pt x="2335" y="1335"/>
                      <a:pt x="2227" y="731"/>
                      <a:pt x="2227" y="731"/>
                    </a:cubicBezTo>
                    <a:lnTo>
                      <a:pt x="15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4" name="Google Shape;2418;p46">
                <a:extLst>
                  <a:ext uri="{FF2B5EF4-FFF2-40B4-BE49-F238E27FC236}">
                    <a16:creationId xmlns:a16="http://schemas.microsoft.com/office/drawing/2014/main" xmlns="" id="{C9C07A3F-1FE7-C11A-B3CB-93147D316F72}"/>
                  </a:ext>
                </a:extLst>
              </p:cNvPr>
              <p:cNvSpPr/>
              <p:nvPr/>
            </p:nvSpPr>
            <p:spPr>
              <a:xfrm>
                <a:off x="1860300" y="3846550"/>
                <a:ext cx="59625" cy="39225"/>
              </a:xfrm>
              <a:custGeom>
                <a:avLst/>
                <a:gdLst/>
                <a:ahLst/>
                <a:cxnLst/>
                <a:rect l="l" t="t" r="r" b="b"/>
                <a:pathLst>
                  <a:path w="2385" h="1569" extrusionOk="0">
                    <a:moveTo>
                      <a:pt x="1525" y="1"/>
                    </a:moveTo>
                    <a:cubicBezTo>
                      <a:pt x="1519" y="1"/>
                      <a:pt x="1513" y="2"/>
                      <a:pt x="1506" y="4"/>
                    </a:cubicBezTo>
                    <a:cubicBezTo>
                      <a:pt x="1292" y="77"/>
                      <a:pt x="1079" y="147"/>
                      <a:pt x="865" y="215"/>
                    </a:cubicBezTo>
                    <a:cubicBezTo>
                      <a:pt x="703" y="269"/>
                      <a:pt x="363" y="299"/>
                      <a:pt x="240" y="428"/>
                    </a:cubicBezTo>
                    <a:cubicBezTo>
                      <a:pt x="1" y="677"/>
                      <a:pt x="234" y="1101"/>
                      <a:pt x="425" y="1301"/>
                    </a:cubicBezTo>
                    <a:cubicBezTo>
                      <a:pt x="593" y="1477"/>
                      <a:pt x="917" y="1568"/>
                      <a:pt x="1250" y="1568"/>
                    </a:cubicBezTo>
                    <a:cubicBezTo>
                      <a:pt x="1805" y="1568"/>
                      <a:pt x="2384" y="1314"/>
                      <a:pt x="2304" y="776"/>
                    </a:cubicBezTo>
                    <a:cubicBezTo>
                      <a:pt x="2299" y="747"/>
                      <a:pt x="2280" y="735"/>
                      <a:pt x="2258" y="735"/>
                    </a:cubicBezTo>
                    <a:cubicBezTo>
                      <a:pt x="2226" y="735"/>
                      <a:pt x="2191" y="763"/>
                      <a:pt x="2197" y="805"/>
                    </a:cubicBezTo>
                    <a:cubicBezTo>
                      <a:pt x="2230" y="1015"/>
                      <a:pt x="2042" y="1200"/>
                      <a:pt x="1870" y="1300"/>
                    </a:cubicBezTo>
                    <a:cubicBezTo>
                      <a:pt x="1678" y="1412"/>
                      <a:pt x="1449" y="1472"/>
                      <a:pt x="1222" y="1472"/>
                    </a:cubicBezTo>
                    <a:cubicBezTo>
                      <a:pt x="897" y="1472"/>
                      <a:pt x="578" y="1349"/>
                      <a:pt x="387" y="1080"/>
                    </a:cubicBezTo>
                    <a:cubicBezTo>
                      <a:pt x="306" y="964"/>
                      <a:pt x="263" y="822"/>
                      <a:pt x="257" y="683"/>
                    </a:cubicBezTo>
                    <a:cubicBezTo>
                      <a:pt x="250" y="467"/>
                      <a:pt x="478" y="454"/>
                      <a:pt x="638" y="407"/>
                    </a:cubicBezTo>
                    <a:cubicBezTo>
                      <a:pt x="939" y="312"/>
                      <a:pt x="1238" y="213"/>
                      <a:pt x="1537" y="111"/>
                    </a:cubicBezTo>
                    <a:cubicBezTo>
                      <a:pt x="1597" y="90"/>
                      <a:pt x="1579" y="1"/>
                      <a:pt x="152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05" name="Google Shape;2419;p46">
                <a:extLst>
                  <a:ext uri="{FF2B5EF4-FFF2-40B4-BE49-F238E27FC236}">
                    <a16:creationId xmlns:a16="http://schemas.microsoft.com/office/drawing/2014/main" xmlns="" id="{83A37829-F2A2-8604-8511-F78C7068A132}"/>
                  </a:ext>
                </a:extLst>
              </p:cNvPr>
              <p:cNvSpPr/>
              <p:nvPr/>
            </p:nvSpPr>
            <p:spPr>
              <a:xfrm>
                <a:off x="1951400" y="3928350"/>
                <a:ext cx="12150" cy="13325"/>
              </a:xfrm>
              <a:custGeom>
                <a:avLst/>
                <a:gdLst/>
                <a:ahLst/>
                <a:cxnLst/>
                <a:rect l="l" t="t" r="r" b="b"/>
                <a:pathLst>
                  <a:path w="486" h="533" extrusionOk="0">
                    <a:moveTo>
                      <a:pt x="244" y="1"/>
                    </a:moveTo>
                    <a:cubicBezTo>
                      <a:pt x="109" y="1"/>
                      <a:pt x="0" y="120"/>
                      <a:pt x="0" y="266"/>
                    </a:cubicBezTo>
                    <a:cubicBezTo>
                      <a:pt x="0" y="412"/>
                      <a:pt x="109" y="532"/>
                      <a:pt x="244" y="532"/>
                    </a:cubicBezTo>
                    <a:cubicBezTo>
                      <a:pt x="377" y="532"/>
                      <a:pt x="485" y="413"/>
                      <a:pt x="485" y="266"/>
                    </a:cubicBezTo>
                    <a:cubicBezTo>
                      <a:pt x="485" y="120"/>
                      <a:pt x="377" y="1"/>
                      <a:pt x="24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06" name="Google Shape;2420;p46">
                <a:extLst>
                  <a:ext uri="{FF2B5EF4-FFF2-40B4-BE49-F238E27FC236}">
                    <a16:creationId xmlns:a16="http://schemas.microsoft.com/office/drawing/2014/main" xmlns="" id="{858001BC-681F-EFCD-7D67-9E32B7E44A36}"/>
                  </a:ext>
                </a:extLst>
              </p:cNvPr>
              <p:cNvSpPr/>
              <p:nvPr/>
            </p:nvSpPr>
            <p:spPr>
              <a:xfrm>
                <a:off x="2063275" y="3923400"/>
                <a:ext cx="12125" cy="13350"/>
              </a:xfrm>
              <a:custGeom>
                <a:avLst/>
                <a:gdLst/>
                <a:ahLst/>
                <a:cxnLst/>
                <a:rect l="l" t="t" r="r" b="b"/>
                <a:pathLst>
                  <a:path w="485" h="534" extrusionOk="0">
                    <a:moveTo>
                      <a:pt x="243" y="1"/>
                    </a:moveTo>
                    <a:cubicBezTo>
                      <a:pt x="109" y="1"/>
                      <a:pt x="0" y="121"/>
                      <a:pt x="0" y="267"/>
                    </a:cubicBezTo>
                    <a:cubicBezTo>
                      <a:pt x="0" y="413"/>
                      <a:pt x="109" y="533"/>
                      <a:pt x="243" y="533"/>
                    </a:cubicBezTo>
                    <a:cubicBezTo>
                      <a:pt x="376" y="533"/>
                      <a:pt x="485" y="413"/>
                      <a:pt x="485" y="267"/>
                    </a:cubicBezTo>
                    <a:cubicBezTo>
                      <a:pt x="485" y="121"/>
                      <a:pt x="376" y="3"/>
                      <a:pt x="24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07" name="Google Shape;2421;p46">
                <a:extLst>
                  <a:ext uri="{FF2B5EF4-FFF2-40B4-BE49-F238E27FC236}">
                    <a16:creationId xmlns:a16="http://schemas.microsoft.com/office/drawing/2014/main" xmlns="" id="{11F02692-27B8-2C1C-FD37-0F09561C4B91}"/>
                  </a:ext>
                </a:extLst>
              </p:cNvPr>
              <p:cNvSpPr/>
              <p:nvPr/>
            </p:nvSpPr>
            <p:spPr>
              <a:xfrm>
                <a:off x="2000100" y="3922300"/>
                <a:ext cx="27800" cy="15600"/>
              </a:xfrm>
              <a:custGeom>
                <a:avLst/>
                <a:gdLst/>
                <a:ahLst/>
                <a:cxnLst/>
                <a:rect l="l" t="t" r="r" b="b"/>
                <a:pathLst>
                  <a:path w="1112" h="624" extrusionOk="0">
                    <a:moveTo>
                      <a:pt x="1063" y="0"/>
                    </a:moveTo>
                    <a:cubicBezTo>
                      <a:pt x="1042" y="0"/>
                      <a:pt x="1024" y="14"/>
                      <a:pt x="1017" y="34"/>
                    </a:cubicBezTo>
                    <a:cubicBezTo>
                      <a:pt x="982" y="165"/>
                      <a:pt x="846" y="506"/>
                      <a:pt x="648" y="532"/>
                    </a:cubicBezTo>
                    <a:cubicBezTo>
                      <a:pt x="640" y="534"/>
                      <a:pt x="631" y="534"/>
                      <a:pt x="623" y="534"/>
                    </a:cubicBezTo>
                    <a:cubicBezTo>
                      <a:pt x="423" y="534"/>
                      <a:pt x="171" y="254"/>
                      <a:pt x="88" y="142"/>
                    </a:cubicBezTo>
                    <a:cubicBezTo>
                      <a:pt x="79" y="129"/>
                      <a:pt x="65" y="123"/>
                      <a:pt x="51" y="123"/>
                    </a:cubicBezTo>
                    <a:cubicBezTo>
                      <a:pt x="42" y="123"/>
                      <a:pt x="33" y="126"/>
                      <a:pt x="25" y="131"/>
                    </a:cubicBezTo>
                    <a:cubicBezTo>
                      <a:pt x="5" y="146"/>
                      <a:pt x="1" y="175"/>
                      <a:pt x="15" y="195"/>
                    </a:cubicBezTo>
                    <a:cubicBezTo>
                      <a:pt x="28" y="214"/>
                      <a:pt x="338" y="624"/>
                      <a:pt x="623" y="624"/>
                    </a:cubicBezTo>
                    <a:cubicBezTo>
                      <a:pt x="635" y="624"/>
                      <a:pt x="648" y="624"/>
                      <a:pt x="660" y="622"/>
                    </a:cubicBezTo>
                    <a:cubicBezTo>
                      <a:pt x="959" y="585"/>
                      <a:pt x="1100" y="79"/>
                      <a:pt x="1105" y="58"/>
                    </a:cubicBezTo>
                    <a:cubicBezTo>
                      <a:pt x="1111" y="34"/>
                      <a:pt x="1097" y="8"/>
                      <a:pt x="1072" y="1"/>
                    </a:cubicBezTo>
                    <a:cubicBezTo>
                      <a:pt x="1069" y="1"/>
                      <a:pt x="1066" y="0"/>
                      <a:pt x="1063"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08" name="Google Shape;2422;p46">
                <a:extLst>
                  <a:ext uri="{FF2B5EF4-FFF2-40B4-BE49-F238E27FC236}">
                    <a16:creationId xmlns:a16="http://schemas.microsoft.com/office/drawing/2014/main" xmlns="" id="{C80588BF-102C-04ED-0E0D-D88884A20DC2}"/>
                  </a:ext>
                </a:extLst>
              </p:cNvPr>
              <p:cNvSpPr/>
              <p:nvPr/>
            </p:nvSpPr>
            <p:spPr>
              <a:xfrm>
                <a:off x="2015275" y="3935600"/>
                <a:ext cx="2300" cy="16375"/>
              </a:xfrm>
              <a:custGeom>
                <a:avLst/>
                <a:gdLst/>
                <a:ahLst/>
                <a:cxnLst/>
                <a:rect l="l" t="t" r="r" b="b"/>
                <a:pathLst>
                  <a:path w="92" h="655" extrusionOk="0">
                    <a:moveTo>
                      <a:pt x="45" y="0"/>
                    </a:moveTo>
                    <a:cubicBezTo>
                      <a:pt x="21" y="0"/>
                      <a:pt x="0" y="19"/>
                      <a:pt x="0" y="45"/>
                    </a:cubicBezTo>
                    <a:lnTo>
                      <a:pt x="0" y="610"/>
                    </a:lnTo>
                    <a:cubicBezTo>
                      <a:pt x="0" y="634"/>
                      <a:pt x="21" y="655"/>
                      <a:pt x="45" y="655"/>
                    </a:cubicBezTo>
                    <a:cubicBezTo>
                      <a:pt x="71" y="655"/>
                      <a:pt x="92" y="634"/>
                      <a:pt x="92" y="610"/>
                    </a:cubicBezTo>
                    <a:lnTo>
                      <a:pt x="92" y="45"/>
                    </a:lnTo>
                    <a:cubicBezTo>
                      <a:pt x="92" y="19"/>
                      <a:pt x="71" y="0"/>
                      <a:pt x="4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09" name="Google Shape;2423;p46">
                <a:extLst>
                  <a:ext uri="{FF2B5EF4-FFF2-40B4-BE49-F238E27FC236}">
                    <a16:creationId xmlns:a16="http://schemas.microsoft.com/office/drawing/2014/main" xmlns="" id="{539860D8-306C-21AB-76B1-0A53AFB309EE}"/>
                  </a:ext>
                </a:extLst>
              </p:cNvPr>
              <p:cNvSpPr/>
              <p:nvPr/>
            </p:nvSpPr>
            <p:spPr>
              <a:xfrm>
                <a:off x="1948925" y="4043125"/>
                <a:ext cx="31375" cy="33050"/>
              </a:xfrm>
              <a:custGeom>
                <a:avLst/>
                <a:gdLst/>
                <a:ahLst/>
                <a:cxnLst/>
                <a:rect l="l" t="t" r="r" b="b"/>
                <a:pathLst>
                  <a:path w="1255" h="1322" extrusionOk="0">
                    <a:moveTo>
                      <a:pt x="894" y="1"/>
                    </a:moveTo>
                    <a:cubicBezTo>
                      <a:pt x="867" y="1"/>
                      <a:pt x="840" y="23"/>
                      <a:pt x="846" y="57"/>
                    </a:cubicBezTo>
                    <a:cubicBezTo>
                      <a:pt x="916" y="427"/>
                      <a:pt x="1158" y="936"/>
                      <a:pt x="745" y="1193"/>
                    </a:cubicBezTo>
                    <a:cubicBezTo>
                      <a:pt x="689" y="1228"/>
                      <a:pt x="636" y="1244"/>
                      <a:pt x="586" y="1244"/>
                    </a:cubicBezTo>
                    <a:cubicBezTo>
                      <a:pt x="271" y="1244"/>
                      <a:pt x="93" y="621"/>
                      <a:pt x="50" y="391"/>
                    </a:cubicBezTo>
                    <a:cubicBezTo>
                      <a:pt x="47" y="379"/>
                      <a:pt x="36" y="373"/>
                      <a:pt x="26" y="373"/>
                    </a:cubicBezTo>
                    <a:cubicBezTo>
                      <a:pt x="13" y="373"/>
                      <a:pt x="1" y="382"/>
                      <a:pt x="2" y="397"/>
                    </a:cubicBezTo>
                    <a:cubicBezTo>
                      <a:pt x="18" y="680"/>
                      <a:pt x="206" y="1321"/>
                      <a:pt x="584" y="1321"/>
                    </a:cubicBezTo>
                    <a:cubicBezTo>
                      <a:pt x="614" y="1321"/>
                      <a:pt x="645" y="1317"/>
                      <a:pt x="677" y="1309"/>
                    </a:cubicBezTo>
                    <a:cubicBezTo>
                      <a:pt x="1255" y="1157"/>
                      <a:pt x="1066" y="442"/>
                      <a:pt x="936" y="32"/>
                    </a:cubicBezTo>
                    <a:cubicBezTo>
                      <a:pt x="929" y="10"/>
                      <a:pt x="911" y="1"/>
                      <a:pt x="8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10" name="Google Shape;2424;p46">
                <a:extLst>
                  <a:ext uri="{FF2B5EF4-FFF2-40B4-BE49-F238E27FC236}">
                    <a16:creationId xmlns:a16="http://schemas.microsoft.com/office/drawing/2014/main" xmlns="" id="{D372E3B9-D69C-22C2-9310-E8E59FC1B32F}"/>
                  </a:ext>
                </a:extLst>
              </p:cNvPr>
              <p:cNvSpPr/>
              <p:nvPr/>
            </p:nvSpPr>
            <p:spPr>
              <a:xfrm>
                <a:off x="2050075" y="4018300"/>
                <a:ext cx="27500" cy="33050"/>
              </a:xfrm>
              <a:custGeom>
                <a:avLst/>
                <a:gdLst/>
                <a:ahLst/>
                <a:cxnLst/>
                <a:rect l="l" t="t" r="r" b="b"/>
                <a:pathLst>
                  <a:path w="1100" h="1322" extrusionOk="0">
                    <a:moveTo>
                      <a:pt x="757" y="1"/>
                    </a:moveTo>
                    <a:cubicBezTo>
                      <a:pt x="731" y="1"/>
                      <a:pt x="703" y="24"/>
                      <a:pt x="708" y="58"/>
                    </a:cubicBezTo>
                    <a:cubicBezTo>
                      <a:pt x="760" y="414"/>
                      <a:pt x="994" y="956"/>
                      <a:pt x="606" y="1205"/>
                    </a:cubicBezTo>
                    <a:cubicBezTo>
                      <a:pt x="567" y="1231"/>
                      <a:pt x="529" y="1242"/>
                      <a:pt x="494" y="1242"/>
                    </a:cubicBezTo>
                    <a:cubicBezTo>
                      <a:pt x="224" y="1242"/>
                      <a:pt x="78" y="568"/>
                      <a:pt x="47" y="391"/>
                    </a:cubicBezTo>
                    <a:cubicBezTo>
                      <a:pt x="46" y="381"/>
                      <a:pt x="36" y="376"/>
                      <a:pt x="27" y="376"/>
                    </a:cubicBezTo>
                    <a:cubicBezTo>
                      <a:pt x="14" y="376"/>
                      <a:pt x="1" y="384"/>
                      <a:pt x="3" y="400"/>
                    </a:cubicBezTo>
                    <a:cubicBezTo>
                      <a:pt x="11" y="634"/>
                      <a:pt x="144" y="1321"/>
                      <a:pt x="488" y="1321"/>
                    </a:cubicBezTo>
                    <a:cubicBezTo>
                      <a:pt x="507" y="1321"/>
                      <a:pt x="526" y="1319"/>
                      <a:pt x="547" y="1315"/>
                    </a:cubicBezTo>
                    <a:cubicBezTo>
                      <a:pt x="1100" y="1199"/>
                      <a:pt x="900" y="400"/>
                      <a:pt x="796" y="34"/>
                    </a:cubicBezTo>
                    <a:cubicBezTo>
                      <a:pt x="790" y="11"/>
                      <a:pt x="773" y="1"/>
                      <a:pt x="757"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262" name="Google Shape;2425;p46">
              <a:extLst>
                <a:ext uri="{FF2B5EF4-FFF2-40B4-BE49-F238E27FC236}">
                  <a16:creationId xmlns:a16="http://schemas.microsoft.com/office/drawing/2014/main" xmlns="" id="{0D9F6F28-8CB1-7CEF-5EF9-2D30E6B726F6}"/>
                </a:ext>
              </a:extLst>
            </p:cNvPr>
            <p:cNvGrpSpPr/>
            <p:nvPr/>
          </p:nvGrpSpPr>
          <p:grpSpPr>
            <a:xfrm>
              <a:off x="2376042" y="2261513"/>
              <a:ext cx="1000268" cy="971890"/>
              <a:chOff x="2242950" y="3928100"/>
              <a:chExt cx="779875" cy="757750"/>
            </a:xfrm>
          </p:grpSpPr>
          <p:sp>
            <p:nvSpPr>
              <p:cNvPr id="263" name="Google Shape;2426;p46">
                <a:extLst>
                  <a:ext uri="{FF2B5EF4-FFF2-40B4-BE49-F238E27FC236}">
                    <a16:creationId xmlns:a16="http://schemas.microsoft.com/office/drawing/2014/main" xmlns="" id="{6FBFEF4B-0FA1-2D1A-7E12-C2EB8CDECE83}"/>
                  </a:ext>
                </a:extLst>
              </p:cNvPr>
              <p:cNvSpPr/>
              <p:nvPr/>
            </p:nvSpPr>
            <p:spPr>
              <a:xfrm>
                <a:off x="2927625" y="4153650"/>
                <a:ext cx="91950" cy="91050"/>
              </a:xfrm>
              <a:custGeom>
                <a:avLst/>
                <a:gdLst/>
                <a:ahLst/>
                <a:cxnLst/>
                <a:rect l="l" t="t" r="r" b="b"/>
                <a:pathLst>
                  <a:path w="3678" h="3642" extrusionOk="0">
                    <a:moveTo>
                      <a:pt x="1371" y="0"/>
                    </a:moveTo>
                    <a:cubicBezTo>
                      <a:pt x="790" y="1355"/>
                      <a:pt x="0" y="2280"/>
                      <a:pt x="0" y="2280"/>
                    </a:cubicBezTo>
                    <a:lnTo>
                      <a:pt x="2425" y="3641"/>
                    </a:lnTo>
                    <a:cubicBezTo>
                      <a:pt x="2425" y="3641"/>
                      <a:pt x="3383" y="2288"/>
                      <a:pt x="3677" y="351"/>
                    </a:cubicBezTo>
                    <a:lnTo>
                      <a:pt x="3677" y="351"/>
                    </a:lnTo>
                    <a:cubicBezTo>
                      <a:pt x="3520" y="366"/>
                      <a:pt x="3365" y="374"/>
                      <a:pt x="3211" y="374"/>
                    </a:cubicBezTo>
                    <a:cubicBezTo>
                      <a:pt x="2566" y="374"/>
                      <a:pt x="1950" y="240"/>
                      <a:pt x="137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4" name="Google Shape;2427;p46">
                <a:extLst>
                  <a:ext uri="{FF2B5EF4-FFF2-40B4-BE49-F238E27FC236}">
                    <a16:creationId xmlns:a16="http://schemas.microsoft.com/office/drawing/2014/main" xmlns="" id="{43AD7AAA-724F-6CCA-7037-6F0CE3E65F43}"/>
                  </a:ext>
                </a:extLst>
              </p:cNvPr>
              <p:cNvSpPr/>
              <p:nvPr/>
            </p:nvSpPr>
            <p:spPr>
              <a:xfrm>
                <a:off x="2961875" y="4054575"/>
                <a:ext cx="60950" cy="108425"/>
              </a:xfrm>
              <a:custGeom>
                <a:avLst/>
                <a:gdLst/>
                <a:ahLst/>
                <a:cxnLst/>
                <a:rect l="l" t="t" r="r" b="b"/>
                <a:pathLst>
                  <a:path w="2438" h="4337" extrusionOk="0">
                    <a:moveTo>
                      <a:pt x="1252" y="0"/>
                    </a:moveTo>
                    <a:cubicBezTo>
                      <a:pt x="911" y="0"/>
                      <a:pt x="636" y="582"/>
                      <a:pt x="605" y="1452"/>
                    </a:cubicBezTo>
                    <a:cubicBezTo>
                      <a:pt x="571" y="2361"/>
                      <a:pt x="317" y="3225"/>
                      <a:pt x="1" y="3961"/>
                    </a:cubicBezTo>
                    <a:cubicBezTo>
                      <a:pt x="581" y="4203"/>
                      <a:pt x="1200" y="4336"/>
                      <a:pt x="1846" y="4336"/>
                    </a:cubicBezTo>
                    <a:cubicBezTo>
                      <a:pt x="1998" y="4336"/>
                      <a:pt x="2152" y="4329"/>
                      <a:pt x="2307" y="4314"/>
                    </a:cubicBezTo>
                    <a:cubicBezTo>
                      <a:pt x="2437" y="3452"/>
                      <a:pt x="2437" y="2477"/>
                      <a:pt x="2161" y="1452"/>
                    </a:cubicBezTo>
                    <a:cubicBezTo>
                      <a:pt x="1883" y="423"/>
                      <a:pt x="1544" y="0"/>
                      <a:pt x="125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5" name="Google Shape;2428;p46">
                <a:extLst>
                  <a:ext uri="{FF2B5EF4-FFF2-40B4-BE49-F238E27FC236}">
                    <a16:creationId xmlns:a16="http://schemas.microsoft.com/office/drawing/2014/main" xmlns="" id="{83C458F0-29A7-B43E-FC3E-E7115CD29693}"/>
                  </a:ext>
                </a:extLst>
              </p:cNvPr>
              <p:cNvSpPr/>
              <p:nvPr/>
            </p:nvSpPr>
            <p:spPr>
              <a:xfrm>
                <a:off x="2737100" y="4492675"/>
                <a:ext cx="116575" cy="176725"/>
              </a:xfrm>
              <a:custGeom>
                <a:avLst/>
                <a:gdLst/>
                <a:ahLst/>
                <a:cxnLst/>
                <a:rect l="l" t="t" r="r" b="b"/>
                <a:pathLst>
                  <a:path w="4663" h="7069" extrusionOk="0">
                    <a:moveTo>
                      <a:pt x="787" y="1"/>
                    </a:moveTo>
                    <a:cubicBezTo>
                      <a:pt x="911" y="374"/>
                      <a:pt x="1027" y="703"/>
                      <a:pt x="1107" y="911"/>
                    </a:cubicBezTo>
                    <a:cubicBezTo>
                      <a:pt x="1474" y="1883"/>
                      <a:pt x="1764" y="2620"/>
                      <a:pt x="1764" y="3225"/>
                    </a:cubicBezTo>
                    <a:cubicBezTo>
                      <a:pt x="1764" y="3828"/>
                      <a:pt x="1185" y="5537"/>
                      <a:pt x="1185" y="5537"/>
                    </a:cubicBezTo>
                    <a:cubicBezTo>
                      <a:pt x="1185" y="5537"/>
                      <a:pt x="1034" y="5470"/>
                      <a:pt x="844" y="5470"/>
                    </a:cubicBezTo>
                    <a:cubicBezTo>
                      <a:pt x="582" y="5470"/>
                      <a:pt x="248" y="5596"/>
                      <a:pt x="132" y="6192"/>
                    </a:cubicBezTo>
                    <a:cubicBezTo>
                      <a:pt x="1" y="6876"/>
                      <a:pt x="738" y="6928"/>
                      <a:pt x="738" y="6928"/>
                    </a:cubicBezTo>
                    <a:cubicBezTo>
                      <a:pt x="851" y="7033"/>
                      <a:pt x="989" y="7068"/>
                      <a:pt x="1121" y="7068"/>
                    </a:cubicBezTo>
                    <a:cubicBezTo>
                      <a:pt x="1386" y="7068"/>
                      <a:pt x="1631" y="6928"/>
                      <a:pt x="1631" y="6928"/>
                    </a:cubicBezTo>
                    <a:cubicBezTo>
                      <a:pt x="1631" y="6928"/>
                      <a:pt x="1795" y="7041"/>
                      <a:pt x="2091" y="7041"/>
                    </a:cubicBezTo>
                    <a:cubicBezTo>
                      <a:pt x="2260" y="7041"/>
                      <a:pt x="2471" y="7004"/>
                      <a:pt x="2719" y="6889"/>
                    </a:cubicBezTo>
                    <a:cubicBezTo>
                      <a:pt x="4061" y="6152"/>
                      <a:pt x="4559" y="3907"/>
                      <a:pt x="4662" y="2523"/>
                    </a:cubicBezTo>
                    <a:cubicBezTo>
                      <a:pt x="3217" y="1868"/>
                      <a:pt x="1896" y="1024"/>
                      <a:pt x="78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6" name="Google Shape;2429;p46">
                <a:extLst>
                  <a:ext uri="{FF2B5EF4-FFF2-40B4-BE49-F238E27FC236}">
                    <a16:creationId xmlns:a16="http://schemas.microsoft.com/office/drawing/2014/main" xmlns="" id="{75122E74-AC1D-F024-B0B3-4DB9219F9231}"/>
                  </a:ext>
                </a:extLst>
              </p:cNvPr>
              <p:cNvSpPr/>
              <p:nvPr/>
            </p:nvSpPr>
            <p:spPr>
              <a:xfrm>
                <a:off x="2328625" y="4192925"/>
                <a:ext cx="104350" cy="160225"/>
              </a:xfrm>
              <a:custGeom>
                <a:avLst/>
                <a:gdLst/>
                <a:ahLst/>
                <a:cxnLst/>
                <a:rect l="l" t="t" r="r" b="b"/>
                <a:pathLst>
                  <a:path w="4174" h="6409" extrusionOk="0">
                    <a:moveTo>
                      <a:pt x="4174" y="0"/>
                    </a:moveTo>
                    <a:lnTo>
                      <a:pt x="2461" y="52"/>
                    </a:lnTo>
                    <a:cubicBezTo>
                      <a:pt x="2461" y="52"/>
                      <a:pt x="2355" y="631"/>
                      <a:pt x="2014" y="1920"/>
                    </a:cubicBezTo>
                    <a:cubicBezTo>
                      <a:pt x="1876" y="2441"/>
                      <a:pt x="1551" y="2992"/>
                      <a:pt x="1187" y="3645"/>
                    </a:cubicBezTo>
                    <a:cubicBezTo>
                      <a:pt x="764" y="4398"/>
                      <a:pt x="294" y="5283"/>
                      <a:pt x="0" y="6409"/>
                    </a:cubicBezTo>
                    <a:cubicBezTo>
                      <a:pt x="437" y="5883"/>
                      <a:pt x="1029" y="5323"/>
                      <a:pt x="1943" y="4520"/>
                    </a:cubicBezTo>
                    <a:cubicBezTo>
                      <a:pt x="2108" y="4373"/>
                      <a:pt x="2266" y="4201"/>
                      <a:pt x="2415" y="4014"/>
                    </a:cubicBezTo>
                    <a:cubicBezTo>
                      <a:pt x="3237" y="2991"/>
                      <a:pt x="3802" y="1433"/>
                      <a:pt x="41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7" name="Google Shape;2430;p46">
                <a:extLst>
                  <a:ext uri="{FF2B5EF4-FFF2-40B4-BE49-F238E27FC236}">
                    <a16:creationId xmlns:a16="http://schemas.microsoft.com/office/drawing/2014/main" xmlns="" id="{83DC9B89-9765-ED2A-2DDD-73FA4B8A4B89}"/>
                  </a:ext>
                </a:extLst>
              </p:cNvPr>
              <p:cNvSpPr/>
              <p:nvPr/>
            </p:nvSpPr>
            <p:spPr>
              <a:xfrm>
                <a:off x="2842025" y="4469825"/>
                <a:ext cx="117275" cy="199625"/>
              </a:xfrm>
              <a:custGeom>
                <a:avLst/>
                <a:gdLst/>
                <a:ahLst/>
                <a:cxnLst/>
                <a:rect l="l" t="t" r="r" b="b"/>
                <a:pathLst>
                  <a:path w="4691" h="7985" extrusionOk="0">
                    <a:moveTo>
                      <a:pt x="637" y="0"/>
                    </a:moveTo>
                    <a:cubicBezTo>
                      <a:pt x="749" y="582"/>
                      <a:pt x="912" y="1316"/>
                      <a:pt x="1106" y="1825"/>
                    </a:cubicBezTo>
                    <a:cubicBezTo>
                      <a:pt x="1473" y="2797"/>
                      <a:pt x="1762" y="3534"/>
                      <a:pt x="1762" y="4139"/>
                    </a:cubicBezTo>
                    <a:cubicBezTo>
                      <a:pt x="1762" y="4742"/>
                      <a:pt x="1183" y="6451"/>
                      <a:pt x="1183" y="6451"/>
                    </a:cubicBezTo>
                    <a:cubicBezTo>
                      <a:pt x="1183" y="6451"/>
                      <a:pt x="1032" y="6384"/>
                      <a:pt x="842" y="6384"/>
                    </a:cubicBezTo>
                    <a:cubicBezTo>
                      <a:pt x="581" y="6384"/>
                      <a:pt x="248" y="6510"/>
                      <a:pt x="132" y="7108"/>
                    </a:cubicBezTo>
                    <a:cubicBezTo>
                      <a:pt x="0" y="7791"/>
                      <a:pt x="737" y="7845"/>
                      <a:pt x="737" y="7845"/>
                    </a:cubicBezTo>
                    <a:cubicBezTo>
                      <a:pt x="851" y="7949"/>
                      <a:pt x="988" y="7984"/>
                      <a:pt x="1121" y="7984"/>
                    </a:cubicBezTo>
                    <a:cubicBezTo>
                      <a:pt x="1385" y="7984"/>
                      <a:pt x="1630" y="7845"/>
                      <a:pt x="1630" y="7845"/>
                    </a:cubicBezTo>
                    <a:cubicBezTo>
                      <a:pt x="1630" y="7845"/>
                      <a:pt x="1794" y="7957"/>
                      <a:pt x="2089" y="7957"/>
                    </a:cubicBezTo>
                    <a:cubicBezTo>
                      <a:pt x="2258" y="7957"/>
                      <a:pt x="2469" y="7920"/>
                      <a:pt x="2718" y="7804"/>
                    </a:cubicBezTo>
                    <a:cubicBezTo>
                      <a:pt x="4267" y="6954"/>
                      <a:pt x="4691" y="4100"/>
                      <a:pt x="4683" y="2871"/>
                    </a:cubicBezTo>
                    <a:cubicBezTo>
                      <a:pt x="2692" y="2228"/>
                      <a:pt x="1406" y="1200"/>
                      <a:pt x="63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8" name="Google Shape;2431;p46">
                <a:extLst>
                  <a:ext uri="{FF2B5EF4-FFF2-40B4-BE49-F238E27FC236}">
                    <a16:creationId xmlns:a16="http://schemas.microsoft.com/office/drawing/2014/main" xmlns="" id="{45FD8C94-777E-5EFC-C9B1-3DB172037701}"/>
                  </a:ext>
                </a:extLst>
              </p:cNvPr>
              <p:cNvSpPr/>
              <p:nvPr/>
            </p:nvSpPr>
            <p:spPr>
              <a:xfrm>
                <a:off x="2313850" y="4189950"/>
                <a:ext cx="339775" cy="494575"/>
              </a:xfrm>
              <a:custGeom>
                <a:avLst/>
                <a:gdLst/>
                <a:ahLst/>
                <a:cxnLst/>
                <a:rect l="l" t="t" r="r" b="b"/>
                <a:pathLst>
                  <a:path w="13591" h="19783" extrusionOk="0">
                    <a:moveTo>
                      <a:pt x="8288" y="0"/>
                    </a:moveTo>
                    <a:lnTo>
                      <a:pt x="4762" y="113"/>
                    </a:lnTo>
                    <a:cubicBezTo>
                      <a:pt x="4388" y="1545"/>
                      <a:pt x="3824" y="3103"/>
                      <a:pt x="3003" y="4129"/>
                    </a:cubicBezTo>
                    <a:cubicBezTo>
                      <a:pt x="2852" y="4317"/>
                      <a:pt x="2696" y="4487"/>
                      <a:pt x="2530" y="4633"/>
                    </a:cubicBezTo>
                    <a:cubicBezTo>
                      <a:pt x="1616" y="5436"/>
                      <a:pt x="1024" y="5998"/>
                      <a:pt x="587" y="6522"/>
                    </a:cubicBezTo>
                    <a:cubicBezTo>
                      <a:pt x="509" y="6819"/>
                      <a:pt x="442" y="7136"/>
                      <a:pt x="393" y="7470"/>
                    </a:cubicBezTo>
                    <a:cubicBezTo>
                      <a:pt x="0" y="10148"/>
                      <a:pt x="762" y="12069"/>
                      <a:pt x="999" y="14012"/>
                    </a:cubicBezTo>
                    <a:cubicBezTo>
                      <a:pt x="1234" y="15958"/>
                      <a:pt x="1468" y="17508"/>
                      <a:pt x="1468" y="17508"/>
                    </a:cubicBezTo>
                    <a:cubicBezTo>
                      <a:pt x="1468" y="17508"/>
                      <a:pt x="1309" y="17482"/>
                      <a:pt x="1097" y="17482"/>
                    </a:cubicBezTo>
                    <a:cubicBezTo>
                      <a:pt x="702" y="17482"/>
                      <a:pt x="127" y="17572"/>
                      <a:pt x="73" y="18086"/>
                    </a:cubicBezTo>
                    <a:cubicBezTo>
                      <a:pt x="69" y="18880"/>
                      <a:pt x="399" y="19005"/>
                      <a:pt x="606" y="19005"/>
                    </a:cubicBezTo>
                    <a:cubicBezTo>
                      <a:pt x="701" y="19005"/>
                      <a:pt x="771" y="18979"/>
                      <a:pt x="771" y="18979"/>
                    </a:cubicBezTo>
                    <a:lnTo>
                      <a:pt x="771" y="18979"/>
                    </a:lnTo>
                    <a:cubicBezTo>
                      <a:pt x="771" y="18979"/>
                      <a:pt x="737" y="19426"/>
                      <a:pt x="1261" y="19531"/>
                    </a:cubicBezTo>
                    <a:cubicBezTo>
                      <a:pt x="1337" y="19546"/>
                      <a:pt x="1408" y="19553"/>
                      <a:pt x="1474" y="19553"/>
                    </a:cubicBezTo>
                    <a:cubicBezTo>
                      <a:pt x="1522" y="19553"/>
                      <a:pt x="1568" y="19550"/>
                      <a:pt x="1610" y="19544"/>
                    </a:cubicBezTo>
                    <a:cubicBezTo>
                      <a:pt x="1913" y="19500"/>
                      <a:pt x="2076" y="19324"/>
                      <a:pt x="2076" y="19324"/>
                    </a:cubicBezTo>
                    <a:cubicBezTo>
                      <a:pt x="2076" y="19324"/>
                      <a:pt x="2247" y="19545"/>
                      <a:pt x="2688" y="19545"/>
                    </a:cubicBezTo>
                    <a:cubicBezTo>
                      <a:pt x="2743" y="19545"/>
                      <a:pt x="2802" y="19541"/>
                      <a:pt x="2865" y="19533"/>
                    </a:cubicBezTo>
                    <a:cubicBezTo>
                      <a:pt x="4021" y="19297"/>
                      <a:pt x="4023" y="17408"/>
                      <a:pt x="4284" y="15749"/>
                    </a:cubicBezTo>
                    <a:cubicBezTo>
                      <a:pt x="4462" y="14619"/>
                      <a:pt x="4669" y="12197"/>
                      <a:pt x="4736" y="11393"/>
                    </a:cubicBezTo>
                    <a:cubicBezTo>
                      <a:pt x="4750" y="11225"/>
                      <a:pt x="4757" y="11126"/>
                      <a:pt x="4757" y="11126"/>
                    </a:cubicBezTo>
                    <a:cubicBezTo>
                      <a:pt x="6126" y="11387"/>
                      <a:pt x="7049" y="11418"/>
                      <a:pt x="7405" y="11418"/>
                    </a:cubicBezTo>
                    <a:cubicBezTo>
                      <a:pt x="7514" y="11418"/>
                      <a:pt x="7570" y="11415"/>
                      <a:pt x="7570" y="11415"/>
                    </a:cubicBezTo>
                    <a:lnTo>
                      <a:pt x="7570" y="11415"/>
                    </a:lnTo>
                    <a:cubicBezTo>
                      <a:pt x="7570" y="11415"/>
                      <a:pt x="7570" y="11838"/>
                      <a:pt x="7440" y="13283"/>
                    </a:cubicBezTo>
                    <a:cubicBezTo>
                      <a:pt x="7307" y="14729"/>
                      <a:pt x="7385" y="17672"/>
                      <a:pt x="7385" y="17672"/>
                    </a:cubicBezTo>
                    <a:cubicBezTo>
                      <a:pt x="7385" y="17672"/>
                      <a:pt x="5888" y="17672"/>
                      <a:pt x="5914" y="18565"/>
                    </a:cubicBezTo>
                    <a:cubicBezTo>
                      <a:pt x="5936" y="19289"/>
                      <a:pt x="6285" y="19358"/>
                      <a:pt x="6416" y="19358"/>
                    </a:cubicBezTo>
                    <a:cubicBezTo>
                      <a:pt x="6447" y="19358"/>
                      <a:pt x="6466" y="19354"/>
                      <a:pt x="6466" y="19354"/>
                    </a:cubicBezTo>
                    <a:cubicBezTo>
                      <a:pt x="6754" y="19604"/>
                      <a:pt x="7066" y="19669"/>
                      <a:pt x="7313" y="19669"/>
                    </a:cubicBezTo>
                    <a:cubicBezTo>
                      <a:pt x="7586" y="19669"/>
                      <a:pt x="7780" y="19590"/>
                      <a:pt x="7780" y="19590"/>
                    </a:cubicBezTo>
                    <a:cubicBezTo>
                      <a:pt x="8039" y="19722"/>
                      <a:pt x="8295" y="19783"/>
                      <a:pt x="8537" y="19783"/>
                    </a:cubicBezTo>
                    <a:cubicBezTo>
                      <a:pt x="9156" y="19783"/>
                      <a:pt x="9681" y="19388"/>
                      <a:pt x="9908" y="18802"/>
                    </a:cubicBezTo>
                    <a:cubicBezTo>
                      <a:pt x="10222" y="17987"/>
                      <a:pt x="10198" y="17384"/>
                      <a:pt x="10777" y="15518"/>
                    </a:cubicBezTo>
                    <a:cubicBezTo>
                      <a:pt x="11353" y="13650"/>
                      <a:pt x="11670" y="11917"/>
                      <a:pt x="11670" y="11917"/>
                    </a:cubicBezTo>
                    <a:cubicBezTo>
                      <a:pt x="11867" y="11932"/>
                      <a:pt x="12064" y="11940"/>
                      <a:pt x="12262" y="11940"/>
                    </a:cubicBezTo>
                    <a:cubicBezTo>
                      <a:pt x="12690" y="11940"/>
                      <a:pt x="13127" y="11903"/>
                      <a:pt x="13591" y="11820"/>
                    </a:cubicBezTo>
                    <a:cubicBezTo>
                      <a:pt x="13519" y="10969"/>
                      <a:pt x="13327" y="9972"/>
                      <a:pt x="12876" y="9273"/>
                    </a:cubicBezTo>
                    <a:cubicBezTo>
                      <a:pt x="12048" y="8002"/>
                      <a:pt x="9064" y="6496"/>
                      <a:pt x="7968" y="4458"/>
                    </a:cubicBezTo>
                    <a:cubicBezTo>
                      <a:pt x="7806" y="4159"/>
                      <a:pt x="7687" y="3850"/>
                      <a:pt x="7618" y="3528"/>
                    </a:cubicBezTo>
                    <a:cubicBezTo>
                      <a:pt x="7392" y="2447"/>
                      <a:pt x="7777" y="1143"/>
                      <a:pt x="82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9" name="Google Shape;2432;p46">
                <a:extLst>
                  <a:ext uri="{FF2B5EF4-FFF2-40B4-BE49-F238E27FC236}">
                    <a16:creationId xmlns:a16="http://schemas.microsoft.com/office/drawing/2014/main" xmlns="" id="{5B80CD4E-7F91-66F2-FD17-93B09D04C535}"/>
                  </a:ext>
                </a:extLst>
              </p:cNvPr>
              <p:cNvSpPr/>
              <p:nvPr/>
            </p:nvSpPr>
            <p:spPr>
              <a:xfrm>
                <a:off x="2498775" y="4187675"/>
                <a:ext cx="516075" cy="368050"/>
              </a:xfrm>
              <a:custGeom>
                <a:avLst/>
                <a:gdLst/>
                <a:ahLst/>
                <a:cxnLst/>
                <a:rect l="l" t="t" r="r" b="b"/>
                <a:pathLst>
                  <a:path w="20643" h="14722" extrusionOk="0">
                    <a:moveTo>
                      <a:pt x="4062" y="0"/>
                    </a:moveTo>
                    <a:lnTo>
                      <a:pt x="894" y="97"/>
                    </a:lnTo>
                    <a:cubicBezTo>
                      <a:pt x="385" y="1238"/>
                      <a:pt x="1" y="2542"/>
                      <a:pt x="225" y="3624"/>
                    </a:cubicBezTo>
                    <a:cubicBezTo>
                      <a:pt x="293" y="3946"/>
                      <a:pt x="414" y="4256"/>
                      <a:pt x="574" y="4554"/>
                    </a:cubicBezTo>
                    <a:cubicBezTo>
                      <a:pt x="1672" y="6591"/>
                      <a:pt x="4655" y="8097"/>
                      <a:pt x="5482" y="9369"/>
                    </a:cubicBezTo>
                    <a:cubicBezTo>
                      <a:pt x="5930" y="10063"/>
                      <a:pt x="6122" y="11060"/>
                      <a:pt x="6194" y="11911"/>
                    </a:cubicBezTo>
                    <a:cubicBezTo>
                      <a:pt x="7038" y="11759"/>
                      <a:pt x="7970" y="11454"/>
                      <a:pt x="9107" y="10931"/>
                    </a:cubicBezTo>
                    <a:cubicBezTo>
                      <a:pt x="9338" y="10826"/>
                      <a:pt x="9581" y="10734"/>
                      <a:pt x="9832" y="10659"/>
                    </a:cubicBezTo>
                    <a:cubicBezTo>
                      <a:pt x="9904" y="10905"/>
                      <a:pt x="9990" y="11185"/>
                      <a:pt x="10077" y="11463"/>
                    </a:cubicBezTo>
                    <a:cubicBezTo>
                      <a:pt x="10156" y="11715"/>
                      <a:pt x="10240" y="11966"/>
                      <a:pt x="10317" y="12201"/>
                    </a:cubicBezTo>
                    <a:cubicBezTo>
                      <a:pt x="11427" y="13222"/>
                      <a:pt x="12752" y="14067"/>
                      <a:pt x="14194" y="14721"/>
                    </a:cubicBezTo>
                    <a:cubicBezTo>
                      <a:pt x="14217" y="14427"/>
                      <a:pt x="14221" y="14171"/>
                      <a:pt x="14211" y="13979"/>
                    </a:cubicBezTo>
                    <a:cubicBezTo>
                      <a:pt x="14195" y="13654"/>
                      <a:pt x="14139" y="13431"/>
                      <a:pt x="14113" y="13213"/>
                    </a:cubicBezTo>
                    <a:cubicBezTo>
                      <a:pt x="14063" y="12831"/>
                      <a:pt x="14102" y="12469"/>
                      <a:pt x="14602" y="11623"/>
                    </a:cubicBezTo>
                    <a:cubicBezTo>
                      <a:pt x="15389" y="12677"/>
                      <a:pt x="16611" y="13573"/>
                      <a:pt x="18415" y="14157"/>
                    </a:cubicBezTo>
                    <a:cubicBezTo>
                      <a:pt x="18413" y="14096"/>
                      <a:pt x="18413" y="14035"/>
                      <a:pt x="18409" y="13980"/>
                    </a:cubicBezTo>
                    <a:cubicBezTo>
                      <a:pt x="18357" y="12874"/>
                      <a:pt x="17833" y="12926"/>
                      <a:pt x="19566" y="10457"/>
                    </a:cubicBezTo>
                    <a:cubicBezTo>
                      <a:pt x="20178" y="9588"/>
                      <a:pt x="20526" y="8425"/>
                      <a:pt x="20643" y="7220"/>
                    </a:cubicBezTo>
                    <a:lnTo>
                      <a:pt x="20643" y="7220"/>
                    </a:lnTo>
                    <a:cubicBezTo>
                      <a:pt x="19184" y="8015"/>
                      <a:pt x="17537" y="8575"/>
                      <a:pt x="16011" y="8575"/>
                    </a:cubicBezTo>
                    <a:cubicBezTo>
                      <a:pt x="14344" y="8575"/>
                      <a:pt x="12821" y="7907"/>
                      <a:pt x="11843" y="6147"/>
                    </a:cubicBezTo>
                    <a:cubicBezTo>
                      <a:pt x="10994" y="4621"/>
                      <a:pt x="10522" y="2924"/>
                      <a:pt x="10082" y="1206"/>
                    </a:cubicBezTo>
                    <a:cubicBezTo>
                      <a:pt x="9964" y="1210"/>
                      <a:pt x="9847" y="1211"/>
                      <a:pt x="9731" y="1211"/>
                    </a:cubicBezTo>
                    <a:cubicBezTo>
                      <a:pt x="8952" y="1211"/>
                      <a:pt x="8210" y="1134"/>
                      <a:pt x="7534" y="1022"/>
                    </a:cubicBezTo>
                    <a:cubicBezTo>
                      <a:pt x="5496" y="681"/>
                      <a:pt x="4062" y="0"/>
                      <a:pt x="406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0" name="Google Shape;2433;p46">
                <a:extLst>
                  <a:ext uri="{FF2B5EF4-FFF2-40B4-BE49-F238E27FC236}">
                    <a16:creationId xmlns:a16="http://schemas.microsoft.com/office/drawing/2014/main" xmlns="" id="{0FCC1555-02E3-6688-56BB-3D9103E8B33A}"/>
                  </a:ext>
                </a:extLst>
              </p:cNvPr>
              <p:cNvSpPr/>
              <p:nvPr/>
            </p:nvSpPr>
            <p:spPr>
              <a:xfrm>
                <a:off x="2750775" y="4207025"/>
                <a:ext cx="269325" cy="195075"/>
              </a:xfrm>
              <a:custGeom>
                <a:avLst/>
                <a:gdLst/>
                <a:ahLst/>
                <a:cxnLst/>
                <a:rect l="l" t="t" r="r" b="b"/>
                <a:pathLst>
                  <a:path w="10773" h="7803" extrusionOk="0">
                    <a:moveTo>
                      <a:pt x="5415" y="1"/>
                    </a:moveTo>
                    <a:cubicBezTo>
                      <a:pt x="5054" y="1"/>
                      <a:pt x="4678" y="16"/>
                      <a:pt x="4286" y="41"/>
                    </a:cubicBezTo>
                    <a:cubicBezTo>
                      <a:pt x="3245" y="111"/>
                      <a:pt x="2093" y="251"/>
                      <a:pt x="814" y="381"/>
                    </a:cubicBezTo>
                    <a:cubicBezTo>
                      <a:pt x="539" y="409"/>
                      <a:pt x="269" y="425"/>
                      <a:pt x="1" y="432"/>
                    </a:cubicBezTo>
                    <a:cubicBezTo>
                      <a:pt x="442" y="2150"/>
                      <a:pt x="913" y="3847"/>
                      <a:pt x="1761" y="5374"/>
                    </a:cubicBezTo>
                    <a:cubicBezTo>
                      <a:pt x="2739" y="7134"/>
                      <a:pt x="4262" y="7803"/>
                      <a:pt x="5928" y="7803"/>
                    </a:cubicBezTo>
                    <a:cubicBezTo>
                      <a:pt x="7455" y="7803"/>
                      <a:pt x="9101" y="7242"/>
                      <a:pt x="10560" y="6446"/>
                    </a:cubicBezTo>
                    <a:cubicBezTo>
                      <a:pt x="10773" y="4231"/>
                      <a:pt x="10186" y="1878"/>
                      <a:pt x="8962" y="959"/>
                    </a:cubicBezTo>
                    <a:cubicBezTo>
                      <a:pt x="7987" y="228"/>
                      <a:pt x="6816" y="1"/>
                      <a:pt x="541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1" name="Google Shape;2434;p46">
                <a:extLst>
                  <a:ext uri="{FF2B5EF4-FFF2-40B4-BE49-F238E27FC236}">
                    <a16:creationId xmlns:a16="http://schemas.microsoft.com/office/drawing/2014/main" xmlns="" id="{33DEBB00-D583-4671-6345-1173E0BC409C}"/>
                  </a:ext>
                </a:extLst>
              </p:cNvPr>
              <p:cNvSpPr/>
              <p:nvPr/>
            </p:nvSpPr>
            <p:spPr>
              <a:xfrm>
                <a:off x="2317925" y="3931750"/>
                <a:ext cx="251825" cy="229100"/>
              </a:xfrm>
              <a:custGeom>
                <a:avLst/>
                <a:gdLst/>
                <a:ahLst/>
                <a:cxnLst/>
                <a:rect l="l" t="t" r="r" b="b"/>
                <a:pathLst>
                  <a:path w="10073" h="9164" extrusionOk="0">
                    <a:moveTo>
                      <a:pt x="2536" y="1"/>
                    </a:moveTo>
                    <a:cubicBezTo>
                      <a:pt x="1251" y="1"/>
                      <a:pt x="1" y="1235"/>
                      <a:pt x="457" y="4031"/>
                    </a:cubicBezTo>
                    <a:cubicBezTo>
                      <a:pt x="990" y="7303"/>
                      <a:pt x="1289" y="8348"/>
                      <a:pt x="2445" y="9057"/>
                    </a:cubicBezTo>
                    <a:cubicBezTo>
                      <a:pt x="2563" y="9130"/>
                      <a:pt x="2678" y="9163"/>
                      <a:pt x="2790" y="9163"/>
                    </a:cubicBezTo>
                    <a:cubicBezTo>
                      <a:pt x="3771" y="9163"/>
                      <a:pt x="4523" y="6600"/>
                      <a:pt x="5546" y="5195"/>
                    </a:cubicBezTo>
                    <a:cubicBezTo>
                      <a:pt x="6683" y="3630"/>
                      <a:pt x="10072" y="917"/>
                      <a:pt x="6969" y="603"/>
                    </a:cubicBezTo>
                    <a:cubicBezTo>
                      <a:pt x="6969" y="603"/>
                      <a:pt x="4648" y="590"/>
                      <a:pt x="3187" y="107"/>
                    </a:cubicBezTo>
                    <a:cubicBezTo>
                      <a:pt x="2975" y="37"/>
                      <a:pt x="2755" y="1"/>
                      <a:pt x="25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 name="Google Shape;2435;p46">
                <a:extLst>
                  <a:ext uri="{FF2B5EF4-FFF2-40B4-BE49-F238E27FC236}">
                    <a16:creationId xmlns:a16="http://schemas.microsoft.com/office/drawing/2014/main" xmlns="" id="{7875C36F-D8C3-5AAF-736B-A71BBC3AAB74}"/>
                  </a:ext>
                </a:extLst>
              </p:cNvPr>
              <p:cNvSpPr/>
              <p:nvPr/>
            </p:nvSpPr>
            <p:spPr>
              <a:xfrm>
                <a:off x="2242950" y="3928100"/>
                <a:ext cx="261475" cy="292925"/>
              </a:xfrm>
              <a:custGeom>
                <a:avLst/>
                <a:gdLst/>
                <a:ahLst/>
                <a:cxnLst/>
                <a:rect l="l" t="t" r="r" b="b"/>
                <a:pathLst>
                  <a:path w="10459" h="11717" extrusionOk="0">
                    <a:moveTo>
                      <a:pt x="8635" y="1"/>
                    </a:moveTo>
                    <a:cubicBezTo>
                      <a:pt x="8334" y="1"/>
                      <a:pt x="8051" y="24"/>
                      <a:pt x="7780" y="70"/>
                    </a:cubicBezTo>
                    <a:cubicBezTo>
                      <a:pt x="7082" y="564"/>
                      <a:pt x="6114" y="1335"/>
                      <a:pt x="5464" y="2206"/>
                    </a:cubicBezTo>
                    <a:cubicBezTo>
                      <a:pt x="4686" y="3251"/>
                      <a:pt x="4394" y="3872"/>
                      <a:pt x="3529" y="3872"/>
                    </a:cubicBezTo>
                    <a:cubicBezTo>
                      <a:pt x="3361" y="3872"/>
                      <a:pt x="3172" y="3849"/>
                      <a:pt x="2954" y="3801"/>
                    </a:cubicBezTo>
                    <a:cubicBezTo>
                      <a:pt x="2849" y="3815"/>
                      <a:pt x="2720" y="3822"/>
                      <a:pt x="2555" y="3822"/>
                    </a:cubicBezTo>
                    <a:cubicBezTo>
                      <a:pt x="2501" y="3822"/>
                      <a:pt x="2444" y="3821"/>
                      <a:pt x="2382" y="3820"/>
                    </a:cubicBezTo>
                    <a:cubicBezTo>
                      <a:pt x="2354" y="3819"/>
                      <a:pt x="2327" y="3819"/>
                      <a:pt x="2300" y="3819"/>
                    </a:cubicBezTo>
                    <a:cubicBezTo>
                      <a:pt x="410" y="3819"/>
                      <a:pt x="42" y="5352"/>
                      <a:pt x="80" y="6492"/>
                    </a:cubicBezTo>
                    <a:cubicBezTo>
                      <a:pt x="121" y="7647"/>
                      <a:pt x="1" y="9198"/>
                      <a:pt x="2550" y="10393"/>
                    </a:cubicBezTo>
                    <a:cubicBezTo>
                      <a:pt x="3530" y="10854"/>
                      <a:pt x="4442" y="11333"/>
                      <a:pt x="5387" y="11717"/>
                    </a:cubicBezTo>
                    <a:cubicBezTo>
                      <a:pt x="5813" y="11249"/>
                      <a:pt x="6338" y="10608"/>
                      <a:pt x="6815" y="9871"/>
                    </a:cubicBezTo>
                    <a:cubicBezTo>
                      <a:pt x="7743" y="8433"/>
                      <a:pt x="6095" y="7068"/>
                      <a:pt x="5639" y="5636"/>
                    </a:cubicBezTo>
                    <a:cubicBezTo>
                      <a:pt x="5183" y="4205"/>
                      <a:pt x="6165" y="4441"/>
                      <a:pt x="8057" y="3038"/>
                    </a:cubicBezTo>
                    <a:cubicBezTo>
                      <a:pt x="9250" y="2155"/>
                      <a:pt x="10039" y="979"/>
                      <a:pt x="10458" y="231"/>
                    </a:cubicBezTo>
                    <a:cubicBezTo>
                      <a:pt x="9775" y="76"/>
                      <a:pt x="9176" y="1"/>
                      <a:pt x="863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3" name="Google Shape;2436;p46">
                <a:extLst>
                  <a:ext uri="{FF2B5EF4-FFF2-40B4-BE49-F238E27FC236}">
                    <a16:creationId xmlns:a16="http://schemas.microsoft.com/office/drawing/2014/main" xmlns="" id="{35C4CEE2-170E-DFCB-FD79-33B21FAEBA46}"/>
                  </a:ext>
                </a:extLst>
              </p:cNvPr>
              <p:cNvSpPr/>
              <p:nvPr/>
            </p:nvSpPr>
            <p:spPr>
              <a:xfrm>
                <a:off x="2316850" y="3929875"/>
                <a:ext cx="120650" cy="95050"/>
              </a:xfrm>
              <a:custGeom>
                <a:avLst/>
                <a:gdLst/>
                <a:ahLst/>
                <a:cxnLst/>
                <a:rect l="l" t="t" r="r" b="b"/>
                <a:pathLst>
                  <a:path w="4826" h="3802" extrusionOk="0">
                    <a:moveTo>
                      <a:pt x="4826" y="1"/>
                    </a:moveTo>
                    <a:lnTo>
                      <a:pt x="4826" y="1"/>
                    </a:lnTo>
                    <a:cubicBezTo>
                      <a:pt x="3682" y="196"/>
                      <a:pt x="2763" y="795"/>
                      <a:pt x="1707" y="1757"/>
                    </a:cubicBezTo>
                    <a:cubicBezTo>
                      <a:pt x="199" y="3132"/>
                      <a:pt x="739" y="3628"/>
                      <a:pt x="1" y="3730"/>
                    </a:cubicBezTo>
                    <a:cubicBezTo>
                      <a:pt x="219" y="3778"/>
                      <a:pt x="407" y="3801"/>
                      <a:pt x="575" y="3801"/>
                    </a:cubicBezTo>
                    <a:cubicBezTo>
                      <a:pt x="1439" y="3801"/>
                      <a:pt x="1731" y="3179"/>
                      <a:pt x="2509" y="2135"/>
                    </a:cubicBezTo>
                    <a:cubicBezTo>
                      <a:pt x="3159" y="1264"/>
                      <a:pt x="4126" y="493"/>
                      <a:pt x="48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4" name="Google Shape;2437;p46">
                <a:extLst>
                  <a:ext uri="{FF2B5EF4-FFF2-40B4-BE49-F238E27FC236}">
                    <a16:creationId xmlns:a16="http://schemas.microsoft.com/office/drawing/2014/main" xmlns="" id="{B6898259-797B-C0CD-66E2-3B25266DF275}"/>
                  </a:ext>
                </a:extLst>
              </p:cNvPr>
              <p:cNvSpPr/>
              <p:nvPr/>
            </p:nvSpPr>
            <p:spPr>
              <a:xfrm>
                <a:off x="2372525" y="3933850"/>
                <a:ext cx="245000" cy="306125"/>
              </a:xfrm>
              <a:custGeom>
                <a:avLst/>
                <a:gdLst/>
                <a:ahLst/>
                <a:cxnLst/>
                <a:rect l="l" t="t" r="r" b="b"/>
                <a:pathLst>
                  <a:path w="9800" h="12245" extrusionOk="0">
                    <a:moveTo>
                      <a:pt x="5275" y="1"/>
                    </a:moveTo>
                    <a:cubicBezTo>
                      <a:pt x="4854" y="751"/>
                      <a:pt x="4067" y="1925"/>
                      <a:pt x="2874" y="2808"/>
                    </a:cubicBezTo>
                    <a:cubicBezTo>
                      <a:pt x="982" y="4211"/>
                      <a:pt x="0" y="3975"/>
                      <a:pt x="456" y="5406"/>
                    </a:cubicBezTo>
                    <a:cubicBezTo>
                      <a:pt x="912" y="6838"/>
                      <a:pt x="2561" y="8203"/>
                      <a:pt x="1632" y="9641"/>
                    </a:cubicBezTo>
                    <a:cubicBezTo>
                      <a:pt x="1155" y="10376"/>
                      <a:pt x="628" y="11019"/>
                      <a:pt x="206" y="11487"/>
                    </a:cubicBezTo>
                    <a:cubicBezTo>
                      <a:pt x="1302" y="11930"/>
                      <a:pt x="2446" y="12244"/>
                      <a:pt x="3796" y="12244"/>
                    </a:cubicBezTo>
                    <a:cubicBezTo>
                      <a:pt x="4312" y="12244"/>
                      <a:pt x="4858" y="12198"/>
                      <a:pt x="5443" y="12096"/>
                    </a:cubicBezTo>
                    <a:cubicBezTo>
                      <a:pt x="9392" y="11403"/>
                      <a:pt x="9799" y="9883"/>
                      <a:pt x="9799" y="9883"/>
                    </a:cubicBezTo>
                    <a:lnTo>
                      <a:pt x="9236" y="3084"/>
                    </a:lnTo>
                    <a:cubicBezTo>
                      <a:pt x="9234" y="3087"/>
                      <a:pt x="9232" y="3089"/>
                      <a:pt x="9229" y="3089"/>
                    </a:cubicBezTo>
                    <a:cubicBezTo>
                      <a:pt x="9113" y="3089"/>
                      <a:pt x="8182" y="702"/>
                      <a:pt x="5456" y="41"/>
                    </a:cubicBezTo>
                    <a:cubicBezTo>
                      <a:pt x="5395" y="26"/>
                      <a:pt x="5338" y="15"/>
                      <a:pt x="52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5" name="Google Shape;2438;p46">
                <a:extLst>
                  <a:ext uri="{FF2B5EF4-FFF2-40B4-BE49-F238E27FC236}">
                    <a16:creationId xmlns:a16="http://schemas.microsoft.com/office/drawing/2014/main" xmlns="" id="{EDCAC9D3-CB1A-B269-084F-22A50A1A4F0E}"/>
                  </a:ext>
                </a:extLst>
              </p:cNvPr>
              <p:cNvSpPr/>
              <p:nvPr/>
            </p:nvSpPr>
            <p:spPr>
              <a:xfrm>
                <a:off x="2495025" y="3977550"/>
                <a:ext cx="238775" cy="263500"/>
              </a:xfrm>
              <a:custGeom>
                <a:avLst/>
                <a:gdLst/>
                <a:ahLst/>
                <a:cxnLst/>
                <a:rect l="l" t="t" r="r" b="b"/>
                <a:pathLst>
                  <a:path w="9551" h="10540" extrusionOk="0">
                    <a:moveTo>
                      <a:pt x="2490" y="1"/>
                    </a:moveTo>
                    <a:cubicBezTo>
                      <a:pt x="1025" y="1"/>
                      <a:pt x="1692" y="3468"/>
                      <a:pt x="1578" y="5200"/>
                    </a:cubicBezTo>
                    <a:cubicBezTo>
                      <a:pt x="1444" y="7270"/>
                      <a:pt x="0" y="10299"/>
                      <a:pt x="1497" y="10506"/>
                    </a:cubicBezTo>
                    <a:cubicBezTo>
                      <a:pt x="1663" y="10528"/>
                      <a:pt x="1822" y="10540"/>
                      <a:pt x="1979" y="10540"/>
                    </a:cubicBezTo>
                    <a:cubicBezTo>
                      <a:pt x="2295" y="10540"/>
                      <a:pt x="2599" y="10492"/>
                      <a:pt x="2916" y="10388"/>
                    </a:cubicBezTo>
                    <a:cubicBezTo>
                      <a:pt x="3858" y="10079"/>
                      <a:pt x="4919" y="9269"/>
                      <a:pt x="6768" y="7715"/>
                    </a:cubicBezTo>
                    <a:cubicBezTo>
                      <a:pt x="9550" y="5380"/>
                      <a:pt x="8806" y="3211"/>
                      <a:pt x="7213" y="2610"/>
                    </a:cubicBezTo>
                    <a:cubicBezTo>
                      <a:pt x="5616" y="2011"/>
                      <a:pt x="3617" y="437"/>
                      <a:pt x="3617" y="437"/>
                    </a:cubicBezTo>
                    <a:cubicBezTo>
                      <a:pt x="3247" y="200"/>
                      <a:pt x="2943" y="68"/>
                      <a:pt x="2690" y="21"/>
                    </a:cubicBezTo>
                    <a:cubicBezTo>
                      <a:pt x="2619" y="7"/>
                      <a:pt x="2553" y="1"/>
                      <a:pt x="2490"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6" name="Google Shape;2439;p46">
                <a:extLst>
                  <a:ext uri="{FF2B5EF4-FFF2-40B4-BE49-F238E27FC236}">
                    <a16:creationId xmlns:a16="http://schemas.microsoft.com/office/drawing/2014/main" xmlns="" id="{0AA39F35-839F-B224-4D72-FF0EF44CB094}"/>
                  </a:ext>
                </a:extLst>
              </p:cNvPr>
              <p:cNvSpPr/>
              <p:nvPr/>
            </p:nvSpPr>
            <p:spPr>
              <a:xfrm>
                <a:off x="2500600" y="3974125"/>
                <a:ext cx="229700" cy="263500"/>
              </a:xfrm>
              <a:custGeom>
                <a:avLst/>
                <a:gdLst/>
                <a:ahLst/>
                <a:cxnLst/>
                <a:rect l="l" t="t" r="r" b="b"/>
                <a:pathLst>
                  <a:path w="9188" h="10540" extrusionOk="0">
                    <a:moveTo>
                      <a:pt x="2393" y="0"/>
                    </a:moveTo>
                    <a:cubicBezTo>
                      <a:pt x="983" y="0"/>
                      <a:pt x="1626" y="3467"/>
                      <a:pt x="1517" y="5200"/>
                    </a:cubicBezTo>
                    <a:cubicBezTo>
                      <a:pt x="1389" y="7270"/>
                      <a:pt x="0" y="10298"/>
                      <a:pt x="1439" y="10505"/>
                    </a:cubicBezTo>
                    <a:cubicBezTo>
                      <a:pt x="1598" y="10528"/>
                      <a:pt x="1752" y="10539"/>
                      <a:pt x="1903" y="10539"/>
                    </a:cubicBezTo>
                    <a:cubicBezTo>
                      <a:pt x="2207" y="10539"/>
                      <a:pt x="2501" y="10492"/>
                      <a:pt x="2806" y="10388"/>
                    </a:cubicBezTo>
                    <a:cubicBezTo>
                      <a:pt x="3712" y="10078"/>
                      <a:pt x="4733" y="9270"/>
                      <a:pt x="6513" y="7714"/>
                    </a:cubicBezTo>
                    <a:cubicBezTo>
                      <a:pt x="9187" y="5379"/>
                      <a:pt x="8473" y="3209"/>
                      <a:pt x="6939" y="2610"/>
                    </a:cubicBezTo>
                    <a:cubicBezTo>
                      <a:pt x="5404" y="2010"/>
                      <a:pt x="3479" y="437"/>
                      <a:pt x="3479" y="437"/>
                    </a:cubicBezTo>
                    <a:cubicBezTo>
                      <a:pt x="3124" y="199"/>
                      <a:pt x="2830" y="68"/>
                      <a:pt x="2586" y="20"/>
                    </a:cubicBezTo>
                    <a:cubicBezTo>
                      <a:pt x="2518" y="7"/>
                      <a:pt x="2453" y="0"/>
                      <a:pt x="239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7" name="Google Shape;2440;p46">
                <a:extLst>
                  <a:ext uri="{FF2B5EF4-FFF2-40B4-BE49-F238E27FC236}">
                    <a16:creationId xmlns:a16="http://schemas.microsoft.com/office/drawing/2014/main" xmlns="" id="{73EA96CF-84E6-ECEC-D642-97BFB17A4AA7}"/>
                  </a:ext>
                </a:extLst>
              </p:cNvPr>
              <p:cNvSpPr/>
              <p:nvPr/>
            </p:nvSpPr>
            <p:spPr>
              <a:xfrm>
                <a:off x="2272700" y="4033600"/>
                <a:ext cx="72375" cy="35900"/>
              </a:xfrm>
              <a:custGeom>
                <a:avLst/>
                <a:gdLst/>
                <a:ahLst/>
                <a:cxnLst/>
                <a:rect l="l" t="t" r="r" b="b"/>
                <a:pathLst>
                  <a:path w="2895" h="1436" extrusionOk="0">
                    <a:moveTo>
                      <a:pt x="879" y="1"/>
                    </a:moveTo>
                    <a:cubicBezTo>
                      <a:pt x="1" y="1"/>
                      <a:pt x="689" y="1319"/>
                      <a:pt x="1141" y="1409"/>
                    </a:cubicBezTo>
                    <a:cubicBezTo>
                      <a:pt x="1230" y="1427"/>
                      <a:pt x="1311" y="1435"/>
                      <a:pt x="1387" y="1435"/>
                    </a:cubicBezTo>
                    <a:cubicBezTo>
                      <a:pt x="1757" y="1435"/>
                      <a:pt x="2014" y="1236"/>
                      <a:pt x="2414" y="894"/>
                    </a:cubicBezTo>
                    <a:cubicBezTo>
                      <a:pt x="2894" y="483"/>
                      <a:pt x="1348" y="86"/>
                      <a:pt x="1348" y="86"/>
                    </a:cubicBezTo>
                    <a:cubicBezTo>
                      <a:pt x="1158" y="27"/>
                      <a:pt x="1003" y="1"/>
                      <a:pt x="879"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8" name="Google Shape;2441;p46">
                <a:extLst>
                  <a:ext uri="{FF2B5EF4-FFF2-40B4-BE49-F238E27FC236}">
                    <a16:creationId xmlns:a16="http://schemas.microsoft.com/office/drawing/2014/main" xmlns="" id="{F45FE90C-7BAC-D69A-9000-74F86BCD02BC}"/>
                  </a:ext>
                </a:extLst>
              </p:cNvPr>
              <p:cNvSpPr/>
              <p:nvPr/>
            </p:nvSpPr>
            <p:spPr>
              <a:xfrm>
                <a:off x="2296450" y="4058475"/>
                <a:ext cx="9325" cy="25900"/>
              </a:xfrm>
              <a:custGeom>
                <a:avLst/>
                <a:gdLst/>
                <a:ahLst/>
                <a:cxnLst/>
                <a:rect l="l" t="t" r="r" b="b"/>
                <a:pathLst>
                  <a:path w="373" h="1036" extrusionOk="0">
                    <a:moveTo>
                      <a:pt x="313" y="0"/>
                    </a:moveTo>
                    <a:cubicBezTo>
                      <a:pt x="292" y="0"/>
                      <a:pt x="273" y="11"/>
                      <a:pt x="264" y="31"/>
                    </a:cubicBezTo>
                    <a:cubicBezTo>
                      <a:pt x="255" y="51"/>
                      <a:pt x="19" y="547"/>
                      <a:pt x="2" y="980"/>
                    </a:cubicBezTo>
                    <a:cubicBezTo>
                      <a:pt x="0" y="1009"/>
                      <a:pt x="23" y="1032"/>
                      <a:pt x="52" y="1035"/>
                    </a:cubicBezTo>
                    <a:lnTo>
                      <a:pt x="54" y="1035"/>
                    </a:lnTo>
                    <a:cubicBezTo>
                      <a:pt x="83" y="1035"/>
                      <a:pt x="107" y="1014"/>
                      <a:pt x="109" y="986"/>
                    </a:cubicBezTo>
                    <a:cubicBezTo>
                      <a:pt x="125" y="573"/>
                      <a:pt x="358" y="81"/>
                      <a:pt x="359" y="75"/>
                    </a:cubicBezTo>
                    <a:cubicBezTo>
                      <a:pt x="372" y="48"/>
                      <a:pt x="362" y="18"/>
                      <a:pt x="335" y="5"/>
                    </a:cubicBezTo>
                    <a:cubicBezTo>
                      <a:pt x="327" y="1"/>
                      <a:pt x="320" y="0"/>
                      <a:pt x="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9" name="Google Shape;2442;p46">
                <a:extLst>
                  <a:ext uri="{FF2B5EF4-FFF2-40B4-BE49-F238E27FC236}">
                    <a16:creationId xmlns:a16="http://schemas.microsoft.com/office/drawing/2014/main" xmlns="" id="{63C6CFFE-9F58-5C33-28E8-27398A698239}"/>
                  </a:ext>
                </a:extLst>
              </p:cNvPr>
              <p:cNvSpPr/>
              <p:nvPr/>
            </p:nvSpPr>
            <p:spPr>
              <a:xfrm>
                <a:off x="2262000" y="4065525"/>
                <a:ext cx="83950" cy="35050"/>
              </a:xfrm>
              <a:custGeom>
                <a:avLst/>
                <a:gdLst/>
                <a:ahLst/>
                <a:cxnLst/>
                <a:rect l="l" t="t" r="r" b="b"/>
                <a:pathLst>
                  <a:path w="3358" h="1402" extrusionOk="0">
                    <a:moveTo>
                      <a:pt x="84" y="0"/>
                    </a:moveTo>
                    <a:cubicBezTo>
                      <a:pt x="55" y="0"/>
                      <a:pt x="35" y="21"/>
                      <a:pt x="33" y="48"/>
                    </a:cubicBezTo>
                    <a:cubicBezTo>
                      <a:pt x="32" y="76"/>
                      <a:pt x="0" y="742"/>
                      <a:pt x="463" y="891"/>
                    </a:cubicBezTo>
                    <a:cubicBezTo>
                      <a:pt x="551" y="919"/>
                      <a:pt x="642" y="931"/>
                      <a:pt x="732" y="931"/>
                    </a:cubicBezTo>
                    <a:cubicBezTo>
                      <a:pt x="1034" y="931"/>
                      <a:pt x="1319" y="799"/>
                      <a:pt x="1416" y="750"/>
                    </a:cubicBezTo>
                    <a:cubicBezTo>
                      <a:pt x="1526" y="856"/>
                      <a:pt x="1943" y="1234"/>
                      <a:pt x="2354" y="1371"/>
                    </a:cubicBezTo>
                    <a:cubicBezTo>
                      <a:pt x="2418" y="1393"/>
                      <a:pt x="2484" y="1402"/>
                      <a:pt x="2546" y="1402"/>
                    </a:cubicBezTo>
                    <a:cubicBezTo>
                      <a:pt x="2960" y="1402"/>
                      <a:pt x="3319" y="999"/>
                      <a:pt x="3340" y="981"/>
                    </a:cubicBezTo>
                    <a:cubicBezTo>
                      <a:pt x="3357" y="959"/>
                      <a:pt x="3356" y="927"/>
                      <a:pt x="3334" y="907"/>
                    </a:cubicBezTo>
                    <a:cubicBezTo>
                      <a:pt x="3324" y="898"/>
                      <a:pt x="3312" y="894"/>
                      <a:pt x="3300" y="894"/>
                    </a:cubicBezTo>
                    <a:cubicBezTo>
                      <a:pt x="3286" y="894"/>
                      <a:pt x="3271" y="900"/>
                      <a:pt x="3260" y="911"/>
                    </a:cubicBezTo>
                    <a:cubicBezTo>
                      <a:pt x="3255" y="916"/>
                      <a:pt x="2917" y="1299"/>
                      <a:pt x="2547" y="1299"/>
                    </a:cubicBezTo>
                    <a:cubicBezTo>
                      <a:pt x="2494" y="1299"/>
                      <a:pt x="2441" y="1291"/>
                      <a:pt x="2387" y="1273"/>
                    </a:cubicBezTo>
                    <a:cubicBezTo>
                      <a:pt x="1940" y="1125"/>
                      <a:pt x="1468" y="656"/>
                      <a:pt x="1462" y="652"/>
                    </a:cubicBezTo>
                    <a:cubicBezTo>
                      <a:pt x="1452" y="641"/>
                      <a:pt x="1439" y="636"/>
                      <a:pt x="1425" y="636"/>
                    </a:cubicBezTo>
                    <a:cubicBezTo>
                      <a:pt x="1416" y="636"/>
                      <a:pt x="1408" y="638"/>
                      <a:pt x="1400" y="642"/>
                    </a:cubicBezTo>
                    <a:cubicBezTo>
                      <a:pt x="1395" y="645"/>
                      <a:pt x="1068" y="827"/>
                      <a:pt x="731" y="827"/>
                    </a:cubicBezTo>
                    <a:cubicBezTo>
                      <a:pt x="652" y="827"/>
                      <a:pt x="573" y="817"/>
                      <a:pt x="497" y="792"/>
                    </a:cubicBezTo>
                    <a:cubicBezTo>
                      <a:pt x="111" y="669"/>
                      <a:pt x="138" y="61"/>
                      <a:pt x="138" y="55"/>
                    </a:cubicBezTo>
                    <a:cubicBezTo>
                      <a:pt x="140" y="27"/>
                      <a:pt x="119" y="2"/>
                      <a:pt x="90" y="0"/>
                    </a:cubicBezTo>
                    <a:cubicBezTo>
                      <a:pt x="88" y="0"/>
                      <a:pt x="86" y="0"/>
                      <a:pt x="84"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80" name="Google Shape;2443;p46">
                <a:extLst>
                  <a:ext uri="{FF2B5EF4-FFF2-40B4-BE49-F238E27FC236}">
                    <a16:creationId xmlns:a16="http://schemas.microsoft.com/office/drawing/2014/main" xmlns="" id="{013CA633-D9ED-C56C-3EB2-66C1A6C78936}"/>
                  </a:ext>
                </a:extLst>
              </p:cNvPr>
              <p:cNvSpPr/>
              <p:nvPr/>
            </p:nvSpPr>
            <p:spPr>
              <a:xfrm>
                <a:off x="2286250" y="4021800"/>
                <a:ext cx="79700" cy="20300"/>
              </a:xfrm>
              <a:custGeom>
                <a:avLst/>
                <a:gdLst/>
                <a:ahLst/>
                <a:cxnLst/>
                <a:rect l="l" t="t" r="r" b="b"/>
                <a:pathLst>
                  <a:path w="3188" h="812" extrusionOk="0">
                    <a:moveTo>
                      <a:pt x="603" y="1"/>
                    </a:moveTo>
                    <a:cubicBezTo>
                      <a:pt x="426" y="1"/>
                      <a:pt x="250" y="15"/>
                      <a:pt x="77" y="46"/>
                    </a:cubicBezTo>
                    <a:cubicBezTo>
                      <a:pt x="0" y="59"/>
                      <a:pt x="27" y="170"/>
                      <a:pt x="98" y="170"/>
                    </a:cubicBezTo>
                    <a:cubicBezTo>
                      <a:pt x="103" y="170"/>
                      <a:pt x="107" y="169"/>
                      <a:pt x="111" y="169"/>
                    </a:cubicBezTo>
                    <a:cubicBezTo>
                      <a:pt x="274" y="140"/>
                      <a:pt x="440" y="126"/>
                      <a:pt x="607" y="126"/>
                    </a:cubicBezTo>
                    <a:cubicBezTo>
                      <a:pt x="1450" y="126"/>
                      <a:pt x="2335" y="461"/>
                      <a:pt x="3057" y="804"/>
                    </a:cubicBezTo>
                    <a:cubicBezTo>
                      <a:pt x="3068" y="809"/>
                      <a:pt x="3078" y="811"/>
                      <a:pt x="3087" y="811"/>
                    </a:cubicBezTo>
                    <a:cubicBezTo>
                      <a:pt x="3147" y="811"/>
                      <a:pt x="3187" y="725"/>
                      <a:pt x="3123" y="694"/>
                    </a:cubicBezTo>
                    <a:cubicBezTo>
                      <a:pt x="2372" y="338"/>
                      <a:pt x="1472" y="1"/>
                      <a:pt x="60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81" name="Google Shape;2444;p46">
                <a:extLst>
                  <a:ext uri="{FF2B5EF4-FFF2-40B4-BE49-F238E27FC236}">
                    <a16:creationId xmlns:a16="http://schemas.microsoft.com/office/drawing/2014/main" xmlns="" id="{8B05ADA2-C454-88AF-1676-DC82B141F1BC}"/>
                  </a:ext>
                </a:extLst>
              </p:cNvPr>
              <p:cNvSpPr/>
              <p:nvPr/>
            </p:nvSpPr>
            <p:spPr>
              <a:xfrm>
                <a:off x="2411700" y="4057150"/>
                <a:ext cx="27625" cy="26825"/>
              </a:xfrm>
              <a:custGeom>
                <a:avLst/>
                <a:gdLst/>
                <a:ahLst/>
                <a:cxnLst/>
                <a:rect l="l" t="t" r="r" b="b"/>
                <a:pathLst>
                  <a:path w="1105" h="1073" extrusionOk="0">
                    <a:moveTo>
                      <a:pt x="637" y="1"/>
                    </a:moveTo>
                    <a:cubicBezTo>
                      <a:pt x="458" y="1"/>
                      <a:pt x="270" y="111"/>
                      <a:pt x="157" y="302"/>
                    </a:cubicBezTo>
                    <a:cubicBezTo>
                      <a:pt x="1" y="569"/>
                      <a:pt x="49" y="888"/>
                      <a:pt x="266" y="1019"/>
                    </a:cubicBezTo>
                    <a:cubicBezTo>
                      <a:pt x="327" y="1055"/>
                      <a:pt x="396" y="1073"/>
                      <a:pt x="467" y="1073"/>
                    </a:cubicBezTo>
                    <a:cubicBezTo>
                      <a:pt x="645" y="1073"/>
                      <a:pt x="835" y="962"/>
                      <a:pt x="948" y="771"/>
                    </a:cubicBezTo>
                    <a:cubicBezTo>
                      <a:pt x="1104" y="505"/>
                      <a:pt x="1056" y="185"/>
                      <a:pt x="839" y="55"/>
                    </a:cubicBezTo>
                    <a:cubicBezTo>
                      <a:pt x="777" y="18"/>
                      <a:pt x="708" y="1"/>
                      <a:pt x="63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82" name="Google Shape;2445;p46">
                <a:extLst>
                  <a:ext uri="{FF2B5EF4-FFF2-40B4-BE49-F238E27FC236}">
                    <a16:creationId xmlns:a16="http://schemas.microsoft.com/office/drawing/2014/main" xmlns="" id="{DC0F8077-2B65-4C81-1B4E-4B0487E6F6F7}"/>
                  </a:ext>
                </a:extLst>
              </p:cNvPr>
              <p:cNvSpPr/>
              <p:nvPr/>
            </p:nvSpPr>
            <p:spPr>
              <a:xfrm>
                <a:off x="2385300" y="4450575"/>
                <a:ext cx="154125" cy="26950"/>
              </a:xfrm>
              <a:custGeom>
                <a:avLst/>
                <a:gdLst/>
                <a:ahLst/>
                <a:cxnLst/>
                <a:rect l="l" t="t" r="r" b="b"/>
                <a:pathLst>
                  <a:path w="6165" h="1078" extrusionOk="0">
                    <a:moveTo>
                      <a:pt x="86" y="0"/>
                    </a:moveTo>
                    <a:cubicBezTo>
                      <a:pt x="19" y="0"/>
                      <a:pt x="0" y="101"/>
                      <a:pt x="71" y="126"/>
                    </a:cubicBezTo>
                    <a:cubicBezTo>
                      <a:pt x="1507" y="633"/>
                      <a:pt x="2978" y="1077"/>
                      <a:pt x="4485" y="1077"/>
                    </a:cubicBezTo>
                    <a:cubicBezTo>
                      <a:pt x="5027" y="1077"/>
                      <a:pt x="5573" y="1020"/>
                      <a:pt x="6124" y="887"/>
                    </a:cubicBezTo>
                    <a:cubicBezTo>
                      <a:pt x="6165" y="878"/>
                      <a:pt x="6150" y="816"/>
                      <a:pt x="6111" y="816"/>
                    </a:cubicBezTo>
                    <a:cubicBezTo>
                      <a:pt x="6109" y="816"/>
                      <a:pt x="6107" y="816"/>
                      <a:pt x="6105" y="816"/>
                    </a:cubicBezTo>
                    <a:cubicBezTo>
                      <a:pt x="5651" y="914"/>
                      <a:pt x="5207" y="956"/>
                      <a:pt x="4770" y="956"/>
                    </a:cubicBezTo>
                    <a:cubicBezTo>
                      <a:pt x="3174" y="956"/>
                      <a:pt x="1673" y="401"/>
                      <a:pt x="104" y="3"/>
                    </a:cubicBezTo>
                    <a:cubicBezTo>
                      <a:pt x="98" y="1"/>
                      <a:pt x="92"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3" name="Google Shape;2446;p46">
                <a:extLst>
                  <a:ext uri="{FF2B5EF4-FFF2-40B4-BE49-F238E27FC236}">
                    <a16:creationId xmlns:a16="http://schemas.microsoft.com/office/drawing/2014/main" xmlns="" id="{EE8B6553-3ECF-4FA6-3B62-8E8C53729C87}"/>
                  </a:ext>
                </a:extLst>
              </p:cNvPr>
              <p:cNvSpPr/>
              <p:nvPr/>
            </p:nvSpPr>
            <p:spPr>
              <a:xfrm>
                <a:off x="2467450" y="4645950"/>
                <a:ext cx="48800" cy="36025"/>
              </a:xfrm>
              <a:custGeom>
                <a:avLst/>
                <a:gdLst/>
                <a:ahLst/>
                <a:cxnLst/>
                <a:rect l="l" t="t" r="r" b="b"/>
                <a:pathLst>
                  <a:path w="1952" h="1441" extrusionOk="0">
                    <a:moveTo>
                      <a:pt x="316" y="0"/>
                    </a:moveTo>
                    <a:cubicBezTo>
                      <a:pt x="291" y="0"/>
                      <a:pt x="267" y="12"/>
                      <a:pt x="255" y="41"/>
                    </a:cubicBezTo>
                    <a:cubicBezTo>
                      <a:pt x="157" y="267"/>
                      <a:pt x="0" y="662"/>
                      <a:pt x="154" y="898"/>
                    </a:cubicBezTo>
                    <a:cubicBezTo>
                      <a:pt x="309" y="1141"/>
                      <a:pt x="589" y="1306"/>
                      <a:pt x="863" y="1390"/>
                    </a:cubicBezTo>
                    <a:cubicBezTo>
                      <a:pt x="969" y="1424"/>
                      <a:pt x="1079" y="1441"/>
                      <a:pt x="1187" y="1441"/>
                    </a:cubicBezTo>
                    <a:cubicBezTo>
                      <a:pt x="1576" y="1441"/>
                      <a:pt x="1931" y="1219"/>
                      <a:pt x="1950" y="765"/>
                    </a:cubicBezTo>
                    <a:cubicBezTo>
                      <a:pt x="1952" y="744"/>
                      <a:pt x="1933" y="731"/>
                      <a:pt x="1916" y="731"/>
                    </a:cubicBezTo>
                    <a:cubicBezTo>
                      <a:pt x="1902" y="731"/>
                      <a:pt x="1890" y="739"/>
                      <a:pt x="1888" y="755"/>
                    </a:cubicBezTo>
                    <a:cubicBezTo>
                      <a:pt x="1802" y="1123"/>
                      <a:pt x="1529" y="1296"/>
                      <a:pt x="1222" y="1296"/>
                    </a:cubicBezTo>
                    <a:cubicBezTo>
                      <a:pt x="1070" y="1296"/>
                      <a:pt x="910" y="1254"/>
                      <a:pt x="759" y="1173"/>
                    </a:cubicBezTo>
                    <a:cubicBezTo>
                      <a:pt x="539" y="1057"/>
                      <a:pt x="242" y="897"/>
                      <a:pt x="277" y="606"/>
                    </a:cubicBezTo>
                    <a:cubicBezTo>
                      <a:pt x="297" y="432"/>
                      <a:pt x="355" y="271"/>
                      <a:pt x="401" y="102"/>
                    </a:cubicBezTo>
                    <a:cubicBezTo>
                      <a:pt x="419" y="46"/>
                      <a:pt x="365" y="0"/>
                      <a:pt x="31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4" name="Google Shape;2447;p46">
                <a:extLst>
                  <a:ext uri="{FF2B5EF4-FFF2-40B4-BE49-F238E27FC236}">
                    <a16:creationId xmlns:a16="http://schemas.microsoft.com/office/drawing/2014/main" xmlns="" id="{F948DC1C-4E8A-00B6-74A2-18DD0023EF23}"/>
                  </a:ext>
                </a:extLst>
              </p:cNvPr>
              <p:cNvSpPr/>
              <p:nvPr/>
            </p:nvSpPr>
            <p:spPr>
              <a:xfrm>
                <a:off x="2459300" y="4645500"/>
                <a:ext cx="18450" cy="28125"/>
              </a:xfrm>
              <a:custGeom>
                <a:avLst/>
                <a:gdLst/>
                <a:ahLst/>
                <a:cxnLst/>
                <a:rect l="l" t="t" r="r" b="b"/>
                <a:pathLst>
                  <a:path w="738" h="1125" extrusionOk="0">
                    <a:moveTo>
                      <a:pt x="177" y="1"/>
                    </a:moveTo>
                    <a:cubicBezTo>
                      <a:pt x="160" y="1"/>
                      <a:pt x="144" y="8"/>
                      <a:pt x="134" y="23"/>
                    </a:cubicBezTo>
                    <a:cubicBezTo>
                      <a:pt x="1" y="239"/>
                      <a:pt x="15" y="598"/>
                      <a:pt x="144" y="815"/>
                    </a:cubicBezTo>
                    <a:cubicBezTo>
                      <a:pt x="235" y="972"/>
                      <a:pt x="389" y="1124"/>
                      <a:pt x="569" y="1124"/>
                    </a:cubicBezTo>
                    <a:cubicBezTo>
                      <a:pt x="612" y="1124"/>
                      <a:pt x="657" y="1115"/>
                      <a:pt x="703" y="1096"/>
                    </a:cubicBezTo>
                    <a:cubicBezTo>
                      <a:pt x="737" y="1080"/>
                      <a:pt x="719" y="1023"/>
                      <a:pt x="684" y="1023"/>
                    </a:cubicBezTo>
                    <a:cubicBezTo>
                      <a:pt x="675" y="1024"/>
                      <a:pt x="667" y="1024"/>
                      <a:pt x="658" y="1024"/>
                    </a:cubicBezTo>
                    <a:cubicBezTo>
                      <a:pt x="402" y="1024"/>
                      <a:pt x="230" y="791"/>
                      <a:pt x="192" y="549"/>
                    </a:cubicBezTo>
                    <a:cubicBezTo>
                      <a:pt x="166" y="373"/>
                      <a:pt x="210" y="218"/>
                      <a:pt x="224" y="46"/>
                    </a:cubicBezTo>
                    <a:cubicBezTo>
                      <a:pt x="225" y="17"/>
                      <a:pt x="202" y="1"/>
                      <a:pt x="1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448;p46">
                <a:extLst>
                  <a:ext uri="{FF2B5EF4-FFF2-40B4-BE49-F238E27FC236}">
                    <a16:creationId xmlns:a16="http://schemas.microsoft.com/office/drawing/2014/main" xmlns="" id="{1CBD883F-7E23-A3F0-CE96-2BDB6EDD393A}"/>
                  </a:ext>
                </a:extLst>
              </p:cNvPr>
              <p:cNvSpPr/>
              <p:nvPr/>
            </p:nvSpPr>
            <p:spPr>
              <a:xfrm>
                <a:off x="2476450" y="4632000"/>
                <a:ext cx="54675" cy="8775"/>
              </a:xfrm>
              <a:custGeom>
                <a:avLst/>
                <a:gdLst/>
                <a:ahLst/>
                <a:cxnLst/>
                <a:rect l="l" t="t" r="r" b="b"/>
                <a:pathLst>
                  <a:path w="2187" h="351" extrusionOk="0">
                    <a:moveTo>
                      <a:pt x="797" y="1"/>
                    </a:moveTo>
                    <a:cubicBezTo>
                      <a:pt x="525" y="1"/>
                      <a:pt x="264" y="47"/>
                      <a:pt x="44" y="161"/>
                    </a:cubicBezTo>
                    <a:cubicBezTo>
                      <a:pt x="1" y="182"/>
                      <a:pt x="23" y="248"/>
                      <a:pt x="67" y="248"/>
                    </a:cubicBezTo>
                    <a:cubicBezTo>
                      <a:pt x="71" y="248"/>
                      <a:pt x="76" y="247"/>
                      <a:pt x="80" y="246"/>
                    </a:cubicBezTo>
                    <a:cubicBezTo>
                      <a:pt x="328" y="163"/>
                      <a:pt x="587" y="128"/>
                      <a:pt x="849" y="128"/>
                    </a:cubicBezTo>
                    <a:cubicBezTo>
                      <a:pt x="1288" y="128"/>
                      <a:pt x="1734" y="225"/>
                      <a:pt x="2145" y="349"/>
                    </a:cubicBezTo>
                    <a:cubicBezTo>
                      <a:pt x="2148" y="350"/>
                      <a:pt x="2152" y="351"/>
                      <a:pt x="2155" y="351"/>
                    </a:cubicBezTo>
                    <a:cubicBezTo>
                      <a:pt x="2181" y="351"/>
                      <a:pt x="2186" y="310"/>
                      <a:pt x="2159" y="298"/>
                    </a:cubicBezTo>
                    <a:cubicBezTo>
                      <a:pt x="1778" y="140"/>
                      <a:pt x="1271" y="1"/>
                      <a:pt x="7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6" name="Google Shape;2449;p46">
                <a:extLst>
                  <a:ext uri="{FF2B5EF4-FFF2-40B4-BE49-F238E27FC236}">
                    <a16:creationId xmlns:a16="http://schemas.microsoft.com/office/drawing/2014/main" xmlns="" id="{3E77628F-7651-12A8-EDFF-F2DA32889C23}"/>
                  </a:ext>
                </a:extLst>
              </p:cNvPr>
              <p:cNvSpPr/>
              <p:nvPr/>
            </p:nvSpPr>
            <p:spPr>
              <a:xfrm>
                <a:off x="2328350" y="4643850"/>
                <a:ext cx="44925" cy="36725"/>
              </a:xfrm>
              <a:custGeom>
                <a:avLst/>
                <a:gdLst/>
                <a:ahLst/>
                <a:cxnLst/>
                <a:rect l="l" t="t" r="r" b="b"/>
                <a:pathLst>
                  <a:path w="1797" h="1469" extrusionOk="0">
                    <a:moveTo>
                      <a:pt x="456" y="0"/>
                    </a:moveTo>
                    <a:cubicBezTo>
                      <a:pt x="438" y="0"/>
                      <a:pt x="420" y="7"/>
                      <a:pt x="403" y="22"/>
                    </a:cubicBezTo>
                    <a:cubicBezTo>
                      <a:pt x="1" y="400"/>
                      <a:pt x="175" y="1181"/>
                      <a:pt x="660" y="1395"/>
                    </a:cubicBezTo>
                    <a:cubicBezTo>
                      <a:pt x="771" y="1445"/>
                      <a:pt x="889" y="1468"/>
                      <a:pt x="1003" y="1468"/>
                    </a:cubicBezTo>
                    <a:cubicBezTo>
                      <a:pt x="1418" y="1468"/>
                      <a:pt x="1796" y="1159"/>
                      <a:pt x="1744" y="674"/>
                    </a:cubicBezTo>
                    <a:cubicBezTo>
                      <a:pt x="1740" y="645"/>
                      <a:pt x="1717" y="630"/>
                      <a:pt x="1695" y="630"/>
                    </a:cubicBezTo>
                    <a:cubicBezTo>
                      <a:pt x="1674" y="630"/>
                      <a:pt x="1654" y="645"/>
                      <a:pt x="1657" y="674"/>
                    </a:cubicBezTo>
                    <a:cubicBezTo>
                      <a:pt x="1672" y="1061"/>
                      <a:pt x="1351" y="1322"/>
                      <a:pt x="1017" y="1322"/>
                    </a:cubicBezTo>
                    <a:cubicBezTo>
                      <a:pt x="861" y="1322"/>
                      <a:pt x="702" y="1265"/>
                      <a:pt x="573" y="1137"/>
                    </a:cubicBezTo>
                    <a:cubicBezTo>
                      <a:pt x="276" y="840"/>
                      <a:pt x="346" y="454"/>
                      <a:pt x="525" y="117"/>
                    </a:cubicBezTo>
                    <a:cubicBezTo>
                      <a:pt x="555" y="58"/>
                      <a:pt x="509" y="0"/>
                      <a:pt x="4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7" name="Google Shape;2450;p46">
                <a:extLst>
                  <a:ext uri="{FF2B5EF4-FFF2-40B4-BE49-F238E27FC236}">
                    <a16:creationId xmlns:a16="http://schemas.microsoft.com/office/drawing/2014/main" xmlns="" id="{5D7EFF6B-B290-40A5-07BB-F7F9CAA0BCA1}"/>
                  </a:ext>
                </a:extLst>
              </p:cNvPr>
              <p:cNvSpPr/>
              <p:nvPr/>
            </p:nvSpPr>
            <p:spPr>
              <a:xfrm>
                <a:off x="2323675" y="4623625"/>
                <a:ext cx="51150" cy="8925"/>
              </a:xfrm>
              <a:custGeom>
                <a:avLst/>
                <a:gdLst/>
                <a:ahLst/>
                <a:cxnLst/>
                <a:rect l="l" t="t" r="r" b="b"/>
                <a:pathLst>
                  <a:path w="2046" h="357" extrusionOk="0">
                    <a:moveTo>
                      <a:pt x="781" y="1"/>
                    </a:moveTo>
                    <a:cubicBezTo>
                      <a:pt x="502" y="1"/>
                      <a:pt x="238" y="70"/>
                      <a:pt x="29" y="271"/>
                    </a:cubicBezTo>
                    <a:cubicBezTo>
                      <a:pt x="0" y="301"/>
                      <a:pt x="25" y="357"/>
                      <a:pt x="62" y="357"/>
                    </a:cubicBezTo>
                    <a:cubicBezTo>
                      <a:pt x="67" y="357"/>
                      <a:pt x="71" y="356"/>
                      <a:pt x="77" y="354"/>
                    </a:cubicBezTo>
                    <a:cubicBezTo>
                      <a:pt x="357" y="239"/>
                      <a:pt x="606" y="151"/>
                      <a:pt x="897" y="151"/>
                    </a:cubicBezTo>
                    <a:cubicBezTo>
                      <a:pt x="952" y="151"/>
                      <a:pt x="1008" y="155"/>
                      <a:pt x="1067" y="161"/>
                    </a:cubicBezTo>
                    <a:cubicBezTo>
                      <a:pt x="1375" y="197"/>
                      <a:pt x="1676" y="270"/>
                      <a:pt x="1982" y="326"/>
                    </a:cubicBezTo>
                    <a:cubicBezTo>
                      <a:pt x="1984" y="327"/>
                      <a:pt x="1987" y="327"/>
                      <a:pt x="1990" y="327"/>
                    </a:cubicBezTo>
                    <a:cubicBezTo>
                      <a:pt x="2029" y="327"/>
                      <a:pt x="2045" y="267"/>
                      <a:pt x="1999" y="252"/>
                    </a:cubicBezTo>
                    <a:cubicBezTo>
                      <a:pt x="1645" y="154"/>
                      <a:pt x="1196" y="1"/>
                      <a:pt x="7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 name="Google Shape;2451;p46">
                <a:extLst>
                  <a:ext uri="{FF2B5EF4-FFF2-40B4-BE49-F238E27FC236}">
                    <a16:creationId xmlns:a16="http://schemas.microsoft.com/office/drawing/2014/main" xmlns="" id="{96F3009E-1BBA-5BAA-E6A3-7E442BD23AF0}"/>
                  </a:ext>
                </a:extLst>
              </p:cNvPr>
              <p:cNvSpPr/>
              <p:nvPr/>
            </p:nvSpPr>
            <p:spPr>
              <a:xfrm>
                <a:off x="2369400" y="4653300"/>
                <a:ext cx="42275" cy="24700"/>
              </a:xfrm>
              <a:custGeom>
                <a:avLst/>
                <a:gdLst/>
                <a:ahLst/>
                <a:cxnLst/>
                <a:rect l="l" t="t" r="r" b="b"/>
                <a:pathLst>
                  <a:path w="1691" h="988" extrusionOk="0">
                    <a:moveTo>
                      <a:pt x="1650" y="1"/>
                    </a:moveTo>
                    <a:cubicBezTo>
                      <a:pt x="1640" y="1"/>
                      <a:pt x="1631" y="4"/>
                      <a:pt x="1623" y="14"/>
                    </a:cubicBezTo>
                    <a:cubicBezTo>
                      <a:pt x="1409" y="306"/>
                      <a:pt x="1259" y="698"/>
                      <a:pt x="866" y="804"/>
                    </a:cubicBezTo>
                    <a:cubicBezTo>
                      <a:pt x="768" y="830"/>
                      <a:pt x="673" y="838"/>
                      <a:pt x="579" y="838"/>
                    </a:cubicBezTo>
                    <a:cubicBezTo>
                      <a:pt x="429" y="838"/>
                      <a:pt x="281" y="818"/>
                      <a:pt x="126" y="818"/>
                    </a:cubicBezTo>
                    <a:cubicBezTo>
                      <a:pt x="109" y="818"/>
                      <a:pt x="92" y="818"/>
                      <a:pt x="74" y="818"/>
                    </a:cubicBezTo>
                    <a:cubicBezTo>
                      <a:pt x="17" y="820"/>
                      <a:pt x="1" y="907"/>
                      <a:pt x="60" y="921"/>
                    </a:cubicBezTo>
                    <a:cubicBezTo>
                      <a:pt x="209" y="957"/>
                      <a:pt x="385" y="988"/>
                      <a:pt x="558" y="988"/>
                    </a:cubicBezTo>
                    <a:cubicBezTo>
                      <a:pt x="716" y="988"/>
                      <a:pt x="871" y="962"/>
                      <a:pt x="1001" y="892"/>
                    </a:cubicBezTo>
                    <a:cubicBezTo>
                      <a:pt x="1350" y="704"/>
                      <a:pt x="1508" y="391"/>
                      <a:pt x="1678" y="47"/>
                    </a:cubicBezTo>
                    <a:cubicBezTo>
                      <a:pt x="1691" y="22"/>
                      <a:pt x="1671" y="1"/>
                      <a:pt x="16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 name="Google Shape;2452;p46">
                <a:extLst>
                  <a:ext uri="{FF2B5EF4-FFF2-40B4-BE49-F238E27FC236}">
                    <a16:creationId xmlns:a16="http://schemas.microsoft.com/office/drawing/2014/main" xmlns="" id="{6E4ADA57-03DE-D46A-CD7A-482DDC17CC86}"/>
                  </a:ext>
                </a:extLst>
              </p:cNvPr>
              <p:cNvSpPr/>
              <p:nvPr/>
            </p:nvSpPr>
            <p:spPr>
              <a:xfrm>
                <a:off x="2315050" y="4638575"/>
                <a:ext cx="21400" cy="28750"/>
              </a:xfrm>
              <a:custGeom>
                <a:avLst/>
                <a:gdLst/>
                <a:ahLst/>
                <a:cxnLst/>
                <a:rect l="l" t="t" r="r" b="b"/>
                <a:pathLst>
                  <a:path w="856" h="1150" extrusionOk="0">
                    <a:moveTo>
                      <a:pt x="124" y="1"/>
                    </a:moveTo>
                    <a:cubicBezTo>
                      <a:pt x="107" y="1"/>
                      <a:pt x="92" y="10"/>
                      <a:pt x="87" y="32"/>
                    </a:cubicBezTo>
                    <a:cubicBezTo>
                      <a:pt x="19" y="345"/>
                      <a:pt x="0" y="675"/>
                      <a:pt x="193" y="944"/>
                    </a:cubicBezTo>
                    <a:cubicBezTo>
                      <a:pt x="296" y="1089"/>
                      <a:pt x="464" y="1149"/>
                      <a:pt x="634" y="1149"/>
                    </a:cubicBezTo>
                    <a:cubicBezTo>
                      <a:pt x="697" y="1149"/>
                      <a:pt x="760" y="1141"/>
                      <a:pt x="821" y="1125"/>
                    </a:cubicBezTo>
                    <a:cubicBezTo>
                      <a:pt x="856" y="1115"/>
                      <a:pt x="849" y="1063"/>
                      <a:pt x="812" y="1061"/>
                    </a:cubicBezTo>
                    <a:cubicBezTo>
                      <a:pt x="556" y="1060"/>
                      <a:pt x="327" y="1051"/>
                      <a:pt x="206" y="779"/>
                    </a:cubicBezTo>
                    <a:cubicBezTo>
                      <a:pt x="94" y="530"/>
                      <a:pt x="187" y="300"/>
                      <a:pt x="171" y="42"/>
                    </a:cubicBezTo>
                    <a:cubicBezTo>
                      <a:pt x="169" y="17"/>
                      <a:pt x="146" y="1"/>
                      <a:pt x="1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 name="Google Shape;2453;p46">
                <a:extLst>
                  <a:ext uri="{FF2B5EF4-FFF2-40B4-BE49-F238E27FC236}">
                    <a16:creationId xmlns:a16="http://schemas.microsoft.com/office/drawing/2014/main" xmlns="" id="{C92EC5BC-86F4-7B0E-90AC-A31D6477CAD8}"/>
                  </a:ext>
                </a:extLst>
              </p:cNvPr>
              <p:cNvSpPr/>
              <p:nvPr/>
            </p:nvSpPr>
            <p:spPr>
              <a:xfrm>
                <a:off x="2506950" y="4641550"/>
                <a:ext cx="58200" cy="44300"/>
              </a:xfrm>
              <a:custGeom>
                <a:avLst/>
                <a:gdLst/>
                <a:ahLst/>
                <a:cxnLst/>
                <a:rect l="l" t="t" r="r" b="b"/>
                <a:pathLst>
                  <a:path w="2328" h="1772" extrusionOk="0">
                    <a:moveTo>
                      <a:pt x="2238" y="1"/>
                    </a:moveTo>
                    <a:cubicBezTo>
                      <a:pt x="2205" y="1"/>
                      <a:pt x="2172" y="19"/>
                      <a:pt x="2165" y="59"/>
                    </a:cubicBezTo>
                    <a:cubicBezTo>
                      <a:pt x="2076" y="556"/>
                      <a:pt x="1968" y="1154"/>
                      <a:pt x="1472" y="1417"/>
                    </a:cubicBezTo>
                    <a:cubicBezTo>
                      <a:pt x="1273" y="1523"/>
                      <a:pt x="925" y="1618"/>
                      <a:pt x="610" y="1618"/>
                    </a:cubicBezTo>
                    <a:cubicBezTo>
                      <a:pt x="404" y="1618"/>
                      <a:pt x="212" y="1578"/>
                      <a:pt x="85" y="1472"/>
                    </a:cubicBezTo>
                    <a:cubicBezTo>
                      <a:pt x="76" y="1465"/>
                      <a:pt x="67" y="1462"/>
                      <a:pt x="58" y="1462"/>
                    </a:cubicBezTo>
                    <a:cubicBezTo>
                      <a:pt x="26" y="1462"/>
                      <a:pt x="0" y="1499"/>
                      <a:pt x="27" y="1529"/>
                    </a:cubicBezTo>
                    <a:cubicBezTo>
                      <a:pt x="182" y="1702"/>
                      <a:pt x="465" y="1771"/>
                      <a:pt x="752" y="1771"/>
                    </a:cubicBezTo>
                    <a:cubicBezTo>
                      <a:pt x="1017" y="1771"/>
                      <a:pt x="1285" y="1712"/>
                      <a:pt x="1462" y="1623"/>
                    </a:cubicBezTo>
                    <a:cubicBezTo>
                      <a:pt x="2034" y="1333"/>
                      <a:pt x="2317" y="705"/>
                      <a:pt x="2326" y="81"/>
                    </a:cubicBezTo>
                    <a:cubicBezTo>
                      <a:pt x="2328" y="31"/>
                      <a:pt x="2282" y="1"/>
                      <a:pt x="22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 name="Google Shape;2454;p46">
                <a:extLst>
                  <a:ext uri="{FF2B5EF4-FFF2-40B4-BE49-F238E27FC236}">
                    <a16:creationId xmlns:a16="http://schemas.microsoft.com/office/drawing/2014/main" xmlns="" id="{41B25232-AACE-F923-6898-9CD2E49CE58D}"/>
                  </a:ext>
                </a:extLst>
              </p:cNvPr>
              <p:cNvSpPr/>
              <p:nvPr/>
            </p:nvSpPr>
            <p:spPr>
              <a:xfrm>
                <a:off x="2853775" y="4641050"/>
                <a:ext cx="34000" cy="29475"/>
              </a:xfrm>
              <a:custGeom>
                <a:avLst/>
                <a:gdLst/>
                <a:ahLst/>
                <a:cxnLst/>
                <a:rect l="l" t="t" r="r" b="b"/>
                <a:pathLst>
                  <a:path w="1360" h="1179" extrusionOk="0">
                    <a:moveTo>
                      <a:pt x="387" y="1"/>
                    </a:moveTo>
                    <a:cubicBezTo>
                      <a:pt x="365" y="1"/>
                      <a:pt x="343" y="11"/>
                      <a:pt x="329" y="35"/>
                    </a:cubicBezTo>
                    <a:cubicBezTo>
                      <a:pt x="198" y="281"/>
                      <a:pt x="1" y="517"/>
                      <a:pt x="105" y="809"/>
                    </a:cubicBezTo>
                    <a:cubicBezTo>
                      <a:pt x="177" y="1010"/>
                      <a:pt x="435" y="1155"/>
                      <a:pt x="636" y="1172"/>
                    </a:cubicBezTo>
                    <a:cubicBezTo>
                      <a:pt x="675" y="1176"/>
                      <a:pt x="713" y="1178"/>
                      <a:pt x="751" y="1178"/>
                    </a:cubicBezTo>
                    <a:cubicBezTo>
                      <a:pt x="911" y="1178"/>
                      <a:pt x="1060" y="1139"/>
                      <a:pt x="1168" y="1004"/>
                    </a:cubicBezTo>
                    <a:cubicBezTo>
                      <a:pt x="1295" y="847"/>
                      <a:pt x="1317" y="616"/>
                      <a:pt x="1354" y="427"/>
                    </a:cubicBezTo>
                    <a:cubicBezTo>
                      <a:pt x="1359" y="401"/>
                      <a:pt x="1341" y="384"/>
                      <a:pt x="1321" y="384"/>
                    </a:cubicBezTo>
                    <a:cubicBezTo>
                      <a:pt x="1307" y="384"/>
                      <a:pt x="1292" y="392"/>
                      <a:pt x="1285" y="412"/>
                    </a:cubicBezTo>
                    <a:cubicBezTo>
                      <a:pt x="1186" y="672"/>
                      <a:pt x="1135" y="1047"/>
                      <a:pt x="792" y="1047"/>
                    </a:cubicBezTo>
                    <a:cubicBezTo>
                      <a:pt x="784" y="1047"/>
                      <a:pt x="775" y="1047"/>
                      <a:pt x="767" y="1046"/>
                    </a:cubicBezTo>
                    <a:cubicBezTo>
                      <a:pt x="536" y="1033"/>
                      <a:pt x="134" y="867"/>
                      <a:pt x="235" y="557"/>
                    </a:cubicBezTo>
                    <a:cubicBezTo>
                      <a:pt x="287" y="391"/>
                      <a:pt x="400" y="253"/>
                      <a:pt x="457" y="88"/>
                    </a:cubicBezTo>
                    <a:cubicBezTo>
                      <a:pt x="473" y="38"/>
                      <a:pt x="430" y="1"/>
                      <a:pt x="3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 name="Google Shape;2455;p46">
                <a:extLst>
                  <a:ext uri="{FF2B5EF4-FFF2-40B4-BE49-F238E27FC236}">
                    <a16:creationId xmlns:a16="http://schemas.microsoft.com/office/drawing/2014/main" xmlns="" id="{8BFD9E3F-20DF-2E2A-6183-FAC5AD342EF2}"/>
                  </a:ext>
                </a:extLst>
              </p:cNvPr>
              <p:cNvSpPr/>
              <p:nvPr/>
            </p:nvSpPr>
            <p:spPr>
              <a:xfrm>
                <a:off x="2841700" y="4647550"/>
                <a:ext cx="18900" cy="17750"/>
              </a:xfrm>
              <a:custGeom>
                <a:avLst/>
                <a:gdLst/>
                <a:ahLst/>
                <a:cxnLst/>
                <a:rect l="l" t="t" r="r" b="b"/>
                <a:pathLst>
                  <a:path w="756" h="710" extrusionOk="0">
                    <a:moveTo>
                      <a:pt x="151" y="0"/>
                    </a:moveTo>
                    <a:cubicBezTo>
                      <a:pt x="138" y="0"/>
                      <a:pt x="126" y="5"/>
                      <a:pt x="118" y="16"/>
                    </a:cubicBezTo>
                    <a:cubicBezTo>
                      <a:pt x="0" y="167"/>
                      <a:pt x="48" y="388"/>
                      <a:pt x="189" y="507"/>
                    </a:cubicBezTo>
                    <a:cubicBezTo>
                      <a:pt x="335" y="630"/>
                      <a:pt x="511" y="688"/>
                      <a:pt x="700" y="710"/>
                    </a:cubicBezTo>
                    <a:cubicBezTo>
                      <a:pt x="701" y="710"/>
                      <a:pt x="703" y="710"/>
                      <a:pt x="705" y="710"/>
                    </a:cubicBezTo>
                    <a:cubicBezTo>
                      <a:pt x="751" y="710"/>
                      <a:pt x="756" y="635"/>
                      <a:pt x="710" y="623"/>
                    </a:cubicBezTo>
                    <a:cubicBezTo>
                      <a:pt x="571" y="587"/>
                      <a:pt x="410" y="533"/>
                      <a:pt x="303" y="430"/>
                    </a:cubicBezTo>
                    <a:cubicBezTo>
                      <a:pt x="178" y="313"/>
                      <a:pt x="194" y="209"/>
                      <a:pt x="207" y="52"/>
                    </a:cubicBezTo>
                    <a:cubicBezTo>
                      <a:pt x="209" y="24"/>
                      <a:pt x="179" y="0"/>
                      <a:pt x="1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 name="Google Shape;2456;p46">
                <a:extLst>
                  <a:ext uri="{FF2B5EF4-FFF2-40B4-BE49-F238E27FC236}">
                    <a16:creationId xmlns:a16="http://schemas.microsoft.com/office/drawing/2014/main" xmlns="" id="{6D2EEBF4-89A5-6046-3C7A-9603CE5520F5}"/>
                  </a:ext>
                </a:extLst>
              </p:cNvPr>
              <p:cNvSpPr/>
              <p:nvPr/>
            </p:nvSpPr>
            <p:spPr>
              <a:xfrm>
                <a:off x="2882575" y="4637225"/>
                <a:ext cx="56100" cy="33475"/>
              </a:xfrm>
              <a:custGeom>
                <a:avLst/>
                <a:gdLst/>
                <a:ahLst/>
                <a:cxnLst/>
                <a:rect l="l" t="t" r="r" b="b"/>
                <a:pathLst>
                  <a:path w="2244" h="1339" extrusionOk="0">
                    <a:moveTo>
                      <a:pt x="2163" y="1"/>
                    </a:moveTo>
                    <a:cubicBezTo>
                      <a:pt x="2142" y="1"/>
                      <a:pt x="2121" y="9"/>
                      <a:pt x="2109" y="30"/>
                    </a:cubicBezTo>
                    <a:cubicBezTo>
                      <a:pt x="1869" y="416"/>
                      <a:pt x="1559" y="976"/>
                      <a:pt x="1081" y="1107"/>
                    </a:cubicBezTo>
                    <a:cubicBezTo>
                      <a:pt x="927" y="1149"/>
                      <a:pt x="662" y="1211"/>
                      <a:pt x="427" y="1211"/>
                    </a:cubicBezTo>
                    <a:cubicBezTo>
                      <a:pt x="282" y="1211"/>
                      <a:pt x="149" y="1187"/>
                      <a:pt x="61" y="1120"/>
                    </a:cubicBezTo>
                    <a:cubicBezTo>
                      <a:pt x="55" y="1116"/>
                      <a:pt x="49" y="1114"/>
                      <a:pt x="44" y="1114"/>
                    </a:cubicBezTo>
                    <a:cubicBezTo>
                      <a:pt x="20" y="1114"/>
                      <a:pt x="0" y="1151"/>
                      <a:pt x="21" y="1172"/>
                    </a:cubicBezTo>
                    <a:cubicBezTo>
                      <a:pt x="143" y="1293"/>
                      <a:pt x="373" y="1338"/>
                      <a:pt x="602" y="1338"/>
                    </a:cubicBezTo>
                    <a:cubicBezTo>
                      <a:pt x="799" y="1338"/>
                      <a:pt x="996" y="1305"/>
                      <a:pt x="1123" y="1259"/>
                    </a:cubicBezTo>
                    <a:cubicBezTo>
                      <a:pt x="1633" y="1076"/>
                      <a:pt x="2031" y="571"/>
                      <a:pt x="2225" y="79"/>
                    </a:cubicBezTo>
                    <a:cubicBezTo>
                      <a:pt x="2244" y="33"/>
                      <a:pt x="2203" y="1"/>
                      <a:pt x="21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 name="Google Shape;2457;p46">
                <a:extLst>
                  <a:ext uri="{FF2B5EF4-FFF2-40B4-BE49-F238E27FC236}">
                    <a16:creationId xmlns:a16="http://schemas.microsoft.com/office/drawing/2014/main" xmlns="" id="{F075D28B-0098-67A9-FAA1-CE5635F0E6F2}"/>
                  </a:ext>
                </a:extLst>
              </p:cNvPr>
              <p:cNvSpPr/>
              <p:nvPr/>
            </p:nvSpPr>
            <p:spPr>
              <a:xfrm>
                <a:off x="2775625" y="4644775"/>
                <a:ext cx="52375" cy="25225"/>
              </a:xfrm>
              <a:custGeom>
                <a:avLst/>
                <a:gdLst/>
                <a:ahLst/>
                <a:cxnLst/>
                <a:rect l="l" t="t" r="r" b="b"/>
                <a:pathLst>
                  <a:path w="2095" h="1009" extrusionOk="0">
                    <a:moveTo>
                      <a:pt x="2046" y="1"/>
                    </a:moveTo>
                    <a:cubicBezTo>
                      <a:pt x="2038" y="1"/>
                      <a:pt x="2029" y="5"/>
                      <a:pt x="2021" y="14"/>
                    </a:cubicBezTo>
                    <a:cubicBezTo>
                      <a:pt x="1743" y="298"/>
                      <a:pt x="1346" y="685"/>
                      <a:pt x="941" y="771"/>
                    </a:cubicBezTo>
                    <a:cubicBezTo>
                      <a:pt x="825" y="796"/>
                      <a:pt x="626" y="853"/>
                      <a:pt x="452" y="853"/>
                    </a:cubicBezTo>
                    <a:cubicBezTo>
                      <a:pt x="322" y="853"/>
                      <a:pt x="206" y="821"/>
                      <a:pt x="151" y="721"/>
                    </a:cubicBezTo>
                    <a:cubicBezTo>
                      <a:pt x="136" y="695"/>
                      <a:pt x="113" y="684"/>
                      <a:pt x="90" y="684"/>
                    </a:cubicBezTo>
                    <a:cubicBezTo>
                      <a:pt x="46" y="684"/>
                      <a:pt x="1" y="725"/>
                      <a:pt x="13" y="779"/>
                    </a:cubicBezTo>
                    <a:cubicBezTo>
                      <a:pt x="52" y="960"/>
                      <a:pt x="226" y="1009"/>
                      <a:pt x="413" y="1009"/>
                    </a:cubicBezTo>
                    <a:cubicBezTo>
                      <a:pt x="562" y="1009"/>
                      <a:pt x="719" y="977"/>
                      <a:pt x="821" y="957"/>
                    </a:cubicBezTo>
                    <a:cubicBezTo>
                      <a:pt x="1335" y="850"/>
                      <a:pt x="1757" y="478"/>
                      <a:pt x="2073" y="68"/>
                    </a:cubicBezTo>
                    <a:cubicBezTo>
                      <a:pt x="2095" y="39"/>
                      <a:pt x="2073" y="1"/>
                      <a:pt x="20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 name="Google Shape;2458;p46">
                <a:extLst>
                  <a:ext uri="{FF2B5EF4-FFF2-40B4-BE49-F238E27FC236}">
                    <a16:creationId xmlns:a16="http://schemas.microsoft.com/office/drawing/2014/main" xmlns="" id="{F9014F4F-49F4-33CA-1242-C5F19332069C}"/>
                  </a:ext>
                </a:extLst>
              </p:cNvPr>
              <p:cNvSpPr/>
              <p:nvPr/>
            </p:nvSpPr>
            <p:spPr>
              <a:xfrm>
                <a:off x="2746150" y="4647775"/>
                <a:ext cx="38225" cy="23300"/>
              </a:xfrm>
              <a:custGeom>
                <a:avLst/>
                <a:gdLst/>
                <a:ahLst/>
                <a:cxnLst/>
                <a:rect l="l" t="t" r="r" b="b"/>
                <a:pathLst>
                  <a:path w="1529" h="932" extrusionOk="0">
                    <a:moveTo>
                      <a:pt x="384" y="0"/>
                    </a:moveTo>
                    <a:cubicBezTo>
                      <a:pt x="369" y="0"/>
                      <a:pt x="353" y="6"/>
                      <a:pt x="341" y="17"/>
                    </a:cubicBezTo>
                    <a:cubicBezTo>
                      <a:pt x="1" y="347"/>
                      <a:pt x="140" y="793"/>
                      <a:pt x="585" y="905"/>
                    </a:cubicBezTo>
                    <a:cubicBezTo>
                      <a:pt x="655" y="922"/>
                      <a:pt x="730" y="932"/>
                      <a:pt x="805" y="932"/>
                    </a:cubicBezTo>
                    <a:cubicBezTo>
                      <a:pt x="947" y="932"/>
                      <a:pt x="1092" y="898"/>
                      <a:pt x="1208" y="819"/>
                    </a:cubicBezTo>
                    <a:cubicBezTo>
                      <a:pt x="1402" y="691"/>
                      <a:pt x="1445" y="510"/>
                      <a:pt x="1521" y="297"/>
                    </a:cubicBezTo>
                    <a:cubicBezTo>
                      <a:pt x="1529" y="275"/>
                      <a:pt x="1509" y="256"/>
                      <a:pt x="1490" y="256"/>
                    </a:cubicBezTo>
                    <a:cubicBezTo>
                      <a:pt x="1482" y="256"/>
                      <a:pt x="1474" y="259"/>
                      <a:pt x="1468" y="266"/>
                    </a:cubicBezTo>
                    <a:cubicBezTo>
                      <a:pt x="1370" y="381"/>
                      <a:pt x="1324" y="585"/>
                      <a:pt x="1191" y="663"/>
                    </a:cubicBezTo>
                    <a:cubicBezTo>
                      <a:pt x="1079" y="730"/>
                      <a:pt x="948" y="772"/>
                      <a:pt x="815" y="772"/>
                    </a:cubicBezTo>
                    <a:cubicBezTo>
                      <a:pt x="805" y="772"/>
                      <a:pt x="794" y="772"/>
                      <a:pt x="784" y="772"/>
                    </a:cubicBezTo>
                    <a:cubicBezTo>
                      <a:pt x="645" y="764"/>
                      <a:pt x="412" y="698"/>
                      <a:pt x="342" y="562"/>
                    </a:cubicBezTo>
                    <a:cubicBezTo>
                      <a:pt x="260" y="392"/>
                      <a:pt x="390" y="227"/>
                      <a:pt x="448" y="78"/>
                    </a:cubicBezTo>
                    <a:cubicBezTo>
                      <a:pt x="466" y="34"/>
                      <a:pt x="425" y="0"/>
                      <a:pt x="3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 name="Google Shape;2459;p46">
                <a:extLst>
                  <a:ext uri="{FF2B5EF4-FFF2-40B4-BE49-F238E27FC236}">
                    <a16:creationId xmlns:a16="http://schemas.microsoft.com/office/drawing/2014/main" xmlns="" id="{6D6ACD5B-421B-A00F-73AA-059BAC07B150}"/>
                  </a:ext>
                </a:extLst>
              </p:cNvPr>
              <p:cNvSpPr/>
              <p:nvPr/>
            </p:nvSpPr>
            <p:spPr>
              <a:xfrm>
                <a:off x="2836125" y="4337450"/>
                <a:ext cx="41275" cy="180625"/>
              </a:xfrm>
              <a:custGeom>
                <a:avLst/>
                <a:gdLst/>
                <a:ahLst/>
                <a:cxnLst/>
                <a:rect l="l" t="t" r="r" b="b"/>
                <a:pathLst>
                  <a:path w="1651" h="7225" extrusionOk="0">
                    <a:moveTo>
                      <a:pt x="574" y="1"/>
                    </a:moveTo>
                    <a:cubicBezTo>
                      <a:pt x="563" y="1"/>
                      <a:pt x="553" y="7"/>
                      <a:pt x="549" y="23"/>
                    </a:cubicBezTo>
                    <a:cubicBezTo>
                      <a:pt x="0" y="2445"/>
                      <a:pt x="375" y="5011"/>
                      <a:pt x="1535" y="7200"/>
                    </a:cubicBezTo>
                    <a:cubicBezTo>
                      <a:pt x="1544" y="7218"/>
                      <a:pt x="1560" y="7225"/>
                      <a:pt x="1576" y="7225"/>
                    </a:cubicBezTo>
                    <a:cubicBezTo>
                      <a:pt x="1612" y="7225"/>
                      <a:pt x="1650" y="7191"/>
                      <a:pt x="1633" y="7152"/>
                    </a:cubicBezTo>
                    <a:cubicBezTo>
                      <a:pt x="540" y="4806"/>
                      <a:pt x="388" y="2585"/>
                      <a:pt x="606" y="36"/>
                    </a:cubicBezTo>
                    <a:cubicBezTo>
                      <a:pt x="607" y="14"/>
                      <a:pt x="590" y="1"/>
                      <a:pt x="5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 name="Google Shape;2460;p46">
                <a:extLst>
                  <a:ext uri="{FF2B5EF4-FFF2-40B4-BE49-F238E27FC236}">
                    <a16:creationId xmlns:a16="http://schemas.microsoft.com/office/drawing/2014/main" xmlns="" id="{DBED2B56-2418-AFC9-7298-D4B9AF49B23D}"/>
                  </a:ext>
                </a:extLst>
              </p:cNvPr>
              <p:cNvSpPr/>
              <p:nvPr/>
            </p:nvSpPr>
            <p:spPr>
              <a:xfrm>
                <a:off x="2598700" y="4321150"/>
                <a:ext cx="34950" cy="194550"/>
              </a:xfrm>
              <a:custGeom>
                <a:avLst/>
                <a:gdLst/>
                <a:ahLst/>
                <a:cxnLst/>
                <a:rect l="l" t="t" r="r" b="b"/>
                <a:pathLst>
                  <a:path w="1398" h="7782" extrusionOk="0">
                    <a:moveTo>
                      <a:pt x="933" y="0"/>
                    </a:moveTo>
                    <a:cubicBezTo>
                      <a:pt x="906" y="0"/>
                      <a:pt x="879" y="17"/>
                      <a:pt x="882" y="48"/>
                    </a:cubicBezTo>
                    <a:cubicBezTo>
                      <a:pt x="1040" y="1511"/>
                      <a:pt x="949" y="2761"/>
                      <a:pt x="710" y="4210"/>
                    </a:cubicBezTo>
                    <a:cubicBezTo>
                      <a:pt x="515" y="5393"/>
                      <a:pt x="228" y="6558"/>
                      <a:pt x="5" y="7738"/>
                    </a:cubicBezTo>
                    <a:cubicBezTo>
                      <a:pt x="1" y="7764"/>
                      <a:pt x="23" y="7781"/>
                      <a:pt x="43" y="7781"/>
                    </a:cubicBezTo>
                    <a:cubicBezTo>
                      <a:pt x="56" y="7781"/>
                      <a:pt x="68" y="7774"/>
                      <a:pt x="72" y="7757"/>
                    </a:cubicBezTo>
                    <a:cubicBezTo>
                      <a:pt x="655" y="5173"/>
                      <a:pt x="1398" y="2693"/>
                      <a:pt x="978" y="35"/>
                    </a:cubicBezTo>
                    <a:cubicBezTo>
                      <a:pt x="974" y="11"/>
                      <a:pt x="954" y="0"/>
                      <a:pt x="93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421" name="Arrow: Pentagon 420">
            <a:extLst>
              <a:ext uri="{FF2B5EF4-FFF2-40B4-BE49-F238E27FC236}">
                <a16:creationId xmlns:a16="http://schemas.microsoft.com/office/drawing/2014/main" xmlns="" id="{0753EE67-8F66-D672-9530-291C80FBD097}"/>
              </a:ext>
            </a:extLst>
          </p:cNvPr>
          <p:cNvSpPr/>
          <p:nvPr/>
        </p:nvSpPr>
        <p:spPr>
          <a:xfrm>
            <a:off x="1" y="22579"/>
            <a:ext cx="9697156" cy="10547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 </a:t>
            </a:r>
            <a:r>
              <a:rPr lang="en-US" sz="2900" b="1" dirty="0" err="1"/>
              <a:t>Đối</a:t>
            </a:r>
            <a:r>
              <a:rPr lang="en-US" sz="2900" b="1" dirty="0"/>
              <a:t> </a:t>
            </a:r>
            <a:r>
              <a:rPr lang="en-US" sz="2900" b="1" dirty="0" err="1"/>
              <a:t>tượng</a:t>
            </a:r>
            <a:r>
              <a:rPr lang="en-US" sz="2900" b="1" dirty="0"/>
              <a:t>, </a:t>
            </a:r>
            <a:r>
              <a:rPr lang="en-US" sz="2900" b="1" dirty="0" err="1"/>
              <a:t>lĩnh</a:t>
            </a:r>
            <a:r>
              <a:rPr lang="en-US" sz="2900" b="1" dirty="0"/>
              <a:t> </a:t>
            </a:r>
            <a:r>
              <a:rPr lang="en-US" sz="2900" b="1" dirty="0" err="1"/>
              <a:t>vực</a:t>
            </a:r>
            <a:r>
              <a:rPr lang="en-US" sz="2900" b="1" dirty="0"/>
              <a:t> </a:t>
            </a:r>
            <a:r>
              <a:rPr lang="en-US" sz="2900" b="1" dirty="0" err="1"/>
              <a:t>nghiên</a:t>
            </a:r>
            <a:r>
              <a:rPr lang="en-US" sz="2900" b="1" dirty="0"/>
              <a:t> </a:t>
            </a:r>
            <a:r>
              <a:rPr lang="en-US" sz="2900" b="1" dirty="0" err="1"/>
              <a:t>cứu</a:t>
            </a:r>
            <a:r>
              <a:rPr lang="en-US" sz="2900" b="1" dirty="0"/>
              <a:t> </a:t>
            </a:r>
            <a:r>
              <a:rPr lang="en-US" sz="2900" b="1" dirty="0" err="1"/>
              <a:t>và</a:t>
            </a:r>
            <a:r>
              <a:rPr lang="en-US" sz="2900" b="1" dirty="0"/>
              <a:t> </a:t>
            </a:r>
            <a:r>
              <a:rPr lang="en-US" sz="2900" b="1" dirty="0" err="1"/>
              <a:t>mục</a:t>
            </a:r>
            <a:r>
              <a:rPr lang="en-US" sz="2900" b="1" dirty="0"/>
              <a:t> </a:t>
            </a:r>
            <a:r>
              <a:rPr lang="en-US" sz="2900" b="1" dirty="0" err="1"/>
              <a:t>tiêu</a:t>
            </a:r>
            <a:r>
              <a:rPr lang="en-US" sz="2900" b="1" dirty="0"/>
              <a:t> </a:t>
            </a:r>
            <a:r>
              <a:rPr lang="en-US" sz="2900" b="1" dirty="0" err="1"/>
              <a:t>môn</a:t>
            </a:r>
            <a:r>
              <a:rPr lang="en-US" sz="2900" b="1" dirty="0"/>
              <a:t> </a:t>
            </a:r>
            <a:r>
              <a:rPr lang="en-US" sz="2900" b="1" dirty="0" err="1"/>
              <a:t>Sinh</a:t>
            </a:r>
            <a:r>
              <a:rPr lang="en-US" sz="2900" b="1" dirty="0"/>
              <a:t> </a:t>
            </a:r>
            <a:r>
              <a:rPr lang="en-US" sz="2900" b="1" dirty="0" err="1"/>
              <a:t>học</a:t>
            </a:r>
            <a:endParaRPr lang="en-US" sz="2900" b="1" dirty="0"/>
          </a:p>
        </p:txBody>
      </p:sp>
      <p:sp>
        <p:nvSpPr>
          <p:cNvPr id="422" name="Rectangle 421">
            <a:extLst>
              <a:ext uri="{FF2B5EF4-FFF2-40B4-BE49-F238E27FC236}">
                <a16:creationId xmlns:a16="http://schemas.microsoft.com/office/drawing/2014/main" xmlns="" id="{A9D4F8CB-3226-EF8E-1A6D-F00660F0D3AE}"/>
              </a:ext>
            </a:extLst>
          </p:cNvPr>
          <p:cNvSpPr/>
          <p:nvPr/>
        </p:nvSpPr>
        <p:spPr>
          <a:xfrm>
            <a:off x="8758" y="1108987"/>
            <a:ext cx="9195220"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Đối</a:t>
            </a:r>
            <a:r>
              <a:rPr lang="en-US" sz="2900" b="1" dirty="0">
                <a:solidFill>
                  <a:schemeClr val="accent3">
                    <a:lumMod val="50000"/>
                  </a:schemeClr>
                </a:solidFill>
              </a:rPr>
              <a:t> </a:t>
            </a:r>
            <a:r>
              <a:rPr lang="en-US" sz="2900" b="1" dirty="0" err="1">
                <a:solidFill>
                  <a:schemeClr val="accent3">
                    <a:lumMod val="50000"/>
                  </a:schemeClr>
                </a:solidFill>
              </a:rPr>
              <a:t>tượng</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lĩnh</a:t>
            </a:r>
            <a:r>
              <a:rPr lang="en-US" sz="2900" b="1" dirty="0">
                <a:solidFill>
                  <a:schemeClr val="accent3">
                    <a:lumMod val="50000"/>
                  </a:schemeClr>
                </a:solidFill>
              </a:rPr>
              <a:t> </a:t>
            </a:r>
            <a:r>
              <a:rPr lang="en-US" sz="2900" b="1" dirty="0" err="1">
                <a:solidFill>
                  <a:schemeClr val="accent3">
                    <a:lumMod val="50000"/>
                  </a:schemeClr>
                </a:solidFill>
              </a:rPr>
              <a:t>vực</a:t>
            </a:r>
            <a:r>
              <a:rPr lang="en-US" sz="2900" b="1" dirty="0">
                <a:solidFill>
                  <a:schemeClr val="accent3">
                    <a:lumMod val="50000"/>
                  </a:schemeClr>
                </a:solidFill>
              </a:rPr>
              <a:t> </a:t>
            </a:r>
            <a:r>
              <a:rPr lang="en-US" sz="2900" b="1" dirty="0" err="1">
                <a:solidFill>
                  <a:schemeClr val="accent3">
                    <a:lumMod val="50000"/>
                  </a:schemeClr>
                </a:solidFill>
              </a:rPr>
              <a:t>nghiên</a:t>
            </a:r>
            <a:r>
              <a:rPr lang="en-US" sz="2900" b="1" dirty="0">
                <a:solidFill>
                  <a:schemeClr val="accent3">
                    <a:lumMod val="50000"/>
                  </a:schemeClr>
                </a:solidFill>
              </a:rPr>
              <a:t> </a:t>
            </a:r>
            <a:r>
              <a:rPr lang="en-US" sz="2900" b="1" dirty="0" err="1">
                <a:solidFill>
                  <a:schemeClr val="accent3">
                    <a:lumMod val="50000"/>
                  </a:schemeClr>
                </a:solidFill>
              </a:rPr>
              <a:t>cứu</a:t>
            </a:r>
            <a:r>
              <a:rPr lang="en-US" sz="2900" b="1" dirty="0">
                <a:solidFill>
                  <a:schemeClr val="accent3">
                    <a:lumMod val="50000"/>
                  </a:schemeClr>
                </a:solidFill>
              </a:rPr>
              <a:t> </a:t>
            </a:r>
            <a:r>
              <a:rPr lang="en-US" sz="2900" b="1" dirty="0" err="1">
                <a:solidFill>
                  <a:schemeClr val="accent3">
                    <a:lumMod val="50000"/>
                  </a:schemeClr>
                </a:solidFill>
              </a:rPr>
              <a:t>của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158482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fill="hold"/>
                                        <p:tgtEl>
                                          <p:spTgt spid="210"/>
                                        </p:tgtEl>
                                        <p:attrNameLst>
                                          <p:attrName>ppt_x</p:attrName>
                                        </p:attrNameLst>
                                      </p:cBhvr>
                                      <p:tavLst>
                                        <p:tav tm="0">
                                          <p:val>
                                            <p:strVal val="#ppt_x"/>
                                          </p:val>
                                        </p:tav>
                                        <p:tav tm="100000">
                                          <p:val>
                                            <p:strVal val="#ppt_x"/>
                                          </p:val>
                                        </p:tav>
                                      </p:tavLst>
                                    </p:anim>
                                    <p:anim calcmode="lin" valueType="num">
                                      <p:cBhvr additive="base">
                                        <p:cTn id="8" dur="500" fill="hold"/>
                                        <p:tgtEl>
                                          <p:spTgt spid="2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8"/>
                                        </p:tgtEl>
                                        <p:attrNameLst>
                                          <p:attrName>style.visibility</p:attrName>
                                        </p:attrNameLst>
                                      </p:cBhvr>
                                      <p:to>
                                        <p:strVal val="visible"/>
                                      </p:to>
                                    </p:set>
                                    <p:anim calcmode="lin" valueType="num">
                                      <p:cBhvr additive="base">
                                        <p:cTn id="11" dur="500" fill="hold"/>
                                        <p:tgtEl>
                                          <p:spTgt spid="258"/>
                                        </p:tgtEl>
                                        <p:attrNameLst>
                                          <p:attrName>ppt_x</p:attrName>
                                        </p:attrNameLst>
                                      </p:cBhvr>
                                      <p:tavLst>
                                        <p:tav tm="0">
                                          <p:val>
                                            <p:strVal val="#ppt_x"/>
                                          </p:val>
                                        </p:tav>
                                        <p:tav tm="100000">
                                          <p:val>
                                            <p:strVal val="#ppt_x"/>
                                          </p:val>
                                        </p:tav>
                                      </p:tavLst>
                                    </p:anim>
                                    <p:anim calcmode="lin" valueType="num">
                                      <p:cBhvr additive="base">
                                        <p:cTn id="12" dur="500" fill="hold"/>
                                        <p:tgtEl>
                                          <p:spTgt spid="25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0"/>
                                        </p:tgtEl>
                                        <p:attrNameLst>
                                          <p:attrName>style.visibility</p:attrName>
                                        </p:attrNameLst>
                                      </p:cBhvr>
                                      <p:to>
                                        <p:strVal val="visible"/>
                                      </p:to>
                                    </p:set>
                                    <p:anim calcmode="lin" valueType="num">
                                      <p:cBhvr additive="base">
                                        <p:cTn id="17" dur="500" fill="hold"/>
                                        <p:tgtEl>
                                          <p:spTgt spid="220"/>
                                        </p:tgtEl>
                                        <p:attrNameLst>
                                          <p:attrName>ppt_x</p:attrName>
                                        </p:attrNameLst>
                                      </p:cBhvr>
                                      <p:tavLst>
                                        <p:tav tm="0">
                                          <p:val>
                                            <p:strVal val="#ppt_x"/>
                                          </p:val>
                                        </p:tav>
                                        <p:tav tm="100000">
                                          <p:val>
                                            <p:strVal val="#ppt_x"/>
                                          </p:val>
                                        </p:tav>
                                      </p:tavLst>
                                    </p:anim>
                                    <p:anim calcmode="lin" valueType="num">
                                      <p:cBhvr additive="base">
                                        <p:cTn id="18" dur="500" fill="hold"/>
                                        <p:tgtEl>
                                          <p:spTgt spid="2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grpSp>
        <p:nvGrpSpPr>
          <p:cNvPr id="167" name="Google Shape;1491;p45">
            <a:extLst>
              <a:ext uri="{FF2B5EF4-FFF2-40B4-BE49-F238E27FC236}">
                <a16:creationId xmlns:a16="http://schemas.microsoft.com/office/drawing/2014/main" xmlns="" id="{85185E84-CF1F-779A-53F6-C6B48A528666}"/>
              </a:ext>
            </a:extLst>
          </p:cNvPr>
          <p:cNvGrpSpPr/>
          <p:nvPr/>
        </p:nvGrpSpPr>
        <p:grpSpPr>
          <a:xfrm>
            <a:off x="1016536" y="3276839"/>
            <a:ext cx="3674477" cy="2312000"/>
            <a:chOff x="719925" y="1920100"/>
            <a:chExt cx="3100952" cy="1734000"/>
          </a:xfrm>
        </p:grpSpPr>
        <p:sp>
          <p:nvSpPr>
            <p:cNvPr id="168" name="Google Shape;1492;p45">
              <a:extLst>
                <a:ext uri="{FF2B5EF4-FFF2-40B4-BE49-F238E27FC236}">
                  <a16:creationId xmlns:a16="http://schemas.microsoft.com/office/drawing/2014/main" xmlns="" id="{42FB7CF1-ED4E-38FA-DCFC-6E88CF17EED4}"/>
                </a:ext>
              </a:extLst>
            </p:cNvPr>
            <p:cNvSpPr/>
            <p:nvPr/>
          </p:nvSpPr>
          <p:spPr>
            <a:xfrm>
              <a:off x="719925" y="1920100"/>
              <a:ext cx="2537100" cy="1734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169" name="Google Shape;1493;p45">
              <a:extLst>
                <a:ext uri="{FF2B5EF4-FFF2-40B4-BE49-F238E27FC236}">
                  <a16:creationId xmlns:a16="http://schemas.microsoft.com/office/drawing/2014/main" xmlns="" id="{AE56D44C-5D20-ACFD-9601-3824EF526E6E}"/>
                </a:ext>
              </a:extLst>
            </p:cNvPr>
            <p:cNvCxnSpPr>
              <a:cxnSpLocks/>
              <a:stCxn id="168" idx="3"/>
              <a:endCxn id="210" idx="1"/>
            </p:cNvCxnSpPr>
            <p:nvPr/>
          </p:nvCxnSpPr>
          <p:spPr>
            <a:xfrm flipV="1">
              <a:off x="3257025" y="1920100"/>
              <a:ext cx="563619" cy="8670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70" name="Google Shape;1495;p45">
              <a:extLst>
                <a:ext uri="{FF2B5EF4-FFF2-40B4-BE49-F238E27FC236}">
                  <a16:creationId xmlns:a16="http://schemas.microsoft.com/office/drawing/2014/main" xmlns="" id="{B97F26CF-63A6-8120-87C5-0A5889A05DC9}"/>
                </a:ext>
              </a:extLst>
            </p:cNvPr>
            <p:cNvCxnSpPr>
              <a:cxnSpLocks/>
              <a:stCxn id="168" idx="3"/>
              <a:endCxn id="220" idx="1"/>
            </p:cNvCxnSpPr>
            <p:nvPr/>
          </p:nvCxnSpPr>
          <p:spPr>
            <a:xfrm>
              <a:off x="3257025" y="2787100"/>
              <a:ext cx="563852" cy="863479"/>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71" name="Google Shape;1497;p45">
              <a:extLst>
                <a:ext uri="{FF2B5EF4-FFF2-40B4-BE49-F238E27FC236}">
                  <a16:creationId xmlns:a16="http://schemas.microsoft.com/office/drawing/2014/main" xmlns="" id="{1ECB2E29-0244-7D50-AFFD-F27DEEF3C21A}"/>
                </a:ext>
              </a:extLst>
            </p:cNvPr>
            <p:cNvCxnSpPr>
              <a:cxnSpLocks/>
              <a:stCxn id="168" idx="3"/>
            </p:cNvCxnSpPr>
            <p:nvPr/>
          </p:nvCxnSpPr>
          <p:spPr>
            <a:xfrm>
              <a:off x="3257025" y="2787100"/>
              <a:ext cx="281808" cy="0"/>
            </a:xfrm>
            <a:prstGeom prst="straightConnector1">
              <a:avLst/>
            </a:prstGeom>
            <a:noFill/>
            <a:ln w="19050" cap="flat" cmpd="sng">
              <a:solidFill>
                <a:schemeClr val="dk1"/>
              </a:solidFill>
              <a:prstDash val="solid"/>
              <a:round/>
              <a:headEnd type="none" w="med" len="med"/>
              <a:tailEnd type="none" w="med" len="med"/>
            </a:ln>
          </p:spPr>
        </p:cxnSp>
      </p:grpSp>
      <p:grpSp>
        <p:nvGrpSpPr>
          <p:cNvPr id="173" name="Google Shape;1501;p45">
            <a:extLst>
              <a:ext uri="{FF2B5EF4-FFF2-40B4-BE49-F238E27FC236}">
                <a16:creationId xmlns:a16="http://schemas.microsoft.com/office/drawing/2014/main" xmlns="" id="{0B7B2042-B8B4-B7D4-D852-5CBE00C84318}"/>
              </a:ext>
            </a:extLst>
          </p:cNvPr>
          <p:cNvGrpSpPr/>
          <p:nvPr/>
        </p:nvGrpSpPr>
        <p:grpSpPr>
          <a:xfrm>
            <a:off x="706327" y="2838768"/>
            <a:ext cx="848084" cy="1217107"/>
            <a:chOff x="1321225" y="1697175"/>
            <a:chExt cx="868252" cy="1245901"/>
          </a:xfrm>
        </p:grpSpPr>
        <p:sp>
          <p:nvSpPr>
            <p:cNvPr id="174" name="Google Shape;1502;p45">
              <a:extLst>
                <a:ext uri="{FF2B5EF4-FFF2-40B4-BE49-F238E27FC236}">
                  <a16:creationId xmlns:a16="http://schemas.microsoft.com/office/drawing/2014/main" xmlns="" id="{FC9C50C3-FEB2-5019-C469-5ADD187F03B0}"/>
                </a:ext>
              </a:extLst>
            </p:cNvPr>
            <p:cNvSpPr/>
            <p:nvPr/>
          </p:nvSpPr>
          <p:spPr>
            <a:xfrm>
              <a:off x="1957518" y="2716574"/>
              <a:ext cx="158808" cy="153754"/>
            </a:xfrm>
            <a:custGeom>
              <a:avLst/>
              <a:gdLst/>
              <a:ahLst/>
              <a:cxnLst/>
              <a:rect l="l" t="t" r="r" b="b"/>
              <a:pathLst>
                <a:path w="6693" h="6480" extrusionOk="0">
                  <a:moveTo>
                    <a:pt x="1286" y="1"/>
                  </a:moveTo>
                  <a:cubicBezTo>
                    <a:pt x="961" y="1"/>
                    <a:pt x="636" y="134"/>
                    <a:pt x="402" y="396"/>
                  </a:cubicBezTo>
                  <a:cubicBezTo>
                    <a:pt x="1" y="872"/>
                    <a:pt x="51" y="1599"/>
                    <a:pt x="527" y="2000"/>
                  </a:cubicBezTo>
                  <a:lnTo>
                    <a:pt x="5464" y="6311"/>
                  </a:lnTo>
                  <a:cubicBezTo>
                    <a:pt x="5590" y="6423"/>
                    <a:pt x="5752" y="6480"/>
                    <a:pt x="5918" y="6480"/>
                  </a:cubicBezTo>
                  <a:cubicBezTo>
                    <a:pt x="6085" y="6480"/>
                    <a:pt x="6254" y="6423"/>
                    <a:pt x="6392" y="6311"/>
                  </a:cubicBezTo>
                  <a:cubicBezTo>
                    <a:pt x="6667" y="6060"/>
                    <a:pt x="6692" y="5609"/>
                    <a:pt x="6442" y="5308"/>
                  </a:cubicBezTo>
                  <a:lnTo>
                    <a:pt x="2131" y="396"/>
                  </a:lnTo>
                  <a:cubicBezTo>
                    <a:pt x="2106" y="346"/>
                    <a:pt x="2056" y="321"/>
                    <a:pt x="2031" y="270"/>
                  </a:cubicBezTo>
                  <a:cubicBezTo>
                    <a:pt x="1816" y="90"/>
                    <a:pt x="1551" y="1"/>
                    <a:pt x="1286"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 name="Google Shape;1503;p45">
              <a:extLst>
                <a:ext uri="{FF2B5EF4-FFF2-40B4-BE49-F238E27FC236}">
                  <a16:creationId xmlns:a16="http://schemas.microsoft.com/office/drawing/2014/main" xmlns="" id="{795B2D22-95E2-D685-4B19-F64A90994538}"/>
                </a:ext>
              </a:extLst>
            </p:cNvPr>
            <p:cNvSpPr/>
            <p:nvPr/>
          </p:nvSpPr>
          <p:spPr>
            <a:xfrm>
              <a:off x="1957518" y="2716574"/>
              <a:ext cx="74955" cy="70067"/>
            </a:xfrm>
            <a:custGeom>
              <a:avLst/>
              <a:gdLst/>
              <a:ahLst/>
              <a:cxnLst/>
              <a:rect l="l" t="t" r="r" b="b"/>
              <a:pathLst>
                <a:path w="3159" h="2953" extrusionOk="0">
                  <a:moveTo>
                    <a:pt x="1286" y="1"/>
                  </a:moveTo>
                  <a:cubicBezTo>
                    <a:pt x="961" y="1"/>
                    <a:pt x="636" y="134"/>
                    <a:pt x="402" y="396"/>
                  </a:cubicBezTo>
                  <a:cubicBezTo>
                    <a:pt x="1" y="872"/>
                    <a:pt x="51" y="1599"/>
                    <a:pt x="527" y="2000"/>
                  </a:cubicBezTo>
                  <a:lnTo>
                    <a:pt x="1579" y="2952"/>
                  </a:lnTo>
                  <a:cubicBezTo>
                    <a:pt x="1955" y="2802"/>
                    <a:pt x="2306" y="2576"/>
                    <a:pt x="2607" y="2275"/>
                  </a:cubicBezTo>
                  <a:cubicBezTo>
                    <a:pt x="2833" y="2050"/>
                    <a:pt x="3008" y="1799"/>
                    <a:pt x="3158" y="1549"/>
                  </a:cubicBezTo>
                  <a:lnTo>
                    <a:pt x="2131" y="396"/>
                  </a:lnTo>
                  <a:cubicBezTo>
                    <a:pt x="2106" y="346"/>
                    <a:pt x="2056" y="321"/>
                    <a:pt x="2031" y="270"/>
                  </a:cubicBezTo>
                  <a:cubicBezTo>
                    <a:pt x="1816" y="90"/>
                    <a:pt x="1551" y="1"/>
                    <a:pt x="1286"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 name="Google Shape;1504;p45">
              <a:extLst>
                <a:ext uri="{FF2B5EF4-FFF2-40B4-BE49-F238E27FC236}">
                  <a16:creationId xmlns:a16="http://schemas.microsoft.com/office/drawing/2014/main" xmlns="" id="{50F9505A-7CA2-A1F0-105D-8428171BDD63}"/>
                </a:ext>
              </a:extLst>
            </p:cNvPr>
            <p:cNvSpPr/>
            <p:nvPr/>
          </p:nvSpPr>
          <p:spPr>
            <a:xfrm>
              <a:off x="1491895" y="2247840"/>
              <a:ext cx="432339" cy="432339"/>
            </a:xfrm>
            <a:custGeom>
              <a:avLst/>
              <a:gdLst/>
              <a:ahLst/>
              <a:cxnLst/>
              <a:rect l="l" t="t" r="r" b="b"/>
              <a:pathLst>
                <a:path w="18221" h="18221" extrusionOk="0">
                  <a:moveTo>
                    <a:pt x="8898" y="0"/>
                  </a:moveTo>
                  <a:lnTo>
                    <a:pt x="4436" y="4436"/>
                  </a:lnTo>
                  <a:lnTo>
                    <a:pt x="0" y="8898"/>
                  </a:lnTo>
                  <a:lnTo>
                    <a:pt x="12807" y="18221"/>
                  </a:lnTo>
                  <a:lnTo>
                    <a:pt x="15514" y="15514"/>
                  </a:lnTo>
                  <a:lnTo>
                    <a:pt x="18221" y="12807"/>
                  </a:lnTo>
                  <a:lnTo>
                    <a:pt x="8898"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 name="Google Shape;1505;p45">
              <a:extLst>
                <a:ext uri="{FF2B5EF4-FFF2-40B4-BE49-F238E27FC236}">
                  <a16:creationId xmlns:a16="http://schemas.microsoft.com/office/drawing/2014/main" xmlns="" id="{353585A9-0D9A-FCFF-815D-DF82649E3D92}"/>
                </a:ext>
              </a:extLst>
            </p:cNvPr>
            <p:cNvSpPr/>
            <p:nvPr/>
          </p:nvSpPr>
          <p:spPr>
            <a:xfrm>
              <a:off x="1392573" y="2001644"/>
              <a:ext cx="363387" cy="238485"/>
            </a:xfrm>
            <a:custGeom>
              <a:avLst/>
              <a:gdLst/>
              <a:ahLst/>
              <a:cxnLst/>
              <a:rect l="l" t="t" r="r" b="b"/>
              <a:pathLst>
                <a:path w="15315" h="10051" extrusionOk="0">
                  <a:moveTo>
                    <a:pt x="1" y="0"/>
                  </a:moveTo>
                  <a:lnTo>
                    <a:pt x="3008" y="10050"/>
                  </a:lnTo>
                  <a:lnTo>
                    <a:pt x="12307" y="10050"/>
                  </a:lnTo>
                  <a:lnTo>
                    <a:pt x="15314"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8" name="Google Shape;1506;p45">
              <a:extLst>
                <a:ext uri="{FF2B5EF4-FFF2-40B4-BE49-F238E27FC236}">
                  <a16:creationId xmlns:a16="http://schemas.microsoft.com/office/drawing/2014/main" xmlns="" id="{095ACAFC-50AC-32FD-5D19-BB1DA1F8BE2A}"/>
                </a:ext>
              </a:extLst>
            </p:cNvPr>
            <p:cNvSpPr/>
            <p:nvPr/>
          </p:nvSpPr>
          <p:spPr>
            <a:xfrm>
              <a:off x="1634614" y="2025419"/>
              <a:ext cx="114200" cy="23229"/>
            </a:xfrm>
            <a:custGeom>
              <a:avLst/>
              <a:gdLst/>
              <a:ahLst/>
              <a:cxnLst/>
              <a:rect l="l" t="t" r="r" b="b"/>
              <a:pathLst>
                <a:path w="4813" h="979" extrusionOk="0">
                  <a:moveTo>
                    <a:pt x="0" y="1"/>
                  </a:moveTo>
                  <a:lnTo>
                    <a:pt x="0" y="978"/>
                  </a:lnTo>
                  <a:lnTo>
                    <a:pt x="4537" y="978"/>
                  </a:lnTo>
                  <a:lnTo>
                    <a:pt x="4812"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9" name="Google Shape;1507;p45">
              <a:extLst>
                <a:ext uri="{FF2B5EF4-FFF2-40B4-BE49-F238E27FC236}">
                  <a16:creationId xmlns:a16="http://schemas.microsoft.com/office/drawing/2014/main" xmlns="" id="{B474777C-88C5-222F-8C37-C448F068FACC}"/>
                </a:ext>
              </a:extLst>
            </p:cNvPr>
            <p:cNvSpPr/>
            <p:nvPr/>
          </p:nvSpPr>
          <p:spPr>
            <a:xfrm>
              <a:off x="1634614" y="2067061"/>
              <a:ext cx="102313" cy="23205"/>
            </a:xfrm>
            <a:custGeom>
              <a:avLst/>
              <a:gdLst/>
              <a:ahLst/>
              <a:cxnLst/>
              <a:rect l="l" t="t" r="r" b="b"/>
              <a:pathLst>
                <a:path w="4312" h="978" extrusionOk="0">
                  <a:moveTo>
                    <a:pt x="0" y="0"/>
                  </a:moveTo>
                  <a:lnTo>
                    <a:pt x="0" y="978"/>
                  </a:lnTo>
                  <a:lnTo>
                    <a:pt x="4010" y="978"/>
                  </a:lnTo>
                  <a:lnTo>
                    <a:pt x="43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0" name="Google Shape;1508;p45">
              <a:extLst>
                <a:ext uri="{FF2B5EF4-FFF2-40B4-BE49-F238E27FC236}">
                  <a16:creationId xmlns:a16="http://schemas.microsoft.com/office/drawing/2014/main" xmlns="" id="{C129FCEB-F37E-0AE1-CE0A-164A4A2CA1F8}"/>
                </a:ext>
              </a:extLst>
            </p:cNvPr>
            <p:cNvSpPr/>
            <p:nvPr/>
          </p:nvSpPr>
          <p:spPr>
            <a:xfrm>
              <a:off x="1634614" y="2107492"/>
              <a:ext cx="89809" cy="23205"/>
            </a:xfrm>
            <a:custGeom>
              <a:avLst/>
              <a:gdLst/>
              <a:ahLst/>
              <a:cxnLst/>
              <a:rect l="l" t="t" r="r" b="b"/>
              <a:pathLst>
                <a:path w="3785" h="978" extrusionOk="0">
                  <a:moveTo>
                    <a:pt x="0" y="0"/>
                  </a:moveTo>
                  <a:lnTo>
                    <a:pt x="0" y="978"/>
                  </a:lnTo>
                  <a:lnTo>
                    <a:pt x="3484" y="978"/>
                  </a:lnTo>
                  <a:lnTo>
                    <a:pt x="378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1" name="Google Shape;1509;p45">
              <a:extLst>
                <a:ext uri="{FF2B5EF4-FFF2-40B4-BE49-F238E27FC236}">
                  <a16:creationId xmlns:a16="http://schemas.microsoft.com/office/drawing/2014/main" xmlns="" id="{055BA6DF-3B11-A5C7-7BD7-91ADF48A3C83}"/>
                </a:ext>
              </a:extLst>
            </p:cNvPr>
            <p:cNvSpPr/>
            <p:nvPr/>
          </p:nvSpPr>
          <p:spPr>
            <a:xfrm>
              <a:off x="1399715" y="2025419"/>
              <a:ext cx="114200" cy="23229"/>
            </a:xfrm>
            <a:custGeom>
              <a:avLst/>
              <a:gdLst/>
              <a:ahLst/>
              <a:cxnLst/>
              <a:rect l="l" t="t" r="r" b="b"/>
              <a:pathLst>
                <a:path w="4813" h="979" extrusionOk="0">
                  <a:moveTo>
                    <a:pt x="1" y="1"/>
                  </a:moveTo>
                  <a:lnTo>
                    <a:pt x="301" y="978"/>
                  </a:lnTo>
                  <a:lnTo>
                    <a:pt x="4813" y="978"/>
                  </a:lnTo>
                  <a:lnTo>
                    <a:pt x="481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2" name="Google Shape;1510;p45">
              <a:extLst>
                <a:ext uri="{FF2B5EF4-FFF2-40B4-BE49-F238E27FC236}">
                  <a16:creationId xmlns:a16="http://schemas.microsoft.com/office/drawing/2014/main" xmlns="" id="{9F7723B4-D233-0CDD-4D2C-685DA48E0C3D}"/>
                </a:ext>
              </a:extLst>
            </p:cNvPr>
            <p:cNvSpPr/>
            <p:nvPr/>
          </p:nvSpPr>
          <p:spPr>
            <a:xfrm>
              <a:off x="1412195" y="2067061"/>
              <a:ext cx="101720" cy="23205"/>
            </a:xfrm>
            <a:custGeom>
              <a:avLst/>
              <a:gdLst/>
              <a:ahLst/>
              <a:cxnLst/>
              <a:rect l="l" t="t" r="r" b="b"/>
              <a:pathLst>
                <a:path w="4287" h="978" extrusionOk="0">
                  <a:moveTo>
                    <a:pt x="1" y="0"/>
                  </a:moveTo>
                  <a:lnTo>
                    <a:pt x="302" y="978"/>
                  </a:lnTo>
                  <a:lnTo>
                    <a:pt x="4287" y="978"/>
                  </a:lnTo>
                  <a:lnTo>
                    <a:pt x="428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3" name="Google Shape;1511;p45">
              <a:extLst>
                <a:ext uri="{FF2B5EF4-FFF2-40B4-BE49-F238E27FC236}">
                  <a16:creationId xmlns:a16="http://schemas.microsoft.com/office/drawing/2014/main" xmlns="" id="{887CA4AB-775F-C42A-D93D-C8B4C3D71E32}"/>
                </a:ext>
              </a:extLst>
            </p:cNvPr>
            <p:cNvSpPr/>
            <p:nvPr/>
          </p:nvSpPr>
          <p:spPr>
            <a:xfrm>
              <a:off x="1424106" y="2107492"/>
              <a:ext cx="89809" cy="23205"/>
            </a:xfrm>
            <a:custGeom>
              <a:avLst/>
              <a:gdLst/>
              <a:ahLst/>
              <a:cxnLst/>
              <a:rect l="l" t="t" r="r" b="b"/>
              <a:pathLst>
                <a:path w="3785" h="978" extrusionOk="0">
                  <a:moveTo>
                    <a:pt x="0" y="0"/>
                  </a:moveTo>
                  <a:lnTo>
                    <a:pt x="301" y="978"/>
                  </a:lnTo>
                  <a:lnTo>
                    <a:pt x="3785" y="978"/>
                  </a:lnTo>
                  <a:lnTo>
                    <a:pt x="378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4" name="Google Shape;1512;p45">
              <a:extLst>
                <a:ext uri="{FF2B5EF4-FFF2-40B4-BE49-F238E27FC236}">
                  <a16:creationId xmlns:a16="http://schemas.microsoft.com/office/drawing/2014/main" xmlns="" id="{7F436423-B0D2-140F-0F91-0D6B1A646AA5}"/>
                </a:ext>
              </a:extLst>
            </p:cNvPr>
            <p:cNvSpPr/>
            <p:nvPr/>
          </p:nvSpPr>
          <p:spPr>
            <a:xfrm>
              <a:off x="1562649" y="1845779"/>
              <a:ext cx="319372" cy="524591"/>
            </a:xfrm>
            <a:custGeom>
              <a:avLst/>
              <a:gdLst/>
              <a:ahLst/>
              <a:cxnLst/>
              <a:rect l="l" t="t" r="r" b="b"/>
              <a:pathLst>
                <a:path w="13460" h="22109" extrusionOk="0">
                  <a:moveTo>
                    <a:pt x="505" y="0"/>
                  </a:moveTo>
                  <a:cubicBezTo>
                    <a:pt x="274" y="0"/>
                    <a:pt x="74" y="169"/>
                    <a:pt x="51" y="404"/>
                  </a:cubicBezTo>
                  <a:cubicBezTo>
                    <a:pt x="1" y="654"/>
                    <a:pt x="176" y="880"/>
                    <a:pt x="427" y="905"/>
                  </a:cubicBezTo>
                  <a:cubicBezTo>
                    <a:pt x="5364" y="1632"/>
                    <a:pt x="11329" y="4464"/>
                    <a:pt x="11931" y="10153"/>
                  </a:cubicBezTo>
                  <a:cubicBezTo>
                    <a:pt x="12582" y="16494"/>
                    <a:pt x="7745" y="20279"/>
                    <a:pt x="2657" y="21206"/>
                  </a:cubicBezTo>
                  <a:cubicBezTo>
                    <a:pt x="2407" y="21256"/>
                    <a:pt x="2231" y="21482"/>
                    <a:pt x="2282" y="21732"/>
                  </a:cubicBezTo>
                  <a:cubicBezTo>
                    <a:pt x="2332" y="21958"/>
                    <a:pt x="2507" y="22108"/>
                    <a:pt x="2733" y="22108"/>
                  </a:cubicBezTo>
                  <a:lnTo>
                    <a:pt x="2808" y="22108"/>
                  </a:lnTo>
                  <a:cubicBezTo>
                    <a:pt x="9424" y="20905"/>
                    <a:pt x="13460" y="16068"/>
                    <a:pt x="12833" y="10053"/>
                  </a:cubicBezTo>
                  <a:cubicBezTo>
                    <a:pt x="12206" y="3837"/>
                    <a:pt x="5815" y="755"/>
                    <a:pt x="552" y="3"/>
                  </a:cubicBezTo>
                  <a:cubicBezTo>
                    <a:pt x="536" y="1"/>
                    <a:pt x="520" y="0"/>
                    <a:pt x="50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 name="Google Shape;1513;p45">
              <a:extLst>
                <a:ext uri="{FF2B5EF4-FFF2-40B4-BE49-F238E27FC236}">
                  <a16:creationId xmlns:a16="http://schemas.microsoft.com/office/drawing/2014/main" xmlns="" id="{C15E5500-74EF-C94E-D72A-67C90F086436}"/>
                </a:ext>
              </a:extLst>
            </p:cNvPr>
            <p:cNvSpPr/>
            <p:nvPr/>
          </p:nvSpPr>
          <p:spPr>
            <a:xfrm>
              <a:off x="1594183" y="2275696"/>
              <a:ext cx="395466" cy="394375"/>
            </a:xfrm>
            <a:custGeom>
              <a:avLst/>
              <a:gdLst/>
              <a:ahLst/>
              <a:cxnLst/>
              <a:rect l="l" t="t" r="r" b="b"/>
              <a:pathLst>
                <a:path w="16667" h="16621" extrusionOk="0">
                  <a:moveTo>
                    <a:pt x="5540" y="0"/>
                  </a:moveTo>
                  <a:cubicBezTo>
                    <a:pt x="5423" y="0"/>
                    <a:pt x="5306" y="2"/>
                    <a:pt x="5188" y="4"/>
                  </a:cubicBezTo>
                  <a:cubicBezTo>
                    <a:pt x="2532" y="54"/>
                    <a:pt x="451" y="681"/>
                    <a:pt x="376" y="706"/>
                  </a:cubicBezTo>
                  <a:cubicBezTo>
                    <a:pt x="125" y="781"/>
                    <a:pt x="0" y="1032"/>
                    <a:pt x="75" y="1282"/>
                  </a:cubicBezTo>
                  <a:cubicBezTo>
                    <a:pt x="137" y="1468"/>
                    <a:pt x="318" y="1603"/>
                    <a:pt x="506" y="1603"/>
                  </a:cubicBezTo>
                  <a:cubicBezTo>
                    <a:pt x="546" y="1603"/>
                    <a:pt x="587" y="1596"/>
                    <a:pt x="627" y="1583"/>
                  </a:cubicBezTo>
                  <a:cubicBezTo>
                    <a:pt x="679" y="1570"/>
                    <a:pt x="2838" y="926"/>
                    <a:pt x="5466" y="926"/>
                  </a:cubicBezTo>
                  <a:cubicBezTo>
                    <a:pt x="7916" y="926"/>
                    <a:pt x="10772" y="1486"/>
                    <a:pt x="12707" y="3638"/>
                  </a:cubicBezTo>
                  <a:cubicBezTo>
                    <a:pt x="16667" y="8074"/>
                    <a:pt x="12682" y="15894"/>
                    <a:pt x="12632" y="15969"/>
                  </a:cubicBezTo>
                  <a:cubicBezTo>
                    <a:pt x="12506" y="16195"/>
                    <a:pt x="12607" y="16470"/>
                    <a:pt x="12832" y="16571"/>
                  </a:cubicBezTo>
                  <a:cubicBezTo>
                    <a:pt x="12882" y="16621"/>
                    <a:pt x="12958" y="16621"/>
                    <a:pt x="13033" y="16621"/>
                  </a:cubicBezTo>
                  <a:cubicBezTo>
                    <a:pt x="13208" y="16621"/>
                    <a:pt x="13359" y="16546"/>
                    <a:pt x="13434" y="16395"/>
                  </a:cubicBezTo>
                  <a:cubicBezTo>
                    <a:pt x="13484" y="16295"/>
                    <a:pt x="14537" y="14265"/>
                    <a:pt x="15063" y="11608"/>
                  </a:cubicBezTo>
                  <a:cubicBezTo>
                    <a:pt x="15790" y="8024"/>
                    <a:pt x="15213" y="5067"/>
                    <a:pt x="13384" y="3012"/>
                  </a:cubicBezTo>
                  <a:cubicBezTo>
                    <a:pt x="11615" y="1049"/>
                    <a:pt x="8910" y="0"/>
                    <a:pt x="5540"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 name="Google Shape;1514;p45">
              <a:extLst>
                <a:ext uri="{FF2B5EF4-FFF2-40B4-BE49-F238E27FC236}">
                  <a16:creationId xmlns:a16="http://schemas.microsoft.com/office/drawing/2014/main" xmlns="" id="{EE97C6D5-4FBC-53DD-75CD-47AE3757571B}"/>
                </a:ext>
              </a:extLst>
            </p:cNvPr>
            <p:cNvSpPr/>
            <p:nvPr/>
          </p:nvSpPr>
          <p:spPr>
            <a:xfrm>
              <a:off x="1321225" y="1697175"/>
              <a:ext cx="506084" cy="304495"/>
            </a:xfrm>
            <a:custGeom>
              <a:avLst/>
              <a:gdLst/>
              <a:ahLst/>
              <a:cxnLst/>
              <a:rect l="l" t="t" r="r" b="b"/>
              <a:pathLst>
                <a:path w="21329" h="12833" extrusionOk="0">
                  <a:moveTo>
                    <a:pt x="5163" y="0"/>
                  </a:moveTo>
                  <a:lnTo>
                    <a:pt x="0" y="8396"/>
                  </a:lnTo>
                  <a:lnTo>
                    <a:pt x="878" y="12832"/>
                  </a:lnTo>
                  <a:lnTo>
                    <a:pt x="20477" y="12832"/>
                  </a:lnTo>
                  <a:lnTo>
                    <a:pt x="21329" y="8396"/>
                  </a:lnTo>
                  <a:lnTo>
                    <a:pt x="16166"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 name="Google Shape;1515;p45">
              <a:extLst>
                <a:ext uri="{FF2B5EF4-FFF2-40B4-BE49-F238E27FC236}">
                  <a16:creationId xmlns:a16="http://schemas.microsoft.com/office/drawing/2014/main" xmlns="" id="{C7F381DB-21FD-0A64-0AF1-72EF81FD5665}"/>
                </a:ext>
              </a:extLst>
            </p:cNvPr>
            <p:cNvSpPr/>
            <p:nvPr/>
          </p:nvSpPr>
          <p:spPr>
            <a:xfrm>
              <a:off x="1372950" y="2128894"/>
              <a:ext cx="402632" cy="402632"/>
            </a:xfrm>
            <a:custGeom>
              <a:avLst/>
              <a:gdLst/>
              <a:ahLst/>
              <a:cxnLst/>
              <a:rect l="l" t="t" r="r" b="b"/>
              <a:pathLst>
                <a:path w="16969" h="16969" extrusionOk="0">
                  <a:moveTo>
                    <a:pt x="8497" y="1"/>
                  </a:moveTo>
                  <a:cubicBezTo>
                    <a:pt x="3810" y="1"/>
                    <a:pt x="1" y="3810"/>
                    <a:pt x="1" y="8497"/>
                  </a:cubicBezTo>
                  <a:cubicBezTo>
                    <a:pt x="1" y="13184"/>
                    <a:pt x="3810" y="16968"/>
                    <a:pt x="8497" y="16968"/>
                  </a:cubicBezTo>
                  <a:cubicBezTo>
                    <a:pt x="13184" y="16968"/>
                    <a:pt x="16968" y="13184"/>
                    <a:pt x="16968" y="8497"/>
                  </a:cubicBezTo>
                  <a:cubicBezTo>
                    <a:pt x="16968" y="3810"/>
                    <a:pt x="13184" y="1"/>
                    <a:pt x="8497"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 name="Google Shape;1516;p45">
              <a:extLst>
                <a:ext uri="{FF2B5EF4-FFF2-40B4-BE49-F238E27FC236}">
                  <a16:creationId xmlns:a16="http://schemas.microsoft.com/office/drawing/2014/main" xmlns="" id="{99FD2282-532E-FD92-DC6E-C0DF47294C9C}"/>
                </a:ext>
              </a:extLst>
            </p:cNvPr>
            <p:cNvSpPr/>
            <p:nvPr/>
          </p:nvSpPr>
          <p:spPr>
            <a:xfrm>
              <a:off x="1485346" y="2241291"/>
              <a:ext cx="178431" cy="178431"/>
            </a:xfrm>
            <a:custGeom>
              <a:avLst/>
              <a:gdLst/>
              <a:ahLst/>
              <a:cxnLst/>
              <a:rect l="l" t="t" r="r" b="b"/>
              <a:pathLst>
                <a:path w="7520" h="7520" extrusionOk="0">
                  <a:moveTo>
                    <a:pt x="3760" y="1"/>
                  </a:moveTo>
                  <a:cubicBezTo>
                    <a:pt x="1680" y="1"/>
                    <a:pt x="1" y="1680"/>
                    <a:pt x="1" y="3760"/>
                  </a:cubicBezTo>
                  <a:cubicBezTo>
                    <a:pt x="1" y="5840"/>
                    <a:pt x="1680" y="7519"/>
                    <a:pt x="3760" y="7519"/>
                  </a:cubicBezTo>
                  <a:cubicBezTo>
                    <a:pt x="5840" y="7519"/>
                    <a:pt x="7520" y="5840"/>
                    <a:pt x="7520" y="3760"/>
                  </a:cubicBezTo>
                  <a:cubicBezTo>
                    <a:pt x="7520" y="1680"/>
                    <a:pt x="5840" y="1"/>
                    <a:pt x="376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9" name="Google Shape;1517;p45">
              <a:extLst>
                <a:ext uri="{FF2B5EF4-FFF2-40B4-BE49-F238E27FC236}">
                  <a16:creationId xmlns:a16="http://schemas.microsoft.com/office/drawing/2014/main" xmlns="" id="{03D2D2FF-ECE4-ED8B-7640-FBDC2D6890FA}"/>
                </a:ext>
              </a:extLst>
            </p:cNvPr>
            <p:cNvSpPr/>
            <p:nvPr/>
          </p:nvSpPr>
          <p:spPr>
            <a:xfrm>
              <a:off x="1485346" y="1767337"/>
              <a:ext cx="178431" cy="178431"/>
            </a:xfrm>
            <a:custGeom>
              <a:avLst/>
              <a:gdLst/>
              <a:ahLst/>
              <a:cxnLst/>
              <a:rect l="l" t="t" r="r" b="b"/>
              <a:pathLst>
                <a:path w="7520" h="7520" extrusionOk="0">
                  <a:moveTo>
                    <a:pt x="3760" y="0"/>
                  </a:moveTo>
                  <a:cubicBezTo>
                    <a:pt x="1680" y="0"/>
                    <a:pt x="1" y="1680"/>
                    <a:pt x="1" y="3760"/>
                  </a:cubicBezTo>
                  <a:cubicBezTo>
                    <a:pt x="1" y="5840"/>
                    <a:pt x="1680" y="7519"/>
                    <a:pt x="3760" y="7519"/>
                  </a:cubicBezTo>
                  <a:cubicBezTo>
                    <a:pt x="5840" y="7519"/>
                    <a:pt x="7520" y="5840"/>
                    <a:pt x="7520" y="3760"/>
                  </a:cubicBezTo>
                  <a:cubicBezTo>
                    <a:pt x="7520" y="1680"/>
                    <a:pt x="5840" y="0"/>
                    <a:pt x="376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 name="Google Shape;1518;p45">
              <a:extLst>
                <a:ext uri="{FF2B5EF4-FFF2-40B4-BE49-F238E27FC236}">
                  <a16:creationId xmlns:a16="http://schemas.microsoft.com/office/drawing/2014/main" xmlns="" id="{4F2CF09E-CD9B-DC67-B877-2F9BE13B48D2}"/>
                </a:ext>
              </a:extLst>
            </p:cNvPr>
            <p:cNvSpPr/>
            <p:nvPr/>
          </p:nvSpPr>
          <p:spPr>
            <a:xfrm>
              <a:off x="1763049" y="2518996"/>
              <a:ext cx="248024" cy="248024"/>
            </a:xfrm>
            <a:custGeom>
              <a:avLst/>
              <a:gdLst/>
              <a:ahLst/>
              <a:cxnLst/>
              <a:rect l="l" t="t" r="r" b="b"/>
              <a:pathLst>
                <a:path w="10453" h="10453" extrusionOk="0">
                  <a:moveTo>
                    <a:pt x="8171" y="1"/>
                  </a:moveTo>
                  <a:lnTo>
                    <a:pt x="1" y="8171"/>
                  </a:lnTo>
                  <a:lnTo>
                    <a:pt x="2257" y="10452"/>
                  </a:lnTo>
                  <a:lnTo>
                    <a:pt x="10452" y="2257"/>
                  </a:lnTo>
                  <a:lnTo>
                    <a:pt x="8171"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 name="Google Shape;1519;p45">
              <a:extLst>
                <a:ext uri="{FF2B5EF4-FFF2-40B4-BE49-F238E27FC236}">
                  <a16:creationId xmlns:a16="http://schemas.microsoft.com/office/drawing/2014/main" xmlns="" id="{7053A005-DFA0-083C-2ABC-0210D2D12B7C}"/>
                </a:ext>
              </a:extLst>
            </p:cNvPr>
            <p:cNvSpPr/>
            <p:nvPr/>
          </p:nvSpPr>
          <p:spPr>
            <a:xfrm>
              <a:off x="1851077" y="2607024"/>
              <a:ext cx="165926" cy="165926"/>
            </a:xfrm>
            <a:custGeom>
              <a:avLst/>
              <a:gdLst/>
              <a:ahLst/>
              <a:cxnLst/>
              <a:rect l="l" t="t" r="r" b="b"/>
              <a:pathLst>
                <a:path w="6993" h="6993" extrusionOk="0">
                  <a:moveTo>
                    <a:pt x="5314" y="0"/>
                  </a:moveTo>
                  <a:lnTo>
                    <a:pt x="0" y="5313"/>
                  </a:lnTo>
                  <a:lnTo>
                    <a:pt x="1679" y="6993"/>
                  </a:lnTo>
                  <a:lnTo>
                    <a:pt x="6993" y="1679"/>
                  </a:lnTo>
                  <a:lnTo>
                    <a:pt x="5314"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2" name="Google Shape;1520;p45">
              <a:extLst>
                <a:ext uri="{FF2B5EF4-FFF2-40B4-BE49-F238E27FC236}">
                  <a16:creationId xmlns:a16="http://schemas.microsoft.com/office/drawing/2014/main" xmlns="" id="{503D047C-4E04-F75C-6ADA-CB547A44FC10}"/>
                </a:ext>
              </a:extLst>
            </p:cNvPr>
            <p:cNvSpPr/>
            <p:nvPr/>
          </p:nvSpPr>
          <p:spPr>
            <a:xfrm>
              <a:off x="1903396" y="2659343"/>
              <a:ext cx="129078" cy="121651"/>
            </a:xfrm>
            <a:custGeom>
              <a:avLst/>
              <a:gdLst/>
              <a:ahLst/>
              <a:cxnLst/>
              <a:rect l="l" t="t" r="r" b="b"/>
              <a:pathLst>
                <a:path w="5440" h="5127" extrusionOk="0">
                  <a:moveTo>
                    <a:pt x="4261" y="1"/>
                  </a:moveTo>
                  <a:lnTo>
                    <a:pt x="1" y="4261"/>
                  </a:lnTo>
                  <a:cubicBezTo>
                    <a:pt x="590" y="4838"/>
                    <a:pt x="1360" y="5126"/>
                    <a:pt x="2131" y="5126"/>
                  </a:cubicBezTo>
                  <a:cubicBezTo>
                    <a:pt x="2902" y="5126"/>
                    <a:pt x="3673" y="4838"/>
                    <a:pt x="4261" y="4261"/>
                  </a:cubicBezTo>
                  <a:cubicBezTo>
                    <a:pt x="5439" y="3083"/>
                    <a:pt x="5439" y="1179"/>
                    <a:pt x="4261"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3" name="Google Shape;1521;p45">
              <a:extLst>
                <a:ext uri="{FF2B5EF4-FFF2-40B4-BE49-F238E27FC236}">
                  <a16:creationId xmlns:a16="http://schemas.microsoft.com/office/drawing/2014/main" xmlns="" id="{7A3A0636-C57E-213B-EBB2-3C66529849E6}"/>
                </a:ext>
              </a:extLst>
            </p:cNvPr>
            <p:cNvSpPr/>
            <p:nvPr/>
          </p:nvSpPr>
          <p:spPr>
            <a:xfrm>
              <a:off x="1987841" y="2679559"/>
              <a:ext cx="201636" cy="111685"/>
            </a:xfrm>
            <a:custGeom>
              <a:avLst/>
              <a:gdLst/>
              <a:ahLst/>
              <a:cxnLst/>
              <a:rect l="l" t="t" r="r" b="b"/>
              <a:pathLst>
                <a:path w="8498" h="4707" extrusionOk="0">
                  <a:moveTo>
                    <a:pt x="5139" y="1"/>
                  </a:moveTo>
                  <a:lnTo>
                    <a:pt x="4637" y="26"/>
                  </a:lnTo>
                  <a:lnTo>
                    <a:pt x="953" y="302"/>
                  </a:lnTo>
                  <a:cubicBezTo>
                    <a:pt x="427" y="352"/>
                    <a:pt x="1" y="828"/>
                    <a:pt x="51" y="1379"/>
                  </a:cubicBezTo>
                  <a:cubicBezTo>
                    <a:pt x="99" y="1890"/>
                    <a:pt x="549" y="2283"/>
                    <a:pt x="1057" y="2283"/>
                  </a:cubicBezTo>
                  <a:cubicBezTo>
                    <a:pt x="1072" y="2283"/>
                    <a:pt x="1088" y="2282"/>
                    <a:pt x="1103" y="2282"/>
                  </a:cubicBezTo>
                  <a:lnTo>
                    <a:pt x="4387" y="2031"/>
                  </a:lnTo>
                  <a:lnTo>
                    <a:pt x="7294" y="4537"/>
                  </a:lnTo>
                  <a:cubicBezTo>
                    <a:pt x="7419" y="4650"/>
                    <a:pt x="7576" y="4706"/>
                    <a:pt x="7733" y="4706"/>
                  </a:cubicBezTo>
                  <a:cubicBezTo>
                    <a:pt x="7889" y="4706"/>
                    <a:pt x="8046" y="4650"/>
                    <a:pt x="8171" y="4537"/>
                  </a:cubicBezTo>
                  <a:cubicBezTo>
                    <a:pt x="8447" y="4312"/>
                    <a:pt x="8497" y="3886"/>
                    <a:pt x="8246" y="3585"/>
                  </a:cubicBezTo>
                  <a:lnTo>
                    <a:pt x="5414" y="327"/>
                  </a:lnTo>
                  <a:lnTo>
                    <a:pt x="5139" y="1"/>
                  </a:ln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4" name="Google Shape;1522;p45">
              <a:extLst>
                <a:ext uri="{FF2B5EF4-FFF2-40B4-BE49-F238E27FC236}">
                  <a16:creationId xmlns:a16="http://schemas.microsoft.com/office/drawing/2014/main" xmlns="" id="{22E796FD-F98A-FC41-BEF6-CB99C9B7DCF6}"/>
                </a:ext>
              </a:extLst>
            </p:cNvPr>
            <p:cNvSpPr/>
            <p:nvPr/>
          </p:nvSpPr>
          <p:spPr>
            <a:xfrm>
              <a:off x="1923612" y="2744880"/>
              <a:ext cx="113014" cy="198196"/>
            </a:xfrm>
            <a:custGeom>
              <a:avLst/>
              <a:gdLst/>
              <a:ahLst/>
              <a:cxnLst/>
              <a:rect l="l" t="t" r="r" b="b"/>
              <a:pathLst>
                <a:path w="4763" h="8353" extrusionOk="0">
                  <a:moveTo>
                    <a:pt x="1291" y="1"/>
                  </a:moveTo>
                  <a:cubicBezTo>
                    <a:pt x="778" y="1"/>
                    <a:pt x="349" y="409"/>
                    <a:pt x="302" y="907"/>
                  </a:cubicBezTo>
                  <a:lnTo>
                    <a:pt x="26" y="4591"/>
                  </a:lnTo>
                  <a:lnTo>
                    <a:pt x="1" y="5092"/>
                  </a:lnTo>
                  <a:lnTo>
                    <a:pt x="327" y="5368"/>
                  </a:lnTo>
                  <a:lnTo>
                    <a:pt x="3585" y="8200"/>
                  </a:lnTo>
                  <a:cubicBezTo>
                    <a:pt x="3720" y="8302"/>
                    <a:pt x="3881" y="8353"/>
                    <a:pt x="4037" y="8353"/>
                  </a:cubicBezTo>
                  <a:cubicBezTo>
                    <a:pt x="4229" y="8353"/>
                    <a:pt x="4413" y="8277"/>
                    <a:pt x="4537" y="8125"/>
                  </a:cubicBezTo>
                  <a:cubicBezTo>
                    <a:pt x="4763" y="7874"/>
                    <a:pt x="4763" y="7499"/>
                    <a:pt x="4537" y="7248"/>
                  </a:cubicBezTo>
                  <a:lnTo>
                    <a:pt x="2031" y="4341"/>
                  </a:lnTo>
                  <a:lnTo>
                    <a:pt x="2282" y="1057"/>
                  </a:lnTo>
                  <a:cubicBezTo>
                    <a:pt x="2307" y="531"/>
                    <a:pt x="1906" y="55"/>
                    <a:pt x="1379" y="5"/>
                  </a:cubicBezTo>
                  <a:cubicBezTo>
                    <a:pt x="1350" y="2"/>
                    <a:pt x="1320" y="1"/>
                    <a:pt x="1291" y="1"/>
                  </a:cubicBezTo>
                  <a:close/>
                </a:path>
              </a:pathLst>
            </a:custGeom>
            <a:solidFill>
              <a:srgbClr val="3A87C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5" name="Google Shape;1523;p45">
              <a:extLst>
                <a:ext uri="{FF2B5EF4-FFF2-40B4-BE49-F238E27FC236}">
                  <a16:creationId xmlns:a16="http://schemas.microsoft.com/office/drawing/2014/main" xmlns="" id="{5F56E9A3-ABE3-EB34-ED12-58F1FBD3FCB8}"/>
                </a:ext>
              </a:extLst>
            </p:cNvPr>
            <p:cNvSpPr/>
            <p:nvPr/>
          </p:nvSpPr>
          <p:spPr>
            <a:xfrm>
              <a:off x="1540061" y="1822052"/>
              <a:ext cx="69000" cy="69000"/>
            </a:xfrm>
            <a:custGeom>
              <a:avLst/>
              <a:gdLst/>
              <a:ahLst/>
              <a:cxnLst/>
              <a:rect l="l" t="t" r="r" b="b"/>
              <a:pathLst>
                <a:path w="2908" h="2908" extrusionOk="0">
                  <a:moveTo>
                    <a:pt x="2406" y="0"/>
                  </a:moveTo>
                  <a:lnTo>
                    <a:pt x="0" y="2406"/>
                  </a:lnTo>
                  <a:lnTo>
                    <a:pt x="502" y="2908"/>
                  </a:lnTo>
                  <a:lnTo>
                    <a:pt x="2908" y="502"/>
                  </a:lnTo>
                  <a:lnTo>
                    <a:pt x="240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6" name="Google Shape;1524;p45">
              <a:extLst>
                <a:ext uri="{FF2B5EF4-FFF2-40B4-BE49-F238E27FC236}">
                  <a16:creationId xmlns:a16="http://schemas.microsoft.com/office/drawing/2014/main" xmlns="" id="{10392005-4827-8F9D-625B-B8FC3067D66A}"/>
                </a:ext>
              </a:extLst>
            </p:cNvPr>
            <p:cNvSpPr/>
            <p:nvPr/>
          </p:nvSpPr>
          <p:spPr>
            <a:xfrm>
              <a:off x="1540061" y="1822052"/>
              <a:ext cx="69000" cy="69000"/>
            </a:xfrm>
            <a:custGeom>
              <a:avLst/>
              <a:gdLst/>
              <a:ahLst/>
              <a:cxnLst/>
              <a:rect l="l" t="t" r="r" b="b"/>
              <a:pathLst>
                <a:path w="2908" h="2908" extrusionOk="0">
                  <a:moveTo>
                    <a:pt x="502" y="0"/>
                  </a:moveTo>
                  <a:lnTo>
                    <a:pt x="0" y="502"/>
                  </a:lnTo>
                  <a:lnTo>
                    <a:pt x="2406" y="2908"/>
                  </a:lnTo>
                  <a:lnTo>
                    <a:pt x="2908" y="2406"/>
                  </a:lnTo>
                  <a:lnTo>
                    <a:pt x="5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7" name="Google Shape;1525;p45">
              <a:extLst>
                <a:ext uri="{FF2B5EF4-FFF2-40B4-BE49-F238E27FC236}">
                  <a16:creationId xmlns:a16="http://schemas.microsoft.com/office/drawing/2014/main" xmlns="" id="{8950BC0D-E59B-EE42-41AC-1611682F26B9}"/>
                </a:ext>
              </a:extLst>
            </p:cNvPr>
            <p:cNvSpPr/>
            <p:nvPr/>
          </p:nvSpPr>
          <p:spPr>
            <a:xfrm>
              <a:off x="1540061" y="2296599"/>
              <a:ext cx="69000" cy="68406"/>
            </a:xfrm>
            <a:custGeom>
              <a:avLst/>
              <a:gdLst/>
              <a:ahLst/>
              <a:cxnLst/>
              <a:rect l="l" t="t" r="r" b="b"/>
              <a:pathLst>
                <a:path w="2908" h="2883" extrusionOk="0">
                  <a:moveTo>
                    <a:pt x="2406" y="0"/>
                  </a:moveTo>
                  <a:lnTo>
                    <a:pt x="0" y="2406"/>
                  </a:lnTo>
                  <a:lnTo>
                    <a:pt x="502" y="2883"/>
                  </a:lnTo>
                  <a:lnTo>
                    <a:pt x="2908" y="502"/>
                  </a:lnTo>
                  <a:lnTo>
                    <a:pt x="240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8" name="Google Shape;1526;p45">
              <a:extLst>
                <a:ext uri="{FF2B5EF4-FFF2-40B4-BE49-F238E27FC236}">
                  <a16:creationId xmlns:a16="http://schemas.microsoft.com/office/drawing/2014/main" xmlns="" id="{A06BB04C-C252-B4AA-4D3E-3E8D58381D0F}"/>
                </a:ext>
              </a:extLst>
            </p:cNvPr>
            <p:cNvSpPr/>
            <p:nvPr/>
          </p:nvSpPr>
          <p:spPr>
            <a:xfrm>
              <a:off x="1540061" y="2296599"/>
              <a:ext cx="69000" cy="68406"/>
            </a:xfrm>
            <a:custGeom>
              <a:avLst/>
              <a:gdLst/>
              <a:ahLst/>
              <a:cxnLst/>
              <a:rect l="l" t="t" r="r" b="b"/>
              <a:pathLst>
                <a:path w="2908" h="2883" extrusionOk="0">
                  <a:moveTo>
                    <a:pt x="502" y="0"/>
                  </a:moveTo>
                  <a:lnTo>
                    <a:pt x="0" y="502"/>
                  </a:lnTo>
                  <a:lnTo>
                    <a:pt x="2406" y="2883"/>
                  </a:lnTo>
                  <a:lnTo>
                    <a:pt x="2908" y="2406"/>
                  </a:lnTo>
                  <a:lnTo>
                    <a:pt x="502" y="0"/>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10" name="Google Shape;1494;p45">
            <a:extLst>
              <a:ext uri="{FF2B5EF4-FFF2-40B4-BE49-F238E27FC236}">
                <a16:creationId xmlns:a16="http://schemas.microsoft.com/office/drawing/2014/main" xmlns="" id="{B6FBD7D0-2591-BB95-59C1-313D553D3573}"/>
              </a:ext>
            </a:extLst>
          </p:cNvPr>
          <p:cNvSpPr txBox="1"/>
          <p:nvPr/>
        </p:nvSpPr>
        <p:spPr>
          <a:xfrm>
            <a:off x="4690738" y="2729407"/>
            <a:ext cx="3160529" cy="1094863"/>
          </a:xfrm>
          <a:prstGeom prst="rect">
            <a:avLst/>
          </a:prstGeom>
          <a:no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lgn="ctr"/>
            <a:r>
              <a:rPr lang="en" sz="3200" b="1" dirty="0">
                <a:solidFill>
                  <a:schemeClr val="accent3">
                    <a:lumMod val="60000"/>
                    <a:lumOff val="40000"/>
                  </a:schemeClr>
                </a:solidFill>
                <a:ea typeface="Fira Sans Extra Condensed"/>
                <a:cs typeface="Fira Sans Extra Condensed"/>
                <a:sym typeface="Fira Sans Extra Condensed"/>
              </a:rPr>
              <a:t>Các cá thể sống</a:t>
            </a:r>
            <a:endParaRPr sz="3200" b="1" dirty="0">
              <a:solidFill>
                <a:schemeClr val="accent3">
                  <a:lumMod val="60000"/>
                  <a:lumOff val="40000"/>
                </a:schemeClr>
              </a:solidFill>
              <a:ea typeface="Fira Sans Extra Condensed"/>
              <a:cs typeface="Fira Sans Extra Condensed"/>
              <a:sym typeface="Fira Sans Extra Condensed"/>
            </a:endParaRPr>
          </a:p>
        </p:txBody>
      </p:sp>
      <p:sp>
        <p:nvSpPr>
          <p:cNvPr id="220" name="Google Shape;1496;p45">
            <a:extLst>
              <a:ext uri="{FF2B5EF4-FFF2-40B4-BE49-F238E27FC236}">
                <a16:creationId xmlns:a16="http://schemas.microsoft.com/office/drawing/2014/main" xmlns="" id="{03E515EE-2E12-407D-3D59-8C900FFAC215}"/>
              </a:ext>
            </a:extLst>
          </p:cNvPr>
          <p:cNvSpPr txBox="1"/>
          <p:nvPr/>
        </p:nvSpPr>
        <p:spPr>
          <a:xfrm>
            <a:off x="4691013" y="5036714"/>
            <a:ext cx="3160531" cy="1094861"/>
          </a:xfrm>
          <a:prstGeom prst="rect">
            <a:avLst/>
          </a:prstGeom>
          <a:noFill/>
          <a:ln w="19050" cap="flat" cmpd="sng">
            <a:solidFill>
              <a:schemeClr val="accent4"/>
            </a:solidFill>
            <a:prstDash val="solid"/>
            <a:round/>
            <a:headEnd type="none" w="sm" len="sm"/>
            <a:tailEnd type="none" w="sm" len="sm"/>
          </a:ln>
        </p:spPr>
        <p:txBody>
          <a:bodyPr spcFirstLastPara="1" wrap="square" lIns="121897" tIns="121897" rIns="121897" bIns="121897" anchor="ctr" anchorCtr="0">
            <a:noAutofit/>
          </a:bodyPr>
          <a:lstStyle/>
          <a:p>
            <a:pPr algn="ctr"/>
            <a:r>
              <a:rPr lang="en" sz="3200" b="1" dirty="0">
                <a:solidFill>
                  <a:schemeClr val="accent5">
                    <a:lumMod val="75000"/>
                  </a:schemeClr>
                </a:solidFill>
                <a:ea typeface="Fira Sans Extra Condensed"/>
                <a:cs typeface="Fira Sans Extra Condensed"/>
                <a:sym typeface="Fira Sans Extra Condensed"/>
              </a:rPr>
              <a:t>M</a:t>
            </a:r>
            <a:r>
              <a:rPr lang="en-US" sz="3200" b="1" dirty="0">
                <a:solidFill>
                  <a:schemeClr val="accent5">
                    <a:lumMod val="75000"/>
                  </a:schemeClr>
                </a:solidFill>
                <a:ea typeface="Fira Sans Extra Condensed"/>
                <a:cs typeface="Fira Sans Extra Condensed"/>
                <a:sym typeface="Fira Sans Extra Condensed"/>
              </a:rPr>
              <a:t>ô</a:t>
            </a:r>
            <a:r>
              <a:rPr lang="en" sz="3200" b="1" dirty="0">
                <a:solidFill>
                  <a:schemeClr val="accent5">
                    <a:lumMod val="75000"/>
                  </a:schemeClr>
                </a:solidFill>
                <a:ea typeface="Fira Sans Extra Condensed"/>
                <a:cs typeface="Fira Sans Extra Condensed"/>
                <a:sym typeface="Fira Sans Extra Condensed"/>
              </a:rPr>
              <a:t>i trường</a:t>
            </a:r>
            <a:endParaRPr sz="3200" b="1" dirty="0">
              <a:solidFill>
                <a:schemeClr val="accent5">
                  <a:lumMod val="75000"/>
                </a:schemeClr>
              </a:solidFill>
              <a:ea typeface="Fira Sans Extra Condensed"/>
              <a:cs typeface="Fira Sans Extra Condensed"/>
              <a:sym typeface="Fira Sans Extra Condensed"/>
            </a:endParaRPr>
          </a:p>
        </p:txBody>
      </p:sp>
      <p:sp>
        <p:nvSpPr>
          <p:cNvPr id="236" name="Rectangle 235">
            <a:extLst>
              <a:ext uri="{FF2B5EF4-FFF2-40B4-BE49-F238E27FC236}">
                <a16:creationId xmlns:a16="http://schemas.microsoft.com/office/drawing/2014/main" xmlns="" id="{7BED08C4-880B-D297-6306-6D43C33A5A23}"/>
              </a:ext>
            </a:extLst>
          </p:cNvPr>
          <p:cNvSpPr/>
          <p:nvPr/>
        </p:nvSpPr>
        <p:spPr>
          <a:xfrm>
            <a:off x="1186896" y="3302455"/>
            <a:ext cx="2911568" cy="2260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err="1">
                <a:solidFill>
                  <a:schemeClr val="accent3">
                    <a:lumMod val="50000"/>
                  </a:schemeClr>
                </a:solidFill>
              </a:rPr>
              <a:t>Đối</a:t>
            </a:r>
            <a:r>
              <a:rPr lang="en-US" sz="3200" b="1" dirty="0">
                <a:solidFill>
                  <a:schemeClr val="accent3">
                    <a:lumMod val="50000"/>
                  </a:schemeClr>
                </a:solidFill>
              </a:rPr>
              <a:t> </a:t>
            </a:r>
            <a:r>
              <a:rPr lang="en-US" sz="3200" b="1" dirty="0" err="1">
                <a:solidFill>
                  <a:schemeClr val="accent3">
                    <a:lumMod val="50000"/>
                  </a:schemeClr>
                </a:solidFill>
              </a:rPr>
              <a:t>tượng</a:t>
            </a:r>
            <a:r>
              <a:rPr lang="en-US" sz="3200" b="1" dirty="0">
                <a:solidFill>
                  <a:schemeClr val="accent3">
                    <a:lumMod val="50000"/>
                  </a:schemeClr>
                </a:solidFill>
              </a:rPr>
              <a:t> </a:t>
            </a:r>
            <a:r>
              <a:rPr lang="en-US" sz="3200" b="1" dirty="0" err="1">
                <a:solidFill>
                  <a:schemeClr val="accent3">
                    <a:lumMod val="50000"/>
                  </a:schemeClr>
                </a:solidFill>
              </a:rPr>
              <a:t>nghiên</a:t>
            </a:r>
            <a:r>
              <a:rPr lang="en-US" sz="3200" b="1" dirty="0">
                <a:solidFill>
                  <a:schemeClr val="accent3">
                    <a:lumMod val="50000"/>
                  </a:schemeClr>
                </a:solidFill>
              </a:rPr>
              <a:t> </a:t>
            </a:r>
            <a:r>
              <a:rPr lang="en-US" sz="3200" b="1" dirty="0" err="1">
                <a:solidFill>
                  <a:schemeClr val="accent3">
                    <a:lumMod val="50000"/>
                  </a:schemeClr>
                </a:solidFill>
              </a:rPr>
              <a:t>cứu</a:t>
            </a:r>
            <a:r>
              <a:rPr lang="en-US" sz="3200" b="1" dirty="0">
                <a:solidFill>
                  <a:schemeClr val="accent3">
                    <a:lumMod val="50000"/>
                  </a:schemeClr>
                </a:solidFill>
              </a:rPr>
              <a:t> </a:t>
            </a:r>
            <a:r>
              <a:rPr lang="en-US" sz="3200" b="1" dirty="0" err="1">
                <a:solidFill>
                  <a:schemeClr val="accent3">
                    <a:lumMod val="50000"/>
                  </a:schemeClr>
                </a:solidFill>
              </a:rPr>
              <a:t>của</a:t>
            </a:r>
            <a:r>
              <a:rPr lang="en-US" sz="3200" b="1" dirty="0">
                <a:solidFill>
                  <a:schemeClr val="accent3">
                    <a:lumMod val="50000"/>
                  </a:schemeClr>
                </a:solidFill>
              </a:rPr>
              <a:t> </a:t>
            </a:r>
            <a:r>
              <a:rPr lang="en-US" sz="3200" b="1" dirty="0" err="1">
                <a:solidFill>
                  <a:schemeClr val="accent3">
                    <a:lumMod val="50000"/>
                  </a:schemeClr>
                </a:solidFill>
              </a:rPr>
              <a:t>Sinh</a:t>
            </a:r>
            <a:r>
              <a:rPr lang="en-US" sz="3200" b="1" dirty="0">
                <a:solidFill>
                  <a:schemeClr val="accent3">
                    <a:lumMod val="50000"/>
                  </a:schemeClr>
                </a:solidFill>
              </a:rPr>
              <a:t> </a:t>
            </a:r>
            <a:r>
              <a:rPr lang="en-US" sz="3200" b="1" dirty="0" err="1">
                <a:solidFill>
                  <a:schemeClr val="accent3">
                    <a:lumMod val="50000"/>
                  </a:schemeClr>
                </a:solidFill>
              </a:rPr>
              <a:t>học</a:t>
            </a:r>
            <a:endParaRPr lang="en-US" sz="3200" b="1" dirty="0">
              <a:solidFill>
                <a:schemeClr val="accent3">
                  <a:lumMod val="50000"/>
                </a:schemeClr>
              </a:solidFill>
            </a:endParaRPr>
          </a:p>
        </p:txBody>
      </p:sp>
      <p:pic>
        <p:nvPicPr>
          <p:cNvPr id="4" name="Graphic 3" descr="Arrow Counterclockwise curve">
            <a:extLst>
              <a:ext uri="{FF2B5EF4-FFF2-40B4-BE49-F238E27FC236}">
                <a16:creationId xmlns:a16="http://schemas.microsoft.com/office/drawing/2014/main" xmlns="" id="{037875D7-0C5D-6437-0479-24843123EEB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213683">
            <a:off x="6709165" y="3787602"/>
            <a:ext cx="1345052" cy="1345052"/>
          </a:xfrm>
          <a:prstGeom prst="rect">
            <a:avLst/>
          </a:prstGeom>
        </p:spPr>
      </p:pic>
      <p:pic>
        <p:nvPicPr>
          <p:cNvPr id="6" name="Graphic 5" descr="Arrow Clockwise curve">
            <a:extLst>
              <a:ext uri="{FF2B5EF4-FFF2-40B4-BE49-F238E27FC236}">
                <a16:creationId xmlns:a16="http://schemas.microsoft.com/office/drawing/2014/main" xmlns="" id="{5B9B8C77-4CE8-F523-5D74-DCED8BBA144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769557" flipV="1">
            <a:off x="4212837" y="3740642"/>
            <a:ext cx="1413527" cy="1413527"/>
          </a:xfrm>
          <a:prstGeom prst="rect">
            <a:avLst/>
          </a:prstGeom>
        </p:spPr>
      </p:pic>
      <p:sp>
        <p:nvSpPr>
          <p:cNvPr id="138" name="Google Shape;1494;p45">
            <a:extLst>
              <a:ext uri="{FF2B5EF4-FFF2-40B4-BE49-F238E27FC236}">
                <a16:creationId xmlns:a16="http://schemas.microsoft.com/office/drawing/2014/main" xmlns="" id="{C9F059CB-CB41-471E-201F-6B942EB6ED73}"/>
              </a:ext>
            </a:extLst>
          </p:cNvPr>
          <p:cNvSpPr txBox="1"/>
          <p:nvPr/>
        </p:nvSpPr>
        <p:spPr>
          <a:xfrm>
            <a:off x="5316946" y="3875102"/>
            <a:ext cx="1771529" cy="1094863"/>
          </a:xfrm>
          <a:prstGeom prst="rect">
            <a:avLst/>
          </a:prstGeom>
          <a:noFill/>
          <a:ln w="19050" cap="flat" cmpd="sng">
            <a:noFill/>
            <a:prstDash val="solid"/>
            <a:round/>
            <a:headEnd type="none" w="sm" len="sm"/>
            <a:tailEnd type="none" w="sm" len="sm"/>
          </a:ln>
        </p:spPr>
        <p:txBody>
          <a:bodyPr spcFirstLastPara="1" wrap="square" lIns="121897" tIns="121897" rIns="121897" bIns="121897" anchor="ctr" anchorCtr="0">
            <a:noAutofit/>
          </a:bodyPr>
          <a:lstStyle/>
          <a:p>
            <a:pPr algn="ctr"/>
            <a:r>
              <a:rPr lang="en" sz="2900" b="1" dirty="0">
                <a:solidFill>
                  <a:srgbClr val="002060"/>
                </a:solidFill>
                <a:ea typeface="Fira Sans Extra Condensed"/>
                <a:cs typeface="Fira Sans Extra Condensed"/>
                <a:sym typeface="Fira Sans Extra Condensed"/>
              </a:rPr>
              <a:t>Mối quan hệ</a:t>
            </a:r>
            <a:endParaRPr sz="2900" b="1" dirty="0">
              <a:solidFill>
                <a:srgbClr val="002060"/>
              </a:solidFill>
              <a:ea typeface="Fira Sans Extra Condensed"/>
              <a:cs typeface="Fira Sans Extra Condensed"/>
              <a:sym typeface="Fira Sans Extra Condensed"/>
            </a:endParaRPr>
          </a:p>
        </p:txBody>
      </p:sp>
      <p:grpSp>
        <p:nvGrpSpPr>
          <p:cNvPr id="145" name="Google Shape;2150;p45">
            <a:extLst>
              <a:ext uri="{FF2B5EF4-FFF2-40B4-BE49-F238E27FC236}">
                <a16:creationId xmlns:a16="http://schemas.microsoft.com/office/drawing/2014/main" xmlns="" id="{F64367AC-34C9-A982-DCCA-EF69C0CFD58B}"/>
              </a:ext>
            </a:extLst>
          </p:cNvPr>
          <p:cNvGrpSpPr/>
          <p:nvPr/>
        </p:nvGrpSpPr>
        <p:grpSpPr>
          <a:xfrm>
            <a:off x="8138832" y="2440400"/>
            <a:ext cx="3133088" cy="3806336"/>
            <a:chOff x="6275425" y="1993058"/>
            <a:chExt cx="2148572" cy="2610264"/>
          </a:xfrm>
        </p:grpSpPr>
        <p:sp>
          <p:nvSpPr>
            <p:cNvPr id="146" name="Google Shape;2151;p45">
              <a:extLst>
                <a:ext uri="{FF2B5EF4-FFF2-40B4-BE49-F238E27FC236}">
                  <a16:creationId xmlns:a16="http://schemas.microsoft.com/office/drawing/2014/main" xmlns="" id="{D585E2D0-704A-AC00-9018-EE026AB9F845}"/>
                </a:ext>
              </a:extLst>
            </p:cNvPr>
            <p:cNvSpPr/>
            <p:nvPr/>
          </p:nvSpPr>
          <p:spPr>
            <a:xfrm>
              <a:off x="7488314" y="3023180"/>
              <a:ext cx="214219" cy="1369703"/>
            </a:xfrm>
            <a:custGeom>
              <a:avLst/>
              <a:gdLst/>
              <a:ahLst/>
              <a:cxnLst/>
              <a:rect l="l" t="t" r="r" b="b"/>
              <a:pathLst>
                <a:path w="3140" h="20077" extrusionOk="0">
                  <a:moveTo>
                    <a:pt x="2472" y="1"/>
                  </a:moveTo>
                  <a:lnTo>
                    <a:pt x="2300" y="24"/>
                  </a:lnTo>
                  <a:cubicBezTo>
                    <a:pt x="2305" y="75"/>
                    <a:pt x="2961" y="5104"/>
                    <a:pt x="1208" y="11407"/>
                  </a:cubicBezTo>
                  <a:cubicBezTo>
                    <a:pt x="1" y="15699"/>
                    <a:pt x="260" y="20033"/>
                    <a:pt x="264" y="20077"/>
                  </a:cubicBezTo>
                  <a:lnTo>
                    <a:pt x="439" y="20065"/>
                  </a:lnTo>
                  <a:cubicBezTo>
                    <a:pt x="435" y="20022"/>
                    <a:pt x="179" y="15716"/>
                    <a:pt x="1376" y="11453"/>
                  </a:cubicBezTo>
                  <a:cubicBezTo>
                    <a:pt x="3139" y="5117"/>
                    <a:pt x="2479" y="51"/>
                    <a:pt x="24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 name="Google Shape;2152;p45">
              <a:extLst>
                <a:ext uri="{FF2B5EF4-FFF2-40B4-BE49-F238E27FC236}">
                  <a16:creationId xmlns:a16="http://schemas.microsoft.com/office/drawing/2014/main" xmlns="" id="{D42202FE-32EB-9329-F647-CC3A8BA0FA85}"/>
                </a:ext>
              </a:extLst>
            </p:cNvPr>
            <p:cNvSpPr/>
            <p:nvPr/>
          </p:nvSpPr>
          <p:spPr>
            <a:xfrm>
              <a:off x="7567863" y="3561063"/>
              <a:ext cx="606703" cy="681406"/>
            </a:xfrm>
            <a:custGeom>
              <a:avLst/>
              <a:gdLst/>
              <a:ahLst/>
              <a:cxnLst/>
              <a:rect l="l" t="t" r="r" b="b"/>
              <a:pathLst>
                <a:path w="8893" h="9988" extrusionOk="0">
                  <a:moveTo>
                    <a:pt x="7957" y="1"/>
                  </a:moveTo>
                  <a:cubicBezTo>
                    <a:pt x="7582" y="1"/>
                    <a:pt x="7178" y="207"/>
                    <a:pt x="6845" y="445"/>
                  </a:cubicBezTo>
                  <a:cubicBezTo>
                    <a:pt x="6816" y="467"/>
                    <a:pt x="6785" y="486"/>
                    <a:pt x="6758" y="507"/>
                  </a:cubicBezTo>
                  <a:cubicBezTo>
                    <a:pt x="6751" y="513"/>
                    <a:pt x="6742" y="520"/>
                    <a:pt x="6735" y="526"/>
                  </a:cubicBezTo>
                  <a:cubicBezTo>
                    <a:pt x="6014" y="1075"/>
                    <a:pt x="5352" y="1680"/>
                    <a:pt x="4737" y="2336"/>
                  </a:cubicBezTo>
                  <a:lnTo>
                    <a:pt x="4654" y="2423"/>
                  </a:lnTo>
                  <a:cubicBezTo>
                    <a:pt x="4138" y="2980"/>
                    <a:pt x="3655" y="3568"/>
                    <a:pt x="3205" y="4181"/>
                  </a:cubicBezTo>
                  <a:cubicBezTo>
                    <a:pt x="3178" y="4216"/>
                    <a:pt x="3155" y="4248"/>
                    <a:pt x="3130" y="4284"/>
                  </a:cubicBezTo>
                  <a:lnTo>
                    <a:pt x="3130" y="4286"/>
                  </a:lnTo>
                  <a:cubicBezTo>
                    <a:pt x="2338" y="5367"/>
                    <a:pt x="1646" y="6525"/>
                    <a:pt x="1028" y="7708"/>
                  </a:cubicBezTo>
                  <a:cubicBezTo>
                    <a:pt x="838" y="8074"/>
                    <a:pt x="569" y="8585"/>
                    <a:pt x="319" y="9163"/>
                  </a:cubicBezTo>
                  <a:lnTo>
                    <a:pt x="317" y="9166"/>
                  </a:lnTo>
                  <a:cubicBezTo>
                    <a:pt x="252" y="9321"/>
                    <a:pt x="185" y="9477"/>
                    <a:pt x="126" y="9642"/>
                  </a:cubicBezTo>
                  <a:cubicBezTo>
                    <a:pt x="80" y="9755"/>
                    <a:pt x="39" y="9871"/>
                    <a:pt x="0" y="9988"/>
                  </a:cubicBezTo>
                  <a:cubicBezTo>
                    <a:pt x="1119" y="8969"/>
                    <a:pt x="2172" y="8173"/>
                    <a:pt x="3169" y="7326"/>
                  </a:cubicBezTo>
                  <a:lnTo>
                    <a:pt x="3210" y="7292"/>
                  </a:lnTo>
                  <a:cubicBezTo>
                    <a:pt x="3234" y="7272"/>
                    <a:pt x="3257" y="7252"/>
                    <a:pt x="3282" y="7230"/>
                  </a:cubicBezTo>
                  <a:lnTo>
                    <a:pt x="4107" y="6530"/>
                  </a:lnTo>
                  <a:lnTo>
                    <a:pt x="4182" y="6464"/>
                  </a:lnTo>
                  <a:lnTo>
                    <a:pt x="5817" y="5079"/>
                  </a:lnTo>
                  <a:lnTo>
                    <a:pt x="5888" y="5020"/>
                  </a:lnTo>
                  <a:cubicBezTo>
                    <a:pt x="6022" y="4905"/>
                    <a:pt x="6156" y="4791"/>
                    <a:pt x="6290" y="4677"/>
                  </a:cubicBezTo>
                  <a:cubicBezTo>
                    <a:pt x="7047" y="4035"/>
                    <a:pt x="7835" y="3350"/>
                    <a:pt x="8341" y="2515"/>
                  </a:cubicBezTo>
                  <a:cubicBezTo>
                    <a:pt x="8357" y="2489"/>
                    <a:pt x="8372" y="2463"/>
                    <a:pt x="8388" y="2438"/>
                  </a:cubicBezTo>
                  <a:cubicBezTo>
                    <a:pt x="8537" y="2184"/>
                    <a:pt x="8657" y="1914"/>
                    <a:pt x="8744" y="1628"/>
                  </a:cubicBezTo>
                  <a:cubicBezTo>
                    <a:pt x="8892" y="1146"/>
                    <a:pt x="8893" y="542"/>
                    <a:pt x="8531" y="213"/>
                  </a:cubicBezTo>
                  <a:cubicBezTo>
                    <a:pt x="8509" y="195"/>
                    <a:pt x="8489" y="177"/>
                    <a:pt x="8465" y="160"/>
                  </a:cubicBezTo>
                  <a:lnTo>
                    <a:pt x="8447" y="150"/>
                  </a:lnTo>
                  <a:cubicBezTo>
                    <a:pt x="8296" y="45"/>
                    <a:pt x="8130" y="1"/>
                    <a:pt x="7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2153;p45">
              <a:extLst>
                <a:ext uri="{FF2B5EF4-FFF2-40B4-BE49-F238E27FC236}">
                  <a16:creationId xmlns:a16="http://schemas.microsoft.com/office/drawing/2014/main" xmlns="" id="{6CA9A524-ED25-A667-2199-C4679F1ED146}"/>
                </a:ext>
              </a:extLst>
            </p:cNvPr>
            <p:cNvSpPr/>
            <p:nvPr/>
          </p:nvSpPr>
          <p:spPr>
            <a:xfrm>
              <a:off x="7576459" y="3571842"/>
              <a:ext cx="573274" cy="647227"/>
            </a:xfrm>
            <a:custGeom>
              <a:avLst/>
              <a:gdLst/>
              <a:ahLst/>
              <a:cxnLst/>
              <a:rect l="l" t="t" r="r" b="b"/>
              <a:pathLst>
                <a:path w="8403" h="9487" extrusionOk="0">
                  <a:moveTo>
                    <a:pt x="8336" y="0"/>
                  </a:moveTo>
                  <a:cubicBezTo>
                    <a:pt x="7706" y="375"/>
                    <a:pt x="7133" y="834"/>
                    <a:pt x="6619" y="1290"/>
                  </a:cubicBezTo>
                  <a:cubicBezTo>
                    <a:pt x="6588" y="1316"/>
                    <a:pt x="6559" y="1344"/>
                    <a:pt x="6528" y="1370"/>
                  </a:cubicBezTo>
                  <a:cubicBezTo>
                    <a:pt x="6383" y="1500"/>
                    <a:pt x="6244" y="1629"/>
                    <a:pt x="6111" y="1756"/>
                  </a:cubicBezTo>
                  <a:cubicBezTo>
                    <a:pt x="5860" y="1991"/>
                    <a:pt x="5613" y="2230"/>
                    <a:pt x="5369" y="2473"/>
                  </a:cubicBezTo>
                  <a:lnTo>
                    <a:pt x="5369" y="2474"/>
                  </a:lnTo>
                  <a:lnTo>
                    <a:pt x="5345" y="2499"/>
                  </a:lnTo>
                  <a:cubicBezTo>
                    <a:pt x="5083" y="2763"/>
                    <a:pt x="4822" y="3030"/>
                    <a:pt x="4566" y="3301"/>
                  </a:cubicBezTo>
                  <a:cubicBezTo>
                    <a:pt x="4541" y="3329"/>
                    <a:pt x="4515" y="3356"/>
                    <a:pt x="4489" y="3382"/>
                  </a:cubicBezTo>
                  <a:cubicBezTo>
                    <a:pt x="4012" y="3893"/>
                    <a:pt x="3550" y="4417"/>
                    <a:pt x="3104" y="4956"/>
                  </a:cubicBezTo>
                  <a:cubicBezTo>
                    <a:pt x="3075" y="4989"/>
                    <a:pt x="3049" y="5022"/>
                    <a:pt x="3020" y="5054"/>
                  </a:cubicBezTo>
                  <a:cubicBezTo>
                    <a:pt x="2755" y="5376"/>
                    <a:pt x="2496" y="5698"/>
                    <a:pt x="2245" y="6028"/>
                  </a:cubicBezTo>
                  <a:cubicBezTo>
                    <a:pt x="2245" y="6030"/>
                    <a:pt x="2243" y="6030"/>
                    <a:pt x="2241" y="6031"/>
                  </a:cubicBezTo>
                  <a:lnTo>
                    <a:pt x="2241" y="6034"/>
                  </a:lnTo>
                  <a:cubicBezTo>
                    <a:pt x="1510" y="6990"/>
                    <a:pt x="827" y="7978"/>
                    <a:pt x="193" y="9006"/>
                  </a:cubicBezTo>
                  <a:lnTo>
                    <a:pt x="191" y="9011"/>
                  </a:lnTo>
                  <a:cubicBezTo>
                    <a:pt x="126" y="9164"/>
                    <a:pt x="59" y="9322"/>
                    <a:pt x="0" y="9487"/>
                  </a:cubicBezTo>
                  <a:cubicBezTo>
                    <a:pt x="531" y="8597"/>
                    <a:pt x="1102" y="7729"/>
                    <a:pt x="1707" y="6891"/>
                  </a:cubicBezTo>
                  <a:cubicBezTo>
                    <a:pt x="1726" y="6867"/>
                    <a:pt x="1746" y="6839"/>
                    <a:pt x="1763" y="6813"/>
                  </a:cubicBezTo>
                  <a:cubicBezTo>
                    <a:pt x="1934" y="6579"/>
                    <a:pt x="2109" y="6347"/>
                    <a:pt x="2284" y="6115"/>
                  </a:cubicBezTo>
                  <a:cubicBezTo>
                    <a:pt x="2305" y="6089"/>
                    <a:pt x="2325" y="6065"/>
                    <a:pt x="2344" y="6037"/>
                  </a:cubicBezTo>
                  <a:cubicBezTo>
                    <a:pt x="2764" y="5493"/>
                    <a:pt x="3198" y="4960"/>
                    <a:pt x="3650" y="4442"/>
                  </a:cubicBezTo>
                  <a:lnTo>
                    <a:pt x="3650" y="4439"/>
                  </a:lnTo>
                  <a:cubicBezTo>
                    <a:pt x="3667" y="4417"/>
                    <a:pt x="3686" y="4395"/>
                    <a:pt x="3705" y="4374"/>
                  </a:cubicBezTo>
                  <a:cubicBezTo>
                    <a:pt x="4252" y="3748"/>
                    <a:pt x="4822" y="3137"/>
                    <a:pt x="5411" y="2548"/>
                  </a:cubicBezTo>
                  <a:cubicBezTo>
                    <a:pt x="5448" y="2514"/>
                    <a:pt x="5485" y="2476"/>
                    <a:pt x="5520" y="2440"/>
                  </a:cubicBezTo>
                  <a:cubicBezTo>
                    <a:pt x="5734" y="2228"/>
                    <a:pt x="5948" y="2021"/>
                    <a:pt x="6169" y="1816"/>
                  </a:cubicBezTo>
                  <a:cubicBezTo>
                    <a:pt x="6803" y="1218"/>
                    <a:pt x="7554" y="556"/>
                    <a:pt x="8402" y="53"/>
                  </a:cubicBezTo>
                  <a:cubicBezTo>
                    <a:pt x="8381" y="35"/>
                    <a:pt x="8362" y="16"/>
                    <a:pt x="833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9" name="Google Shape;2154;p45">
              <a:extLst>
                <a:ext uri="{FF2B5EF4-FFF2-40B4-BE49-F238E27FC236}">
                  <a16:creationId xmlns:a16="http://schemas.microsoft.com/office/drawing/2014/main" xmlns="" id="{76E0762C-DAB4-C65F-DBBC-11AB9F0E7AA8}"/>
                </a:ext>
              </a:extLst>
            </p:cNvPr>
            <p:cNvSpPr/>
            <p:nvPr/>
          </p:nvSpPr>
          <p:spPr>
            <a:xfrm>
              <a:off x="7940845" y="3724392"/>
              <a:ext cx="199005" cy="22104"/>
            </a:xfrm>
            <a:custGeom>
              <a:avLst/>
              <a:gdLst/>
              <a:ahLst/>
              <a:cxnLst/>
              <a:rect l="l" t="t" r="r" b="b"/>
              <a:pathLst>
                <a:path w="2917" h="324" extrusionOk="0">
                  <a:moveTo>
                    <a:pt x="2054" y="0"/>
                  </a:moveTo>
                  <a:cubicBezTo>
                    <a:pt x="1425" y="0"/>
                    <a:pt x="799" y="68"/>
                    <a:pt x="179" y="202"/>
                  </a:cubicBezTo>
                  <a:cubicBezTo>
                    <a:pt x="130" y="212"/>
                    <a:pt x="81" y="224"/>
                    <a:pt x="31" y="237"/>
                  </a:cubicBezTo>
                  <a:lnTo>
                    <a:pt x="31" y="238"/>
                  </a:lnTo>
                  <a:cubicBezTo>
                    <a:pt x="20" y="241"/>
                    <a:pt x="10" y="244"/>
                    <a:pt x="1" y="246"/>
                  </a:cubicBezTo>
                  <a:lnTo>
                    <a:pt x="4" y="263"/>
                  </a:lnTo>
                  <a:lnTo>
                    <a:pt x="18" y="324"/>
                  </a:lnTo>
                  <a:cubicBezTo>
                    <a:pt x="37" y="320"/>
                    <a:pt x="53" y="314"/>
                    <a:pt x="69" y="311"/>
                  </a:cubicBezTo>
                  <a:cubicBezTo>
                    <a:pt x="726" y="157"/>
                    <a:pt x="1391" y="81"/>
                    <a:pt x="2059" y="81"/>
                  </a:cubicBezTo>
                  <a:cubicBezTo>
                    <a:pt x="2329" y="81"/>
                    <a:pt x="2599" y="93"/>
                    <a:pt x="2870" y="118"/>
                  </a:cubicBezTo>
                  <a:cubicBezTo>
                    <a:pt x="2886" y="94"/>
                    <a:pt x="2901" y="68"/>
                    <a:pt x="2916" y="43"/>
                  </a:cubicBezTo>
                  <a:cubicBezTo>
                    <a:pt x="2629" y="14"/>
                    <a:pt x="2341" y="0"/>
                    <a:pt x="20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0" name="Google Shape;2155;p45">
              <a:extLst>
                <a:ext uri="{FF2B5EF4-FFF2-40B4-BE49-F238E27FC236}">
                  <a16:creationId xmlns:a16="http://schemas.microsoft.com/office/drawing/2014/main" xmlns="" id="{08DAD757-DA85-2200-526A-D382A3F9807C}"/>
                </a:ext>
              </a:extLst>
            </p:cNvPr>
            <p:cNvSpPr/>
            <p:nvPr/>
          </p:nvSpPr>
          <p:spPr>
            <a:xfrm>
              <a:off x="8021827" y="3591218"/>
              <a:ext cx="13030" cy="76000"/>
            </a:xfrm>
            <a:custGeom>
              <a:avLst/>
              <a:gdLst/>
              <a:ahLst/>
              <a:cxnLst/>
              <a:rect l="l" t="t" r="r" b="b"/>
              <a:pathLst>
                <a:path w="191" h="1114" extrusionOk="0">
                  <a:moveTo>
                    <a:pt x="191" y="0"/>
                  </a:moveTo>
                  <a:cubicBezTo>
                    <a:pt x="160" y="22"/>
                    <a:pt x="131" y="42"/>
                    <a:pt x="102" y="64"/>
                  </a:cubicBezTo>
                  <a:lnTo>
                    <a:pt x="2" y="1086"/>
                  </a:lnTo>
                  <a:lnTo>
                    <a:pt x="1" y="1106"/>
                  </a:lnTo>
                  <a:lnTo>
                    <a:pt x="82" y="1113"/>
                  </a:lnTo>
                  <a:lnTo>
                    <a:pt x="92" y="1006"/>
                  </a:lnTo>
                  <a:lnTo>
                    <a:pt x="191" y="0"/>
                  </a:lnTo>
                  <a:close/>
                </a:path>
              </a:pathLst>
            </a:custGeom>
            <a:solidFill>
              <a:srgbClr val="292E33"/>
            </a:solidFill>
            <a:ln>
              <a:noFill/>
            </a:ln>
          </p:spPr>
          <p:txBody>
            <a:bodyPr spcFirstLastPara="1" wrap="square" lIns="91425" tIns="91425" rIns="91425" bIns="91425" anchor="ctr" anchorCtr="0">
              <a:noAutofit/>
            </a:bodyPr>
            <a:lstStyle/>
            <a:p>
              <a:endParaRPr/>
            </a:p>
          </p:txBody>
        </p:sp>
        <p:sp>
          <p:nvSpPr>
            <p:cNvPr id="151" name="Google Shape;2156;p45">
              <a:extLst>
                <a:ext uri="{FF2B5EF4-FFF2-40B4-BE49-F238E27FC236}">
                  <a16:creationId xmlns:a16="http://schemas.microsoft.com/office/drawing/2014/main" xmlns="" id="{FF9F4887-B221-0BE5-E53B-CB1C6E7FED98}"/>
                </a:ext>
              </a:extLst>
            </p:cNvPr>
            <p:cNvSpPr/>
            <p:nvPr/>
          </p:nvSpPr>
          <p:spPr>
            <a:xfrm>
              <a:off x="7882240" y="3720299"/>
              <a:ext cx="8732" cy="82686"/>
            </a:xfrm>
            <a:custGeom>
              <a:avLst/>
              <a:gdLst/>
              <a:ahLst/>
              <a:cxnLst/>
              <a:rect l="l" t="t" r="r" b="b"/>
              <a:pathLst>
                <a:path w="128" h="1212" extrusionOk="0">
                  <a:moveTo>
                    <a:pt x="127" y="0"/>
                  </a:moveTo>
                  <a:lnTo>
                    <a:pt x="127" y="0"/>
                  </a:lnTo>
                  <a:cubicBezTo>
                    <a:pt x="100" y="29"/>
                    <a:pt x="72" y="57"/>
                    <a:pt x="46" y="87"/>
                  </a:cubicBezTo>
                  <a:cubicBezTo>
                    <a:pt x="42" y="430"/>
                    <a:pt x="28" y="805"/>
                    <a:pt x="0" y="1209"/>
                  </a:cubicBezTo>
                  <a:lnTo>
                    <a:pt x="9" y="1209"/>
                  </a:lnTo>
                  <a:lnTo>
                    <a:pt x="81" y="1212"/>
                  </a:lnTo>
                  <a:lnTo>
                    <a:pt x="87" y="1125"/>
                  </a:lnTo>
                  <a:cubicBezTo>
                    <a:pt x="111" y="720"/>
                    <a:pt x="126" y="343"/>
                    <a:pt x="12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2" name="Google Shape;2157;p45">
              <a:extLst>
                <a:ext uri="{FF2B5EF4-FFF2-40B4-BE49-F238E27FC236}">
                  <a16:creationId xmlns:a16="http://schemas.microsoft.com/office/drawing/2014/main" xmlns="" id="{6DFDC307-1CC4-BFF8-48DE-BA16A39FAD77}"/>
                </a:ext>
              </a:extLst>
            </p:cNvPr>
            <p:cNvSpPr/>
            <p:nvPr/>
          </p:nvSpPr>
          <p:spPr>
            <a:xfrm>
              <a:off x="7825546" y="3869915"/>
              <a:ext cx="144154" cy="37795"/>
            </a:xfrm>
            <a:custGeom>
              <a:avLst/>
              <a:gdLst/>
              <a:ahLst/>
              <a:cxnLst/>
              <a:rect l="l" t="t" r="r" b="b"/>
              <a:pathLst>
                <a:path w="2113" h="554" extrusionOk="0">
                  <a:moveTo>
                    <a:pt x="6" y="0"/>
                  </a:moveTo>
                  <a:lnTo>
                    <a:pt x="0" y="70"/>
                  </a:lnTo>
                  <a:lnTo>
                    <a:pt x="0" y="73"/>
                  </a:lnTo>
                  <a:lnTo>
                    <a:pt x="0" y="81"/>
                  </a:lnTo>
                  <a:cubicBezTo>
                    <a:pt x="672" y="142"/>
                    <a:pt x="1381" y="309"/>
                    <a:pt x="2041" y="553"/>
                  </a:cubicBezTo>
                  <a:lnTo>
                    <a:pt x="2112" y="494"/>
                  </a:lnTo>
                  <a:cubicBezTo>
                    <a:pt x="1449" y="242"/>
                    <a:pt x="734" y="73"/>
                    <a:pt x="58" y="5"/>
                  </a:cubicBezTo>
                  <a:cubicBezTo>
                    <a:pt x="36" y="3"/>
                    <a:pt x="20" y="2"/>
                    <a:pt x="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3" name="Google Shape;2158;p45">
              <a:extLst>
                <a:ext uri="{FF2B5EF4-FFF2-40B4-BE49-F238E27FC236}">
                  <a16:creationId xmlns:a16="http://schemas.microsoft.com/office/drawing/2014/main" xmlns="" id="{52B24740-BE88-9B65-FA72-D58CA822D61E}"/>
                </a:ext>
              </a:extLst>
            </p:cNvPr>
            <p:cNvSpPr/>
            <p:nvPr/>
          </p:nvSpPr>
          <p:spPr>
            <a:xfrm>
              <a:off x="7781337" y="3846037"/>
              <a:ext cx="7709" cy="72521"/>
            </a:xfrm>
            <a:custGeom>
              <a:avLst/>
              <a:gdLst/>
              <a:ahLst/>
              <a:cxnLst/>
              <a:rect l="l" t="t" r="r" b="b"/>
              <a:pathLst>
                <a:path w="113" h="1063" extrusionOk="0">
                  <a:moveTo>
                    <a:pt x="76" y="0"/>
                  </a:moveTo>
                  <a:cubicBezTo>
                    <a:pt x="49" y="36"/>
                    <a:pt x="24" y="70"/>
                    <a:pt x="1" y="104"/>
                  </a:cubicBezTo>
                  <a:cubicBezTo>
                    <a:pt x="24" y="447"/>
                    <a:pt x="31" y="759"/>
                    <a:pt x="18" y="1038"/>
                  </a:cubicBezTo>
                  <a:lnTo>
                    <a:pt x="18" y="1060"/>
                  </a:lnTo>
                  <a:lnTo>
                    <a:pt x="99" y="1063"/>
                  </a:lnTo>
                  <a:cubicBezTo>
                    <a:pt x="102" y="1021"/>
                    <a:pt x="104" y="980"/>
                    <a:pt x="104" y="937"/>
                  </a:cubicBezTo>
                  <a:cubicBezTo>
                    <a:pt x="112" y="656"/>
                    <a:pt x="102" y="340"/>
                    <a:pt x="7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4" name="Google Shape;2159;p45">
              <a:extLst>
                <a:ext uri="{FF2B5EF4-FFF2-40B4-BE49-F238E27FC236}">
                  <a16:creationId xmlns:a16="http://schemas.microsoft.com/office/drawing/2014/main" xmlns="" id="{0926CBE5-0722-9BB1-5480-E318EFF27E53}"/>
                </a:ext>
              </a:extLst>
            </p:cNvPr>
            <p:cNvSpPr/>
            <p:nvPr/>
          </p:nvSpPr>
          <p:spPr>
            <a:xfrm>
              <a:off x="7729213" y="3983168"/>
              <a:ext cx="124029" cy="23673"/>
            </a:xfrm>
            <a:custGeom>
              <a:avLst/>
              <a:gdLst/>
              <a:ahLst/>
              <a:cxnLst/>
              <a:rect l="l" t="t" r="r" b="b"/>
              <a:pathLst>
                <a:path w="1818" h="347" extrusionOk="0">
                  <a:moveTo>
                    <a:pt x="6" y="1"/>
                  </a:moveTo>
                  <a:cubicBezTo>
                    <a:pt x="6" y="1"/>
                    <a:pt x="6" y="1"/>
                    <a:pt x="5" y="1"/>
                  </a:cubicBezTo>
                  <a:lnTo>
                    <a:pt x="5" y="5"/>
                  </a:lnTo>
                  <a:lnTo>
                    <a:pt x="5" y="7"/>
                  </a:lnTo>
                  <a:lnTo>
                    <a:pt x="1" y="82"/>
                  </a:lnTo>
                  <a:cubicBezTo>
                    <a:pt x="15" y="85"/>
                    <a:pt x="31" y="85"/>
                    <a:pt x="45" y="86"/>
                  </a:cubicBezTo>
                  <a:cubicBezTo>
                    <a:pt x="616" y="118"/>
                    <a:pt x="1186" y="205"/>
                    <a:pt x="1742" y="347"/>
                  </a:cubicBezTo>
                  <a:lnTo>
                    <a:pt x="1817" y="282"/>
                  </a:lnTo>
                  <a:cubicBezTo>
                    <a:pt x="1257" y="137"/>
                    <a:pt x="682" y="44"/>
                    <a:pt x="106" y="10"/>
                  </a:cubicBezTo>
                  <a:cubicBezTo>
                    <a:pt x="73" y="7"/>
                    <a:pt x="43" y="7"/>
                    <a:pt x="9" y="4"/>
                  </a:cubicBezTo>
                  <a:cubicBezTo>
                    <a:pt x="8" y="1"/>
                    <a:pt x="7" y="1"/>
                    <a:pt x="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5" name="Google Shape;2160;p45">
              <a:extLst>
                <a:ext uri="{FF2B5EF4-FFF2-40B4-BE49-F238E27FC236}">
                  <a16:creationId xmlns:a16="http://schemas.microsoft.com/office/drawing/2014/main" xmlns="" id="{64BCA712-D043-F99B-D8DA-25123654C60B}"/>
                </a:ext>
              </a:extLst>
            </p:cNvPr>
            <p:cNvSpPr/>
            <p:nvPr/>
          </p:nvSpPr>
          <p:spPr>
            <a:xfrm>
              <a:off x="7692168" y="4036315"/>
              <a:ext cx="99332" cy="22377"/>
            </a:xfrm>
            <a:custGeom>
              <a:avLst/>
              <a:gdLst/>
              <a:ahLst/>
              <a:cxnLst/>
              <a:rect l="l" t="t" r="r" b="b"/>
              <a:pathLst>
                <a:path w="1456" h="328" extrusionOk="0">
                  <a:moveTo>
                    <a:pt x="2" y="1"/>
                  </a:moveTo>
                  <a:lnTo>
                    <a:pt x="1" y="82"/>
                  </a:lnTo>
                  <a:lnTo>
                    <a:pt x="9" y="82"/>
                  </a:lnTo>
                  <a:cubicBezTo>
                    <a:pt x="473" y="96"/>
                    <a:pt x="940" y="179"/>
                    <a:pt x="1383" y="328"/>
                  </a:cubicBezTo>
                  <a:cubicBezTo>
                    <a:pt x="1409" y="308"/>
                    <a:pt x="1432" y="287"/>
                    <a:pt x="1456" y="266"/>
                  </a:cubicBezTo>
                  <a:cubicBezTo>
                    <a:pt x="1008" y="112"/>
                    <a:pt x="536" y="22"/>
                    <a:pt x="66" y="4"/>
                  </a:cubicBezTo>
                  <a:cubicBezTo>
                    <a:pt x="46" y="2"/>
                    <a:pt x="24" y="1"/>
                    <a:pt x="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6" name="Google Shape;2161;p45">
              <a:extLst>
                <a:ext uri="{FF2B5EF4-FFF2-40B4-BE49-F238E27FC236}">
                  <a16:creationId xmlns:a16="http://schemas.microsoft.com/office/drawing/2014/main" xmlns="" id="{873FFFC1-D397-B006-43D6-789CDA0C5409}"/>
                </a:ext>
              </a:extLst>
            </p:cNvPr>
            <p:cNvSpPr/>
            <p:nvPr/>
          </p:nvSpPr>
          <p:spPr>
            <a:xfrm>
              <a:off x="6922940" y="4336026"/>
              <a:ext cx="1178544" cy="267296"/>
            </a:xfrm>
            <a:custGeom>
              <a:avLst/>
              <a:gdLst/>
              <a:ahLst/>
              <a:cxnLst/>
              <a:rect l="l" t="t" r="r" b="b"/>
              <a:pathLst>
                <a:path w="17275" h="3918" extrusionOk="0">
                  <a:moveTo>
                    <a:pt x="8675" y="1"/>
                  </a:moveTo>
                  <a:cubicBezTo>
                    <a:pt x="8058" y="1"/>
                    <a:pt x="7441" y="48"/>
                    <a:pt x="6830" y="146"/>
                  </a:cubicBezTo>
                  <a:cubicBezTo>
                    <a:pt x="6564" y="185"/>
                    <a:pt x="6299" y="237"/>
                    <a:pt x="6037" y="299"/>
                  </a:cubicBezTo>
                  <a:cubicBezTo>
                    <a:pt x="5992" y="308"/>
                    <a:pt x="5947" y="321"/>
                    <a:pt x="5901" y="330"/>
                  </a:cubicBezTo>
                  <a:cubicBezTo>
                    <a:pt x="5753" y="368"/>
                    <a:pt x="5604" y="407"/>
                    <a:pt x="5458" y="451"/>
                  </a:cubicBezTo>
                  <a:cubicBezTo>
                    <a:pt x="5073" y="562"/>
                    <a:pt x="4690" y="693"/>
                    <a:pt x="4314" y="850"/>
                  </a:cubicBezTo>
                  <a:cubicBezTo>
                    <a:pt x="3964" y="991"/>
                    <a:pt x="3618" y="1155"/>
                    <a:pt x="3278" y="1336"/>
                  </a:cubicBezTo>
                  <a:cubicBezTo>
                    <a:pt x="3263" y="1345"/>
                    <a:pt x="3246" y="1352"/>
                    <a:pt x="3230" y="1361"/>
                  </a:cubicBezTo>
                  <a:cubicBezTo>
                    <a:pt x="2061" y="1990"/>
                    <a:pt x="964" y="2857"/>
                    <a:pt x="0" y="3914"/>
                  </a:cubicBezTo>
                  <a:lnTo>
                    <a:pt x="17273" y="3914"/>
                  </a:lnTo>
                  <a:cubicBezTo>
                    <a:pt x="17214" y="3839"/>
                    <a:pt x="17154" y="3764"/>
                    <a:pt x="17094" y="3693"/>
                  </a:cubicBezTo>
                  <a:cubicBezTo>
                    <a:pt x="17021" y="3606"/>
                    <a:pt x="16948" y="3522"/>
                    <a:pt x="16872" y="3441"/>
                  </a:cubicBezTo>
                  <a:cubicBezTo>
                    <a:pt x="16762" y="3318"/>
                    <a:pt x="16651" y="3198"/>
                    <a:pt x="16536" y="3085"/>
                  </a:cubicBezTo>
                  <a:cubicBezTo>
                    <a:pt x="16518" y="3066"/>
                    <a:pt x="16502" y="3050"/>
                    <a:pt x="16484" y="3034"/>
                  </a:cubicBezTo>
                  <a:cubicBezTo>
                    <a:pt x="16315" y="2868"/>
                    <a:pt x="16144" y="2710"/>
                    <a:pt x="15968" y="2559"/>
                  </a:cubicBezTo>
                  <a:cubicBezTo>
                    <a:pt x="15900" y="2500"/>
                    <a:pt x="15830" y="2442"/>
                    <a:pt x="15761" y="2386"/>
                  </a:cubicBezTo>
                  <a:cubicBezTo>
                    <a:pt x="15733" y="2362"/>
                    <a:pt x="15704" y="2341"/>
                    <a:pt x="15675" y="2319"/>
                  </a:cubicBezTo>
                  <a:cubicBezTo>
                    <a:pt x="15672" y="2315"/>
                    <a:pt x="15672" y="2315"/>
                    <a:pt x="15671" y="2315"/>
                  </a:cubicBezTo>
                  <a:cubicBezTo>
                    <a:pt x="15045" y="1820"/>
                    <a:pt x="14372" y="1413"/>
                    <a:pt x="13673" y="1084"/>
                  </a:cubicBezTo>
                  <a:cubicBezTo>
                    <a:pt x="13646" y="1073"/>
                    <a:pt x="13615" y="1060"/>
                    <a:pt x="13588" y="1045"/>
                  </a:cubicBezTo>
                  <a:cubicBezTo>
                    <a:pt x="13223" y="877"/>
                    <a:pt x="12849" y="732"/>
                    <a:pt x="12471" y="609"/>
                  </a:cubicBezTo>
                  <a:cubicBezTo>
                    <a:pt x="11943" y="433"/>
                    <a:pt x="11407" y="298"/>
                    <a:pt x="10870" y="200"/>
                  </a:cubicBezTo>
                  <a:cubicBezTo>
                    <a:pt x="10144" y="68"/>
                    <a:pt x="9409" y="1"/>
                    <a:pt x="8675" y="1"/>
                  </a:cubicBezTo>
                  <a:close/>
                  <a:moveTo>
                    <a:pt x="17273" y="3914"/>
                  </a:moveTo>
                  <a:lnTo>
                    <a:pt x="17273" y="3914"/>
                  </a:lnTo>
                  <a:cubicBezTo>
                    <a:pt x="17273" y="3915"/>
                    <a:pt x="17274" y="3916"/>
                    <a:pt x="17275" y="3917"/>
                  </a:cubicBezTo>
                  <a:lnTo>
                    <a:pt x="17275" y="3914"/>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 name="Google Shape;2162;p45">
              <a:extLst>
                <a:ext uri="{FF2B5EF4-FFF2-40B4-BE49-F238E27FC236}">
                  <a16:creationId xmlns:a16="http://schemas.microsoft.com/office/drawing/2014/main" xmlns="" id="{873CE583-C9CC-E57E-EB01-E5A9D9984337}"/>
                </a:ext>
              </a:extLst>
            </p:cNvPr>
            <p:cNvSpPr/>
            <p:nvPr/>
          </p:nvSpPr>
          <p:spPr>
            <a:xfrm>
              <a:off x="7960834" y="3094134"/>
              <a:ext cx="463163" cy="605543"/>
            </a:xfrm>
            <a:custGeom>
              <a:avLst/>
              <a:gdLst/>
              <a:ahLst/>
              <a:cxnLst/>
              <a:rect l="l" t="t" r="r" b="b"/>
              <a:pathLst>
                <a:path w="6789" h="8876" extrusionOk="0">
                  <a:moveTo>
                    <a:pt x="2460" y="0"/>
                  </a:moveTo>
                  <a:cubicBezTo>
                    <a:pt x="1869" y="0"/>
                    <a:pt x="1274" y="279"/>
                    <a:pt x="928" y="762"/>
                  </a:cubicBezTo>
                  <a:cubicBezTo>
                    <a:pt x="0" y="2059"/>
                    <a:pt x="620" y="4319"/>
                    <a:pt x="1138" y="5828"/>
                  </a:cubicBezTo>
                  <a:cubicBezTo>
                    <a:pt x="1403" y="6588"/>
                    <a:pt x="1778" y="7327"/>
                    <a:pt x="2343" y="7900"/>
                  </a:cubicBezTo>
                  <a:cubicBezTo>
                    <a:pt x="2907" y="8473"/>
                    <a:pt x="3679" y="8873"/>
                    <a:pt x="4485" y="8876"/>
                  </a:cubicBezTo>
                  <a:cubicBezTo>
                    <a:pt x="4486" y="8876"/>
                    <a:pt x="4488" y="8876"/>
                    <a:pt x="4489" y="8876"/>
                  </a:cubicBezTo>
                  <a:cubicBezTo>
                    <a:pt x="5293" y="8876"/>
                    <a:pt x="6110" y="8434"/>
                    <a:pt x="6450" y="7705"/>
                  </a:cubicBezTo>
                  <a:cubicBezTo>
                    <a:pt x="6788" y="6973"/>
                    <a:pt x="6632" y="6060"/>
                    <a:pt x="5934" y="5660"/>
                  </a:cubicBezTo>
                  <a:cubicBezTo>
                    <a:pt x="6096" y="5158"/>
                    <a:pt x="6219" y="4636"/>
                    <a:pt x="6208" y="4109"/>
                  </a:cubicBezTo>
                  <a:cubicBezTo>
                    <a:pt x="6195" y="3583"/>
                    <a:pt x="6034" y="3045"/>
                    <a:pt x="5687" y="2649"/>
                  </a:cubicBezTo>
                  <a:cubicBezTo>
                    <a:pt x="5391" y="2312"/>
                    <a:pt x="4936" y="2069"/>
                    <a:pt x="4489" y="2069"/>
                  </a:cubicBezTo>
                  <a:cubicBezTo>
                    <a:pt x="4410" y="2069"/>
                    <a:pt x="4332" y="2076"/>
                    <a:pt x="4255" y="2092"/>
                  </a:cubicBezTo>
                  <a:cubicBezTo>
                    <a:pt x="4369" y="1281"/>
                    <a:pt x="3873" y="427"/>
                    <a:pt x="3113" y="123"/>
                  </a:cubicBezTo>
                  <a:cubicBezTo>
                    <a:pt x="2905" y="40"/>
                    <a:pt x="2683" y="0"/>
                    <a:pt x="246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8" name="Google Shape;2163;p45">
              <a:extLst>
                <a:ext uri="{FF2B5EF4-FFF2-40B4-BE49-F238E27FC236}">
                  <a16:creationId xmlns:a16="http://schemas.microsoft.com/office/drawing/2014/main" xmlns="" id="{002DEB36-61F4-C478-D99C-5635958E84B3}"/>
                </a:ext>
              </a:extLst>
            </p:cNvPr>
            <p:cNvSpPr/>
            <p:nvPr/>
          </p:nvSpPr>
          <p:spPr>
            <a:xfrm>
              <a:off x="7824045" y="3067595"/>
              <a:ext cx="490315" cy="690616"/>
            </a:xfrm>
            <a:custGeom>
              <a:avLst/>
              <a:gdLst/>
              <a:ahLst/>
              <a:cxnLst/>
              <a:rect l="l" t="t" r="r" b="b"/>
              <a:pathLst>
                <a:path w="7187" h="10123" extrusionOk="0">
                  <a:moveTo>
                    <a:pt x="2594" y="1"/>
                  </a:moveTo>
                  <a:cubicBezTo>
                    <a:pt x="2584" y="1"/>
                    <a:pt x="2574" y="1"/>
                    <a:pt x="2564" y="1"/>
                  </a:cubicBezTo>
                  <a:cubicBezTo>
                    <a:pt x="1934" y="16"/>
                    <a:pt x="1394" y="514"/>
                    <a:pt x="1141" y="1091"/>
                  </a:cubicBezTo>
                  <a:cubicBezTo>
                    <a:pt x="885" y="1670"/>
                    <a:pt x="860" y="2317"/>
                    <a:pt x="841" y="2949"/>
                  </a:cubicBezTo>
                  <a:cubicBezTo>
                    <a:pt x="834" y="3193"/>
                    <a:pt x="827" y="3439"/>
                    <a:pt x="818" y="3687"/>
                  </a:cubicBezTo>
                  <a:cubicBezTo>
                    <a:pt x="818" y="3720"/>
                    <a:pt x="817" y="3751"/>
                    <a:pt x="815" y="3781"/>
                  </a:cubicBezTo>
                  <a:cubicBezTo>
                    <a:pt x="766" y="4997"/>
                    <a:pt x="645" y="6219"/>
                    <a:pt x="100" y="7296"/>
                  </a:cubicBezTo>
                  <a:cubicBezTo>
                    <a:pt x="0" y="7493"/>
                    <a:pt x="187" y="7862"/>
                    <a:pt x="385" y="7957"/>
                  </a:cubicBezTo>
                  <a:cubicBezTo>
                    <a:pt x="582" y="8054"/>
                    <a:pt x="812" y="8054"/>
                    <a:pt x="1034" y="8065"/>
                  </a:cubicBezTo>
                  <a:cubicBezTo>
                    <a:pt x="2091" y="8114"/>
                    <a:pt x="3127" y="8482"/>
                    <a:pt x="3983" y="9104"/>
                  </a:cubicBezTo>
                  <a:cubicBezTo>
                    <a:pt x="4220" y="9275"/>
                    <a:pt x="4445" y="9470"/>
                    <a:pt x="4682" y="9643"/>
                  </a:cubicBezTo>
                  <a:cubicBezTo>
                    <a:pt x="4705" y="9658"/>
                    <a:pt x="4727" y="9677"/>
                    <a:pt x="4752" y="9692"/>
                  </a:cubicBezTo>
                  <a:cubicBezTo>
                    <a:pt x="4896" y="9792"/>
                    <a:pt x="5045" y="9883"/>
                    <a:pt x="5203" y="9958"/>
                  </a:cubicBezTo>
                  <a:cubicBezTo>
                    <a:pt x="5422" y="10061"/>
                    <a:pt x="5672" y="10123"/>
                    <a:pt x="5914" y="10123"/>
                  </a:cubicBezTo>
                  <a:cubicBezTo>
                    <a:pt x="6170" y="10123"/>
                    <a:pt x="6418" y="10054"/>
                    <a:pt x="6616" y="9893"/>
                  </a:cubicBezTo>
                  <a:cubicBezTo>
                    <a:pt x="6748" y="9784"/>
                    <a:pt x="6846" y="9641"/>
                    <a:pt x="6908" y="9483"/>
                  </a:cubicBezTo>
                  <a:cubicBezTo>
                    <a:pt x="7000" y="9265"/>
                    <a:pt x="7027" y="9014"/>
                    <a:pt x="7004" y="8780"/>
                  </a:cubicBezTo>
                  <a:cubicBezTo>
                    <a:pt x="6968" y="8411"/>
                    <a:pt x="6855" y="8063"/>
                    <a:pt x="6707" y="7724"/>
                  </a:cubicBezTo>
                  <a:cubicBezTo>
                    <a:pt x="6694" y="7691"/>
                    <a:pt x="6675" y="7655"/>
                    <a:pt x="6661" y="7622"/>
                  </a:cubicBezTo>
                  <a:cubicBezTo>
                    <a:pt x="6922" y="7281"/>
                    <a:pt x="7108" y="6876"/>
                    <a:pt x="7149" y="6449"/>
                  </a:cubicBezTo>
                  <a:cubicBezTo>
                    <a:pt x="7186" y="6021"/>
                    <a:pt x="7065" y="5570"/>
                    <a:pt x="6777" y="5256"/>
                  </a:cubicBezTo>
                  <a:cubicBezTo>
                    <a:pt x="6762" y="5240"/>
                    <a:pt x="6746" y="5221"/>
                    <a:pt x="6730" y="5207"/>
                  </a:cubicBezTo>
                  <a:cubicBezTo>
                    <a:pt x="6729" y="5204"/>
                    <a:pt x="6729" y="5204"/>
                    <a:pt x="6726" y="5203"/>
                  </a:cubicBezTo>
                  <a:cubicBezTo>
                    <a:pt x="6501" y="4971"/>
                    <a:pt x="6237" y="4807"/>
                    <a:pt x="5938" y="4807"/>
                  </a:cubicBezTo>
                  <a:cubicBezTo>
                    <a:pt x="5869" y="4807"/>
                    <a:pt x="5799" y="4815"/>
                    <a:pt x="5727" y="4833"/>
                  </a:cubicBezTo>
                  <a:lnTo>
                    <a:pt x="5726" y="4833"/>
                  </a:lnTo>
                  <a:cubicBezTo>
                    <a:pt x="5720" y="4833"/>
                    <a:pt x="5717" y="4833"/>
                    <a:pt x="5711" y="4835"/>
                  </a:cubicBezTo>
                  <a:cubicBezTo>
                    <a:pt x="5713" y="4833"/>
                    <a:pt x="5716" y="4829"/>
                    <a:pt x="5717" y="4828"/>
                  </a:cubicBezTo>
                  <a:cubicBezTo>
                    <a:pt x="5776" y="4748"/>
                    <a:pt x="5833" y="4667"/>
                    <a:pt x="5879" y="4577"/>
                  </a:cubicBezTo>
                  <a:lnTo>
                    <a:pt x="5882" y="4576"/>
                  </a:lnTo>
                  <a:cubicBezTo>
                    <a:pt x="6056" y="4265"/>
                    <a:pt x="6154" y="3914"/>
                    <a:pt x="6140" y="3557"/>
                  </a:cubicBezTo>
                  <a:cubicBezTo>
                    <a:pt x="6122" y="3111"/>
                    <a:pt x="5915" y="2663"/>
                    <a:pt x="5565" y="2387"/>
                  </a:cubicBezTo>
                  <a:lnTo>
                    <a:pt x="5564" y="2384"/>
                  </a:lnTo>
                  <a:cubicBezTo>
                    <a:pt x="5556" y="2381"/>
                    <a:pt x="5551" y="2375"/>
                    <a:pt x="5543" y="2370"/>
                  </a:cubicBezTo>
                  <a:cubicBezTo>
                    <a:pt x="5430" y="2287"/>
                    <a:pt x="5303" y="2213"/>
                    <a:pt x="5167" y="2160"/>
                  </a:cubicBezTo>
                  <a:cubicBezTo>
                    <a:pt x="5163" y="2158"/>
                    <a:pt x="5158" y="2155"/>
                    <a:pt x="5154" y="2152"/>
                  </a:cubicBezTo>
                  <a:cubicBezTo>
                    <a:pt x="4989" y="2086"/>
                    <a:pt x="4814" y="2047"/>
                    <a:pt x="4642" y="2047"/>
                  </a:cubicBezTo>
                  <a:cubicBezTo>
                    <a:pt x="4502" y="2047"/>
                    <a:pt x="4363" y="2074"/>
                    <a:pt x="4236" y="2134"/>
                  </a:cubicBezTo>
                  <a:cubicBezTo>
                    <a:pt x="4233" y="2066"/>
                    <a:pt x="4232" y="2000"/>
                    <a:pt x="4225" y="1935"/>
                  </a:cubicBezTo>
                  <a:cubicBezTo>
                    <a:pt x="4225" y="1905"/>
                    <a:pt x="4220" y="1876"/>
                    <a:pt x="4219" y="1848"/>
                  </a:cubicBezTo>
                  <a:cubicBezTo>
                    <a:pt x="4204" y="1725"/>
                    <a:pt x="4184" y="1601"/>
                    <a:pt x="4155" y="1479"/>
                  </a:cubicBezTo>
                  <a:cubicBezTo>
                    <a:pt x="4155" y="1476"/>
                    <a:pt x="4154" y="1471"/>
                    <a:pt x="4152" y="1463"/>
                  </a:cubicBezTo>
                  <a:cubicBezTo>
                    <a:pt x="4088" y="1193"/>
                    <a:pt x="3983" y="935"/>
                    <a:pt x="3828" y="705"/>
                  </a:cubicBezTo>
                  <a:cubicBezTo>
                    <a:pt x="3711" y="534"/>
                    <a:pt x="3556" y="379"/>
                    <a:pt x="3381" y="260"/>
                  </a:cubicBezTo>
                  <a:lnTo>
                    <a:pt x="3381" y="259"/>
                  </a:lnTo>
                  <a:cubicBezTo>
                    <a:pt x="3148" y="100"/>
                    <a:pt x="2876" y="1"/>
                    <a:pt x="259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9" name="Google Shape;2164;p45">
              <a:extLst>
                <a:ext uri="{FF2B5EF4-FFF2-40B4-BE49-F238E27FC236}">
                  <a16:creationId xmlns:a16="http://schemas.microsoft.com/office/drawing/2014/main" xmlns="" id="{790EA280-2478-D4BF-A76F-A52BCD86357F}"/>
                </a:ext>
              </a:extLst>
            </p:cNvPr>
            <p:cNvSpPr/>
            <p:nvPr/>
          </p:nvSpPr>
          <p:spPr>
            <a:xfrm>
              <a:off x="8053960" y="3082877"/>
              <a:ext cx="282032" cy="632150"/>
            </a:xfrm>
            <a:custGeom>
              <a:avLst/>
              <a:gdLst/>
              <a:ahLst/>
              <a:cxnLst/>
              <a:rect l="l" t="t" r="r" b="b"/>
              <a:pathLst>
                <a:path w="4134" h="9266" extrusionOk="0">
                  <a:moveTo>
                    <a:pt x="50" y="1"/>
                  </a:moveTo>
                  <a:cubicBezTo>
                    <a:pt x="35" y="1"/>
                    <a:pt x="21" y="9"/>
                    <a:pt x="12" y="22"/>
                  </a:cubicBezTo>
                  <a:cubicBezTo>
                    <a:pt x="0" y="44"/>
                    <a:pt x="8" y="68"/>
                    <a:pt x="27" y="81"/>
                  </a:cubicBezTo>
                  <a:cubicBezTo>
                    <a:pt x="323" y="256"/>
                    <a:pt x="487" y="559"/>
                    <a:pt x="569" y="782"/>
                  </a:cubicBezTo>
                  <a:cubicBezTo>
                    <a:pt x="677" y="1070"/>
                    <a:pt x="720" y="1381"/>
                    <a:pt x="760" y="1682"/>
                  </a:cubicBezTo>
                  <a:cubicBezTo>
                    <a:pt x="762" y="1694"/>
                    <a:pt x="769" y="1704"/>
                    <a:pt x="778" y="1711"/>
                  </a:cubicBezTo>
                  <a:cubicBezTo>
                    <a:pt x="786" y="1717"/>
                    <a:pt x="794" y="1720"/>
                    <a:pt x="803" y="1720"/>
                  </a:cubicBezTo>
                  <a:cubicBezTo>
                    <a:pt x="806" y="1720"/>
                    <a:pt x="809" y="1719"/>
                    <a:pt x="813" y="1719"/>
                  </a:cubicBezTo>
                  <a:cubicBezTo>
                    <a:pt x="881" y="1704"/>
                    <a:pt x="953" y="1697"/>
                    <a:pt x="1026" y="1697"/>
                  </a:cubicBezTo>
                  <a:cubicBezTo>
                    <a:pt x="1368" y="1697"/>
                    <a:pt x="1743" y="1851"/>
                    <a:pt x="2034" y="2121"/>
                  </a:cubicBezTo>
                  <a:cubicBezTo>
                    <a:pt x="2334" y="2399"/>
                    <a:pt x="2537" y="2823"/>
                    <a:pt x="2593" y="3282"/>
                  </a:cubicBezTo>
                  <a:cubicBezTo>
                    <a:pt x="2640" y="3677"/>
                    <a:pt x="2558" y="4065"/>
                    <a:pt x="2331" y="4547"/>
                  </a:cubicBezTo>
                  <a:cubicBezTo>
                    <a:pt x="2325" y="4560"/>
                    <a:pt x="2325" y="4575"/>
                    <a:pt x="2333" y="4586"/>
                  </a:cubicBezTo>
                  <a:cubicBezTo>
                    <a:pt x="2340" y="4599"/>
                    <a:pt x="2353" y="4608"/>
                    <a:pt x="2367" y="4608"/>
                  </a:cubicBezTo>
                  <a:cubicBezTo>
                    <a:pt x="2803" y="4630"/>
                    <a:pt x="3573" y="4815"/>
                    <a:pt x="3861" y="5785"/>
                  </a:cubicBezTo>
                  <a:cubicBezTo>
                    <a:pt x="4042" y="6400"/>
                    <a:pt x="3819" y="7111"/>
                    <a:pt x="3318" y="7516"/>
                  </a:cubicBezTo>
                  <a:cubicBezTo>
                    <a:pt x="3303" y="7529"/>
                    <a:pt x="3297" y="7554"/>
                    <a:pt x="3310" y="7573"/>
                  </a:cubicBezTo>
                  <a:cubicBezTo>
                    <a:pt x="3612" y="8046"/>
                    <a:pt x="3692" y="8659"/>
                    <a:pt x="3521" y="9209"/>
                  </a:cubicBezTo>
                  <a:cubicBezTo>
                    <a:pt x="3514" y="9232"/>
                    <a:pt x="3527" y="9255"/>
                    <a:pt x="3550" y="9262"/>
                  </a:cubicBezTo>
                  <a:cubicBezTo>
                    <a:pt x="3556" y="9265"/>
                    <a:pt x="3559" y="9265"/>
                    <a:pt x="3565" y="9265"/>
                  </a:cubicBezTo>
                  <a:cubicBezTo>
                    <a:pt x="3583" y="9265"/>
                    <a:pt x="3599" y="9252"/>
                    <a:pt x="3605" y="9238"/>
                  </a:cubicBezTo>
                  <a:cubicBezTo>
                    <a:pt x="3780" y="8674"/>
                    <a:pt x="3704" y="8051"/>
                    <a:pt x="3404" y="7561"/>
                  </a:cubicBezTo>
                  <a:cubicBezTo>
                    <a:pt x="3911" y="7131"/>
                    <a:pt x="4133" y="6399"/>
                    <a:pt x="3945" y="5763"/>
                  </a:cubicBezTo>
                  <a:cubicBezTo>
                    <a:pt x="3730" y="5038"/>
                    <a:pt x="3181" y="4591"/>
                    <a:pt x="2435" y="4530"/>
                  </a:cubicBezTo>
                  <a:cubicBezTo>
                    <a:pt x="2651" y="4059"/>
                    <a:pt x="2725" y="3670"/>
                    <a:pt x="2679" y="3273"/>
                  </a:cubicBezTo>
                  <a:cubicBezTo>
                    <a:pt x="2621" y="2794"/>
                    <a:pt x="2406" y="2353"/>
                    <a:pt x="2092" y="2059"/>
                  </a:cubicBezTo>
                  <a:cubicBezTo>
                    <a:pt x="1787" y="1775"/>
                    <a:pt x="1391" y="1612"/>
                    <a:pt x="1029" y="1612"/>
                  </a:cubicBezTo>
                  <a:cubicBezTo>
                    <a:pt x="965" y="1612"/>
                    <a:pt x="902" y="1617"/>
                    <a:pt x="840" y="1627"/>
                  </a:cubicBezTo>
                  <a:cubicBezTo>
                    <a:pt x="801" y="1335"/>
                    <a:pt x="758" y="1035"/>
                    <a:pt x="652" y="753"/>
                  </a:cubicBezTo>
                  <a:cubicBezTo>
                    <a:pt x="562" y="516"/>
                    <a:pt x="391" y="196"/>
                    <a:pt x="73" y="7"/>
                  </a:cubicBezTo>
                  <a:cubicBezTo>
                    <a:pt x="65" y="3"/>
                    <a:pt x="57" y="1"/>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 name="Google Shape;2165;p45">
              <a:extLst>
                <a:ext uri="{FF2B5EF4-FFF2-40B4-BE49-F238E27FC236}">
                  <a16:creationId xmlns:a16="http://schemas.microsoft.com/office/drawing/2014/main" xmlns="" id="{B617D697-3C95-F992-C387-346DB6F091BD}"/>
                </a:ext>
              </a:extLst>
            </p:cNvPr>
            <p:cNvSpPr/>
            <p:nvPr/>
          </p:nvSpPr>
          <p:spPr>
            <a:xfrm>
              <a:off x="7879375" y="3312316"/>
              <a:ext cx="290696" cy="416498"/>
            </a:xfrm>
            <a:custGeom>
              <a:avLst/>
              <a:gdLst/>
              <a:ahLst/>
              <a:cxnLst/>
              <a:rect l="l" t="t" r="r" b="b"/>
              <a:pathLst>
                <a:path w="4261" h="6105" extrusionOk="0">
                  <a:moveTo>
                    <a:pt x="517" y="1"/>
                  </a:moveTo>
                  <a:cubicBezTo>
                    <a:pt x="341" y="1"/>
                    <a:pt x="166" y="35"/>
                    <a:pt x="4" y="100"/>
                  </a:cubicBezTo>
                  <a:cubicBezTo>
                    <a:pt x="4" y="133"/>
                    <a:pt x="1" y="164"/>
                    <a:pt x="0" y="194"/>
                  </a:cubicBezTo>
                  <a:cubicBezTo>
                    <a:pt x="160" y="126"/>
                    <a:pt x="336" y="89"/>
                    <a:pt x="514" y="89"/>
                  </a:cubicBezTo>
                  <a:cubicBezTo>
                    <a:pt x="648" y="89"/>
                    <a:pt x="784" y="111"/>
                    <a:pt x="913" y="155"/>
                  </a:cubicBezTo>
                  <a:cubicBezTo>
                    <a:pt x="1433" y="336"/>
                    <a:pt x="1827" y="856"/>
                    <a:pt x="1896" y="1446"/>
                  </a:cubicBezTo>
                  <a:cubicBezTo>
                    <a:pt x="1957" y="1989"/>
                    <a:pt x="1766" y="2568"/>
                    <a:pt x="1364" y="3034"/>
                  </a:cubicBezTo>
                  <a:cubicBezTo>
                    <a:pt x="1351" y="3049"/>
                    <a:pt x="1351" y="3070"/>
                    <a:pt x="1359" y="3086"/>
                  </a:cubicBezTo>
                  <a:cubicBezTo>
                    <a:pt x="1368" y="3100"/>
                    <a:pt x="1384" y="3107"/>
                    <a:pt x="1399" y="3107"/>
                  </a:cubicBezTo>
                  <a:cubicBezTo>
                    <a:pt x="1401" y="3107"/>
                    <a:pt x="1403" y="3107"/>
                    <a:pt x="1406" y="3107"/>
                  </a:cubicBezTo>
                  <a:cubicBezTo>
                    <a:pt x="1576" y="3063"/>
                    <a:pt x="1751" y="3042"/>
                    <a:pt x="1926" y="3042"/>
                  </a:cubicBezTo>
                  <a:cubicBezTo>
                    <a:pt x="2638" y="3042"/>
                    <a:pt x="3342" y="3390"/>
                    <a:pt x="3725" y="3969"/>
                  </a:cubicBezTo>
                  <a:cubicBezTo>
                    <a:pt x="4127" y="4576"/>
                    <a:pt x="4171" y="5395"/>
                    <a:pt x="3871" y="6056"/>
                  </a:cubicBezTo>
                  <a:cubicBezTo>
                    <a:pt x="3894" y="6071"/>
                    <a:pt x="3916" y="6090"/>
                    <a:pt x="3942" y="6105"/>
                  </a:cubicBezTo>
                  <a:cubicBezTo>
                    <a:pt x="4260" y="5416"/>
                    <a:pt x="4217" y="4556"/>
                    <a:pt x="3794" y="3920"/>
                  </a:cubicBezTo>
                  <a:cubicBezTo>
                    <a:pt x="3396" y="3316"/>
                    <a:pt x="2663" y="2954"/>
                    <a:pt x="1924" y="2954"/>
                  </a:cubicBezTo>
                  <a:cubicBezTo>
                    <a:pt x="1785" y="2954"/>
                    <a:pt x="1645" y="2967"/>
                    <a:pt x="1507" y="2994"/>
                  </a:cubicBezTo>
                  <a:cubicBezTo>
                    <a:pt x="1869" y="2528"/>
                    <a:pt x="2043" y="1966"/>
                    <a:pt x="1982" y="1436"/>
                  </a:cubicBezTo>
                  <a:cubicBezTo>
                    <a:pt x="1907" y="809"/>
                    <a:pt x="1491" y="262"/>
                    <a:pt x="941" y="71"/>
                  </a:cubicBezTo>
                  <a:cubicBezTo>
                    <a:pt x="804" y="24"/>
                    <a:pt x="660" y="1"/>
                    <a:pt x="5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 name="Google Shape;2166;p45">
              <a:extLst>
                <a:ext uri="{FF2B5EF4-FFF2-40B4-BE49-F238E27FC236}">
                  <a16:creationId xmlns:a16="http://schemas.microsoft.com/office/drawing/2014/main" xmlns="" id="{EDCA5E8F-0992-2236-20DB-D73AF5025E9D}"/>
                </a:ext>
              </a:extLst>
            </p:cNvPr>
            <p:cNvSpPr/>
            <p:nvPr/>
          </p:nvSpPr>
          <p:spPr>
            <a:xfrm>
              <a:off x="7149854" y="2400290"/>
              <a:ext cx="588828" cy="477353"/>
            </a:xfrm>
            <a:custGeom>
              <a:avLst/>
              <a:gdLst/>
              <a:ahLst/>
              <a:cxnLst/>
              <a:rect l="l" t="t" r="r" b="b"/>
              <a:pathLst>
                <a:path w="8631" h="6997" extrusionOk="0">
                  <a:moveTo>
                    <a:pt x="6768" y="1"/>
                  </a:moveTo>
                  <a:cubicBezTo>
                    <a:pt x="6076" y="1"/>
                    <a:pt x="5385" y="408"/>
                    <a:pt x="5081" y="1036"/>
                  </a:cubicBezTo>
                  <a:cubicBezTo>
                    <a:pt x="4815" y="766"/>
                    <a:pt x="4424" y="641"/>
                    <a:pt x="4035" y="641"/>
                  </a:cubicBezTo>
                  <a:cubicBezTo>
                    <a:pt x="3880" y="641"/>
                    <a:pt x="3725" y="661"/>
                    <a:pt x="3579" y="700"/>
                  </a:cubicBezTo>
                  <a:cubicBezTo>
                    <a:pt x="3070" y="836"/>
                    <a:pt x="2637" y="1191"/>
                    <a:pt x="2331" y="1620"/>
                  </a:cubicBezTo>
                  <a:cubicBezTo>
                    <a:pt x="2026" y="2052"/>
                    <a:pt x="1838" y="2553"/>
                    <a:pt x="1694" y="3062"/>
                  </a:cubicBezTo>
                  <a:cubicBezTo>
                    <a:pt x="1662" y="3060"/>
                    <a:pt x="1630" y="3059"/>
                    <a:pt x="1598" y="3059"/>
                  </a:cubicBezTo>
                  <a:cubicBezTo>
                    <a:pt x="840" y="3059"/>
                    <a:pt x="246" y="3707"/>
                    <a:pt x="125" y="4471"/>
                  </a:cubicBezTo>
                  <a:cubicBezTo>
                    <a:pt x="1" y="5267"/>
                    <a:pt x="435" y="6092"/>
                    <a:pt x="1104" y="6540"/>
                  </a:cubicBezTo>
                  <a:cubicBezTo>
                    <a:pt x="1576" y="6855"/>
                    <a:pt x="2145" y="6997"/>
                    <a:pt x="2715" y="6997"/>
                  </a:cubicBezTo>
                  <a:cubicBezTo>
                    <a:pt x="2954" y="6997"/>
                    <a:pt x="3193" y="6972"/>
                    <a:pt x="3426" y="6925"/>
                  </a:cubicBezTo>
                  <a:cubicBezTo>
                    <a:pt x="4215" y="6764"/>
                    <a:pt x="4937" y="6360"/>
                    <a:pt x="5581" y="5875"/>
                  </a:cubicBezTo>
                  <a:cubicBezTo>
                    <a:pt x="6857" y="4911"/>
                    <a:pt x="8630" y="3381"/>
                    <a:pt x="8584" y="1786"/>
                  </a:cubicBezTo>
                  <a:cubicBezTo>
                    <a:pt x="8559" y="968"/>
                    <a:pt x="7927" y="210"/>
                    <a:pt x="7126" y="38"/>
                  </a:cubicBezTo>
                  <a:cubicBezTo>
                    <a:pt x="7008" y="13"/>
                    <a:pt x="6888" y="1"/>
                    <a:pt x="676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2" name="Google Shape;2167;p45">
              <a:extLst>
                <a:ext uri="{FF2B5EF4-FFF2-40B4-BE49-F238E27FC236}">
                  <a16:creationId xmlns:a16="http://schemas.microsoft.com/office/drawing/2014/main" xmlns="" id="{33E921BA-0BFC-6FEF-4CA0-8DFC383E1F6B}"/>
                </a:ext>
              </a:extLst>
            </p:cNvPr>
            <p:cNvSpPr/>
            <p:nvPr/>
          </p:nvSpPr>
          <p:spPr>
            <a:xfrm>
              <a:off x="7190857" y="2454733"/>
              <a:ext cx="656437" cy="550351"/>
            </a:xfrm>
            <a:custGeom>
              <a:avLst/>
              <a:gdLst/>
              <a:ahLst/>
              <a:cxnLst/>
              <a:rect l="l" t="t" r="r" b="b"/>
              <a:pathLst>
                <a:path w="9622" h="8067" extrusionOk="0">
                  <a:moveTo>
                    <a:pt x="8130" y="0"/>
                  </a:moveTo>
                  <a:cubicBezTo>
                    <a:pt x="8125" y="0"/>
                    <a:pt x="8120" y="0"/>
                    <a:pt x="8115" y="0"/>
                  </a:cubicBezTo>
                  <a:lnTo>
                    <a:pt x="8113" y="2"/>
                  </a:lnTo>
                  <a:cubicBezTo>
                    <a:pt x="7900" y="2"/>
                    <a:pt x="7687" y="45"/>
                    <a:pt x="7494" y="122"/>
                  </a:cubicBezTo>
                  <a:cubicBezTo>
                    <a:pt x="7234" y="225"/>
                    <a:pt x="7006" y="379"/>
                    <a:pt x="6800" y="571"/>
                  </a:cubicBezTo>
                  <a:cubicBezTo>
                    <a:pt x="6796" y="575"/>
                    <a:pt x="6791" y="578"/>
                    <a:pt x="6789" y="582"/>
                  </a:cubicBezTo>
                  <a:cubicBezTo>
                    <a:pt x="6696" y="668"/>
                    <a:pt x="6610" y="759"/>
                    <a:pt x="6529" y="854"/>
                  </a:cubicBezTo>
                  <a:cubicBezTo>
                    <a:pt x="6511" y="876"/>
                    <a:pt x="6493" y="898"/>
                    <a:pt x="6477" y="922"/>
                  </a:cubicBezTo>
                  <a:cubicBezTo>
                    <a:pt x="6434" y="973"/>
                    <a:pt x="6395" y="1027"/>
                    <a:pt x="6357" y="1080"/>
                  </a:cubicBezTo>
                  <a:cubicBezTo>
                    <a:pt x="6196" y="812"/>
                    <a:pt x="5901" y="652"/>
                    <a:pt x="5584" y="585"/>
                  </a:cubicBezTo>
                  <a:cubicBezTo>
                    <a:pt x="5581" y="585"/>
                    <a:pt x="5574" y="585"/>
                    <a:pt x="5570" y="582"/>
                  </a:cubicBezTo>
                  <a:cubicBezTo>
                    <a:pt x="5450" y="556"/>
                    <a:pt x="5323" y="545"/>
                    <a:pt x="5202" y="545"/>
                  </a:cubicBezTo>
                  <a:cubicBezTo>
                    <a:pt x="5181" y="545"/>
                    <a:pt x="5160" y="545"/>
                    <a:pt x="5140" y="546"/>
                  </a:cubicBezTo>
                  <a:cubicBezTo>
                    <a:pt x="5131" y="546"/>
                    <a:pt x="5124" y="549"/>
                    <a:pt x="5114" y="549"/>
                  </a:cubicBezTo>
                  <a:lnTo>
                    <a:pt x="5112" y="549"/>
                  </a:lnTo>
                  <a:cubicBezTo>
                    <a:pt x="4665" y="582"/>
                    <a:pt x="4248" y="838"/>
                    <a:pt x="3982" y="1197"/>
                  </a:cubicBezTo>
                  <a:cubicBezTo>
                    <a:pt x="3772" y="1485"/>
                    <a:pt x="3657" y="1833"/>
                    <a:pt x="3628" y="2188"/>
                  </a:cubicBezTo>
                  <a:lnTo>
                    <a:pt x="3628" y="2189"/>
                  </a:lnTo>
                  <a:cubicBezTo>
                    <a:pt x="3620" y="2289"/>
                    <a:pt x="3620" y="2389"/>
                    <a:pt x="3625" y="2486"/>
                  </a:cubicBezTo>
                  <a:lnTo>
                    <a:pt x="3625" y="2496"/>
                  </a:lnTo>
                  <a:cubicBezTo>
                    <a:pt x="3621" y="2492"/>
                    <a:pt x="3620" y="2489"/>
                    <a:pt x="3614" y="2486"/>
                  </a:cubicBezTo>
                  <a:lnTo>
                    <a:pt x="3612" y="2484"/>
                  </a:lnTo>
                  <a:cubicBezTo>
                    <a:pt x="3424" y="2275"/>
                    <a:pt x="3179" y="2195"/>
                    <a:pt x="2915" y="2195"/>
                  </a:cubicBezTo>
                  <a:cubicBezTo>
                    <a:pt x="2805" y="2195"/>
                    <a:pt x="2691" y="2209"/>
                    <a:pt x="2577" y="2232"/>
                  </a:cubicBezTo>
                  <a:cubicBezTo>
                    <a:pt x="2576" y="2232"/>
                    <a:pt x="2576" y="2232"/>
                    <a:pt x="2572" y="2235"/>
                  </a:cubicBezTo>
                  <a:cubicBezTo>
                    <a:pt x="2550" y="2238"/>
                    <a:pt x="2527" y="2244"/>
                    <a:pt x="2506" y="2250"/>
                  </a:cubicBezTo>
                  <a:cubicBezTo>
                    <a:pt x="2087" y="2354"/>
                    <a:pt x="1736" y="2658"/>
                    <a:pt x="1529" y="3036"/>
                  </a:cubicBezTo>
                  <a:cubicBezTo>
                    <a:pt x="1325" y="3412"/>
                    <a:pt x="1253" y="3854"/>
                    <a:pt x="1280" y="4281"/>
                  </a:cubicBezTo>
                  <a:cubicBezTo>
                    <a:pt x="1248" y="4301"/>
                    <a:pt x="1215" y="4321"/>
                    <a:pt x="1183" y="4343"/>
                  </a:cubicBezTo>
                  <a:cubicBezTo>
                    <a:pt x="872" y="4541"/>
                    <a:pt x="585" y="4767"/>
                    <a:pt x="349" y="5054"/>
                  </a:cubicBezTo>
                  <a:cubicBezTo>
                    <a:pt x="197" y="5236"/>
                    <a:pt x="83" y="5459"/>
                    <a:pt x="35" y="5691"/>
                  </a:cubicBezTo>
                  <a:cubicBezTo>
                    <a:pt x="1" y="5857"/>
                    <a:pt x="1" y="6031"/>
                    <a:pt x="51" y="6193"/>
                  </a:cubicBezTo>
                  <a:cubicBezTo>
                    <a:pt x="196" y="6669"/>
                    <a:pt x="695" y="6959"/>
                    <a:pt x="1189" y="7036"/>
                  </a:cubicBezTo>
                  <a:cubicBezTo>
                    <a:pt x="1335" y="7058"/>
                    <a:pt x="1483" y="7065"/>
                    <a:pt x="1632" y="7065"/>
                  </a:cubicBezTo>
                  <a:cubicBezTo>
                    <a:pt x="1659" y="7065"/>
                    <a:pt x="1685" y="7065"/>
                    <a:pt x="1712" y="7065"/>
                  </a:cubicBezTo>
                  <a:cubicBezTo>
                    <a:pt x="1719" y="7065"/>
                    <a:pt x="1727" y="7065"/>
                    <a:pt x="1735" y="7065"/>
                  </a:cubicBezTo>
                  <a:cubicBezTo>
                    <a:pt x="1756" y="7065"/>
                    <a:pt x="1777" y="7064"/>
                    <a:pt x="1798" y="7062"/>
                  </a:cubicBezTo>
                  <a:cubicBezTo>
                    <a:pt x="2092" y="7052"/>
                    <a:pt x="2388" y="7015"/>
                    <a:pt x="2680" y="7007"/>
                  </a:cubicBezTo>
                  <a:cubicBezTo>
                    <a:pt x="2748" y="7004"/>
                    <a:pt x="2817" y="7003"/>
                    <a:pt x="2885" y="7003"/>
                  </a:cubicBezTo>
                  <a:cubicBezTo>
                    <a:pt x="3875" y="7003"/>
                    <a:pt x="4861" y="7277"/>
                    <a:pt x="5707" y="7790"/>
                  </a:cubicBezTo>
                  <a:cubicBezTo>
                    <a:pt x="5895" y="7901"/>
                    <a:pt x="6088" y="8032"/>
                    <a:pt x="6305" y="8064"/>
                  </a:cubicBezTo>
                  <a:cubicBezTo>
                    <a:pt x="6320" y="8066"/>
                    <a:pt x="6335" y="8067"/>
                    <a:pt x="6351" y="8067"/>
                  </a:cubicBezTo>
                  <a:cubicBezTo>
                    <a:pt x="6569" y="8067"/>
                    <a:pt x="6886" y="7877"/>
                    <a:pt x="6913" y="7673"/>
                  </a:cubicBezTo>
                  <a:cubicBezTo>
                    <a:pt x="7061" y="6474"/>
                    <a:pt x="7640" y="5394"/>
                    <a:pt x="8280" y="4355"/>
                  </a:cubicBezTo>
                  <a:cubicBezTo>
                    <a:pt x="8296" y="4329"/>
                    <a:pt x="8311" y="4301"/>
                    <a:pt x="8327" y="4275"/>
                  </a:cubicBezTo>
                  <a:cubicBezTo>
                    <a:pt x="8458" y="4065"/>
                    <a:pt x="8591" y="3858"/>
                    <a:pt x="8721" y="3650"/>
                  </a:cubicBezTo>
                  <a:cubicBezTo>
                    <a:pt x="9057" y="3116"/>
                    <a:pt x="9397" y="2564"/>
                    <a:pt x="9510" y="1940"/>
                  </a:cubicBezTo>
                  <a:cubicBezTo>
                    <a:pt x="9622" y="1319"/>
                    <a:pt x="9449" y="605"/>
                    <a:pt x="8934" y="242"/>
                  </a:cubicBezTo>
                  <a:cubicBezTo>
                    <a:pt x="8699" y="77"/>
                    <a:pt x="8415" y="0"/>
                    <a:pt x="813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3" name="Google Shape;2168;p45">
              <a:extLst>
                <a:ext uri="{FF2B5EF4-FFF2-40B4-BE49-F238E27FC236}">
                  <a16:creationId xmlns:a16="http://schemas.microsoft.com/office/drawing/2014/main" xmlns="" id="{213D36EE-B5DB-AB6C-4C38-1EB0342E272D}"/>
                </a:ext>
              </a:extLst>
            </p:cNvPr>
            <p:cNvSpPr/>
            <p:nvPr/>
          </p:nvSpPr>
          <p:spPr>
            <a:xfrm>
              <a:off x="7190038" y="2450640"/>
              <a:ext cx="554444" cy="392143"/>
            </a:xfrm>
            <a:custGeom>
              <a:avLst/>
              <a:gdLst/>
              <a:ahLst/>
              <a:cxnLst/>
              <a:rect l="l" t="t" r="r" b="b"/>
              <a:pathLst>
                <a:path w="8127" h="5748" extrusionOk="0">
                  <a:moveTo>
                    <a:pt x="8020" y="0"/>
                  </a:moveTo>
                  <a:cubicBezTo>
                    <a:pt x="7678" y="0"/>
                    <a:pt x="7381" y="159"/>
                    <a:pt x="7188" y="296"/>
                  </a:cubicBezTo>
                  <a:cubicBezTo>
                    <a:pt x="6944" y="473"/>
                    <a:pt x="6740" y="697"/>
                    <a:pt x="6544" y="917"/>
                  </a:cubicBezTo>
                  <a:cubicBezTo>
                    <a:pt x="6300" y="686"/>
                    <a:pt x="5926" y="556"/>
                    <a:pt x="5534" y="556"/>
                  </a:cubicBezTo>
                  <a:cubicBezTo>
                    <a:pt x="5444" y="556"/>
                    <a:pt x="5354" y="563"/>
                    <a:pt x="5263" y="577"/>
                  </a:cubicBezTo>
                  <a:cubicBezTo>
                    <a:pt x="4840" y="644"/>
                    <a:pt x="4415" y="894"/>
                    <a:pt x="4101" y="1259"/>
                  </a:cubicBezTo>
                  <a:cubicBezTo>
                    <a:pt x="3840" y="1561"/>
                    <a:pt x="3685" y="1925"/>
                    <a:pt x="3601" y="2437"/>
                  </a:cubicBezTo>
                  <a:cubicBezTo>
                    <a:pt x="3322" y="2282"/>
                    <a:pt x="3034" y="2205"/>
                    <a:pt x="2750" y="2205"/>
                  </a:cubicBezTo>
                  <a:cubicBezTo>
                    <a:pt x="2368" y="2205"/>
                    <a:pt x="1994" y="2344"/>
                    <a:pt x="1658" y="2620"/>
                  </a:cubicBezTo>
                  <a:cubicBezTo>
                    <a:pt x="1149" y="3042"/>
                    <a:pt x="925" y="3775"/>
                    <a:pt x="1105" y="4415"/>
                  </a:cubicBezTo>
                  <a:cubicBezTo>
                    <a:pt x="584" y="4654"/>
                    <a:pt x="173" y="5130"/>
                    <a:pt x="4" y="5693"/>
                  </a:cubicBezTo>
                  <a:cubicBezTo>
                    <a:pt x="1" y="5709"/>
                    <a:pt x="8" y="5729"/>
                    <a:pt x="23" y="5738"/>
                  </a:cubicBezTo>
                  <a:cubicBezTo>
                    <a:pt x="27" y="5742"/>
                    <a:pt x="30" y="5744"/>
                    <a:pt x="36" y="5745"/>
                  </a:cubicBezTo>
                  <a:cubicBezTo>
                    <a:pt x="40" y="5746"/>
                    <a:pt x="44" y="5747"/>
                    <a:pt x="49" y="5747"/>
                  </a:cubicBezTo>
                  <a:cubicBezTo>
                    <a:pt x="67" y="5747"/>
                    <a:pt x="85" y="5735"/>
                    <a:pt x="91" y="5716"/>
                  </a:cubicBezTo>
                  <a:cubicBezTo>
                    <a:pt x="257" y="5165"/>
                    <a:pt x="663" y="4701"/>
                    <a:pt x="1178" y="4477"/>
                  </a:cubicBezTo>
                  <a:cubicBezTo>
                    <a:pt x="1198" y="4468"/>
                    <a:pt x="1208" y="4447"/>
                    <a:pt x="1201" y="4425"/>
                  </a:cubicBezTo>
                  <a:cubicBezTo>
                    <a:pt x="1011" y="3810"/>
                    <a:pt x="1223" y="3093"/>
                    <a:pt x="1716" y="2685"/>
                  </a:cubicBezTo>
                  <a:cubicBezTo>
                    <a:pt x="2077" y="2386"/>
                    <a:pt x="2429" y="2286"/>
                    <a:pt x="2741" y="2286"/>
                  </a:cubicBezTo>
                  <a:cubicBezTo>
                    <a:pt x="3104" y="2286"/>
                    <a:pt x="3412" y="2422"/>
                    <a:pt x="3613" y="2543"/>
                  </a:cubicBezTo>
                  <a:cubicBezTo>
                    <a:pt x="3620" y="2547"/>
                    <a:pt x="3628" y="2549"/>
                    <a:pt x="3635" y="2549"/>
                  </a:cubicBezTo>
                  <a:cubicBezTo>
                    <a:pt x="3641" y="2549"/>
                    <a:pt x="3647" y="2548"/>
                    <a:pt x="3653" y="2544"/>
                  </a:cubicBezTo>
                  <a:cubicBezTo>
                    <a:pt x="3666" y="2539"/>
                    <a:pt x="3675" y="2526"/>
                    <a:pt x="3676" y="2511"/>
                  </a:cubicBezTo>
                  <a:cubicBezTo>
                    <a:pt x="3755" y="1986"/>
                    <a:pt x="3907" y="1616"/>
                    <a:pt x="4166" y="1315"/>
                  </a:cubicBezTo>
                  <a:cubicBezTo>
                    <a:pt x="4467" y="965"/>
                    <a:pt x="4872" y="728"/>
                    <a:pt x="5276" y="662"/>
                  </a:cubicBezTo>
                  <a:cubicBezTo>
                    <a:pt x="5364" y="648"/>
                    <a:pt x="5452" y="641"/>
                    <a:pt x="5540" y="641"/>
                  </a:cubicBezTo>
                  <a:cubicBezTo>
                    <a:pt x="5924" y="641"/>
                    <a:pt x="6289" y="775"/>
                    <a:pt x="6514" y="1010"/>
                  </a:cubicBezTo>
                  <a:cubicBezTo>
                    <a:pt x="6523" y="1019"/>
                    <a:pt x="6534" y="1023"/>
                    <a:pt x="6546" y="1023"/>
                  </a:cubicBezTo>
                  <a:cubicBezTo>
                    <a:pt x="6559" y="1023"/>
                    <a:pt x="6570" y="1017"/>
                    <a:pt x="6578" y="1008"/>
                  </a:cubicBezTo>
                  <a:cubicBezTo>
                    <a:pt x="6780" y="780"/>
                    <a:pt x="6989" y="545"/>
                    <a:pt x="7238" y="366"/>
                  </a:cubicBezTo>
                  <a:cubicBezTo>
                    <a:pt x="7421" y="236"/>
                    <a:pt x="7703" y="85"/>
                    <a:pt x="8023" y="85"/>
                  </a:cubicBezTo>
                  <a:cubicBezTo>
                    <a:pt x="8042" y="85"/>
                    <a:pt x="8060" y="85"/>
                    <a:pt x="8079" y="86"/>
                  </a:cubicBezTo>
                  <a:cubicBezTo>
                    <a:pt x="8080" y="86"/>
                    <a:pt x="8082" y="87"/>
                    <a:pt x="8083" y="87"/>
                  </a:cubicBezTo>
                  <a:cubicBezTo>
                    <a:pt x="8105" y="87"/>
                    <a:pt x="8122" y="69"/>
                    <a:pt x="8125" y="47"/>
                  </a:cubicBezTo>
                  <a:cubicBezTo>
                    <a:pt x="8127" y="24"/>
                    <a:pt x="8108" y="4"/>
                    <a:pt x="8085" y="2"/>
                  </a:cubicBezTo>
                  <a:cubicBezTo>
                    <a:pt x="8063" y="1"/>
                    <a:pt x="8041" y="0"/>
                    <a:pt x="80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 name="Google Shape;2169;p45">
              <a:extLst>
                <a:ext uri="{FF2B5EF4-FFF2-40B4-BE49-F238E27FC236}">
                  <a16:creationId xmlns:a16="http://schemas.microsoft.com/office/drawing/2014/main" xmlns="" id="{90DB3E71-8913-6475-E5A6-34A9F088FBD9}"/>
                </a:ext>
              </a:extLst>
            </p:cNvPr>
            <p:cNvSpPr/>
            <p:nvPr/>
          </p:nvSpPr>
          <p:spPr>
            <a:xfrm>
              <a:off x="7307520" y="2706073"/>
              <a:ext cx="451497" cy="230728"/>
            </a:xfrm>
            <a:custGeom>
              <a:avLst/>
              <a:gdLst/>
              <a:ahLst/>
              <a:cxnLst/>
              <a:rect l="l" t="t" r="r" b="b"/>
              <a:pathLst>
                <a:path w="6618" h="3382" extrusionOk="0">
                  <a:moveTo>
                    <a:pt x="5497" y="0"/>
                  </a:moveTo>
                  <a:cubicBezTo>
                    <a:pt x="5033" y="0"/>
                    <a:pt x="4555" y="218"/>
                    <a:pt x="4230" y="597"/>
                  </a:cubicBezTo>
                  <a:cubicBezTo>
                    <a:pt x="3886" y="1005"/>
                    <a:pt x="3715" y="1565"/>
                    <a:pt x="3755" y="2156"/>
                  </a:cubicBezTo>
                  <a:cubicBezTo>
                    <a:pt x="3326" y="1730"/>
                    <a:pt x="2725" y="1495"/>
                    <a:pt x="2134" y="1495"/>
                  </a:cubicBezTo>
                  <a:cubicBezTo>
                    <a:pt x="1861" y="1495"/>
                    <a:pt x="1590" y="1545"/>
                    <a:pt x="1339" y="1649"/>
                  </a:cubicBezTo>
                  <a:cubicBezTo>
                    <a:pt x="634" y="1940"/>
                    <a:pt x="120" y="2631"/>
                    <a:pt x="0" y="3381"/>
                  </a:cubicBezTo>
                  <a:cubicBezTo>
                    <a:pt x="8" y="3381"/>
                    <a:pt x="16" y="3381"/>
                    <a:pt x="23" y="3381"/>
                  </a:cubicBezTo>
                  <a:cubicBezTo>
                    <a:pt x="45" y="3381"/>
                    <a:pt x="66" y="3380"/>
                    <a:pt x="87" y="3378"/>
                  </a:cubicBezTo>
                  <a:cubicBezTo>
                    <a:pt x="204" y="2661"/>
                    <a:pt x="701" y="2007"/>
                    <a:pt x="1373" y="1729"/>
                  </a:cubicBezTo>
                  <a:cubicBezTo>
                    <a:pt x="1613" y="1629"/>
                    <a:pt x="1872" y="1580"/>
                    <a:pt x="2134" y="1580"/>
                  </a:cubicBezTo>
                  <a:cubicBezTo>
                    <a:pt x="2740" y="1580"/>
                    <a:pt x="3359" y="1839"/>
                    <a:pt x="3777" y="2305"/>
                  </a:cubicBezTo>
                  <a:cubicBezTo>
                    <a:pt x="3786" y="2314"/>
                    <a:pt x="3799" y="2319"/>
                    <a:pt x="3812" y="2319"/>
                  </a:cubicBezTo>
                  <a:cubicBezTo>
                    <a:pt x="3817" y="2319"/>
                    <a:pt x="3822" y="2318"/>
                    <a:pt x="3828" y="2317"/>
                  </a:cubicBezTo>
                  <a:cubicBezTo>
                    <a:pt x="3844" y="2308"/>
                    <a:pt x="3854" y="2289"/>
                    <a:pt x="3852" y="2272"/>
                  </a:cubicBezTo>
                  <a:cubicBezTo>
                    <a:pt x="3779" y="1661"/>
                    <a:pt x="3941" y="1073"/>
                    <a:pt x="4295" y="655"/>
                  </a:cubicBezTo>
                  <a:cubicBezTo>
                    <a:pt x="4603" y="294"/>
                    <a:pt x="5055" y="88"/>
                    <a:pt x="5495" y="88"/>
                  </a:cubicBezTo>
                  <a:cubicBezTo>
                    <a:pt x="5609" y="88"/>
                    <a:pt x="5723" y="102"/>
                    <a:pt x="5833" y="131"/>
                  </a:cubicBezTo>
                  <a:cubicBezTo>
                    <a:pt x="6140" y="212"/>
                    <a:pt x="6402" y="416"/>
                    <a:pt x="6568" y="671"/>
                  </a:cubicBezTo>
                  <a:cubicBezTo>
                    <a:pt x="6586" y="645"/>
                    <a:pt x="6601" y="617"/>
                    <a:pt x="6617" y="591"/>
                  </a:cubicBezTo>
                  <a:cubicBezTo>
                    <a:pt x="6439" y="332"/>
                    <a:pt x="6169" y="126"/>
                    <a:pt x="5854" y="45"/>
                  </a:cubicBezTo>
                  <a:cubicBezTo>
                    <a:pt x="5738" y="15"/>
                    <a:pt x="5618" y="0"/>
                    <a:pt x="54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 name="Google Shape;2170;p45">
              <a:extLst>
                <a:ext uri="{FF2B5EF4-FFF2-40B4-BE49-F238E27FC236}">
                  <a16:creationId xmlns:a16="http://schemas.microsoft.com/office/drawing/2014/main" xmlns="" id="{3496A33E-1224-DD62-3577-EDB627278273}"/>
                </a:ext>
              </a:extLst>
            </p:cNvPr>
            <p:cNvSpPr/>
            <p:nvPr/>
          </p:nvSpPr>
          <p:spPr>
            <a:xfrm>
              <a:off x="7499707" y="2855007"/>
              <a:ext cx="182495" cy="169738"/>
            </a:xfrm>
            <a:custGeom>
              <a:avLst/>
              <a:gdLst/>
              <a:ahLst/>
              <a:cxnLst/>
              <a:rect l="l" t="t" r="r" b="b"/>
              <a:pathLst>
                <a:path w="2675" h="2488" extrusionOk="0">
                  <a:moveTo>
                    <a:pt x="1324" y="0"/>
                  </a:moveTo>
                  <a:cubicBezTo>
                    <a:pt x="1213" y="0"/>
                    <a:pt x="1102" y="39"/>
                    <a:pt x="1019" y="113"/>
                  </a:cubicBezTo>
                  <a:cubicBezTo>
                    <a:pt x="876" y="241"/>
                    <a:pt x="850" y="454"/>
                    <a:pt x="908" y="639"/>
                  </a:cubicBezTo>
                  <a:cubicBezTo>
                    <a:pt x="822" y="538"/>
                    <a:pt x="676" y="488"/>
                    <a:pt x="530" y="488"/>
                  </a:cubicBezTo>
                  <a:cubicBezTo>
                    <a:pt x="394" y="488"/>
                    <a:pt x="259" y="531"/>
                    <a:pt x="174" y="614"/>
                  </a:cubicBezTo>
                  <a:cubicBezTo>
                    <a:pt x="0" y="788"/>
                    <a:pt x="13" y="1091"/>
                    <a:pt x="120" y="1314"/>
                  </a:cubicBezTo>
                  <a:cubicBezTo>
                    <a:pt x="226" y="1536"/>
                    <a:pt x="426" y="1699"/>
                    <a:pt x="631" y="1830"/>
                  </a:cubicBezTo>
                  <a:cubicBezTo>
                    <a:pt x="1025" y="2084"/>
                    <a:pt x="1464" y="2256"/>
                    <a:pt x="1901" y="2427"/>
                  </a:cubicBezTo>
                  <a:cubicBezTo>
                    <a:pt x="1978" y="2457"/>
                    <a:pt x="2060" y="2487"/>
                    <a:pt x="2140" y="2487"/>
                  </a:cubicBezTo>
                  <a:cubicBezTo>
                    <a:pt x="2165" y="2487"/>
                    <a:pt x="2189" y="2484"/>
                    <a:pt x="2214" y="2477"/>
                  </a:cubicBezTo>
                  <a:cubicBezTo>
                    <a:pt x="2317" y="2448"/>
                    <a:pt x="2380" y="2236"/>
                    <a:pt x="2429" y="2063"/>
                  </a:cubicBezTo>
                  <a:cubicBezTo>
                    <a:pt x="2476" y="1581"/>
                    <a:pt x="2541" y="1231"/>
                    <a:pt x="2619" y="800"/>
                  </a:cubicBezTo>
                  <a:cubicBezTo>
                    <a:pt x="2647" y="650"/>
                    <a:pt x="2674" y="498"/>
                    <a:pt x="2641" y="352"/>
                  </a:cubicBezTo>
                  <a:cubicBezTo>
                    <a:pt x="2609" y="206"/>
                    <a:pt x="2502" y="64"/>
                    <a:pt x="2353" y="41"/>
                  </a:cubicBezTo>
                  <a:cubicBezTo>
                    <a:pt x="2337" y="38"/>
                    <a:pt x="2322" y="37"/>
                    <a:pt x="2307" y="37"/>
                  </a:cubicBezTo>
                  <a:cubicBezTo>
                    <a:pt x="2195" y="37"/>
                    <a:pt x="2085" y="104"/>
                    <a:pt x="2011" y="192"/>
                  </a:cubicBezTo>
                  <a:cubicBezTo>
                    <a:pt x="1929" y="291"/>
                    <a:pt x="1881" y="417"/>
                    <a:pt x="1836" y="539"/>
                  </a:cubicBezTo>
                  <a:cubicBezTo>
                    <a:pt x="1881" y="352"/>
                    <a:pt x="1720" y="161"/>
                    <a:pt x="1555" y="63"/>
                  </a:cubicBezTo>
                  <a:cubicBezTo>
                    <a:pt x="1486" y="21"/>
                    <a:pt x="1405" y="0"/>
                    <a:pt x="132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6" name="Google Shape;2171;p45">
              <a:extLst>
                <a:ext uri="{FF2B5EF4-FFF2-40B4-BE49-F238E27FC236}">
                  <a16:creationId xmlns:a16="http://schemas.microsoft.com/office/drawing/2014/main" xmlns="" id="{6F6041D6-9EB5-636B-7503-464D5ACD89A1}"/>
                </a:ext>
              </a:extLst>
            </p:cNvPr>
            <p:cNvSpPr/>
            <p:nvPr/>
          </p:nvSpPr>
          <p:spPr>
            <a:xfrm>
              <a:off x="7417497" y="3583782"/>
              <a:ext cx="59081" cy="783535"/>
            </a:xfrm>
            <a:custGeom>
              <a:avLst/>
              <a:gdLst/>
              <a:ahLst/>
              <a:cxnLst/>
              <a:rect l="l" t="t" r="r" b="b"/>
              <a:pathLst>
                <a:path w="866" h="11485" extrusionOk="0">
                  <a:moveTo>
                    <a:pt x="486" y="1"/>
                  </a:moveTo>
                  <a:cubicBezTo>
                    <a:pt x="481" y="19"/>
                    <a:pt x="480" y="37"/>
                    <a:pt x="479" y="56"/>
                  </a:cubicBezTo>
                  <a:cubicBezTo>
                    <a:pt x="354" y="811"/>
                    <a:pt x="257" y="1568"/>
                    <a:pt x="190" y="2327"/>
                  </a:cubicBezTo>
                  <a:cubicBezTo>
                    <a:pt x="180" y="2444"/>
                    <a:pt x="169" y="2564"/>
                    <a:pt x="162" y="2685"/>
                  </a:cubicBezTo>
                  <a:cubicBezTo>
                    <a:pt x="1" y="4726"/>
                    <a:pt x="43" y="6787"/>
                    <a:pt x="286" y="8901"/>
                  </a:cubicBezTo>
                  <a:cubicBezTo>
                    <a:pt x="286" y="8911"/>
                    <a:pt x="289" y="8922"/>
                    <a:pt x="290" y="8933"/>
                  </a:cubicBezTo>
                  <a:cubicBezTo>
                    <a:pt x="357" y="9519"/>
                    <a:pt x="441" y="10105"/>
                    <a:pt x="538" y="10702"/>
                  </a:cubicBezTo>
                  <a:cubicBezTo>
                    <a:pt x="583" y="10978"/>
                    <a:pt x="632" y="11237"/>
                    <a:pt x="687" y="11485"/>
                  </a:cubicBezTo>
                  <a:lnTo>
                    <a:pt x="865" y="11485"/>
                  </a:lnTo>
                  <a:cubicBezTo>
                    <a:pt x="807" y="11227"/>
                    <a:pt x="757" y="10959"/>
                    <a:pt x="710" y="10674"/>
                  </a:cubicBezTo>
                  <a:cubicBezTo>
                    <a:pt x="254" y="7925"/>
                    <a:pt x="130" y="5289"/>
                    <a:pt x="335" y="2679"/>
                  </a:cubicBezTo>
                  <a:cubicBezTo>
                    <a:pt x="342" y="2564"/>
                    <a:pt x="351" y="2453"/>
                    <a:pt x="364" y="2337"/>
                  </a:cubicBezTo>
                  <a:cubicBezTo>
                    <a:pt x="429" y="1594"/>
                    <a:pt x="522" y="856"/>
                    <a:pt x="642" y="116"/>
                  </a:cubicBezTo>
                  <a:cubicBezTo>
                    <a:pt x="647" y="87"/>
                    <a:pt x="651" y="57"/>
                    <a:pt x="655" y="28"/>
                  </a:cubicBezTo>
                  <a:lnTo>
                    <a:pt x="648" y="27"/>
                  </a:lnTo>
                  <a:lnTo>
                    <a:pt x="536" y="8"/>
                  </a:lnTo>
                  <a:lnTo>
                    <a:pt x="48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2" name="Google Shape;2172;p45">
              <a:extLst>
                <a:ext uri="{FF2B5EF4-FFF2-40B4-BE49-F238E27FC236}">
                  <a16:creationId xmlns:a16="http://schemas.microsoft.com/office/drawing/2014/main" xmlns="" id="{F39DF0B7-E8DE-9FEC-4889-8AAB3C1CD87C}"/>
                </a:ext>
              </a:extLst>
            </p:cNvPr>
            <p:cNvSpPr/>
            <p:nvPr/>
          </p:nvSpPr>
          <p:spPr>
            <a:xfrm>
              <a:off x="7169025" y="3138958"/>
              <a:ext cx="648114" cy="399784"/>
            </a:xfrm>
            <a:custGeom>
              <a:avLst/>
              <a:gdLst/>
              <a:ahLst/>
              <a:cxnLst/>
              <a:rect l="l" t="t" r="r" b="b"/>
              <a:pathLst>
                <a:path w="9500" h="5860" extrusionOk="0">
                  <a:moveTo>
                    <a:pt x="4750" y="0"/>
                  </a:moveTo>
                  <a:cubicBezTo>
                    <a:pt x="4700" y="0"/>
                    <a:pt x="4650" y="2"/>
                    <a:pt x="4600" y="6"/>
                  </a:cubicBezTo>
                  <a:cubicBezTo>
                    <a:pt x="4073" y="50"/>
                    <a:pt x="3523" y="346"/>
                    <a:pt x="3298" y="824"/>
                  </a:cubicBezTo>
                  <a:cubicBezTo>
                    <a:pt x="2955" y="487"/>
                    <a:pt x="2471" y="310"/>
                    <a:pt x="1990" y="310"/>
                  </a:cubicBezTo>
                  <a:cubicBezTo>
                    <a:pt x="1655" y="310"/>
                    <a:pt x="1322" y="395"/>
                    <a:pt x="1037" y="571"/>
                  </a:cubicBezTo>
                  <a:cubicBezTo>
                    <a:pt x="342" y="999"/>
                    <a:pt x="1" y="1929"/>
                    <a:pt x="250" y="2706"/>
                  </a:cubicBezTo>
                  <a:cubicBezTo>
                    <a:pt x="740" y="4226"/>
                    <a:pt x="2925" y="5076"/>
                    <a:pt x="4445" y="5552"/>
                  </a:cubicBezTo>
                  <a:cubicBezTo>
                    <a:pt x="5027" y="5736"/>
                    <a:pt x="5635" y="5860"/>
                    <a:pt x="6243" y="5860"/>
                  </a:cubicBezTo>
                  <a:cubicBezTo>
                    <a:pt x="6438" y="5860"/>
                    <a:pt x="6633" y="5847"/>
                    <a:pt x="6826" y="5820"/>
                  </a:cubicBezTo>
                  <a:cubicBezTo>
                    <a:pt x="7624" y="5708"/>
                    <a:pt x="8403" y="5326"/>
                    <a:pt x="8885" y="4681"/>
                  </a:cubicBezTo>
                  <a:cubicBezTo>
                    <a:pt x="9367" y="4035"/>
                    <a:pt x="9500" y="3111"/>
                    <a:pt x="9115" y="2404"/>
                  </a:cubicBezTo>
                  <a:cubicBezTo>
                    <a:pt x="8821" y="1862"/>
                    <a:pt x="8266" y="1490"/>
                    <a:pt x="7692" y="1490"/>
                  </a:cubicBezTo>
                  <a:cubicBezTo>
                    <a:pt x="7516" y="1490"/>
                    <a:pt x="7339" y="1525"/>
                    <a:pt x="7166" y="1600"/>
                  </a:cubicBezTo>
                  <a:cubicBezTo>
                    <a:pt x="6862" y="1170"/>
                    <a:pt x="6516" y="760"/>
                    <a:pt x="6084" y="456"/>
                  </a:cubicBezTo>
                  <a:cubicBezTo>
                    <a:pt x="5694" y="183"/>
                    <a:pt x="5226" y="0"/>
                    <a:pt x="475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9" name="Google Shape;2173;p45">
              <a:extLst>
                <a:ext uri="{FF2B5EF4-FFF2-40B4-BE49-F238E27FC236}">
                  <a16:creationId xmlns:a16="http://schemas.microsoft.com/office/drawing/2014/main" xmlns="" id="{C5284DF6-BCDB-CF9C-497D-A729A0D141B3}"/>
                </a:ext>
              </a:extLst>
            </p:cNvPr>
            <p:cNvSpPr/>
            <p:nvPr/>
          </p:nvSpPr>
          <p:spPr>
            <a:xfrm>
              <a:off x="7082994" y="3226694"/>
              <a:ext cx="733460" cy="516717"/>
            </a:xfrm>
            <a:custGeom>
              <a:avLst/>
              <a:gdLst/>
              <a:ahLst/>
              <a:cxnLst/>
              <a:rect l="l" t="t" r="r" b="b"/>
              <a:pathLst>
                <a:path w="10751" h="7574" extrusionOk="0">
                  <a:moveTo>
                    <a:pt x="4438" y="1"/>
                  </a:moveTo>
                  <a:cubicBezTo>
                    <a:pt x="4312" y="1"/>
                    <a:pt x="4187" y="16"/>
                    <a:pt x="4066" y="49"/>
                  </a:cubicBezTo>
                  <a:lnTo>
                    <a:pt x="4064" y="49"/>
                  </a:lnTo>
                  <a:cubicBezTo>
                    <a:pt x="4056" y="52"/>
                    <a:pt x="4050" y="52"/>
                    <a:pt x="4041" y="56"/>
                  </a:cubicBezTo>
                  <a:cubicBezTo>
                    <a:pt x="3906" y="95"/>
                    <a:pt x="3770" y="156"/>
                    <a:pt x="3647" y="233"/>
                  </a:cubicBezTo>
                  <a:cubicBezTo>
                    <a:pt x="3644" y="236"/>
                    <a:pt x="3639" y="237"/>
                    <a:pt x="3636" y="239"/>
                  </a:cubicBezTo>
                  <a:cubicBezTo>
                    <a:pt x="3361" y="407"/>
                    <a:pt x="3136" y="659"/>
                    <a:pt x="3074" y="964"/>
                  </a:cubicBezTo>
                  <a:cubicBezTo>
                    <a:pt x="3020" y="928"/>
                    <a:pt x="2965" y="890"/>
                    <a:pt x="2909" y="858"/>
                  </a:cubicBezTo>
                  <a:cubicBezTo>
                    <a:pt x="2886" y="840"/>
                    <a:pt x="2860" y="825"/>
                    <a:pt x="2837" y="811"/>
                  </a:cubicBezTo>
                  <a:cubicBezTo>
                    <a:pt x="2728" y="747"/>
                    <a:pt x="2617" y="692"/>
                    <a:pt x="2502" y="641"/>
                  </a:cubicBezTo>
                  <a:cubicBezTo>
                    <a:pt x="2499" y="637"/>
                    <a:pt x="2494" y="635"/>
                    <a:pt x="2486" y="634"/>
                  </a:cubicBezTo>
                  <a:cubicBezTo>
                    <a:pt x="2229" y="523"/>
                    <a:pt x="1961" y="453"/>
                    <a:pt x="1683" y="441"/>
                  </a:cubicBezTo>
                  <a:cubicBezTo>
                    <a:pt x="1663" y="441"/>
                    <a:pt x="1643" y="440"/>
                    <a:pt x="1622" y="440"/>
                  </a:cubicBezTo>
                  <a:cubicBezTo>
                    <a:pt x="1432" y="440"/>
                    <a:pt x="1238" y="471"/>
                    <a:pt x="1059" y="536"/>
                  </a:cubicBezTo>
                  <a:lnTo>
                    <a:pt x="1056" y="534"/>
                  </a:lnTo>
                  <a:cubicBezTo>
                    <a:pt x="784" y="630"/>
                    <a:pt x="533" y="798"/>
                    <a:pt x="365" y="1036"/>
                  </a:cubicBezTo>
                  <a:cubicBezTo>
                    <a:pt x="1" y="1553"/>
                    <a:pt x="79" y="2281"/>
                    <a:pt x="393" y="2830"/>
                  </a:cubicBezTo>
                  <a:cubicBezTo>
                    <a:pt x="706" y="3380"/>
                    <a:pt x="1212" y="3786"/>
                    <a:pt x="1707" y="4176"/>
                  </a:cubicBezTo>
                  <a:cubicBezTo>
                    <a:pt x="1900" y="4328"/>
                    <a:pt x="2094" y="4482"/>
                    <a:pt x="2287" y="4637"/>
                  </a:cubicBezTo>
                  <a:cubicBezTo>
                    <a:pt x="2311" y="4654"/>
                    <a:pt x="2336" y="4674"/>
                    <a:pt x="2359" y="4695"/>
                  </a:cubicBezTo>
                  <a:cubicBezTo>
                    <a:pt x="3307" y="5458"/>
                    <a:pt x="4216" y="6283"/>
                    <a:pt x="4758" y="7361"/>
                  </a:cubicBezTo>
                  <a:cubicBezTo>
                    <a:pt x="4826" y="7497"/>
                    <a:pt x="5042" y="7573"/>
                    <a:pt x="5234" y="7573"/>
                  </a:cubicBezTo>
                  <a:cubicBezTo>
                    <a:pt x="5320" y="7573"/>
                    <a:pt x="5401" y="7558"/>
                    <a:pt x="5461" y="7526"/>
                  </a:cubicBezTo>
                  <a:cubicBezTo>
                    <a:pt x="5657" y="7423"/>
                    <a:pt x="5793" y="7238"/>
                    <a:pt x="5933" y="7069"/>
                  </a:cubicBezTo>
                  <a:cubicBezTo>
                    <a:pt x="6603" y="6248"/>
                    <a:pt x="7515" y="5633"/>
                    <a:pt x="8524" y="5317"/>
                  </a:cubicBezTo>
                  <a:cubicBezTo>
                    <a:pt x="8804" y="5227"/>
                    <a:pt x="9095" y="5164"/>
                    <a:pt x="9373" y="5075"/>
                  </a:cubicBezTo>
                  <a:cubicBezTo>
                    <a:pt x="9400" y="5067"/>
                    <a:pt x="9428" y="5059"/>
                    <a:pt x="9455" y="5048"/>
                  </a:cubicBezTo>
                  <a:cubicBezTo>
                    <a:pt x="9619" y="4993"/>
                    <a:pt x="9782" y="4929"/>
                    <a:pt x="9936" y="4847"/>
                  </a:cubicBezTo>
                  <a:cubicBezTo>
                    <a:pt x="10376" y="4609"/>
                    <a:pt x="10751" y="4169"/>
                    <a:pt x="10726" y="3671"/>
                  </a:cubicBezTo>
                  <a:cubicBezTo>
                    <a:pt x="10719" y="3502"/>
                    <a:pt x="10661" y="3337"/>
                    <a:pt x="10573" y="3192"/>
                  </a:cubicBezTo>
                  <a:cubicBezTo>
                    <a:pt x="10451" y="2989"/>
                    <a:pt x="10269" y="2820"/>
                    <a:pt x="10065" y="2698"/>
                  </a:cubicBezTo>
                  <a:cubicBezTo>
                    <a:pt x="9746" y="2506"/>
                    <a:pt x="9400" y="2390"/>
                    <a:pt x="9040" y="2307"/>
                  </a:cubicBezTo>
                  <a:cubicBezTo>
                    <a:pt x="9004" y="2297"/>
                    <a:pt x="8966" y="2292"/>
                    <a:pt x="8930" y="2281"/>
                  </a:cubicBezTo>
                  <a:cubicBezTo>
                    <a:pt x="8811" y="1869"/>
                    <a:pt x="8595" y="1478"/>
                    <a:pt x="8277" y="1193"/>
                  </a:cubicBezTo>
                  <a:cubicBezTo>
                    <a:pt x="7991" y="936"/>
                    <a:pt x="7616" y="774"/>
                    <a:pt x="7232" y="774"/>
                  </a:cubicBezTo>
                  <a:cubicBezTo>
                    <a:pt x="7186" y="774"/>
                    <a:pt x="7139" y="777"/>
                    <a:pt x="7093" y="782"/>
                  </a:cubicBezTo>
                  <a:cubicBezTo>
                    <a:pt x="7071" y="783"/>
                    <a:pt x="7048" y="787"/>
                    <a:pt x="7026" y="790"/>
                  </a:cubicBezTo>
                  <a:lnTo>
                    <a:pt x="7020" y="790"/>
                  </a:lnTo>
                  <a:cubicBezTo>
                    <a:pt x="6627" y="844"/>
                    <a:pt x="6281" y="1006"/>
                    <a:pt x="6129" y="1374"/>
                  </a:cubicBezTo>
                  <a:lnTo>
                    <a:pt x="6127" y="1375"/>
                  </a:lnTo>
                  <a:cubicBezTo>
                    <a:pt x="6123" y="1381"/>
                    <a:pt x="6121" y="1382"/>
                    <a:pt x="6120" y="1388"/>
                  </a:cubicBezTo>
                  <a:cubicBezTo>
                    <a:pt x="6118" y="1384"/>
                    <a:pt x="6116" y="1381"/>
                    <a:pt x="6116" y="1380"/>
                  </a:cubicBezTo>
                  <a:cubicBezTo>
                    <a:pt x="6087" y="1285"/>
                    <a:pt x="6056" y="1191"/>
                    <a:pt x="6013" y="1100"/>
                  </a:cubicBezTo>
                  <a:lnTo>
                    <a:pt x="6013" y="1099"/>
                  </a:lnTo>
                  <a:cubicBezTo>
                    <a:pt x="5867" y="774"/>
                    <a:pt x="5642" y="485"/>
                    <a:pt x="5348" y="284"/>
                  </a:cubicBezTo>
                  <a:cubicBezTo>
                    <a:pt x="5082" y="104"/>
                    <a:pt x="4759" y="1"/>
                    <a:pt x="44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0" name="Google Shape;2174;p45">
              <a:extLst>
                <a:ext uri="{FF2B5EF4-FFF2-40B4-BE49-F238E27FC236}">
                  <a16:creationId xmlns:a16="http://schemas.microsoft.com/office/drawing/2014/main" xmlns="" id="{42CE3971-DD69-C0DC-D49D-0548C2E4B61C}"/>
                </a:ext>
              </a:extLst>
            </p:cNvPr>
            <p:cNvSpPr/>
            <p:nvPr/>
          </p:nvSpPr>
          <p:spPr>
            <a:xfrm>
              <a:off x="7154016" y="3229219"/>
              <a:ext cx="652412" cy="215310"/>
            </a:xfrm>
            <a:custGeom>
              <a:avLst/>
              <a:gdLst/>
              <a:ahLst/>
              <a:cxnLst/>
              <a:rect l="l" t="t" r="r" b="b"/>
              <a:pathLst>
                <a:path w="9563" h="3156" extrusionOk="0">
                  <a:moveTo>
                    <a:pt x="3187" y="1"/>
                  </a:moveTo>
                  <a:cubicBezTo>
                    <a:pt x="3084" y="1"/>
                    <a:pt x="2982" y="10"/>
                    <a:pt x="2884" y="28"/>
                  </a:cubicBezTo>
                  <a:cubicBezTo>
                    <a:pt x="2402" y="119"/>
                    <a:pt x="1979" y="409"/>
                    <a:pt x="1791" y="778"/>
                  </a:cubicBezTo>
                  <a:cubicBezTo>
                    <a:pt x="1534" y="635"/>
                    <a:pt x="1266" y="491"/>
                    <a:pt x="976" y="409"/>
                  </a:cubicBezTo>
                  <a:cubicBezTo>
                    <a:pt x="847" y="372"/>
                    <a:pt x="684" y="339"/>
                    <a:pt x="508" y="339"/>
                  </a:cubicBezTo>
                  <a:cubicBezTo>
                    <a:pt x="355" y="339"/>
                    <a:pt x="192" y="364"/>
                    <a:pt x="34" y="431"/>
                  </a:cubicBezTo>
                  <a:cubicBezTo>
                    <a:pt x="12" y="439"/>
                    <a:pt x="1" y="464"/>
                    <a:pt x="11" y="486"/>
                  </a:cubicBezTo>
                  <a:cubicBezTo>
                    <a:pt x="17" y="502"/>
                    <a:pt x="34" y="513"/>
                    <a:pt x="51" y="513"/>
                  </a:cubicBezTo>
                  <a:cubicBezTo>
                    <a:pt x="56" y="513"/>
                    <a:pt x="61" y="512"/>
                    <a:pt x="66" y="510"/>
                  </a:cubicBezTo>
                  <a:cubicBezTo>
                    <a:pt x="213" y="448"/>
                    <a:pt x="364" y="425"/>
                    <a:pt x="507" y="425"/>
                  </a:cubicBezTo>
                  <a:cubicBezTo>
                    <a:pt x="674" y="425"/>
                    <a:pt x="830" y="456"/>
                    <a:pt x="953" y="491"/>
                  </a:cubicBezTo>
                  <a:cubicBezTo>
                    <a:pt x="1248" y="577"/>
                    <a:pt x="1525" y="729"/>
                    <a:pt x="1791" y="875"/>
                  </a:cubicBezTo>
                  <a:cubicBezTo>
                    <a:pt x="1798" y="879"/>
                    <a:pt x="1806" y="881"/>
                    <a:pt x="1814" y="881"/>
                  </a:cubicBezTo>
                  <a:cubicBezTo>
                    <a:pt x="1817" y="881"/>
                    <a:pt x="1821" y="880"/>
                    <a:pt x="1825" y="879"/>
                  </a:cubicBezTo>
                  <a:cubicBezTo>
                    <a:pt x="1836" y="875"/>
                    <a:pt x="1845" y="866"/>
                    <a:pt x="1851" y="855"/>
                  </a:cubicBezTo>
                  <a:cubicBezTo>
                    <a:pt x="2016" y="491"/>
                    <a:pt x="2428" y="202"/>
                    <a:pt x="2900" y="114"/>
                  </a:cubicBezTo>
                  <a:cubicBezTo>
                    <a:pt x="2994" y="95"/>
                    <a:pt x="3092" y="87"/>
                    <a:pt x="3191" y="87"/>
                  </a:cubicBezTo>
                  <a:cubicBezTo>
                    <a:pt x="3515" y="87"/>
                    <a:pt x="3858" y="180"/>
                    <a:pt x="4165" y="355"/>
                  </a:cubicBezTo>
                  <a:cubicBezTo>
                    <a:pt x="4510" y="554"/>
                    <a:pt x="4776" y="850"/>
                    <a:pt x="5027" y="1321"/>
                  </a:cubicBezTo>
                  <a:cubicBezTo>
                    <a:pt x="5034" y="1331"/>
                    <a:pt x="5046" y="1340"/>
                    <a:pt x="5060" y="1343"/>
                  </a:cubicBezTo>
                  <a:cubicBezTo>
                    <a:pt x="5075" y="1343"/>
                    <a:pt x="5089" y="1337"/>
                    <a:pt x="5099" y="1325"/>
                  </a:cubicBezTo>
                  <a:cubicBezTo>
                    <a:pt x="5311" y="1070"/>
                    <a:pt x="5716" y="710"/>
                    <a:pt x="6319" y="710"/>
                  </a:cubicBezTo>
                  <a:cubicBezTo>
                    <a:pt x="6505" y="710"/>
                    <a:pt x="6710" y="744"/>
                    <a:pt x="6933" y="826"/>
                  </a:cubicBezTo>
                  <a:cubicBezTo>
                    <a:pt x="7536" y="1047"/>
                    <a:pt x="7974" y="1649"/>
                    <a:pt x="8002" y="2294"/>
                  </a:cubicBezTo>
                  <a:cubicBezTo>
                    <a:pt x="8002" y="2315"/>
                    <a:pt x="8019" y="2334"/>
                    <a:pt x="8041" y="2336"/>
                  </a:cubicBezTo>
                  <a:cubicBezTo>
                    <a:pt x="8602" y="2373"/>
                    <a:pt x="9141" y="2674"/>
                    <a:pt x="9481" y="3139"/>
                  </a:cubicBezTo>
                  <a:cubicBezTo>
                    <a:pt x="9489" y="3150"/>
                    <a:pt x="9502" y="3156"/>
                    <a:pt x="9516" y="3156"/>
                  </a:cubicBezTo>
                  <a:cubicBezTo>
                    <a:pt x="9525" y="3156"/>
                    <a:pt x="9533" y="3153"/>
                    <a:pt x="9541" y="3148"/>
                  </a:cubicBezTo>
                  <a:cubicBezTo>
                    <a:pt x="9546" y="3145"/>
                    <a:pt x="9551" y="3141"/>
                    <a:pt x="9552" y="3138"/>
                  </a:cubicBezTo>
                  <a:cubicBezTo>
                    <a:pt x="9562" y="3123"/>
                    <a:pt x="9562" y="3103"/>
                    <a:pt x="9551" y="3088"/>
                  </a:cubicBezTo>
                  <a:cubicBezTo>
                    <a:pt x="9200" y="2612"/>
                    <a:pt x="8656" y="2302"/>
                    <a:pt x="8084" y="2252"/>
                  </a:cubicBezTo>
                  <a:cubicBezTo>
                    <a:pt x="8041" y="1590"/>
                    <a:pt x="7585" y="975"/>
                    <a:pt x="6962" y="746"/>
                  </a:cubicBezTo>
                  <a:cubicBezTo>
                    <a:pt x="6747" y="668"/>
                    <a:pt x="6533" y="630"/>
                    <a:pt x="6327" y="630"/>
                  </a:cubicBezTo>
                  <a:cubicBezTo>
                    <a:pt x="5853" y="630"/>
                    <a:pt x="5416" y="833"/>
                    <a:pt x="5072" y="1224"/>
                  </a:cubicBezTo>
                  <a:cubicBezTo>
                    <a:pt x="4821" y="771"/>
                    <a:pt x="4553" y="478"/>
                    <a:pt x="4209" y="281"/>
                  </a:cubicBezTo>
                  <a:cubicBezTo>
                    <a:pt x="3887" y="98"/>
                    <a:pt x="3527" y="1"/>
                    <a:pt x="31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1" name="Google Shape;2175;p45">
              <a:extLst>
                <a:ext uri="{FF2B5EF4-FFF2-40B4-BE49-F238E27FC236}">
                  <a16:creationId xmlns:a16="http://schemas.microsoft.com/office/drawing/2014/main" xmlns="" id="{B7C62272-968C-A4B4-E501-903001DFBB2A}"/>
                </a:ext>
              </a:extLst>
            </p:cNvPr>
            <p:cNvSpPr/>
            <p:nvPr/>
          </p:nvSpPr>
          <p:spPr>
            <a:xfrm>
              <a:off x="7238955" y="3473190"/>
              <a:ext cx="489155" cy="116865"/>
            </a:xfrm>
            <a:custGeom>
              <a:avLst/>
              <a:gdLst/>
              <a:ahLst/>
              <a:cxnLst/>
              <a:rect l="l" t="t" r="r" b="b"/>
              <a:pathLst>
                <a:path w="7170" h="1713" extrusionOk="0">
                  <a:moveTo>
                    <a:pt x="1392" y="0"/>
                  </a:moveTo>
                  <a:cubicBezTo>
                    <a:pt x="1083" y="0"/>
                    <a:pt x="782" y="84"/>
                    <a:pt x="536" y="252"/>
                  </a:cubicBezTo>
                  <a:cubicBezTo>
                    <a:pt x="268" y="435"/>
                    <a:pt x="83" y="717"/>
                    <a:pt x="1" y="1024"/>
                  </a:cubicBezTo>
                  <a:cubicBezTo>
                    <a:pt x="25" y="1041"/>
                    <a:pt x="50" y="1061"/>
                    <a:pt x="73" y="1082"/>
                  </a:cubicBezTo>
                  <a:cubicBezTo>
                    <a:pt x="144" y="785"/>
                    <a:pt x="323" y="504"/>
                    <a:pt x="585" y="325"/>
                  </a:cubicBezTo>
                  <a:cubicBezTo>
                    <a:pt x="818" y="166"/>
                    <a:pt x="1103" y="86"/>
                    <a:pt x="1394" y="86"/>
                  </a:cubicBezTo>
                  <a:cubicBezTo>
                    <a:pt x="1672" y="86"/>
                    <a:pt x="1957" y="159"/>
                    <a:pt x="2208" y="304"/>
                  </a:cubicBezTo>
                  <a:cubicBezTo>
                    <a:pt x="2683" y="579"/>
                    <a:pt x="3033" y="1079"/>
                    <a:pt x="3168" y="1678"/>
                  </a:cubicBezTo>
                  <a:cubicBezTo>
                    <a:pt x="3171" y="1697"/>
                    <a:pt x="3185" y="1710"/>
                    <a:pt x="3206" y="1713"/>
                  </a:cubicBezTo>
                  <a:cubicBezTo>
                    <a:pt x="3224" y="1713"/>
                    <a:pt x="3242" y="1701"/>
                    <a:pt x="3249" y="1685"/>
                  </a:cubicBezTo>
                  <a:cubicBezTo>
                    <a:pt x="3574" y="888"/>
                    <a:pt x="4394" y="335"/>
                    <a:pt x="5222" y="335"/>
                  </a:cubicBezTo>
                  <a:cubicBezTo>
                    <a:pt x="5256" y="335"/>
                    <a:pt x="5290" y="336"/>
                    <a:pt x="5323" y="338"/>
                  </a:cubicBezTo>
                  <a:cubicBezTo>
                    <a:pt x="6050" y="375"/>
                    <a:pt x="6736" y="827"/>
                    <a:pt x="7087" y="1462"/>
                  </a:cubicBezTo>
                  <a:cubicBezTo>
                    <a:pt x="7114" y="1454"/>
                    <a:pt x="7142" y="1446"/>
                    <a:pt x="7169" y="1435"/>
                  </a:cubicBezTo>
                  <a:cubicBezTo>
                    <a:pt x="6807" y="768"/>
                    <a:pt x="6091" y="290"/>
                    <a:pt x="5328" y="251"/>
                  </a:cubicBezTo>
                  <a:cubicBezTo>
                    <a:pt x="5294" y="249"/>
                    <a:pt x="5261" y="248"/>
                    <a:pt x="5227" y="248"/>
                  </a:cubicBezTo>
                  <a:cubicBezTo>
                    <a:pt x="4404" y="248"/>
                    <a:pt x="3589" y="773"/>
                    <a:pt x="3222" y="1538"/>
                  </a:cubicBezTo>
                  <a:cubicBezTo>
                    <a:pt x="3062" y="969"/>
                    <a:pt x="2715" y="497"/>
                    <a:pt x="2252" y="229"/>
                  </a:cubicBezTo>
                  <a:cubicBezTo>
                    <a:pt x="1986" y="77"/>
                    <a:pt x="1685" y="0"/>
                    <a:pt x="13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2" name="Google Shape;2176;p45">
              <a:extLst>
                <a:ext uri="{FF2B5EF4-FFF2-40B4-BE49-F238E27FC236}">
                  <a16:creationId xmlns:a16="http://schemas.microsoft.com/office/drawing/2014/main" xmlns="" id="{A8E93EDF-F62C-DF94-E7BE-0DD2EF9FBE16}"/>
                </a:ext>
              </a:extLst>
            </p:cNvPr>
            <p:cNvSpPr/>
            <p:nvPr/>
          </p:nvSpPr>
          <p:spPr>
            <a:xfrm>
              <a:off x="7356505" y="3587056"/>
              <a:ext cx="187134" cy="181472"/>
            </a:xfrm>
            <a:custGeom>
              <a:avLst/>
              <a:gdLst/>
              <a:ahLst/>
              <a:cxnLst/>
              <a:rect l="l" t="t" r="r" b="b"/>
              <a:pathLst>
                <a:path w="2743" h="2660" extrusionOk="0">
                  <a:moveTo>
                    <a:pt x="1302" y="1"/>
                  </a:moveTo>
                  <a:cubicBezTo>
                    <a:pt x="1167" y="1"/>
                    <a:pt x="1031" y="60"/>
                    <a:pt x="946" y="164"/>
                  </a:cubicBezTo>
                  <a:cubicBezTo>
                    <a:pt x="824" y="313"/>
                    <a:pt x="736" y="546"/>
                    <a:pt x="840" y="707"/>
                  </a:cubicBezTo>
                  <a:cubicBezTo>
                    <a:pt x="757" y="607"/>
                    <a:pt x="670" y="506"/>
                    <a:pt x="558" y="438"/>
                  </a:cubicBezTo>
                  <a:cubicBezTo>
                    <a:pt x="492" y="398"/>
                    <a:pt x="413" y="374"/>
                    <a:pt x="337" y="374"/>
                  </a:cubicBezTo>
                  <a:cubicBezTo>
                    <a:pt x="284" y="374"/>
                    <a:pt x="232" y="386"/>
                    <a:pt x="186" y="412"/>
                  </a:cubicBezTo>
                  <a:cubicBezTo>
                    <a:pt x="54" y="484"/>
                    <a:pt x="0" y="652"/>
                    <a:pt x="19" y="799"/>
                  </a:cubicBezTo>
                  <a:cubicBezTo>
                    <a:pt x="39" y="949"/>
                    <a:pt x="115" y="1082"/>
                    <a:pt x="188" y="1212"/>
                  </a:cubicBezTo>
                  <a:cubicBezTo>
                    <a:pt x="407" y="1593"/>
                    <a:pt x="585" y="1900"/>
                    <a:pt x="792" y="2340"/>
                  </a:cubicBezTo>
                  <a:cubicBezTo>
                    <a:pt x="895" y="2482"/>
                    <a:pt x="1021" y="2660"/>
                    <a:pt x="1129" y="2660"/>
                  </a:cubicBezTo>
                  <a:cubicBezTo>
                    <a:pt x="1130" y="2660"/>
                    <a:pt x="1132" y="2660"/>
                    <a:pt x="1134" y="2660"/>
                  </a:cubicBezTo>
                  <a:cubicBezTo>
                    <a:pt x="1241" y="2651"/>
                    <a:pt x="1331" y="2577"/>
                    <a:pt x="1412" y="2506"/>
                  </a:cubicBezTo>
                  <a:cubicBezTo>
                    <a:pt x="1765" y="2201"/>
                    <a:pt x="2121" y="1892"/>
                    <a:pt x="2408" y="1522"/>
                  </a:cubicBezTo>
                  <a:cubicBezTo>
                    <a:pt x="2558" y="1326"/>
                    <a:pt x="2691" y="1105"/>
                    <a:pt x="2717" y="862"/>
                  </a:cubicBezTo>
                  <a:cubicBezTo>
                    <a:pt x="2742" y="617"/>
                    <a:pt x="2654" y="328"/>
                    <a:pt x="2431" y="222"/>
                  </a:cubicBezTo>
                  <a:cubicBezTo>
                    <a:pt x="2379" y="198"/>
                    <a:pt x="2319" y="186"/>
                    <a:pt x="2256" y="186"/>
                  </a:cubicBezTo>
                  <a:cubicBezTo>
                    <a:pt x="2051" y="186"/>
                    <a:pt x="1818" y="308"/>
                    <a:pt x="1749" y="490"/>
                  </a:cubicBezTo>
                  <a:cubicBezTo>
                    <a:pt x="1742" y="294"/>
                    <a:pt x="1643" y="105"/>
                    <a:pt x="1467" y="32"/>
                  </a:cubicBezTo>
                  <a:cubicBezTo>
                    <a:pt x="1414" y="11"/>
                    <a:pt x="1358" y="1"/>
                    <a:pt x="130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3" name="Google Shape;2177;p45">
              <a:extLst>
                <a:ext uri="{FF2B5EF4-FFF2-40B4-BE49-F238E27FC236}">
                  <a16:creationId xmlns:a16="http://schemas.microsoft.com/office/drawing/2014/main" xmlns="" id="{8E9003BE-9D5C-2AAD-32BE-D14ECFA650F6}"/>
                </a:ext>
              </a:extLst>
            </p:cNvPr>
            <p:cNvSpPr/>
            <p:nvPr/>
          </p:nvSpPr>
          <p:spPr>
            <a:xfrm>
              <a:off x="7545145" y="3543325"/>
              <a:ext cx="334563" cy="823991"/>
            </a:xfrm>
            <a:custGeom>
              <a:avLst/>
              <a:gdLst/>
              <a:ahLst/>
              <a:cxnLst/>
              <a:rect l="l" t="t" r="r" b="b"/>
              <a:pathLst>
                <a:path w="4904" h="12078" extrusionOk="0">
                  <a:moveTo>
                    <a:pt x="4775" y="0"/>
                  </a:moveTo>
                  <a:cubicBezTo>
                    <a:pt x="4579" y="220"/>
                    <a:pt x="4391" y="446"/>
                    <a:pt x="4207" y="673"/>
                  </a:cubicBezTo>
                  <a:cubicBezTo>
                    <a:pt x="4123" y="779"/>
                    <a:pt x="4042" y="882"/>
                    <a:pt x="3958" y="989"/>
                  </a:cubicBezTo>
                  <a:cubicBezTo>
                    <a:pt x="1549" y="4137"/>
                    <a:pt x="152" y="8100"/>
                    <a:pt x="0" y="12078"/>
                  </a:cubicBezTo>
                  <a:lnTo>
                    <a:pt x="174" y="12078"/>
                  </a:lnTo>
                  <a:cubicBezTo>
                    <a:pt x="174" y="11992"/>
                    <a:pt x="180" y="11905"/>
                    <a:pt x="186" y="11820"/>
                  </a:cubicBezTo>
                  <a:cubicBezTo>
                    <a:pt x="186" y="11795"/>
                    <a:pt x="186" y="11769"/>
                    <a:pt x="188" y="11745"/>
                  </a:cubicBezTo>
                  <a:cubicBezTo>
                    <a:pt x="191" y="11680"/>
                    <a:pt x="194" y="11616"/>
                    <a:pt x="200" y="11551"/>
                  </a:cubicBezTo>
                  <a:cubicBezTo>
                    <a:pt x="203" y="11477"/>
                    <a:pt x="209" y="11403"/>
                    <a:pt x="216" y="11328"/>
                  </a:cubicBezTo>
                  <a:cubicBezTo>
                    <a:pt x="504" y="7635"/>
                    <a:pt x="1865" y="3998"/>
                    <a:pt x="4110" y="1076"/>
                  </a:cubicBezTo>
                  <a:cubicBezTo>
                    <a:pt x="4172" y="995"/>
                    <a:pt x="4235" y="914"/>
                    <a:pt x="4300" y="835"/>
                  </a:cubicBezTo>
                  <a:cubicBezTo>
                    <a:pt x="4494" y="588"/>
                    <a:pt x="4695" y="348"/>
                    <a:pt x="4903" y="114"/>
                  </a:cubicBezTo>
                  <a:lnTo>
                    <a:pt x="47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4" name="Google Shape;2178;p45">
              <a:extLst>
                <a:ext uri="{FF2B5EF4-FFF2-40B4-BE49-F238E27FC236}">
                  <a16:creationId xmlns:a16="http://schemas.microsoft.com/office/drawing/2014/main" xmlns="" id="{234A10FE-A6C7-6974-511E-FCBD33F628C8}"/>
                </a:ext>
              </a:extLst>
            </p:cNvPr>
            <p:cNvSpPr/>
            <p:nvPr/>
          </p:nvSpPr>
          <p:spPr>
            <a:xfrm>
              <a:off x="6850623" y="3556014"/>
              <a:ext cx="604451" cy="683112"/>
            </a:xfrm>
            <a:custGeom>
              <a:avLst/>
              <a:gdLst/>
              <a:ahLst/>
              <a:cxnLst/>
              <a:rect l="l" t="t" r="r" b="b"/>
              <a:pathLst>
                <a:path w="8860" h="10013" extrusionOk="0">
                  <a:moveTo>
                    <a:pt x="934" y="0"/>
                  </a:moveTo>
                  <a:cubicBezTo>
                    <a:pt x="762" y="0"/>
                    <a:pt x="597" y="44"/>
                    <a:pt x="446" y="147"/>
                  </a:cubicBezTo>
                  <a:lnTo>
                    <a:pt x="430" y="159"/>
                  </a:lnTo>
                  <a:cubicBezTo>
                    <a:pt x="407" y="175"/>
                    <a:pt x="385" y="193"/>
                    <a:pt x="364" y="211"/>
                  </a:cubicBezTo>
                  <a:cubicBezTo>
                    <a:pt x="0" y="538"/>
                    <a:pt x="2" y="1144"/>
                    <a:pt x="147" y="1627"/>
                  </a:cubicBezTo>
                  <a:cubicBezTo>
                    <a:pt x="233" y="1912"/>
                    <a:pt x="355" y="2181"/>
                    <a:pt x="501" y="2437"/>
                  </a:cubicBezTo>
                  <a:cubicBezTo>
                    <a:pt x="516" y="2463"/>
                    <a:pt x="530" y="2489"/>
                    <a:pt x="546" y="2514"/>
                  </a:cubicBezTo>
                  <a:cubicBezTo>
                    <a:pt x="1051" y="3352"/>
                    <a:pt x="1835" y="4040"/>
                    <a:pt x="2589" y="4684"/>
                  </a:cubicBezTo>
                  <a:cubicBezTo>
                    <a:pt x="2723" y="4800"/>
                    <a:pt x="2858" y="4914"/>
                    <a:pt x="2991" y="5028"/>
                  </a:cubicBezTo>
                  <a:cubicBezTo>
                    <a:pt x="3013" y="5047"/>
                    <a:pt x="3036" y="5068"/>
                    <a:pt x="3059" y="5088"/>
                  </a:cubicBezTo>
                  <a:lnTo>
                    <a:pt x="4688" y="6478"/>
                  </a:lnTo>
                  <a:lnTo>
                    <a:pt x="4765" y="6543"/>
                  </a:lnTo>
                  <a:cubicBezTo>
                    <a:pt x="5040" y="6777"/>
                    <a:pt x="5313" y="7012"/>
                    <a:pt x="5588" y="7246"/>
                  </a:cubicBezTo>
                  <a:cubicBezTo>
                    <a:pt x="5611" y="7267"/>
                    <a:pt x="5635" y="7288"/>
                    <a:pt x="5661" y="7309"/>
                  </a:cubicBezTo>
                  <a:lnTo>
                    <a:pt x="5700" y="7342"/>
                  </a:lnTo>
                  <a:cubicBezTo>
                    <a:pt x="6694" y="8192"/>
                    <a:pt x="7745" y="8991"/>
                    <a:pt x="8860" y="10013"/>
                  </a:cubicBezTo>
                  <a:cubicBezTo>
                    <a:pt x="8819" y="9897"/>
                    <a:pt x="8779" y="9781"/>
                    <a:pt x="8735" y="9668"/>
                  </a:cubicBezTo>
                  <a:cubicBezTo>
                    <a:pt x="8673" y="9505"/>
                    <a:pt x="8608" y="9345"/>
                    <a:pt x="8543" y="9192"/>
                  </a:cubicBezTo>
                  <a:lnTo>
                    <a:pt x="8541" y="9188"/>
                  </a:lnTo>
                  <a:cubicBezTo>
                    <a:pt x="8294" y="8608"/>
                    <a:pt x="8028" y="8095"/>
                    <a:pt x="7838" y="7730"/>
                  </a:cubicBezTo>
                  <a:cubicBezTo>
                    <a:pt x="7223" y="6544"/>
                    <a:pt x="6532" y="5385"/>
                    <a:pt x="5750" y="4299"/>
                  </a:cubicBezTo>
                  <a:lnTo>
                    <a:pt x="5750" y="4297"/>
                  </a:lnTo>
                  <a:cubicBezTo>
                    <a:pt x="5727" y="4261"/>
                    <a:pt x="5704" y="4228"/>
                    <a:pt x="5677" y="4193"/>
                  </a:cubicBezTo>
                  <a:cubicBezTo>
                    <a:pt x="5228" y="3581"/>
                    <a:pt x="4749" y="2989"/>
                    <a:pt x="4232" y="2431"/>
                  </a:cubicBezTo>
                  <a:lnTo>
                    <a:pt x="4151" y="2345"/>
                  </a:lnTo>
                  <a:cubicBezTo>
                    <a:pt x="3537" y="1689"/>
                    <a:pt x="2877" y="1079"/>
                    <a:pt x="2159" y="529"/>
                  </a:cubicBezTo>
                  <a:cubicBezTo>
                    <a:pt x="2152" y="523"/>
                    <a:pt x="2143" y="516"/>
                    <a:pt x="2136" y="512"/>
                  </a:cubicBezTo>
                  <a:cubicBezTo>
                    <a:pt x="2107" y="490"/>
                    <a:pt x="2078" y="470"/>
                    <a:pt x="2049" y="448"/>
                  </a:cubicBezTo>
                  <a:cubicBezTo>
                    <a:pt x="1714" y="209"/>
                    <a:pt x="1310" y="0"/>
                    <a:pt x="93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5" name="Google Shape;2179;p45">
              <a:extLst>
                <a:ext uri="{FF2B5EF4-FFF2-40B4-BE49-F238E27FC236}">
                  <a16:creationId xmlns:a16="http://schemas.microsoft.com/office/drawing/2014/main" xmlns="" id="{FA6C863C-1A23-E10D-E636-64EBB6BB444B}"/>
                </a:ext>
              </a:extLst>
            </p:cNvPr>
            <p:cNvSpPr/>
            <p:nvPr/>
          </p:nvSpPr>
          <p:spPr>
            <a:xfrm>
              <a:off x="6874979" y="3566794"/>
              <a:ext cx="571636" cy="648864"/>
            </a:xfrm>
            <a:custGeom>
              <a:avLst/>
              <a:gdLst/>
              <a:ahLst/>
              <a:cxnLst/>
              <a:rect l="l" t="t" r="r" b="b"/>
              <a:pathLst>
                <a:path w="8379" h="9511" extrusionOk="0">
                  <a:moveTo>
                    <a:pt x="69" y="1"/>
                  </a:moveTo>
                  <a:cubicBezTo>
                    <a:pt x="44" y="17"/>
                    <a:pt x="23" y="34"/>
                    <a:pt x="1" y="53"/>
                  </a:cubicBezTo>
                  <a:cubicBezTo>
                    <a:pt x="848" y="555"/>
                    <a:pt x="1598" y="1221"/>
                    <a:pt x="2230" y="1820"/>
                  </a:cubicBezTo>
                  <a:cubicBezTo>
                    <a:pt x="2450" y="2027"/>
                    <a:pt x="2665" y="2234"/>
                    <a:pt x="2877" y="2447"/>
                  </a:cubicBezTo>
                  <a:lnTo>
                    <a:pt x="2986" y="2556"/>
                  </a:lnTo>
                  <a:cubicBezTo>
                    <a:pt x="3574" y="3146"/>
                    <a:pt x="4141" y="3759"/>
                    <a:pt x="4687" y="4387"/>
                  </a:cubicBezTo>
                  <a:cubicBezTo>
                    <a:pt x="4706" y="4409"/>
                    <a:pt x="4725" y="4430"/>
                    <a:pt x="4742" y="4452"/>
                  </a:cubicBezTo>
                  <a:lnTo>
                    <a:pt x="4742" y="4454"/>
                  </a:lnTo>
                  <a:cubicBezTo>
                    <a:pt x="5194" y="4975"/>
                    <a:pt x="5624" y="5509"/>
                    <a:pt x="6043" y="6053"/>
                  </a:cubicBezTo>
                  <a:cubicBezTo>
                    <a:pt x="6064" y="6081"/>
                    <a:pt x="6084" y="6105"/>
                    <a:pt x="6103" y="6131"/>
                  </a:cubicBezTo>
                  <a:cubicBezTo>
                    <a:pt x="6276" y="6363"/>
                    <a:pt x="6450" y="6596"/>
                    <a:pt x="6621" y="6832"/>
                  </a:cubicBezTo>
                  <a:cubicBezTo>
                    <a:pt x="6638" y="6857"/>
                    <a:pt x="6659" y="6884"/>
                    <a:pt x="6677" y="6909"/>
                  </a:cubicBezTo>
                  <a:cubicBezTo>
                    <a:pt x="7281" y="7748"/>
                    <a:pt x="7847" y="8617"/>
                    <a:pt x="8378" y="9510"/>
                  </a:cubicBezTo>
                  <a:cubicBezTo>
                    <a:pt x="8316" y="9347"/>
                    <a:pt x="8251" y="9187"/>
                    <a:pt x="8186" y="9034"/>
                  </a:cubicBezTo>
                  <a:lnTo>
                    <a:pt x="8184" y="9030"/>
                  </a:lnTo>
                  <a:cubicBezTo>
                    <a:pt x="7553" y="8002"/>
                    <a:pt x="6873" y="7009"/>
                    <a:pt x="6138" y="6053"/>
                  </a:cubicBezTo>
                  <a:lnTo>
                    <a:pt x="6138" y="6052"/>
                  </a:lnTo>
                  <a:cubicBezTo>
                    <a:pt x="6136" y="6050"/>
                    <a:pt x="6135" y="6050"/>
                    <a:pt x="6135" y="6047"/>
                  </a:cubicBezTo>
                  <a:cubicBezTo>
                    <a:pt x="5884" y="5719"/>
                    <a:pt x="5625" y="5393"/>
                    <a:pt x="5363" y="5073"/>
                  </a:cubicBezTo>
                  <a:cubicBezTo>
                    <a:pt x="5336" y="5038"/>
                    <a:pt x="5309" y="5005"/>
                    <a:pt x="5281" y="4972"/>
                  </a:cubicBezTo>
                  <a:cubicBezTo>
                    <a:pt x="4836" y="4433"/>
                    <a:pt x="4377" y="3906"/>
                    <a:pt x="3901" y="3395"/>
                  </a:cubicBezTo>
                  <a:lnTo>
                    <a:pt x="3824" y="3313"/>
                  </a:lnTo>
                  <a:cubicBezTo>
                    <a:pt x="3571" y="3042"/>
                    <a:pt x="3313" y="2774"/>
                    <a:pt x="3050" y="2509"/>
                  </a:cubicBezTo>
                  <a:lnTo>
                    <a:pt x="3025" y="2485"/>
                  </a:lnTo>
                  <a:lnTo>
                    <a:pt x="3025" y="2483"/>
                  </a:lnTo>
                  <a:cubicBezTo>
                    <a:pt x="2783" y="2239"/>
                    <a:pt x="2537" y="2000"/>
                    <a:pt x="2287" y="1762"/>
                  </a:cubicBezTo>
                  <a:cubicBezTo>
                    <a:pt x="2151" y="1636"/>
                    <a:pt x="2013" y="1506"/>
                    <a:pt x="1868" y="1376"/>
                  </a:cubicBezTo>
                  <a:cubicBezTo>
                    <a:pt x="1839" y="1348"/>
                    <a:pt x="1811" y="1321"/>
                    <a:pt x="1780" y="1296"/>
                  </a:cubicBezTo>
                  <a:cubicBezTo>
                    <a:pt x="1271" y="839"/>
                    <a:pt x="696" y="377"/>
                    <a:pt x="6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6" name="Google Shape;2180;p45">
              <a:extLst>
                <a:ext uri="{FF2B5EF4-FFF2-40B4-BE49-F238E27FC236}">
                  <a16:creationId xmlns:a16="http://schemas.microsoft.com/office/drawing/2014/main" xmlns="" id="{0E9CC275-1698-07F0-EF23-558649324C0C}"/>
                </a:ext>
              </a:extLst>
            </p:cNvPr>
            <p:cNvSpPr/>
            <p:nvPr/>
          </p:nvSpPr>
          <p:spPr>
            <a:xfrm>
              <a:off x="6884667" y="3719549"/>
              <a:ext cx="198800" cy="22513"/>
            </a:xfrm>
            <a:custGeom>
              <a:avLst/>
              <a:gdLst/>
              <a:ahLst/>
              <a:cxnLst/>
              <a:rect l="l" t="t" r="r" b="b"/>
              <a:pathLst>
                <a:path w="2914" h="330" extrusionOk="0">
                  <a:moveTo>
                    <a:pt x="841" y="0"/>
                  </a:moveTo>
                  <a:cubicBezTo>
                    <a:pt x="561" y="0"/>
                    <a:pt x="281" y="14"/>
                    <a:pt x="1" y="40"/>
                  </a:cubicBezTo>
                  <a:cubicBezTo>
                    <a:pt x="15" y="66"/>
                    <a:pt x="30" y="92"/>
                    <a:pt x="46" y="117"/>
                  </a:cubicBezTo>
                  <a:cubicBezTo>
                    <a:pt x="309" y="93"/>
                    <a:pt x="572" y="82"/>
                    <a:pt x="835" y="82"/>
                  </a:cubicBezTo>
                  <a:cubicBezTo>
                    <a:pt x="1510" y="82"/>
                    <a:pt x="2183" y="159"/>
                    <a:pt x="2845" y="317"/>
                  </a:cubicBezTo>
                  <a:cubicBezTo>
                    <a:pt x="2861" y="320"/>
                    <a:pt x="2877" y="325"/>
                    <a:pt x="2896" y="330"/>
                  </a:cubicBezTo>
                  <a:lnTo>
                    <a:pt x="2911" y="269"/>
                  </a:lnTo>
                  <a:lnTo>
                    <a:pt x="2913" y="252"/>
                  </a:lnTo>
                  <a:cubicBezTo>
                    <a:pt x="2905" y="247"/>
                    <a:pt x="2895" y="246"/>
                    <a:pt x="2887" y="244"/>
                  </a:cubicBezTo>
                  <a:lnTo>
                    <a:pt x="2887" y="243"/>
                  </a:lnTo>
                  <a:cubicBezTo>
                    <a:pt x="2838" y="230"/>
                    <a:pt x="2788" y="218"/>
                    <a:pt x="2738" y="208"/>
                  </a:cubicBezTo>
                  <a:cubicBezTo>
                    <a:pt x="2113" y="69"/>
                    <a:pt x="1478" y="0"/>
                    <a:pt x="84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7" name="Google Shape;2181;p45">
              <a:extLst>
                <a:ext uri="{FF2B5EF4-FFF2-40B4-BE49-F238E27FC236}">
                  <a16:creationId xmlns:a16="http://schemas.microsoft.com/office/drawing/2014/main" xmlns="" id="{0555BF31-6ED2-DEE1-4DAB-FBFEB7ADD327}"/>
                </a:ext>
              </a:extLst>
            </p:cNvPr>
            <p:cNvSpPr/>
            <p:nvPr/>
          </p:nvSpPr>
          <p:spPr>
            <a:xfrm>
              <a:off x="6989868" y="3586442"/>
              <a:ext cx="12826" cy="76000"/>
            </a:xfrm>
            <a:custGeom>
              <a:avLst/>
              <a:gdLst/>
              <a:ahLst/>
              <a:cxnLst/>
              <a:rect l="l" t="t" r="r" b="b"/>
              <a:pathLst>
                <a:path w="188" h="1114" extrusionOk="0">
                  <a:moveTo>
                    <a:pt x="1" y="1"/>
                  </a:moveTo>
                  <a:lnTo>
                    <a:pt x="95" y="1008"/>
                  </a:lnTo>
                  <a:lnTo>
                    <a:pt x="105" y="1114"/>
                  </a:lnTo>
                  <a:lnTo>
                    <a:pt x="187" y="1108"/>
                  </a:lnTo>
                  <a:lnTo>
                    <a:pt x="184" y="1088"/>
                  </a:lnTo>
                  <a:lnTo>
                    <a:pt x="89" y="64"/>
                  </a:lnTo>
                  <a:cubicBezTo>
                    <a:pt x="61" y="44"/>
                    <a:pt x="32" y="22"/>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8" name="Google Shape;2182;p45">
              <a:extLst>
                <a:ext uri="{FF2B5EF4-FFF2-40B4-BE49-F238E27FC236}">
                  <a16:creationId xmlns:a16="http://schemas.microsoft.com/office/drawing/2014/main" xmlns="" id="{0A6259E1-C65C-EFBA-9C97-E7BCED3AD03A}"/>
                </a:ext>
              </a:extLst>
            </p:cNvPr>
            <p:cNvSpPr/>
            <p:nvPr/>
          </p:nvSpPr>
          <p:spPr>
            <a:xfrm>
              <a:off x="7133548" y="3715933"/>
              <a:ext cx="8460" cy="82754"/>
            </a:xfrm>
            <a:custGeom>
              <a:avLst/>
              <a:gdLst/>
              <a:ahLst/>
              <a:cxnLst/>
              <a:rect l="l" t="t" r="r" b="b"/>
              <a:pathLst>
                <a:path w="124" h="1213" extrusionOk="0">
                  <a:moveTo>
                    <a:pt x="1" y="1"/>
                  </a:moveTo>
                  <a:cubicBezTo>
                    <a:pt x="1" y="344"/>
                    <a:pt x="15" y="720"/>
                    <a:pt x="39" y="1125"/>
                  </a:cubicBezTo>
                  <a:cubicBezTo>
                    <a:pt x="39" y="1154"/>
                    <a:pt x="40" y="1183"/>
                    <a:pt x="43" y="1212"/>
                  </a:cubicBezTo>
                  <a:lnTo>
                    <a:pt x="115" y="1209"/>
                  </a:lnTo>
                  <a:lnTo>
                    <a:pt x="124" y="1209"/>
                  </a:lnTo>
                  <a:cubicBezTo>
                    <a:pt x="98" y="805"/>
                    <a:pt x="83" y="431"/>
                    <a:pt x="80" y="87"/>
                  </a:cubicBezTo>
                  <a:cubicBezTo>
                    <a:pt x="53" y="58"/>
                    <a:pt x="25" y="30"/>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9" name="Google Shape;2183;p45">
              <a:extLst>
                <a:ext uri="{FF2B5EF4-FFF2-40B4-BE49-F238E27FC236}">
                  <a16:creationId xmlns:a16="http://schemas.microsoft.com/office/drawing/2014/main" xmlns="" id="{2837EBF1-95D2-45AC-90BC-FEA7C79FFA25}"/>
                </a:ext>
              </a:extLst>
            </p:cNvPr>
            <p:cNvSpPr/>
            <p:nvPr/>
          </p:nvSpPr>
          <p:spPr>
            <a:xfrm>
              <a:off x="7054272" y="3865686"/>
              <a:ext cx="144154" cy="37454"/>
            </a:xfrm>
            <a:custGeom>
              <a:avLst/>
              <a:gdLst/>
              <a:ahLst/>
              <a:cxnLst/>
              <a:rect l="l" t="t" r="r" b="b"/>
              <a:pathLst>
                <a:path w="2113" h="549" extrusionOk="0">
                  <a:moveTo>
                    <a:pt x="2107" y="0"/>
                  </a:moveTo>
                  <a:cubicBezTo>
                    <a:pt x="2091" y="2"/>
                    <a:pt x="2075" y="5"/>
                    <a:pt x="2056" y="7"/>
                  </a:cubicBezTo>
                  <a:cubicBezTo>
                    <a:pt x="1379" y="71"/>
                    <a:pt x="663" y="239"/>
                    <a:pt x="0" y="489"/>
                  </a:cubicBezTo>
                  <a:cubicBezTo>
                    <a:pt x="22" y="508"/>
                    <a:pt x="47" y="529"/>
                    <a:pt x="70" y="549"/>
                  </a:cubicBezTo>
                  <a:cubicBezTo>
                    <a:pt x="730" y="306"/>
                    <a:pt x="1441" y="142"/>
                    <a:pt x="2113" y="81"/>
                  </a:cubicBezTo>
                  <a:lnTo>
                    <a:pt x="2113" y="73"/>
                  </a:lnTo>
                  <a:lnTo>
                    <a:pt x="2113" y="71"/>
                  </a:lnTo>
                  <a:lnTo>
                    <a:pt x="210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1" name="Google Shape;2184;p45">
              <a:extLst>
                <a:ext uri="{FF2B5EF4-FFF2-40B4-BE49-F238E27FC236}">
                  <a16:creationId xmlns:a16="http://schemas.microsoft.com/office/drawing/2014/main" xmlns="" id="{82956FAD-3360-A350-BED8-E4FFA17B9C97}"/>
                </a:ext>
              </a:extLst>
            </p:cNvPr>
            <p:cNvSpPr/>
            <p:nvPr/>
          </p:nvSpPr>
          <p:spPr>
            <a:xfrm>
              <a:off x="7234793" y="3842080"/>
              <a:ext cx="7914" cy="72521"/>
            </a:xfrm>
            <a:custGeom>
              <a:avLst/>
              <a:gdLst/>
              <a:ahLst/>
              <a:cxnLst/>
              <a:rect l="l" t="t" r="r" b="b"/>
              <a:pathLst>
                <a:path w="116" h="1063" extrusionOk="0">
                  <a:moveTo>
                    <a:pt x="38" y="0"/>
                  </a:moveTo>
                  <a:cubicBezTo>
                    <a:pt x="11" y="340"/>
                    <a:pt x="1" y="656"/>
                    <a:pt x="8" y="937"/>
                  </a:cubicBezTo>
                  <a:cubicBezTo>
                    <a:pt x="8" y="980"/>
                    <a:pt x="9" y="1021"/>
                    <a:pt x="11" y="1063"/>
                  </a:cubicBezTo>
                  <a:lnTo>
                    <a:pt x="92" y="1060"/>
                  </a:lnTo>
                  <a:lnTo>
                    <a:pt x="92" y="1038"/>
                  </a:lnTo>
                  <a:cubicBezTo>
                    <a:pt x="82" y="759"/>
                    <a:pt x="89" y="448"/>
                    <a:pt x="115" y="104"/>
                  </a:cubicBezTo>
                  <a:cubicBezTo>
                    <a:pt x="90" y="68"/>
                    <a:pt x="66" y="35"/>
                    <a:pt x="3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2" name="Google Shape;2185;p45">
              <a:extLst>
                <a:ext uri="{FF2B5EF4-FFF2-40B4-BE49-F238E27FC236}">
                  <a16:creationId xmlns:a16="http://schemas.microsoft.com/office/drawing/2014/main" xmlns="" id="{C65F511C-156B-0F2E-CA14-7373E5BE0105}"/>
                </a:ext>
              </a:extLst>
            </p:cNvPr>
            <p:cNvSpPr/>
            <p:nvPr/>
          </p:nvSpPr>
          <p:spPr>
            <a:xfrm>
              <a:off x="7170185" y="3979211"/>
              <a:ext cx="124029" cy="23196"/>
            </a:xfrm>
            <a:custGeom>
              <a:avLst/>
              <a:gdLst/>
              <a:ahLst/>
              <a:cxnLst/>
              <a:rect l="l" t="t" r="r" b="b"/>
              <a:pathLst>
                <a:path w="1818" h="340" extrusionOk="0">
                  <a:moveTo>
                    <a:pt x="1811" y="1"/>
                  </a:moveTo>
                  <a:cubicBezTo>
                    <a:pt x="1779" y="2"/>
                    <a:pt x="1747" y="2"/>
                    <a:pt x="1715" y="7"/>
                  </a:cubicBezTo>
                  <a:cubicBezTo>
                    <a:pt x="1136" y="41"/>
                    <a:pt x="563" y="131"/>
                    <a:pt x="1" y="275"/>
                  </a:cubicBezTo>
                  <a:lnTo>
                    <a:pt x="78" y="340"/>
                  </a:lnTo>
                  <a:cubicBezTo>
                    <a:pt x="632" y="201"/>
                    <a:pt x="1202" y="117"/>
                    <a:pt x="1773" y="85"/>
                  </a:cubicBezTo>
                  <a:cubicBezTo>
                    <a:pt x="1787" y="85"/>
                    <a:pt x="1803" y="82"/>
                    <a:pt x="1818" y="82"/>
                  </a:cubicBezTo>
                  <a:lnTo>
                    <a:pt x="1815" y="7"/>
                  </a:lnTo>
                  <a:lnTo>
                    <a:pt x="1815" y="5"/>
                  </a:lnTo>
                  <a:lnTo>
                    <a:pt x="1815" y="1"/>
                  </a:lnTo>
                  <a:cubicBezTo>
                    <a:pt x="1815" y="1"/>
                    <a:pt x="1815" y="2"/>
                    <a:pt x="1814" y="2"/>
                  </a:cubicBezTo>
                  <a:cubicBezTo>
                    <a:pt x="1813" y="2"/>
                    <a:pt x="1811" y="1"/>
                    <a:pt x="181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3" name="Google Shape;2186;p45">
              <a:extLst>
                <a:ext uri="{FF2B5EF4-FFF2-40B4-BE49-F238E27FC236}">
                  <a16:creationId xmlns:a16="http://schemas.microsoft.com/office/drawing/2014/main" xmlns="" id="{24B58293-FCF3-2900-9083-8E2256ADC54F}"/>
                </a:ext>
              </a:extLst>
            </p:cNvPr>
            <p:cNvSpPr/>
            <p:nvPr/>
          </p:nvSpPr>
          <p:spPr>
            <a:xfrm>
              <a:off x="7231859" y="4032563"/>
              <a:ext cx="99332" cy="22172"/>
            </a:xfrm>
            <a:custGeom>
              <a:avLst/>
              <a:gdLst/>
              <a:ahLst/>
              <a:cxnLst/>
              <a:rect l="l" t="t" r="r" b="b"/>
              <a:pathLst>
                <a:path w="1456" h="325" extrusionOk="0">
                  <a:moveTo>
                    <a:pt x="1437" y="0"/>
                  </a:moveTo>
                  <a:cubicBezTo>
                    <a:pt x="1421" y="0"/>
                    <a:pt x="1405" y="2"/>
                    <a:pt x="1390" y="5"/>
                  </a:cubicBezTo>
                  <a:cubicBezTo>
                    <a:pt x="921" y="22"/>
                    <a:pt x="448" y="111"/>
                    <a:pt x="0" y="263"/>
                  </a:cubicBezTo>
                  <a:cubicBezTo>
                    <a:pt x="23" y="283"/>
                    <a:pt x="47" y="305"/>
                    <a:pt x="73" y="325"/>
                  </a:cubicBezTo>
                  <a:cubicBezTo>
                    <a:pt x="514" y="176"/>
                    <a:pt x="983" y="95"/>
                    <a:pt x="1446" y="82"/>
                  </a:cubicBezTo>
                  <a:lnTo>
                    <a:pt x="1455" y="82"/>
                  </a:lnTo>
                  <a:lnTo>
                    <a:pt x="1454" y="1"/>
                  </a:lnTo>
                  <a:cubicBezTo>
                    <a:pt x="1448" y="0"/>
                    <a:pt x="1443" y="0"/>
                    <a:pt x="143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4" name="Google Shape;2187;p45">
              <a:extLst>
                <a:ext uri="{FF2B5EF4-FFF2-40B4-BE49-F238E27FC236}">
                  <a16:creationId xmlns:a16="http://schemas.microsoft.com/office/drawing/2014/main" xmlns="" id="{6D2D014E-986D-9F68-A085-9B5630357C77}"/>
                </a:ext>
              </a:extLst>
            </p:cNvPr>
            <p:cNvSpPr/>
            <p:nvPr/>
          </p:nvSpPr>
          <p:spPr>
            <a:xfrm>
              <a:off x="6390383" y="1993058"/>
              <a:ext cx="406879" cy="409062"/>
            </a:xfrm>
            <a:custGeom>
              <a:avLst/>
              <a:gdLst/>
              <a:ahLst/>
              <a:cxnLst/>
              <a:rect l="l" t="t" r="r" b="b"/>
              <a:pathLst>
                <a:path w="5964" h="5996" extrusionOk="0">
                  <a:moveTo>
                    <a:pt x="713" y="1"/>
                  </a:moveTo>
                  <a:cubicBezTo>
                    <a:pt x="621" y="2"/>
                    <a:pt x="532" y="17"/>
                    <a:pt x="449" y="52"/>
                  </a:cubicBezTo>
                  <a:cubicBezTo>
                    <a:pt x="433" y="57"/>
                    <a:pt x="416" y="65"/>
                    <a:pt x="401" y="72"/>
                  </a:cubicBezTo>
                  <a:cubicBezTo>
                    <a:pt x="378" y="82"/>
                    <a:pt x="355" y="95"/>
                    <a:pt x="335" y="110"/>
                  </a:cubicBezTo>
                  <a:cubicBezTo>
                    <a:pt x="281" y="146"/>
                    <a:pt x="233" y="189"/>
                    <a:pt x="194" y="240"/>
                  </a:cubicBezTo>
                  <a:cubicBezTo>
                    <a:pt x="183" y="254"/>
                    <a:pt x="174" y="267"/>
                    <a:pt x="165" y="282"/>
                  </a:cubicBezTo>
                  <a:cubicBezTo>
                    <a:pt x="90" y="390"/>
                    <a:pt x="47" y="516"/>
                    <a:pt x="29" y="647"/>
                  </a:cubicBezTo>
                  <a:cubicBezTo>
                    <a:pt x="0" y="857"/>
                    <a:pt x="29" y="1072"/>
                    <a:pt x="60" y="1286"/>
                  </a:cubicBezTo>
                  <a:cubicBezTo>
                    <a:pt x="1253" y="2618"/>
                    <a:pt x="2500" y="3902"/>
                    <a:pt x="3822" y="5118"/>
                  </a:cubicBezTo>
                  <a:cubicBezTo>
                    <a:pt x="4142" y="5415"/>
                    <a:pt x="4468" y="5709"/>
                    <a:pt x="4799" y="5996"/>
                  </a:cubicBezTo>
                  <a:cubicBezTo>
                    <a:pt x="5203" y="5893"/>
                    <a:pt x="5598" y="5690"/>
                    <a:pt x="5963" y="5496"/>
                  </a:cubicBezTo>
                  <a:cubicBezTo>
                    <a:pt x="5263" y="4613"/>
                    <a:pt x="4563" y="3733"/>
                    <a:pt x="3864" y="2853"/>
                  </a:cubicBezTo>
                  <a:lnTo>
                    <a:pt x="2816" y="1534"/>
                  </a:lnTo>
                  <a:cubicBezTo>
                    <a:pt x="2402" y="1013"/>
                    <a:pt x="1965" y="473"/>
                    <a:pt x="1361" y="167"/>
                  </a:cubicBezTo>
                  <a:lnTo>
                    <a:pt x="1355" y="166"/>
                  </a:lnTo>
                  <a:cubicBezTo>
                    <a:pt x="1324" y="147"/>
                    <a:pt x="1289" y="133"/>
                    <a:pt x="1254" y="118"/>
                  </a:cubicBezTo>
                  <a:cubicBezTo>
                    <a:pt x="1103" y="56"/>
                    <a:pt x="941" y="10"/>
                    <a:pt x="784" y="2"/>
                  </a:cubicBezTo>
                  <a:cubicBezTo>
                    <a:pt x="760" y="1"/>
                    <a:pt x="737" y="1"/>
                    <a:pt x="71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5" name="Google Shape;2188;p45">
              <a:extLst>
                <a:ext uri="{FF2B5EF4-FFF2-40B4-BE49-F238E27FC236}">
                  <a16:creationId xmlns:a16="http://schemas.microsoft.com/office/drawing/2014/main" xmlns="" id="{3015F8D2-E4B4-ECDE-3600-2B119676414F}"/>
                </a:ext>
              </a:extLst>
            </p:cNvPr>
            <p:cNvSpPr/>
            <p:nvPr/>
          </p:nvSpPr>
          <p:spPr>
            <a:xfrm>
              <a:off x="6390383" y="1993058"/>
              <a:ext cx="406879" cy="409062"/>
            </a:xfrm>
            <a:custGeom>
              <a:avLst/>
              <a:gdLst/>
              <a:ahLst/>
              <a:cxnLst/>
              <a:rect l="l" t="t" r="r" b="b"/>
              <a:pathLst>
                <a:path w="5964" h="5996" extrusionOk="0">
                  <a:moveTo>
                    <a:pt x="713" y="1"/>
                  </a:moveTo>
                  <a:cubicBezTo>
                    <a:pt x="621" y="2"/>
                    <a:pt x="532" y="17"/>
                    <a:pt x="449" y="52"/>
                  </a:cubicBezTo>
                  <a:cubicBezTo>
                    <a:pt x="433" y="57"/>
                    <a:pt x="416" y="65"/>
                    <a:pt x="401" y="72"/>
                  </a:cubicBezTo>
                  <a:cubicBezTo>
                    <a:pt x="378" y="82"/>
                    <a:pt x="355" y="95"/>
                    <a:pt x="335" y="110"/>
                  </a:cubicBezTo>
                  <a:cubicBezTo>
                    <a:pt x="281" y="146"/>
                    <a:pt x="233" y="189"/>
                    <a:pt x="194" y="240"/>
                  </a:cubicBezTo>
                  <a:cubicBezTo>
                    <a:pt x="183" y="254"/>
                    <a:pt x="174" y="267"/>
                    <a:pt x="165" y="282"/>
                  </a:cubicBezTo>
                  <a:cubicBezTo>
                    <a:pt x="90" y="390"/>
                    <a:pt x="47" y="516"/>
                    <a:pt x="29" y="647"/>
                  </a:cubicBezTo>
                  <a:cubicBezTo>
                    <a:pt x="0" y="857"/>
                    <a:pt x="29" y="1072"/>
                    <a:pt x="60" y="1286"/>
                  </a:cubicBezTo>
                  <a:cubicBezTo>
                    <a:pt x="1253" y="2618"/>
                    <a:pt x="2500" y="3902"/>
                    <a:pt x="3822" y="5118"/>
                  </a:cubicBezTo>
                  <a:cubicBezTo>
                    <a:pt x="4142" y="5415"/>
                    <a:pt x="4468" y="5709"/>
                    <a:pt x="4799" y="5996"/>
                  </a:cubicBezTo>
                  <a:cubicBezTo>
                    <a:pt x="5203" y="5893"/>
                    <a:pt x="5598" y="5690"/>
                    <a:pt x="5963" y="5496"/>
                  </a:cubicBezTo>
                  <a:cubicBezTo>
                    <a:pt x="5263" y="4613"/>
                    <a:pt x="4563" y="3733"/>
                    <a:pt x="3864" y="2853"/>
                  </a:cubicBezTo>
                  <a:lnTo>
                    <a:pt x="2816" y="1534"/>
                  </a:lnTo>
                  <a:cubicBezTo>
                    <a:pt x="2402" y="1013"/>
                    <a:pt x="1965" y="473"/>
                    <a:pt x="1361" y="167"/>
                  </a:cubicBezTo>
                  <a:lnTo>
                    <a:pt x="1355" y="166"/>
                  </a:lnTo>
                  <a:cubicBezTo>
                    <a:pt x="1324" y="147"/>
                    <a:pt x="1289" y="133"/>
                    <a:pt x="1254" y="118"/>
                  </a:cubicBezTo>
                  <a:cubicBezTo>
                    <a:pt x="1103" y="56"/>
                    <a:pt x="941" y="10"/>
                    <a:pt x="784" y="2"/>
                  </a:cubicBezTo>
                  <a:cubicBezTo>
                    <a:pt x="760" y="1"/>
                    <a:pt x="737" y="1"/>
                    <a:pt x="71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6" name="Google Shape;2189;p45">
              <a:extLst>
                <a:ext uri="{FF2B5EF4-FFF2-40B4-BE49-F238E27FC236}">
                  <a16:creationId xmlns:a16="http://schemas.microsoft.com/office/drawing/2014/main" xmlns="" id="{682F6F01-C71C-DBD0-4249-59B9F7B70EA8}"/>
                </a:ext>
              </a:extLst>
            </p:cNvPr>
            <p:cNvSpPr/>
            <p:nvPr/>
          </p:nvSpPr>
          <p:spPr>
            <a:xfrm>
              <a:off x="6390383" y="1993058"/>
              <a:ext cx="284692" cy="349981"/>
            </a:xfrm>
            <a:custGeom>
              <a:avLst/>
              <a:gdLst/>
              <a:ahLst/>
              <a:cxnLst/>
              <a:rect l="l" t="t" r="r" b="b"/>
              <a:pathLst>
                <a:path w="4173" h="5130" extrusionOk="0">
                  <a:moveTo>
                    <a:pt x="716" y="1"/>
                  </a:moveTo>
                  <a:cubicBezTo>
                    <a:pt x="623" y="2"/>
                    <a:pt x="535" y="17"/>
                    <a:pt x="451" y="52"/>
                  </a:cubicBezTo>
                  <a:cubicBezTo>
                    <a:pt x="435" y="57"/>
                    <a:pt x="419" y="65"/>
                    <a:pt x="404" y="72"/>
                  </a:cubicBezTo>
                  <a:cubicBezTo>
                    <a:pt x="380" y="82"/>
                    <a:pt x="356" y="95"/>
                    <a:pt x="336" y="110"/>
                  </a:cubicBezTo>
                  <a:cubicBezTo>
                    <a:pt x="283" y="146"/>
                    <a:pt x="235" y="189"/>
                    <a:pt x="196" y="240"/>
                  </a:cubicBezTo>
                  <a:cubicBezTo>
                    <a:pt x="184" y="254"/>
                    <a:pt x="176" y="267"/>
                    <a:pt x="167" y="282"/>
                  </a:cubicBezTo>
                  <a:cubicBezTo>
                    <a:pt x="90" y="390"/>
                    <a:pt x="47" y="516"/>
                    <a:pt x="29" y="647"/>
                  </a:cubicBezTo>
                  <a:cubicBezTo>
                    <a:pt x="0" y="857"/>
                    <a:pt x="29" y="1072"/>
                    <a:pt x="60" y="1286"/>
                  </a:cubicBezTo>
                  <a:cubicBezTo>
                    <a:pt x="1253" y="2618"/>
                    <a:pt x="2500" y="3902"/>
                    <a:pt x="3822" y="5118"/>
                  </a:cubicBezTo>
                  <a:cubicBezTo>
                    <a:pt x="3874" y="5124"/>
                    <a:pt x="3926" y="5127"/>
                    <a:pt x="3981" y="5130"/>
                  </a:cubicBezTo>
                  <a:cubicBezTo>
                    <a:pt x="3868" y="4783"/>
                    <a:pt x="3882" y="4415"/>
                    <a:pt x="4026" y="4096"/>
                  </a:cubicBezTo>
                  <a:cubicBezTo>
                    <a:pt x="4034" y="4080"/>
                    <a:pt x="4041" y="4066"/>
                    <a:pt x="4048" y="4049"/>
                  </a:cubicBezTo>
                  <a:cubicBezTo>
                    <a:pt x="4083" y="3981"/>
                    <a:pt x="4120" y="3915"/>
                    <a:pt x="4168" y="3856"/>
                  </a:cubicBezTo>
                  <a:cubicBezTo>
                    <a:pt x="4170" y="3853"/>
                    <a:pt x="4171" y="3852"/>
                    <a:pt x="4172" y="3849"/>
                  </a:cubicBezTo>
                  <a:cubicBezTo>
                    <a:pt x="4100" y="3784"/>
                    <a:pt x="4039" y="3708"/>
                    <a:pt x="3989" y="3629"/>
                  </a:cubicBezTo>
                  <a:cubicBezTo>
                    <a:pt x="3929" y="3535"/>
                    <a:pt x="3886" y="3432"/>
                    <a:pt x="3860" y="3325"/>
                  </a:cubicBezTo>
                  <a:cubicBezTo>
                    <a:pt x="3853" y="3299"/>
                    <a:pt x="3850" y="3271"/>
                    <a:pt x="3844" y="3244"/>
                  </a:cubicBezTo>
                  <a:cubicBezTo>
                    <a:pt x="3844" y="3242"/>
                    <a:pt x="3844" y="3238"/>
                    <a:pt x="3842" y="3236"/>
                  </a:cubicBezTo>
                  <a:cubicBezTo>
                    <a:pt x="3831" y="3161"/>
                    <a:pt x="3829" y="3084"/>
                    <a:pt x="3837" y="3009"/>
                  </a:cubicBezTo>
                  <a:cubicBezTo>
                    <a:pt x="3838" y="2987"/>
                    <a:pt x="3842" y="2967"/>
                    <a:pt x="3845" y="2945"/>
                  </a:cubicBezTo>
                  <a:cubicBezTo>
                    <a:pt x="3851" y="2915"/>
                    <a:pt x="3858" y="2883"/>
                    <a:pt x="3866" y="2853"/>
                  </a:cubicBezTo>
                  <a:lnTo>
                    <a:pt x="2817" y="1534"/>
                  </a:lnTo>
                  <a:cubicBezTo>
                    <a:pt x="2403" y="1013"/>
                    <a:pt x="1968" y="473"/>
                    <a:pt x="1363" y="167"/>
                  </a:cubicBezTo>
                  <a:lnTo>
                    <a:pt x="1357" y="166"/>
                  </a:lnTo>
                  <a:cubicBezTo>
                    <a:pt x="1325" y="147"/>
                    <a:pt x="1290" y="133"/>
                    <a:pt x="1255" y="118"/>
                  </a:cubicBezTo>
                  <a:cubicBezTo>
                    <a:pt x="1106" y="56"/>
                    <a:pt x="943" y="10"/>
                    <a:pt x="785" y="2"/>
                  </a:cubicBezTo>
                  <a:cubicBezTo>
                    <a:pt x="762" y="1"/>
                    <a:pt x="739" y="1"/>
                    <a:pt x="7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 name="Google Shape;2190;p45">
              <a:extLst>
                <a:ext uri="{FF2B5EF4-FFF2-40B4-BE49-F238E27FC236}">
                  <a16:creationId xmlns:a16="http://schemas.microsoft.com/office/drawing/2014/main" xmlns="" id="{A461A3A0-1425-9FA0-791D-98060062C93C}"/>
                </a:ext>
              </a:extLst>
            </p:cNvPr>
            <p:cNvSpPr/>
            <p:nvPr/>
          </p:nvSpPr>
          <p:spPr>
            <a:xfrm>
              <a:off x="6475936" y="2001108"/>
              <a:ext cx="176628" cy="197163"/>
            </a:xfrm>
            <a:custGeom>
              <a:avLst/>
              <a:gdLst/>
              <a:ahLst/>
              <a:cxnLst/>
              <a:rect l="l" t="t" r="r" b="b"/>
              <a:pathLst>
                <a:path w="2589" h="2890" extrusionOk="0">
                  <a:moveTo>
                    <a:pt x="0" y="0"/>
                  </a:moveTo>
                  <a:lnTo>
                    <a:pt x="0" y="0"/>
                  </a:lnTo>
                  <a:cubicBezTo>
                    <a:pt x="819" y="996"/>
                    <a:pt x="1685" y="1966"/>
                    <a:pt x="2578" y="2890"/>
                  </a:cubicBezTo>
                  <a:cubicBezTo>
                    <a:pt x="2581" y="2869"/>
                    <a:pt x="2584" y="2849"/>
                    <a:pt x="2588" y="2827"/>
                  </a:cubicBezTo>
                  <a:cubicBezTo>
                    <a:pt x="1729" y="1937"/>
                    <a:pt x="898" y="1006"/>
                    <a:pt x="107" y="49"/>
                  </a:cubicBezTo>
                  <a:lnTo>
                    <a:pt x="101" y="48"/>
                  </a:lnTo>
                  <a:cubicBezTo>
                    <a:pt x="70" y="32"/>
                    <a:pt x="36" y="15"/>
                    <a:pt x="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8" name="Google Shape;2191;p45">
              <a:extLst>
                <a:ext uri="{FF2B5EF4-FFF2-40B4-BE49-F238E27FC236}">
                  <a16:creationId xmlns:a16="http://schemas.microsoft.com/office/drawing/2014/main" xmlns="" id="{1811FB0F-30BC-0735-A7DD-3C359E410CB4}"/>
                </a:ext>
              </a:extLst>
            </p:cNvPr>
            <p:cNvSpPr/>
            <p:nvPr/>
          </p:nvSpPr>
          <p:spPr>
            <a:xfrm>
              <a:off x="6438958" y="1993058"/>
              <a:ext cx="214355" cy="226840"/>
            </a:xfrm>
            <a:custGeom>
              <a:avLst/>
              <a:gdLst/>
              <a:ahLst/>
              <a:cxnLst/>
              <a:rect l="l" t="t" r="r" b="b"/>
              <a:pathLst>
                <a:path w="3142" h="3325" extrusionOk="0">
                  <a:moveTo>
                    <a:pt x="1" y="1"/>
                  </a:moveTo>
                  <a:lnTo>
                    <a:pt x="3142" y="3325"/>
                  </a:lnTo>
                  <a:cubicBezTo>
                    <a:pt x="3135" y="3297"/>
                    <a:pt x="3132" y="3271"/>
                    <a:pt x="3126" y="3244"/>
                  </a:cubicBezTo>
                  <a:cubicBezTo>
                    <a:pt x="3126" y="3242"/>
                    <a:pt x="3126" y="3238"/>
                    <a:pt x="3125" y="3236"/>
                  </a:cubicBezTo>
                  <a:lnTo>
                    <a:pt x="70" y="2"/>
                  </a:lnTo>
                  <a:cubicBezTo>
                    <a:pt x="48" y="1"/>
                    <a:pt x="25" y="1"/>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9" name="Google Shape;2192;p45">
              <a:extLst>
                <a:ext uri="{FF2B5EF4-FFF2-40B4-BE49-F238E27FC236}">
                  <a16:creationId xmlns:a16="http://schemas.microsoft.com/office/drawing/2014/main" xmlns="" id="{568BF069-FF50-90F4-8FC3-C31D7937DAC2}"/>
                </a:ext>
              </a:extLst>
            </p:cNvPr>
            <p:cNvSpPr/>
            <p:nvPr/>
          </p:nvSpPr>
          <p:spPr>
            <a:xfrm>
              <a:off x="6417741" y="1996674"/>
              <a:ext cx="257131" cy="259587"/>
            </a:xfrm>
            <a:custGeom>
              <a:avLst/>
              <a:gdLst/>
              <a:ahLst/>
              <a:cxnLst/>
              <a:rect l="l" t="t" r="r" b="b"/>
              <a:pathLst>
                <a:path w="3769" h="3805" extrusionOk="0">
                  <a:moveTo>
                    <a:pt x="50" y="0"/>
                  </a:moveTo>
                  <a:cubicBezTo>
                    <a:pt x="32" y="4"/>
                    <a:pt x="18" y="12"/>
                    <a:pt x="0" y="20"/>
                  </a:cubicBezTo>
                  <a:cubicBezTo>
                    <a:pt x="1166" y="1361"/>
                    <a:pt x="2430" y="2632"/>
                    <a:pt x="3763" y="3804"/>
                  </a:cubicBezTo>
                  <a:cubicBezTo>
                    <a:pt x="3764" y="3803"/>
                    <a:pt x="3767" y="3800"/>
                    <a:pt x="3769" y="3797"/>
                  </a:cubicBezTo>
                  <a:cubicBezTo>
                    <a:pt x="3696" y="3732"/>
                    <a:pt x="3634" y="3658"/>
                    <a:pt x="3583" y="3579"/>
                  </a:cubicBezTo>
                  <a:cubicBezTo>
                    <a:pt x="2333" y="2464"/>
                    <a:pt x="1148" y="1264"/>
                    <a:pt x="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1" name="Google Shape;2193;p45">
              <a:extLst>
                <a:ext uri="{FF2B5EF4-FFF2-40B4-BE49-F238E27FC236}">
                  <a16:creationId xmlns:a16="http://schemas.microsoft.com/office/drawing/2014/main" xmlns="" id="{0B4148EC-D11F-54DD-812B-7F464C844589}"/>
                </a:ext>
              </a:extLst>
            </p:cNvPr>
            <p:cNvSpPr/>
            <p:nvPr/>
          </p:nvSpPr>
          <p:spPr>
            <a:xfrm>
              <a:off x="6401640" y="2009364"/>
              <a:ext cx="264840" cy="263202"/>
            </a:xfrm>
            <a:custGeom>
              <a:avLst/>
              <a:gdLst/>
              <a:ahLst/>
              <a:cxnLst/>
              <a:rect l="l" t="t" r="r" b="b"/>
              <a:pathLst>
                <a:path w="3882" h="3858" extrusionOk="0">
                  <a:moveTo>
                    <a:pt x="29" y="1"/>
                  </a:moveTo>
                  <a:cubicBezTo>
                    <a:pt x="18" y="15"/>
                    <a:pt x="9" y="28"/>
                    <a:pt x="0" y="43"/>
                  </a:cubicBezTo>
                  <a:cubicBezTo>
                    <a:pt x="1192" y="1399"/>
                    <a:pt x="2487" y="2683"/>
                    <a:pt x="3860" y="3857"/>
                  </a:cubicBezTo>
                  <a:cubicBezTo>
                    <a:pt x="3867" y="3841"/>
                    <a:pt x="3874" y="3827"/>
                    <a:pt x="3882" y="3810"/>
                  </a:cubicBezTo>
                  <a:cubicBezTo>
                    <a:pt x="2514" y="2636"/>
                    <a:pt x="1219" y="1356"/>
                    <a:pt x="2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2" name="Google Shape;2194;p45">
              <a:extLst>
                <a:ext uri="{FF2B5EF4-FFF2-40B4-BE49-F238E27FC236}">
                  <a16:creationId xmlns:a16="http://schemas.microsoft.com/office/drawing/2014/main" xmlns="" id="{F5045892-B168-E9DB-FCE8-2A1D0630DEAA}"/>
                </a:ext>
              </a:extLst>
            </p:cNvPr>
            <p:cNvSpPr/>
            <p:nvPr/>
          </p:nvSpPr>
          <p:spPr>
            <a:xfrm>
              <a:off x="6426610" y="2265410"/>
              <a:ext cx="685704" cy="395418"/>
            </a:xfrm>
            <a:custGeom>
              <a:avLst/>
              <a:gdLst/>
              <a:ahLst/>
              <a:cxnLst/>
              <a:rect l="l" t="t" r="r" b="b"/>
              <a:pathLst>
                <a:path w="10051" h="5796" extrusionOk="0">
                  <a:moveTo>
                    <a:pt x="7810" y="1"/>
                  </a:moveTo>
                  <a:cubicBezTo>
                    <a:pt x="7692" y="1"/>
                    <a:pt x="7580" y="19"/>
                    <a:pt x="7478" y="61"/>
                  </a:cubicBezTo>
                  <a:cubicBezTo>
                    <a:pt x="6586" y="424"/>
                    <a:pt x="5238" y="1225"/>
                    <a:pt x="5238" y="1225"/>
                  </a:cubicBezTo>
                  <a:cubicBezTo>
                    <a:pt x="5238" y="1225"/>
                    <a:pt x="3107" y="1959"/>
                    <a:pt x="1788" y="3246"/>
                  </a:cubicBezTo>
                  <a:cubicBezTo>
                    <a:pt x="467" y="4536"/>
                    <a:pt x="1" y="5611"/>
                    <a:pt x="1" y="5611"/>
                  </a:cubicBezTo>
                  <a:lnTo>
                    <a:pt x="1137" y="5366"/>
                  </a:lnTo>
                  <a:lnTo>
                    <a:pt x="1202" y="5352"/>
                  </a:lnTo>
                  <a:cubicBezTo>
                    <a:pt x="1202" y="5352"/>
                    <a:pt x="2129" y="5796"/>
                    <a:pt x="3296" y="5796"/>
                  </a:cubicBezTo>
                  <a:cubicBezTo>
                    <a:pt x="3919" y="5796"/>
                    <a:pt x="4610" y="5670"/>
                    <a:pt x="5266" y="5283"/>
                  </a:cubicBezTo>
                  <a:cubicBezTo>
                    <a:pt x="5376" y="5217"/>
                    <a:pt x="5480" y="5152"/>
                    <a:pt x="5574" y="5087"/>
                  </a:cubicBezTo>
                  <a:cubicBezTo>
                    <a:pt x="5809" y="4928"/>
                    <a:pt x="6000" y="4770"/>
                    <a:pt x="6157" y="4615"/>
                  </a:cubicBezTo>
                  <a:cubicBezTo>
                    <a:pt x="7069" y="3719"/>
                    <a:pt x="6899" y="2923"/>
                    <a:pt x="7719" y="2544"/>
                  </a:cubicBezTo>
                  <a:cubicBezTo>
                    <a:pt x="7743" y="2532"/>
                    <a:pt x="7767" y="2522"/>
                    <a:pt x="7793" y="2509"/>
                  </a:cubicBezTo>
                  <a:cubicBezTo>
                    <a:pt x="8356" y="2250"/>
                    <a:pt x="9027" y="1975"/>
                    <a:pt x="9536" y="1779"/>
                  </a:cubicBezTo>
                  <a:cubicBezTo>
                    <a:pt x="9719" y="1684"/>
                    <a:pt x="9863" y="1584"/>
                    <a:pt x="9952" y="1481"/>
                  </a:cubicBezTo>
                  <a:cubicBezTo>
                    <a:pt x="9989" y="1436"/>
                    <a:pt x="10017" y="1390"/>
                    <a:pt x="10031" y="1344"/>
                  </a:cubicBezTo>
                  <a:lnTo>
                    <a:pt x="10031" y="1342"/>
                  </a:lnTo>
                  <a:cubicBezTo>
                    <a:pt x="10033" y="1323"/>
                    <a:pt x="10037" y="1307"/>
                    <a:pt x="10043" y="1296"/>
                  </a:cubicBezTo>
                  <a:lnTo>
                    <a:pt x="10043" y="1294"/>
                  </a:lnTo>
                  <a:cubicBezTo>
                    <a:pt x="10043" y="1288"/>
                    <a:pt x="10044" y="1283"/>
                    <a:pt x="10044" y="1277"/>
                  </a:cubicBezTo>
                  <a:cubicBezTo>
                    <a:pt x="10050" y="1216"/>
                    <a:pt x="10033" y="1157"/>
                    <a:pt x="9995" y="1095"/>
                  </a:cubicBezTo>
                  <a:cubicBezTo>
                    <a:pt x="9995" y="1095"/>
                    <a:pt x="8720" y="1"/>
                    <a:pt x="78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3" name="Google Shape;2195;p45">
              <a:extLst>
                <a:ext uri="{FF2B5EF4-FFF2-40B4-BE49-F238E27FC236}">
                  <a16:creationId xmlns:a16="http://schemas.microsoft.com/office/drawing/2014/main" xmlns="" id="{F277F842-FDBE-26A4-AA15-67A2E8FB0A3C}"/>
                </a:ext>
              </a:extLst>
            </p:cNvPr>
            <p:cNvSpPr/>
            <p:nvPr/>
          </p:nvSpPr>
          <p:spPr>
            <a:xfrm>
              <a:off x="6334302" y="2017482"/>
              <a:ext cx="429461" cy="460979"/>
            </a:xfrm>
            <a:custGeom>
              <a:avLst/>
              <a:gdLst/>
              <a:ahLst/>
              <a:cxnLst/>
              <a:rect l="l" t="t" r="r" b="b"/>
              <a:pathLst>
                <a:path w="6295" h="6757" extrusionOk="0">
                  <a:moveTo>
                    <a:pt x="391" y="1"/>
                  </a:moveTo>
                  <a:cubicBezTo>
                    <a:pt x="304" y="1"/>
                    <a:pt x="219" y="23"/>
                    <a:pt x="152" y="79"/>
                  </a:cubicBezTo>
                  <a:cubicBezTo>
                    <a:pt x="0" y="212"/>
                    <a:pt x="29" y="451"/>
                    <a:pt x="84" y="643"/>
                  </a:cubicBezTo>
                  <a:cubicBezTo>
                    <a:pt x="253" y="1237"/>
                    <a:pt x="560" y="1790"/>
                    <a:pt x="973" y="2249"/>
                  </a:cubicBezTo>
                  <a:cubicBezTo>
                    <a:pt x="850" y="2178"/>
                    <a:pt x="707" y="2140"/>
                    <a:pt x="568" y="2117"/>
                  </a:cubicBezTo>
                  <a:cubicBezTo>
                    <a:pt x="540" y="2112"/>
                    <a:pt x="512" y="2110"/>
                    <a:pt x="484" y="2110"/>
                  </a:cubicBezTo>
                  <a:cubicBezTo>
                    <a:pt x="370" y="2110"/>
                    <a:pt x="255" y="2151"/>
                    <a:pt x="184" y="2240"/>
                  </a:cubicBezTo>
                  <a:cubicBezTo>
                    <a:pt x="57" y="2399"/>
                    <a:pt x="123" y="2632"/>
                    <a:pt x="206" y="2819"/>
                  </a:cubicBezTo>
                  <a:cubicBezTo>
                    <a:pt x="513" y="3512"/>
                    <a:pt x="987" y="4134"/>
                    <a:pt x="1574" y="4614"/>
                  </a:cubicBezTo>
                  <a:cubicBezTo>
                    <a:pt x="1535" y="4598"/>
                    <a:pt x="1490" y="4589"/>
                    <a:pt x="1446" y="4589"/>
                  </a:cubicBezTo>
                  <a:cubicBezTo>
                    <a:pt x="1379" y="4589"/>
                    <a:pt x="1312" y="4608"/>
                    <a:pt x="1264" y="4646"/>
                  </a:cubicBezTo>
                  <a:cubicBezTo>
                    <a:pt x="1150" y="4737"/>
                    <a:pt x="1108" y="4896"/>
                    <a:pt x="1129" y="5041"/>
                  </a:cubicBezTo>
                  <a:cubicBezTo>
                    <a:pt x="1151" y="5185"/>
                    <a:pt x="1228" y="5315"/>
                    <a:pt x="1313" y="5432"/>
                  </a:cubicBezTo>
                  <a:cubicBezTo>
                    <a:pt x="1708" y="5995"/>
                    <a:pt x="2316" y="6388"/>
                    <a:pt x="2975" y="6586"/>
                  </a:cubicBezTo>
                  <a:cubicBezTo>
                    <a:pt x="3139" y="6635"/>
                    <a:pt x="3305" y="6673"/>
                    <a:pt x="3472" y="6700"/>
                  </a:cubicBezTo>
                  <a:cubicBezTo>
                    <a:pt x="3705" y="6739"/>
                    <a:pt x="3943" y="6757"/>
                    <a:pt x="4181" y="6757"/>
                  </a:cubicBezTo>
                  <a:cubicBezTo>
                    <a:pt x="4461" y="6757"/>
                    <a:pt x="4742" y="6732"/>
                    <a:pt x="5019" y="6687"/>
                  </a:cubicBezTo>
                  <a:cubicBezTo>
                    <a:pt x="5442" y="6241"/>
                    <a:pt x="5823" y="5778"/>
                    <a:pt x="6294" y="5384"/>
                  </a:cubicBezTo>
                  <a:cubicBezTo>
                    <a:pt x="5301" y="4414"/>
                    <a:pt x="4310" y="3443"/>
                    <a:pt x="3315" y="2472"/>
                  </a:cubicBezTo>
                  <a:cubicBezTo>
                    <a:pt x="2684" y="1852"/>
                    <a:pt x="2051" y="1235"/>
                    <a:pt x="1419" y="617"/>
                  </a:cubicBezTo>
                  <a:cubicBezTo>
                    <a:pt x="1170" y="373"/>
                    <a:pt x="905" y="119"/>
                    <a:pt x="568" y="27"/>
                  </a:cubicBezTo>
                  <a:cubicBezTo>
                    <a:pt x="511" y="11"/>
                    <a:pt x="451" y="1"/>
                    <a:pt x="3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4" name="Google Shape;2196;p45">
              <a:extLst>
                <a:ext uri="{FF2B5EF4-FFF2-40B4-BE49-F238E27FC236}">
                  <a16:creationId xmlns:a16="http://schemas.microsoft.com/office/drawing/2014/main" xmlns="" id="{63AC7524-F830-F7E3-1320-83A910360E2B}"/>
                </a:ext>
              </a:extLst>
            </p:cNvPr>
            <p:cNvSpPr/>
            <p:nvPr/>
          </p:nvSpPr>
          <p:spPr>
            <a:xfrm>
              <a:off x="6335531" y="2017482"/>
              <a:ext cx="335791" cy="457023"/>
            </a:xfrm>
            <a:custGeom>
              <a:avLst/>
              <a:gdLst/>
              <a:ahLst/>
              <a:cxnLst/>
              <a:rect l="l" t="t" r="r" b="b"/>
              <a:pathLst>
                <a:path w="4922" h="6699" extrusionOk="0">
                  <a:moveTo>
                    <a:pt x="370" y="1"/>
                  </a:moveTo>
                  <a:cubicBezTo>
                    <a:pt x="283" y="1"/>
                    <a:pt x="199" y="23"/>
                    <a:pt x="133" y="79"/>
                  </a:cubicBezTo>
                  <a:cubicBezTo>
                    <a:pt x="104" y="105"/>
                    <a:pt x="82" y="132"/>
                    <a:pt x="66" y="166"/>
                  </a:cubicBezTo>
                  <a:cubicBezTo>
                    <a:pt x="57" y="183"/>
                    <a:pt x="50" y="199"/>
                    <a:pt x="46" y="215"/>
                  </a:cubicBezTo>
                  <a:cubicBezTo>
                    <a:pt x="1" y="344"/>
                    <a:pt x="26" y="506"/>
                    <a:pt x="66" y="643"/>
                  </a:cubicBezTo>
                  <a:cubicBezTo>
                    <a:pt x="117" y="820"/>
                    <a:pt x="178" y="991"/>
                    <a:pt x="250" y="1157"/>
                  </a:cubicBezTo>
                  <a:cubicBezTo>
                    <a:pt x="263" y="1189"/>
                    <a:pt x="277" y="1218"/>
                    <a:pt x="292" y="1248"/>
                  </a:cubicBezTo>
                  <a:lnTo>
                    <a:pt x="292" y="1250"/>
                  </a:lnTo>
                  <a:cubicBezTo>
                    <a:pt x="460" y="1610"/>
                    <a:pt x="681" y="1945"/>
                    <a:pt x="948" y="2241"/>
                  </a:cubicBezTo>
                  <a:cubicBezTo>
                    <a:pt x="949" y="2243"/>
                    <a:pt x="951" y="2247"/>
                    <a:pt x="952" y="2249"/>
                  </a:cubicBezTo>
                  <a:cubicBezTo>
                    <a:pt x="877" y="2205"/>
                    <a:pt x="793" y="2175"/>
                    <a:pt x="706" y="2153"/>
                  </a:cubicBezTo>
                  <a:cubicBezTo>
                    <a:pt x="654" y="2139"/>
                    <a:pt x="600" y="2126"/>
                    <a:pt x="547" y="2118"/>
                  </a:cubicBezTo>
                  <a:cubicBezTo>
                    <a:pt x="520" y="2114"/>
                    <a:pt x="494" y="2112"/>
                    <a:pt x="467" y="2112"/>
                  </a:cubicBezTo>
                  <a:cubicBezTo>
                    <a:pt x="352" y="2112"/>
                    <a:pt x="236" y="2152"/>
                    <a:pt x="163" y="2241"/>
                  </a:cubicBezTo>
                  <a:cubicBezTo>
                    <a:pt x="147" y="2262"/>
                    <a:pt x="137" y="2282"/>
                    <a:pt x="127" y="2304"/>
                  </a:cubicBezTo>
                  <a:cubicBezTo>
                    <a:pt x="118" y="2318"/>
                    <a:pt x="112" y="2334"/>
                    <a:pt x="110" y="2350"/>
                  </a:cubicBezTo>
                  <a:cubicBezTo>
                    <a:pt x="73" y="2473"/>
                    <a:pt x="104" y="2616"/>
                    <a:pt x="154" y="2745"/>
                  </a:cubicBezTo>
                  <a:cubicBezTo>
                    <a:pt x="166" y="2771"/>
                    <a:pt x="176" y="2797"/>
                    <a:pt x="188" y="2821"/>
                  </a:cubicBezTo>
                  <a:cubicBezTo>
                    <a:pt x="188" y="2822"/>
                    <a:pt x="189" y="2822"/>
                    <a:pt x="189" y="2825"/>
                  </a:cubicBezTo>
                  <a:cubicBezTo>
                    <a:pt x="370" y="3230"/>
                    <a:pt x="607" y="3611"/>
                    <a:pt x="890" y="3954"/>
                  </a:cubicBezTo>
                  <a:lnTo>
                    <a:pt x="891" y="3954"/>
                  </a:lnTo>
                  <a:cubicBezTo>
                    <a:pt x="913" y="3980"/>
                    <a:pt x="935" y="4008"/>
                    <a:pt x="956" y="4034"/>
                  </a:cubicBezTo>
                  <a:lnTo>
                    <a:pt x="958" y="4034"/>
                  </a:lnTo>
                  <a:cubicBezTo>
                    <a:pt x="1137" y="4241"/>
                    <a:pt x="1334" y="4433"/>
                    <a:pt x="1546" y="4607"/>
                  </a:cubicBezTo>
                  <a:cubicBezTo>
                    <a:pt x="1550" y="4608"/>
                    <a:pt x="1553" y="4613"/>
                    <a:pt x="1557" y="4616"/>
                  </a:cubicBezTo>
                  <a:cubicBezTo>
                    <a:pt x="1517" y="4599"/>
                    <a:pt x="1473" y="4591"/>
                    <a:pt x="1429" y="4591"/>
                  </a:cubicBezTo>
                  <a:cubicBezTo>
                    <a:pt x="1411" y="4591"/>
                    <a:pt x="1392" y="4593"/>
                    <a:pt x="1375" y="4595"/>
                  </a:cubicBezTo>
                  <a:cubicBezTo>
                    <a:pt x="1327" y="4603"/>
                    <a:pt x="1282" y="4621"/>
                    <a:pt x="1247" y="4649"/>
                  </a:cubicBezTo>
                  <a:cubicBezTo>
                    <a:pt x="1133" y="4739"/>
                    <a:pt x="1092" y="4898"/>
                    <a:pt x="1114" y="5043"/>
                  </a:cubicBezTo>
                  <a:cubicBezTo>
                    <a:pt x="1124" y="5114"/>
                    <a:pt x="1150" y="5182"/>
                    <a:pt x="1181" y="5247"/>
                  </a:cubicBezTo>
                  <a:cubicBezTo>
                    <a:pt x="1191" y="5268"/>
                    <a:pt x="1202" y="5289"/>
                    <a:pt x="1213" y="5309"/>
                  </a:cubicBezTo>
                  <a:cubicBezTo>
                    <a:pt x="1239" y="5352"/>
                    <a:pt x="1266" y="5396"/>
                    <a:pt x="1295" y="5435"/>
                  </a:cubicBezTo>
                  <a:cubicBezTo>
                    <a:pt x="1493" y="5717"/>
                    <a:pt x="1745" y="5956"/>
                    <a:pt x="2031" y="6150"/>
                  </a:cubicBezTo>
                  <a:cubicBezTo>
                    <a:pt x="2055" y="6166"/>
                    <a:pt x="2078" y="6183"/>
                    <a:pt x="2101" y="6198"/>
                  </a:cubicBezTo>
                  <a:cubicBezTo>
                    <a:pt x="2366" y="6367"/>
                    <a:pt x="2657" y="6499"/>
                    <a:pt x="2957" y="6590"/>
                  </a:cubicBezTo>
                  <a:cubicBezTo>
                    <a:pt x="3019" y="6608"/>
                    <a:pt x="3058" y="6625"/>
                    <a:pt x="3097" y="6639"/>
                  </a:cubicBezTo>
                  <a:cubicBezTo>
                    <a:pt x="3128" y="6650"/>
                    <a:pt x="3152" y="6661"/>
                    <a:pt x="3184" y="6670"/>
                  </a:cubicBezTo>
                  <a:cubicBezTo>
                    <a:pt x="3216" y="6680"/>
                    <a:pt x="3257" y="6690"/>
                    <a:pt x="3310" y="6699"/>
                  </a:cubicBezTo>
                  <a:cubicBezTo>
                    <a:pt x="4041" y="6632"/>
                    <a:pt x="4480" y="6422"/>
                    <a:pt x="4921" y="6130"/>
                  </a:cubicBezTo>
                  <a:cubicBezTo>
                    <a:pt x="4832" y="6083"/>
                    <a:pt x="4756" y="6021"/>
                    <a:pt x="4691" y="5952"/>
                  </a:cubicBezTo>
                  <a:cubicBezTo>
                    <a:pt x="4680" y="5939"/>
                    <a:pt x="4670" y="5927"/>
                    <a:pt x="4658" y="5913"/>
                  </a:cubicBezTo>
                  <a:cubicBezTo>
                    <a:pt x="4581" y="5819"/>
                    <a:pt x="4520" y="5709"/>
                    <a:pt x="4480" y="5590"/>
                  </a:cubicBezTo>
                  <a:cubicBezTo>
                    <a:pt x="4476" y="5583"/>
                    <a:pt x="4474" y="5575"/>
                    <a:pt x="4473" y="5570"/>
                  </a:cubicBezTo>
                  <a:cubicBezTo>
                    <a:pt x="4468" y="5561"/>
                    <a:pt x="4467" y="5551"/>
                    <a:pt x="4463" y="5541"/>
                  </a:cubicBezTo>
                  <a:cubicBezTo>
                    <a:pt x="4438" y="5455"/>
                    <a:pt x="4423" y="5365"/>
                    <a:pt x="4422" y="5274"/>
                  </a:cubicBezTo>
                  <a:cubicBezTo>
                    <a:pt x="4419" y="5258"/>
                    <a:pt x="4419" y="5240"/>
                    <a:pt x="4419" y="5224"/>
                  </a:cubicBezTo>
                  <a:cubicBezTo>
                    <a:pt x="4422" y="5128"/>
                    <a:pt x="4438" y="5033"/>
                    <a:pt x="4465" y="4941"/>
                  </a:cubicBezTo>
                  <a:lnTo>
                    <a:pt x="4484" y="4889"/>
                  </a:lnTo>
                  <a:cubicBezTo>
                    <a:pt x="4492" y="4867"/>
                    <a:pt x="4502" y="4846"/>
                    <a:pt x="4512" y="4824"/>
                  </a:cubicBezTo>
                  <a:cubicBezTo>
                    <a:pt x="4463" y="4804"/>
                    <a:pt x="4418" y="4782"/>
                    <a:pt x="4373" y="4757"/>
                  </a:cubicBezTo>
                  <a:lnTo>
                    <a:pt x="4371" y="4757"/>
                  </a:lnTo>
                  <a:cubicBezTo>
                    <a:pt x="4337" y="4740"/>
                    <a:pt x="4303" y="4723"/>
                    <a:pt x="4271" y="4704"/>
                  </a:cubicBezTo>
                  <a:cubicBezTo>
                    <a:pt x="4177" y="4650"/>
                    <a:pt x="4089" y="4591"/>
                    <a:pt x="4005" y="4527"/>
                  </a:cubicBezTo>
                  <a:cubicBezTo>
                    <a:pt x="4005" y="4526"/>
                    <a:pt x="4004" y="4526"/>
                    <a:pt x="4002" y="4526"/>
                  </a:cubicBezTo>
                  <a:cubicBezTo>
                    <a:pt x="3970" y="4500"/>
                    <a:pt x="3944" y="4475"/>
                    <a:pt x="3915" y="4449"/>
                  </a:cubicBezTo>
                  <a:cubicBezTo>
                    <a:pt x="3788" y="4335"/>
                    <a:pt x="3676" y="4204"/>
                    <a:pt x="3584" y="4057"/>
                  </a:cubicBezTo>
                  <a:cubicBezTo>
                    <a:pt x="3569" y="4035"/>
                    <a:pt x="3556" y="4013"/>
                    <a:pt x="3542" y="3992"/>
                  </a:cubicBezTo>
                  <a:cubicBezTo>
                    <a:pt x="3496" y="3912"/>
                    <a:pt x="3454" y="3827"/>
                    <a:pt x="3416" y="3738"/>
                  </a:cubicBezTo>
                  <a:cubicBezTo>
                    <a:pt x="3394" y="3689"/>
                    <a:pt x="3375" y="3637"/>
                    <a:pt x="3358" y="3586"/>
                  </a:cubicBezTo>
                  <a:cubicBezTo>
                    <a:pt x="3351" y="3565"/>
                    <a:pt x="3345" y="3544"/>
                    <a:pt x="3338" y="3523"/>
                  </a:cubicBezTo>
                  <a:cubicBezTo>
                    <a:pt x="3304" y="3411"/>
                    <a:pt x="3280" y="3297"/>
                    <a:pt x="3267" y="3181"/>
                  </a:cubicBezTo>
                  <a:cubicBezTo>
                    <a:pt x="3265" y="3161"/>
                    <a:pt x="3264" y="3140"/>
                    <a:pt x="3260" y="3119"/>
                  </a:cubicBezTo>
                  <a:cubicBezTo>
                    <a:pt x="3252" y="3030"/>
                    <a:pt x="3249" y="2945"/>
                    <a:pt x="3251" y="2857"/>
                  </a:cubicBezTo>
                  <a:lnTo>
                    <a:pt x="3251" y="2855"/>
                  </a:lnTo>
                  <a:cubicBezTo>
                    <a:pt x="3251" y="2835"/>
                    <a:pt x="3252" y="2818"/>
                    <a:pt x="3252" y="2797"/>
                  </a:cubicBezTo>
                  <a:cubicBezTo>
                    <a:pt x="3257" y="2741"/>
                    <a:pt x="3260" y="2683"/>
                    <a:pt x="3268" y="2629"/>
                  </a:cubicBezTo>
                  <a:cubicBezTo>
                    <a:pt x="3273" y="2609"/>
                    <a:pt x="3274" y="2590"/>
                    <a:pt x="3278" y="2572"/>
                  </a:cubicBezTo>
                  <a:cubicBezTo>
                    <a:pt x="3283" y="2538"/>
                    <a:pt x="3290" y="2503"/>
                    <a:pt x="3296" y="2472"/>
                  </a:cubicBezTo>
                  <a:cubicBezTo>
                    <a:pt x="2665" y="1852"/>
                    <a:pt x="2031" y="1235"/>
                    <a:pt x="1399" y="617"/>
                  </a:cubicBezTo>
                  <a:cubicBezTo>
                    <a:pt x="1152" y="374"/>
                    <a:pt x="890" y="125"/>
                    <a:pt x="557" y="28"/>
                  </a:cubicBezTo>
                  <a:lnTo>
                    <a:pt x="554" y="28"/>
                  </a:lnTo>
                  <a:cubicBezTo>
                    <a:pt x="551" y="27"/>
                    <a:pt x="550" y="27"/>
                    <a:pt x="547" y="27"/>
                  </a:cubicBezTo>
                  <a:cubicBezTo>
                    <a:pt x="521" y="19"/>
                    <a:pt x="495" y="12"/>
                    <a:pt x="466" y="9"/>
                  </a:cubicBezTo>
                  <a:cubicBezTo>
                    <a:pt x="434" y="4"/>
                    <a:pt x="402" y="1"/>
                    <a:pt x="3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5" name="Google Shape;2197;p45">
              <a:extLst>
                <a:ext uri="{FF2B5EF4-FFF2-40B4-BE49-F238E27FC236}">
                  <a16:creationId xmlns:a16="http://schemas.microsoft.com/office/drawing/2014/main" xmlns="" id="{989DDECA-01FB-D5B7-1C29-E01E21AFD0C9}"/>
                </a:ext>
              </a:extLst>
            </p:cNvPr>
            <p:cNvSpPr/>
            <p:nvPr/>
          </p:nvSpPr>
          <p:spPr>
            <a:xfrm>
              <a:off x="6367391" y="2018164"/>
              <a:ext cx="191910" cy="178743"/>
            </a:xfrm>
            <a:custGeom>
              <a:avLst/>
              <a:gdLst/>
              <a:ahLst/>
              <a:cxnLst/>
              <a:rect l="l" t="t" r="r" b="b"/>
              <a:pathLst>
                <a:path w="2813" h="2620" extrusionOk="0">
                  <a:moveTo>
                    <a:pt x="0" y="1"/>
                  </a:moveTo>
                  <a:cubicBezTo>
                    <a:pt x="905" y="900"/>
                    <a:pt x="1846" y="1780"/>
                    <a:pt x="2804" y="2619"/>
                  </a:cubicBezTo>
                  <a:cubicBezTo>
                    <a:pt x="2807" y="2599"/>
                    <a:pt x="2808" y="2580"/>
                    <a:pt x="2813" y="2562"/>
                  </a:cubicBezTo>
                  <a:cubicBezTo>
                    <a:pt x="1885" y="1745"/>
                    <a:pt x="971" y="892"/>
                    <a:pt x="91" y="21"/>
                  </a:cubicBezTo>
                  <a:lnTo>
                    <a:pt x="90" y="21"/>
                  </a:lnTo>
                  <a:cubicBezTo>
                    <a:pt x="85" y="18"/>
                    <a:pt x="84" y="18"/>
                    <a:pt x="83" y="18"/>
                  </a:cubicBezTo>
                  <a:cubicBezTo>
                    <a:pt x="55" y="9"/>
                    <a:pt x="29" y="4"/>
                    <a:pt x="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6" name="Google Shape;2198;p45">
              <a:extLst>
                <a:ext uri="{FF2B5EF4-FFF2-40B4-BE49-F238E27FC236}">
                  <a16:creationId xmlns:a16="http://schemas.microsoft.com/office/drawing/2014/main" xmlns="" id="{BA4A9AF5-88EC-A034-FDB8-3A6AFAD673EF}"/>
                </a:ext>
              </a:extLst>
            </p:cNvPr>
            <p:cNvSpPr/>
            <p:nvPr/>
          </p:nvSpPr>
          <p:spPr>
            <a:xfrm>
              <a:off x="6338601" y="2028739"/>
              <a:ext cx="219131" cy="183587"/>
            </a:xfrm>
            <a:custGeom>
              <a:avLst/>
              <a:gdLst/>
              <a:ahLst/>
              <a:cxnLst/>
              <a:rect l="l" t="t" r="r" b="b"/>
              <a:pathLst>
                <a:path w="3212" h="2691" extrusionOk="0">
                  <a:moveTo>
                    <a:pt x="23" y="1"/>
                  </a:moveTo>
                  <a:cubicBezTo>
                    <a:pt x="12" y="18"/>
                    <a:pt x="5" y="34"/>
                    <a:pt x="1" y="50"/>
                  </a:cubicBezTo>
                  <a:cubicBezTo>
                    <a:pt x="972" y="1040"/>
                    <a:pt x="2049" y="1929"/>
                    <a:pt x="3209" y="2690"/>
                  </a:cubicBezTo>
                  <a:cubicBezTo>
                    <a:pt x="3209" y="2670"/>
                    <a:pt x="3212" y="2653"/>
                    <a:pt x="3212" y="2632"/>
                  </a:cubicBezTo>
                  <a:cubicBezTo>
                    <a:pt x="2058" y="1871"/>
                    <a:pt x="990" y="988"/>
                    <a:pt x="2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7" name="Google Shape;2199;p45">
              <a:extLst>
                <a:ext uri="{FF2B5EF4-FFF2-40B4-BE49-F238E27FC236}">
                  <a16:creationId xmlns:a16="http://schemas.microsoft.com/office/drawing/2014/main" xmlns="" id="{14A25BF4-F352-6EB2-5367-37F4EC1BC04A}"/>
                </a:ext>
              </a:extLst>
            </p:cNvPr>
            <p:cNvSpPr/>
            <p:nvPr/>
          </p:nvSpPr>
          <p:spPr>
            <a:xfrm>
              <a:off x="6352518" y="2096418"/>
              <a:ext cx="206032" cy="138014"/>
            </a:xfrm>
            <a:custGeom>
              <a:avLst/>
              <a:gdLst/>
              <a:ahLst/>
              <a:cxnLst/>
              <a:rect l="l" t="t" r="r" b="b"/>
              <a:pathLst>
                <a:path w="3020" h="2023" extrusionOk="0">
                  <a:moveTo>
                    <a:pt x="1" y="0"/>
                  </a:moveTo>
                  <a:lnTo>
                    <a:pt x="1" y="0"/>
                  </a:lnTo>
                  <a:cubicBezTo>
                    <a:pt x="14" y="32"/>
                    <a:pt x="28" y="61"/>
                    <a:pt x="43" y="91"/>
                  </a:cubicBezTo>
                  <a:lnTo>
                    <a:pt x="43" y="93"/>
                  </a:lnTo>
                  <a:cubicBezTo>
                    <a:pt x="991" y="799"/>
                    <a:pt x="1986" y="1446"/>
                    <a:pt x="3019" y="2023"/>
                  </a:cubicBezTo>
                  <a:cubicBezTo>
                    <a:pt x="3018" y="2002"/>
                    <a:pt x="3016" y="1982"/>
                    <a:pt x="3012" y="1960"/>
                  </a:cubicBezTo>
                  <a:cubicBezTo>
                    <a:pt x="1968" y="1375"/>
                    <a:pt x="961" y="721"/>
                    <a:pt x="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8" name="Google Shape;2200;p45">
              <a:extLst>
                <a:ext uri="{FF2B5EF4-FFF2-40B4-BE49-F238E27FC236}">
                  <a16:creationId xmlns:a16="http://schemas.microsoft.com/office/drawing/2014/main" xmlns="" id="{727157C0-8441-9DFD-F12E-DC533F43E348}"/>
                </a:ext>
              </a:extLst>
            </p:cNvPr>
            <p:cNvSpPr/>
            <p:nvPr/>
          </p:nvSpPr>
          <p:spPr>
            <a:xfrm>
              <a:off x="6383833" y="2164233"/>
              <a:ext cx="180926" cy="97831"/>
            </a:xfrm>
            <a:custGeom>
              <a:avLst/>
              <a:gdLst/>
              <a:ahLst/>
              <a:cxnLst/>
              <a:rect l="l" t="t" r="r" b="b"/>
              <a:pathLst>
                <a:path w="2652" h="1434" extrusionOk="0">
                  <a:moveTo>
                    <a:pt x="1" y="1"/>
                  </a:moveTo>
                  <a:lnTo>
                    <a:pt x="1" y="1"/>
                  </a:lnTo>
                  <a:cubicBezTo>
                    <a:pt x="851" y="536"/>
                    <a:pt x="1738" y="1016"/>
                    <a:pt x="2651" y="1434"/>
                  </a:cubicBezTo>
                  <a:cubicBezTo>
                    <a:pt x="2644" y="1412"/>
                    <a:pt x="2638" y="1392"/>
                    <a:pt x="2631" y="1370"/>
                  </a:cubicBezTo>
                  <a:cubicBezTo>
                    <a:pt x="1810" y="992"/>
                    <a:pt x="1010" y="565"/>
                    <a:pt x="240" y="90"/>
                  </a:cubicBezTo>
                  <a:lnTo>
                    <a:pt x="240" y="90"/>
                  </a:lnTo>
                  <a:cubicBezTo>
                    <a:pt x="241" y="92"/>
                    <a:pt x="243" y="96"/>
                    <a:pt x="244" y="98"/>
                  </a:cubicBezTo>
                  <a:cubicBezTo>
                    <a:pt x="170" y="53"/>
                    <a:pt x="88" y="22"/>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 name="Google Shape;2201;p45">
              <a:extLst>
                <a:ext uri="{FF2B5EF4-FFF2-40B4-BE49-F238E27FC236}">
                  <a16:creationId xmlns:a16="http://schemas.microsoft.com/office/drawing/2014/main" xmlns="" id="{6D0949E1-BF4E-B3F4-52AA-AC1A49056BC4}"/>
                </a:ext>
              </a:extLst>
            </p:cNvPr>
            <p:cNvSpPr/>
            <p:nvPr/>
          </p:nvSpPr>
          <p:spPr>
            <a:xfrm>
              <a:off x="6342967" y="2174331"/>
              <a:ext cx="237073" cy="119867"/>
            </a:xfrm>
            <a:custGeom>
              <a:avLst/>
              <a:gdLst/>
              <a:ahLst/>
              <a:cxnLst/>
              <a:rect l="l" t="t" r="r" b="b"/>
              <a:pathLst>
                <a:path w="3475" h="1757" extrusionOk="0">
                  <a:moveTo>
                    <a:pt x="18" y="0"/>
                  </a:moveTo>
                  <a:cubicBezTo>
                    <a:pt x="9" y="15"/>
                    <a:pt x="3" y="31"/>
                    <a:pt x="1" y="48"/>
                  </a:cubicBezTo>
                  <a:cubicBezTo>
                    <a:pt x="771" y="566"/>
                    <a:pt x="1587" y="1008"/>
                    <a:pt x="2440" y="1367"/>
                  </a:cubicBezTo>
                  <a:cubicBezTo>
                    <a:pt x="2780" y="1510"/>
                    <a:pt x="3123" y="1641"/>
                    <a:pt x="3475" y="1756"/>
                  </a:cubicBezTo>
                  <a:cubicBezTo>
                    <a:pt x="3460" y="1735"/>
                    <a:pt x="3447" y="1713"/>
                    <a:pt x="3433" y="1691"/>
                  </a:cubicBezTo>
                  <a:cubicBezTo>
                    <a:pt x="2223" y="1280"/>
                    <a:pt x="1078" y="714"/>
                    <a:pt x="1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0" name="Google Shape;2202;p45">
              <a:extLst>
                <a:ext uri="{FF2B5EF4-FFF2-40B4-BE49-F238E27FC236}">
                  <a16:creationId xmlns:a16="http://schemas.microsoft.com/office/drawing/2014/main" xmlns="" id="{DE61E697-3F80-A79E-0959-35572351E5D4}"/>
                </a:ext>
              </a:extLst>
            </p:cNvPr>
            <p:cNvSpPr/>
            <p:nvPr/>
          </p:nvSpPr>
          <p:spPr>
            <a:xfrm>
              <a:off x="6346037" y="2204418"/>
              <a:ext cx="262793" cy="121572"/>
            </a:xfrm>
            <a:custGeom>
              <a:avLst/>
              <a:gdLst/>
              <a:ahLst/>
              <a:cxnLst/>
              <a:rect l="l" t="t" r="r" b="b"/>
              <a:pathLst>
                <a:path w="3852" h="1782" extrusionOk="0">
                  <a:moveTo>
                    <a:pt x="0" y="1"/>
                  </a:moveTo>
                  <a:cubicBezTo>
                    <a:pt x="12" y="28"/>
                    <a:pt x="22" y="53"/>
                    <a:pt x="34" y="78"/>
                  </a:cubicBezTo>
                  <a:cubicBezTo>
                    <a:pt x="34" y="79"/>
                    <a:pt x="35" y="79"/>
                    <a:pt x="35" y="81"/>
                  </a:cubicBezTo>
                  <a:cubicBezTo>
                    <a:pt x="704" y="512"/>
                    <a:pt x="1412" y="884"/>
                    <a:pt x="2144" y="1192"/>
                  </a:cubicBezTo>
                  <a:cubicBezTo>
                    <a:pt x="2700" y="1425"/>
                    <a:pt x="3271" y="1622"/>
                    <a:pt x="3851" y="1781"/>
                  </a:cubicBezTo>
                  <a:cubicBezTo>
                    <a:pt x="3821" y="1755"/>
                    <a:pt x="3793" y="1731"/>
                    <a:pt x="3764" y="1706"/>
                  </a:cubicBezTo>
                  <a:cubicBezTo>
                    <a:pt x="2437" y="1334"/>
                    <a:pt x="1157" y="754"/>
                    <a:pt x="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1" name="Google Shape;2203;p45">
              <a:extLst>
                <a:ext uri="{FF2B5EF4-FFF2-40B4-BE49-F238E27FC236}">
                  <a16:creationId xmlns:a16="http://schemas.microsoft.com/office/drawing/2014/main" xmlns="" id="{1A7A4005-5690-2753-E2AF-25426125FC30}"/>
                </a:ext>
              </a:extLst>
            </p:cNvPr>
            <p:cNvSpPr/>
            <p:nvPr/>
          </p:nvSpPr>
          <p:spPr>
            <a:xfrm>
              <a:off x="6396182" y="2286901"/>
              <a:ext cx="237619" cy="54783"/>
            </a:xfrm>
            <a:custGeom>
              <a:avLst/>
              <a:gdLst/>
              <a:ahLst/>
              <a:cxnLst/>
              <a:rect l="l" t="t" r="r" b="b"/>
              <a:pathLst>
                <a:path w="3483" h="803" extrusionOk="0">
                  <a:moveTo>
                    <a:pt x="1" y="1"/>
                  </a:moveTo>
                  <a:lnTo>
                    <a:pt x="1" y="1"/>
                  </a:lnTo>
                  <a:cubicBezTo>
                    <a:pt x="22" y="28"/>
                    <a:pt x="44" y="56"/>
                    <a:pt x="66" y="80"/>
                  </a:cubicBezTo>
                  <a:lnTo>
                    <a:pt x="67" y="80"/>
                  </a:lnTo>
                  <a:cubicBezTo>
                    <a:pt x="1152" y="513"/>
                    <a:pt x="2307" y="759"/>
                    <a:pt x="3482" y="803"/>
                  </a:cubicBezTo>
                  <a:cubicBezTo>
                    <a:pt x="3448" y="787"/>
                    <a:pt x="3414" y="768"/>
                    <a:pt x="3382" y="751"/>
                  </a:cubicBezTo>
                  <a:cubicBezTo>
                    <a:pt x="2219" y="697"/>
                    <a:pt x="1073" y="442"/>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2" name="Google Shape;2204;p45">
              <a:extLst>
                <a:ext uri="{FF2B5EF4-FFF2-40B4-BE49-F238E27FC236}">
                  <a16:creationId xmlns:a16="http://schemas.microsoft.com/office/drawing/2014/main" xmlns="" id="{2EF49C45-36E5-462E-2CC1-2C3791640486}"/>
                </a:ext>
              </a:extLst>
            </p:cNvPr>
            <p:cNvSpPr/>
            <p:nvPr/>
          </p:nvSpPr>
          <p:spPr>
            <a:xfrm>
              <a:off x="6429066" y="2330565"/>
              <a:ext cx="212650" cy="28449"/>
            </a:xfrm>
            <a:custGeom>
              <a:avLst/>
              <a:gdLst/>
              <a:ahLst/>
              <a:cxnLst/>
              <a:rect l="l" t="t" r="r" b="b"/>
              <a:pathLst>
                <a:path w="3117" h="417" extrusionOk="0">
                  <a:moveTo>
                    <a:pt x="175" y="18"/>
                  </a:moveTo>
                  <a:lnTo>
                    <a:pt x="175" y="18"/>
                  </a:lnTo>
                  <a:cubicBezTo>
                    <a:pt x="175" y="18"/>
                    <a:pt x="175" y="18"/>
                    <a:pt x="175" y="18"/>
                  </a:cubicBezTo>
                  <a:lnTo>
                    <a:pt x="175" y="18"/>
                  </a:lnTo>
                  <a:cubicBezTo>
                    <a:pt x="175" y="18"/>
                    <a:pt x="175" y="18"/>
                    <a:pt x="175" y="18"/>
                  </a:cubicBezTo>
                  <a:close/>
                  <a:moveTo>
                    <a:pt x="56" y="0"/>
                  </a:moveTo>
                  <a:cubicBezTo>
                    <a:pt x="37" y="0"/>
                    <a:pt x="19" y="2"/>
                    <a:pt x="1" y="5"/>
                  </a:cubicBezTo>
                  <a:cubicBezTo>
                    <a:pt x="702" y="276"/>
                    <a:pt x="1460" y="416"/>
                    <a:pt x="2214" y="416"/>
                  </a:cubicBezTo>
                  <a:cubicBezTo>
                    <a:pt x="2510" y="416"/>
                    <a:pt x="2805" y="395"/>
                    <a:pt x="3096" y="351"/>
                  </a:cubicBezTo>
                  <a:lnTo>
                    <a:pt x="3116" y="299"/>
                  </a:lnTo>
                  <a:lnTo>
                    <a:pt x="3116" y="299"/>
                  </a:lnTo>
                  <a:cubicBezTo>
                    <a:pt x="2818" y="346"/>
                    <a:pt x="2515" y="369"/>
                    <a:pt x="2212" y="369"/>
                  </a:cubicBezTo>
                  <a:cubicBezTo>
                    <a:pt x="1521" y="369"/>
                    <a:pt x="826" y="249"/>
                    <a:pt x="175" y="18"/>
                  </a:cubicBezTo>
                  <a:lnTo>
                    <a:pt x="175" y="18"/>
                  </a:lnTo>
                  <a:cubicBezTo>
                    <a:pt x="179" y="20"/>
                    <a:pt x="182" y="24"/>
                    <a:pt x="186" y="27"/>
                  </a:cubicBezTo>
                  <a:cubicBezTo>
                    <a:pt x="145" y="9"/>
                    <a:pt x="100" y="0"/>
                    <a:pt x="5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 name="Google Shape;2205;p45">
              <a:extLst>
                <a:ext uri="{FF2B5EF4-FFF2-40B4-BE49-F238E27FC236}">
                  <a16:creationId xmlns:a16="http://schemas.microsoft.com/office/drawing/2014/main" xmlns="" id="{0348C4BA-782B-2A58-21AE-D6E4B72DFD87}"/>
                </a:ext>
              </a:extLst>
            </p:cNvPr>
            <p:cNvSpPr/>
            <p:nvPr/>
          </p:nvSpPr>
          <p:spPr>
            <a:xfrm>
              <a:off x="6415967" y="2373751"/>
              <a:ext cx="221314" cy="19853"/>
            </a:xfrm>
            <a:custGeom>
              <a:avLst/>
              <a:gdLst/>
              <a:ahLst/>
              <a:cxnLst/>
              <a:rect l="l" t="t" r="r" b="b"/>
              <a:pathLst>
                <a:path w="3244" h="291" extrusionOk="0">
                  <a:moveTo>
                    <a:pt x="3240" y="0"/>
                  </a:moveTo>
                  <a:cubicBezTo>
                    <a:pt x="2702" y="161"/>
                    <a:pt x="2143" y="241"/>
                    <a:pt x="1584" y="241"/>
                  </a:cubicBezTo>
                  <a:cubicBezTo>
                    <a:pt x="1050" y="241"/>
                    <a:pt x="515" y="168"/>
                    <a:pt x="0" y="22"/>
                  </a:cubicBezTo>
                  <a:lnTo>
                    <a:pt x="0" y="22"/>
                  </a:lnTo>
                  <a:cubicBezTo>
                    <a:pt x="10" y="44"/>
                    <a:pt x="22" y="64"/>
                    <a:pt x="32" y="83"/>
                  </a:cubicBezTo>
                  <a:cubicBezTo>
                    <a:pt x="538" y="221"/>
                    <a:pt x="1060" y="291"/>
                    <a:pt x="1583" y="291"/>
                  </a:cubicBezTo>
                  <a:cubicBezTo>
                    <a:pt x="2143" y="291"/>
                    <a:pt x="2703" y="211"/>
                    <a:pt x="3243" y="51"/>
                  </a:cubicBezTo>
                  <a:cubicBezTo>
                    <a:pt x="3240" y="33"/>
                    <a:pt x="3240" y="16"/>
                    <a:pt x="324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4" name="Google Shape;2206;p45">
              <a:extLst>
                <a:ext uri="{FF2B5EF4-FFF2-40B4-BE49-F238E27FC236}">
                  <a16:creationId xmlns:a16="http://schemas.microsoft.com/office/drawing/2014/main" xmlns="" id="{3044B9E5-5AB6-79FB-B9AA-A4471351C83E}"/>
                </a:ext>
              </a:extLst>
            </p:cNvPr>
            <p:cNvSpPr/>
            <p:nvPr/>
          </p:nvSpPr>
          <p:spPr>
            <a:xfrm>
              <a:off x="6473957" y="2395378"/>
              <a:ext cx="167077" cy="44686"/>
            </a:xfrm>
            <a:custGeom>
              <a:avLst/>
              <a:gdLst/>
              <a:ahLst/>
              <a:cxnLst/>
              <a:rect l="l" t="t" r="r" b="b"/>
              <a:pathLst>
                <a:path w="2449" h="655" extrusionOk="0">
                  <a:moveTo>
                    <a:pt x="2432" y="0"/>
                  </a:moveTo>
                  <a:cubicBezTo>
                    <a:pt x="1687" y="381"/>
                    <a:pt x="841" y="591"/>
                    <a:pt x="0" y="608"/>
                  </a:cubicBezTo>
                  <a:cubicBezTo>
                    <a:pt x="23" y="624"/>
                    <a:pt x="48" y="640"/>
                    <a:pt x="71" y="655"/>
                  </a:cubicBezTo>
                  <a:cubicBezTo>
                    <a:pt x="895" y="630"/>
                    <a:pt x="1717" y="421"/>
                    <a:pt x="2448" y="48"/>
                  </a:cubicBezTo>
                  <a:cubicBezTo>
                    <a:pt x="2445" y="41"/>
                    <a:pt x="2444" y="33"/>
                    <a:pt x="2441" y="29"/>
                  </a:cubicBezTo>
                  <a:cubicBezTo>
                    <a:pt x="2438" y="19"/>
                    <a:pt x="2436" y="10"/>
                    <a:pt x="243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5" name="Google Shape;2207;p45">
              <a:extLst>
                <a:ext uri="{FF2B5EF4-FFF2-40B4-BE49-F238E27FC236}">
                  <a16:creationId xmlns:a16="http://schemas.microsoft.com/office/drawing/2014/main" xmlns="" id="{DDCD3A67-21B2-F9B8-07DF-360D03AB3F2A}"/>
                </a:ext>
              </a:extLst>
            </p:cNvPr>
            <p:cNvSpPr/>
            <p:nvPr/>
          </p:nvSpPr>
          <p:spPr>
            <a:xfrm>
              <a:off x="6546616" y="2420621"/>
              <a:ext cx="108883" cy="51644"/>
            </a:xfrm>
            <a:custGeom>
              <a:avLst/>
              <a:gdLst/>
              <a:ahLst/>
              <a:cxnLst/>
              <a:rect l="l" t="t" r="r" b="b"/>
              <a:pathLst>
                <a:path w="1596" h="757" extrusionOk="0">
                  <a:moveTo>
                    <a:pt x="1563" y="1"/>
                  </a:moveTo>
                  <a:cubicBezTo>
                    <a:pt x="1111" y="358"/>
                    <a:pt x="569" y="607"/>
                    <a:pt x="1" y="726"/>
                  </a:cubicBezTo>
                  <a:cubicBezTo>
                    <a:pt x="32" y="738"/>
                    <a:pt x="57" y="748"/>
                    <a:pt x="87" y="756"/>
                  </a:cubicBezTo>
                  <a:cubicBezTo>
                    <a:pt x="636" y="632"/>
                    <a:pt x="1156" y="386"/>
                    <a:pt x="1596" y="38"/>
                  </a:cubicBezTo>
                  <a:cubicBezTo>
                    <a:pt x="1584" y="25"/>
                    <a:pt x="1573" y="15"/>
                    <a:pt x="156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7" name="Google Shape;2208;p45">
              <a:extLst>
                <a:ext uri="{FF2B5EF4-FFF2-40B4-BE49-F238E27FC236}">
                  <a16:creationId xmlns:a16="http://schemas.microsoft.com/office/drawing/2014/main" xmlns="" id="{F631FB72-183C-3825-3011-8E03308DCEDE}"/>
                </a:ext>
              </a:extLst>
            </p:cNvPr>
            <p:cNvSpPr/>
            <p:nvPr/>
          </p:nvSpPr>
          <p:spPr>
            <a:xfrm>
              <a:off x="6275425" y="2553454"/>
              <a:ext cx="274596" cy="241576"/>
            </a:xfrm>
            <a:custGeom>
              <a:avLst/>
              <a:gdLst/>
              <a:ahLst/>
              <a:cxnLst/>
              <a:rect l="l" t="t" r="r" b="b"/>
              <a:pathLst>
                <a:path w="4025" h="3541" extrusionOk="0">
                  <a:moveTo>
                    <a:pt x="3254" y="0"/>
                  </a:moveTo>
                  <a:cubicBezTo>
                    <a:pt x="3186" y="0"/>
                    <a:pt x="3126" y="15"/>
                    <a:pt x="3061" y="80"/>
                  </a:cubicBezTo>
                  <a:cubicBezTo>
                    <a:pt x="2929" y="214"/>
                    <a:pt x="2733" y="438"/>
                    <a:pt x="2612" y="583"/>
                  </a:cubicBezTo>
                  <a:cubicBezTo>
                    <a:pt x="1976" y="1350"/>
                    <a:pt x="1021" y="1842"/>
                    <a:pt x="272" y="2498"/>
                  </a:cubicBezTo>
                  <a:cubicBezTo>
                    <a:pt x="158" y="2598"/>
                    <a:pt x="44" y="2715"/>
                    <a:pt x="23" y="2866"/>
                  </a:cubicBezTo>
                  <a:cubicBezTo>
                    <a:pt x="0" y="3051"/>
                    <a:pt x="138" y="3231"/>
                    <a:pt x="312" y="3300"/>
                  </a:cubicBezTo>
                  <a:cubicBezTo>
                    <a:pt x="401" y="3335"/>
                    <a:pt x="497" y="3352"/>
                    <a:pt x="593" y="3352"/>
                  </a:cubicBezTo>
                  <a:cubicBezTo>
                    <a:pt x="685" y="3352"/>
                    <a:pt x="776" y="3337"/>
                    <a:pt x="862" y="3307"/>
                  </a:cubicBezTo>
                  <a:lnTo>
                    <a:pt x="862" y="3307"/>
                  </a:lnTo>
                  <a:cubicBezTo>
                    <a:pt x="805" y="3365"/>
                    <a:pt x="831" y="3469"/>
                    <a:pt x="898" y="3513"/>
                  </a:cubicBezTo>
                  <a:cubicBezTo>
                    <a:pt x="928" y="3532"/>
                    <a:pt x="964" y="3541"/>
                    <a:pt x="1000" y="3541"/>
                  </a:cubicBezTo>
                  <a:cubicBezTo>
                    <a:pt x="1043" y="3541"/>
                    <a:pt x="1088" y="3528"/>
                    <a:pt x="1127" y="3507"/>
                  </a:cubicBezTo>
                  <a:cubicBezTo>
                    <a:pt x="1196" y="3469"/>
                    <a:pt x="1251" y="3409"/>
                    <a:pt x="1303" y="3348"/>
                  </a:cubicBezTo>
                  <a:lnTo>
                    <a:pt x="2823" y="1628"/>
                  </a:lnTo>
                  <a:cubicBezTo>
                    <a:pt x="3032" y="1392"/>
                    <a:pt x="3269" y="1140"/>
                    <a:pt x="3580" y="1107"/>
                  </a:cubicBezTo>
                  <a:cubicBezTo>
                    <a:pt x="3693" y="1007"/>
                    <a:pt x="3831" y="812"/>
                    <a:pt x="3910" y="687"/>
                  </a:cubicBezTo>
                  <a:cubicBezTo>
                    <a:pt x="3990" y="557"/>
                    <a:pt x="4025" y="392"/>
                    <a:pt x="3967" y="253"/>
                  </a:cubicBezTo>
                  <a:cubicBezTo>
                    <a:pt x="3900" y="95"/>
                    <a:pt x="3723" y="4"/>
                    <a:pt x="3549" y="4"/>
                  </a:cubicBezTo>
                  <a:cubicBezTo>
                    <a:pt x="3532" y="4"/>
                    <a:pt x="3515" y="5"/>
                    <a:pt x="3498" y="7"/>
                  </a:cubicBezTo>
                  <a:cubicBezTo>
                    <a:pt x="3476" y="9"/>
                    <a:pt x="3455" y="10"/>
                    <a:pt x="3434" y="10"/>
                  </a:cubicBezTo>
                  <a:cubicBezTo>
                    <a:pt x="3366" y="10"/>
                    <a:pt x="3308" y="0"/>
                    <a:pt x="325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8" name="Google Shape;2209;p45">
              <a:extLst>
                <a:ext uri="{FF2B5EF4-FFF2-40B4-BE49-F238E27FC236}">
                  <a16:creationId xmlns:a16="http://schemas.microsoft.com/office/drawing/2014/main" xmlns="" id="{BF8AD5C6-D457-4615-A639-0BD1C00D427B}"/>
                </a:ext>
              </a:extLst>
            </p:cNvPr>
            <p:cNvSpPr/>
            <p:nvPr/>
          </p:nvSpPr>
          <p:spPr>
            <a:xfrm>
              <a:off x="6820468" y="2304844"/>
              <a:ext cx="291651" cy="275482"/>
            </a:xfrm>
            <a:custGeom>
              <a:avLst/>
              <a:gdLst/>
              <a:ahLst/>
              <a:cxnLst/>
              <a:rect l="l" t="t" r="r" b="b"/>
              <a:pathLst>
                <a:path w="4275" h="4038" extrusionOk="0">
                  <a:moveTo>
                    <a:pt x="2344" y="0"/>
                  </a:moveTo>
                  <a:cubicBezTo>
                    <a:pt x="2126" y="0"/>
                    <a:pt x="1889" y="66"/>
                    <a:pt x="1705" y="176"/>
                  </a:cubicBezTo>
                  <a:cubicBezTo>
                    <a:pt x="1495" y="299"/>
                    <a:pt x="1363" y="577"/>
                    <a:pt x="1473" y="793"/>
                  </a:cubicBezTo>
                  <a:cubicBezTo>
                    <a:pt x="1260" y="844"/>
                    <a:pt x="1034" y="854"/>
                    <a:pt x="851" y="975"/>
                  </a:cubicBezTo>
                  <a:cubicBezTo>
                    <a:pt x="668" y="1096"/>
                    <a:pt x="516" y="1281"/>
                    <a:pt x="481" y="1498"/>
                  </a:cubicBezTo>
                  <a:cubicBezTo>
                    <a:pt x="448" y="1715"/>
                    <a:pt x="557" y="1960"/>
                    <a:pt x="757" y="2045"/>
                  </a:cubicBezTo>
                  <a:cubicBezTo>
                    <a:pt x="413" y="2343"/>
                    <a:pt x="166" y="2728"/>
                    <a:pt x="57" y="3173"/>
                  </a:cubicBezTo>
                  <a:cubicBezTo>
                    <a:pt x="21" y="3318"/>
                    <a:pt x="1" y="3471"/>
                    <a:pt x="28" y="3617"/>
                  </a:cubicBezTo>
                  <a:cubicBezTo>
                    <a:pt x="53" y="3764"/>
                    <a:pt x="133" y="3907"/>
                    <a:pt x="260" y="3986"/>
                  </a:cubicBezTo>
                  <a:cubicBezTo>
                    <a:pt x="298" y="4008"/>
                    <a:pt x="337" y="4027"/>
                    <a:pt x="380" y="4037"/>
                  </a:cubicBezTo>
                  <a:cubicBezTo>
                    <a:pt x="1292" y="3141"/>
                    <a:pt x="1123" y="2345"/>
                    <a:pt x="1942" y="1966"/>
                  </a:cubicBezTo>
                  <a:cubicBezTo>
                    <a:pt x="1965" y="1954"/>
                    <a:pt x="1991" y="1944"/>
                    <a:pt x="2016" y="1931"/>
                  </a:cubicBezTo>
                  <a:cubicBezTo>
                    <a:pt x="2579" y="1672"/>
                    <a:pt x="3251" y="1397"/>
                    <a:pt x="3759" y="1201"/>
                  </a:cubicBezTo>
                  <a:cubicBezTo>
                    <a:pt x="3941" y="1133"/>
                    <a:pt x="4106" y="1074"/>
                    <a:pt x="4234" y="1028"/>
                  </a:cubicBezTo>
                  <a:cubicBezTo>
                    <a:pt x="4260" y="980"/>
                    <a:pt x="4247" y="847"/>
                    <a:pt x="4257" y="766"/>
                  </a:cubicBezTo>
                  <a:lnTo>
                    <a:pt x="4257" y="764"/>
                  </a:lnTo>
                  <a:cubicBezTo>
                    <a:pt x="4258" y="745"/>
                    <a:pt x="4261" y="729"/>
                    <a:pt x="4267" y="719"/>
                  </a:cubicBezTo>
                  <a:lnTo>
                    <a:pt x="4274" y="702"/>
                  </a:lnTo>
                  <a:cubicBezTo>
                    <a:pt x="4273" y="702"/>
                    <a:pt x="4271" y="700"/>
                    <a:pt x="4270" y="699"/>
                  </a:cubicBezTo>
                  <a:cubicBezTo>
                    <a:pt x="3713" y="344"/>
                    <a:pt x="3092" y="62"/>
                    <a:pt x="2434" y="4"/>
                  </a:cubicBezTo>
                  <a:cubicBezTo>
                    <a:pt x="2405" y="1"/>
                    <a:pt x="2374" y="0"/>
                    <a:pt x="234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39" name="Google Shape;2210;p45">
              <a:extLst>
                <a:ext uri="{FF2B5EF4-FFF2-40B4-BE49-F238E27FC236}">
                  <a16:creationId xmlns:a16="http://schemas.microsoft.com/office/drawing/2014/main" xmlns="" id="{864A28BC-9537-93D8-113A-C9C26A4E9751}"/>
                </a:ext>
              </a:extLst>
            </p:cNvPr>
            <p:cNvSpPr/>
            <p:nvPr/>
          </p:nvSpPr>
          <p:spPr>
            <a:xfrm>
              <a:off x="6973085" y="2315692"/>
              <a:ext cx="48847" cy="43048"/>
            </a:xfrm>
            <a:custGeom>
              <a:avLst/>
              <a:gdLst/>
              <a:ahLst/>
              <a:cxnLst/>
              <a:rect l="l" t="t" r="r" b="b"/>
              <a:pathLst>
                <a:path w="716" h="631" extrusionOk="0">
                  <a:moveTo>
                    <a:pt x="356" y="0"/>
                  </a:moveTo>
                  <a:cubicBezTo>
                    <a:pt x="233" y="0"/>
                    <a:pt x="117" y="74"/>
                    <a:pt x="67" y="194"/>
                  </a:cubicBezTo>
                  <a:cubicBezTo>
                    <a:pt x="0" y="355"/>
                    <a:pt x="74" y="540"/>
                    <a:pt x="235" y="607"/>
                  </a:cubicBezTo>
                  <a:cubicBezTo>
                    <a:pt x="275" y="623"/>
                    <a:pt x="317" y="631"/>
                    <a:pt x="358" y="631"/>
                  </a:cubicBezTo>
                  <a:cubicBezTo>
                    <a:pt x="481" y="631"/>
                    <a:pt x="598" y="559"/>
                    <a:pt x="648" y="439"/>
                  </a:cubicBezTo>
                  <a:cubicBezTo>
                    <a:pt x="716" y="278"/>
                    <a:pt x="640" y="93"/>
                    <a:pt x="480" y="26"/>
                  </a:cubicBezTo>
                  <a:cubicBezTo>
                    <a:pt x="439" y="9"/>
                    <a:pt x="397" y="0"/>
                    <a:pt x="3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0" name="Google Shape;2211;p45">
              <a:extLst>
                <a:ext uri="{FF2B5EF4-FFF2-40B4-BE49-F238E27FC236}">
                  <a16:creationId xmlns:a16="http://schemas.microsoft.com/office/drawing/2014/main" xmlns="" id="{6D25C2BE-912E-C21F-BB53-88C07B16DB10}"/>
                </a:ext>
              </a:extLst>
            </p:cNvPr>
            <p:cNvSpPr/>
            <p:nvPr/>
          </p:nvSpPr>
          <p:spPr>
            <a:xfrm>
              <a:off x="6504522" y="2559185"/>
              <a:ext cx="302294" cy="101924"/>
            </a:xfrm>
            <a:custGeom>
              <a:avLst/>
              <a:gdLst/>
              <a:ahLst/>
              <a:cxnLst/>
              <a:rect l="l" t="t" r="r" b="b"/>
              <a:pathLst>
                <a:path w="4431" h="1494" extrusionOk="0">
                  <a:moveTo>
                    <a:pt x="2982" y="0"/>
                  </a:moveTo>
                  <a:cubicBezTo>
                    <a:pt x="2230" y="0"/>
                    <a:pt x="1485" y="226"/>
                    <a:pt x="781" y="505"/>
                  </a:cubicBezTo>
                  <a:cubicBezTo>
                    <a:pt x="160" y="751"/>
                    <a:pt x="2" y="1082"/>
                    <a:pt x="1" y="1084"/>
                  </a:cubicBezTo>
                  <a:lnTo>
                    <a:pt x="75" y="1055"/>
                  </a:lnTo>
                  <a:cubicBezTo>
                    <a:pt x="75" y="1055"/>
                    <a:pt x="991" y="1493"/>
                    <a:pt x="2150" y="1493"/>
                  </a:cubicBezTo>
                  <a:cubicBezTo>
                    <a:pt x="2772" y="1493"/>
                    <a:pt x="3463" y="1367"/>
                    <a:pt x="4121" y="979"/>
                  </a:cubicBezTo>
                  <a:cubicBezTo>
                    <a:pt x="4232" y="914"/>
                    <a:pt x="4337" y="849"/>
                    <a:pt x="4431" y="784"/>
                  </a:cubicBezTo>
                  <a:cubicBezTo>
                    <a:pt x="4429" y="765"/>
                    <a:pt x="4428" y="745"/>
                    <a:pt x="4422" y="728"/>
                  </a:cubicBezTo>
                  <a:cubicBezTo>
                    <a:pt x="4379" y="505"/>
                    <a:pt x="4213" y="319"/>
                    <a:pt x="4018" y="208"/>
                  </a:cubicBezTo>
                  <a:cubicBezTo>
                    <a:pt x="3821" y="96"/>
                    <a:pt x="3595" y="47"/>
                    <a:pt x="3371" y="21"/>
                  </a:cubicBezTo>
                  <a:cubicBezTo>
                    <a:pt x="3241" y="7"/>
                    <a:pt x="3111" y="0"/>
                    <a:pt x="29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41" name="Google Shape;2212;p45">
              <a:extLst>
                <a:ext uri="{FF2B5EF4-FFF2-40B4-BE49-F238E27FC236}">
                  <a16:creationId xmlns:a16="http://schemas.microsoft.com/office/drawing/2014/main" xmlns="" id="{AD80BCA1-08AE-BB49-9E40-AB5A6EE3EAF1}"/>
                </a:ext>
              </a:extLst>
            </p:cNvPr>
            <p:cNvSpPr/>
            <p:nvPr/>
          </p:nvSpPr>
          <p:spPr>
            <a:xfrm>
              <a:off x="7075217" y="2338956"/>
              <a:ext cx="212036" cy="78456"/>
            </a:xfrm>
            <a:custGeom>
              <a:avLst/>
              <a:gdLst/>
              <a:ahLst/>
              <a:cxnLst/>
              <a:rect l="l" t="t" r="r" b="b"/>
              <a:pathLst>
                <a:path w="3108" h="1150" extrusionOk="0">
                  <a:moveTo>
                    <a:pt x="392" y="1"/>
                  </a:moveTo>
                  <a:cubicBezTo>
                    <a:pt x="298" y="1"/>
                    <a:pt x="183" y="23"/>
                    <a:pt x="92" y="57"/>
                  </a:cubicBezTo>
                  <a:cubicBezTo>
                    <a:pt x="26" y="83"/>
                    <a:pt x="0" y="163"/>
                    <a:pt x="41" y="219"/>
                  </a:cubicBezTo>
                  <a:cubicBezTo>
                    <a:pt x="149" y="361"/>
                    <a:pt x="309" y="497"/>
                    <a:pt x="374" y="523"/>
                  </a:cubicBezTo>
                  <a:cubicBezTo>
                    <a:pt x="539" y="585"/>
                    <a:pt x="815" y="649"/>
                    <a:pt x="1028" y="682"/>
                  </a:cubicBezTo>
                  <a:cubicBezTo>
                    <a:pt x="1675" y="779"/>
                    <a:pt x="2411" y="952"/>
                    <a:pt x="3036" y="1146"/>
                  </a:cubicBezTo>
                  <a:cubicBezTo>
                    <a:pt x="3044" y="1148"/>
                    <a:pt x="3052" y="1149"/>
                    <a:pt x="3058" y="1149"/>
                  </a:cubicBezTo>
                  <a:cubicBezTo>
                    <a:pt x="3100" y="1149"/>
                    <a:pt x="3108" y="1107"/>
                    <a:pt x="3059" y="1085"/>
                  </a:cubicBezTo>
                  <a:cubicBezTo>
                    <a:pt x="2405" y="777"/>
                    <a:pt x="1059" y="166"/>
                    <a:pt x="493" y="12"/>
                  </a:cubicBezTo>
                  <a:cubicBezTo>
                    <a:pt x="464" y="4"/>
                    <a:pt x="430" y="1"/>
                    <a:pt x="3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2" name="Google Shape;2213;p45">
              <a:extLst>
                <a:ext uri="{FF2B5EF4-FFF2-40B4-BE49-F238E27FC236}">
                  <a16:creationId xmlns:a16="http://schemas.microsoft.com/office/drawing/2014/main" xmlns="" id="{8B3AE514-2CA2-B533-89F2-0D35E21E4A70}"/>
                </a:ext>
              </a:extLst>
            </p:cNvPr>
            <p:cNvSpPr/>
            <p:nvPr/>
          </p:nvSpPr>
          <p:spPr>
            <a:xfrm>
              <a:off x="7809581" y="3464934"/>
              <a:ext cx="194434" cy="168987"/>
            </a:xfrm>
            <a:custGeom>
              <a:avLst/>
              <a:gdLst/>
              <a:ahLst/>
              <a:cxnLst/>
              <a:rect l="l" t="t" r="r" b="b"/>
              <a:pathLst>
                <a:path w="2850" h="2477" extrusionOk="0">
                  <a:moveTo>
                    <a:pt x="1190" y="1"/>
                  </a:moveTo>
                  <a:cubicBezTo>
                    <a:pt x="1086" y="1"/>
                    <a:pt x="979" y="51"/>
                    <a:pt x="901" y="126"/>
                  </a:cubicBezTo>
                  <a:cubicBezTo>
                    <a:pt x="793" y="228"/>
                    <a:pt x="731" y="369"/>
                    <a:pt x="670" y="506"/>
                  </a:cubicBezTo>
                  <a:cubicBezTo>
                    <a:pt x="495" y="907"/>
                    <a:pt x="356" y="1234"/>
                    <a:pt x="124" y="1662"/>
                  </a:cubicBezTo>
                  <a:cubicBezTo>
                    <a:pt x="69" y="1832"/>
                    <a:pt x="1" y="2044"/>
                    <a:pt x="69" y="2131"/>
                  </a:cubicBezTo>
                  <a:cubicBezTo>
                    <a:pt x="141" y="2212"/>
                    <a:pt x="254" y="2239"/>
                    <a:pt x="359" y="2262"/>
                  </a:cubicBezTo>
                  <a:cubicBezTo>
                    <a:pt x="815" y="2364"/>
                    <a:pt x="1276" y="2466"/>
                    <a:pt x="1743" y="2477"/>
                  </a:cubicBezTo>
                  <a:cubicBezTo>
                    <a:pt x="1755" y="2477"/>
                    <a:pt x="1768" y="2477"/>
                    <a:pt x="1781" y="2477"/>
                  </a:cubicBezTo>
                  <a:cubicBezTo>
                    <a:pt x="2015" y="2477"/>
                    <a:pt x="2257" y="2450"/>
                    <a:pt x="2458" y="2332"/>
                  </a:cubicBezTo>
                  <a:cubicBezTo>
                    <a:pt x="2669" y="2206"/>
                    <a:pt x="2850" y="1963"/>
                    <a:pt x="2802" y="1721"/>
                  </a:cubicBezTo>
                  <a:cubicBezTo>
                    <a:pt x="2761" y="1511"/>
                    <a:pt x="2508" y="1319"/>
                    <a:pt x="2281" y="1319"/>
                  </a:cubicBezTo>
                  <a:cubicBezTo>
                    <a:pt x="2247" y="1319"/>
                    <a:pt x="2213" y="1324"/>
                    <a:pt x="2181" y="1333"/>
                  </a:cubicBezTo>
                  <a:cubicBezTo>
                    <a:pt x="2333" y="1210"/>
                    <a:pt x="2429" y="1019"/>
                    <a:pt x="2382" y="832"/>
                  </a:cubicBezTo>
                  <a:cubicBezTo>
                    <a:pt x="2335" y="647"/>
                    <a:pt x="2158" y="502"/>
                    <a:pt x="1965" y="492"/>
                  </a:cubicBezTo>
                  <a:cubicBezTo>
                    <a:pt x="1954" y="491"/>
                    <a:pt x="1942" y="491"/>
                    <a:pt x="1929" y="491"/>
                  </a:cubicBezTo>
                  <a:cubicBezTo>
                    <a:pt x="1745" y="491"/>
                    <a:pt x="1530" y="564"/>
                    <a:pt x="1466" y="731"/>
                  </a:cubicBezTo>
                  <a:cubicBezTo>
                    <a:pt x="1498" y="605"/>
                    <a:pt x="1530" y="474"/>
                    <a:pt x="1515" y="344"/>
                  </a:cubicBezTo>
                  <a:cubicBezTo>
                    <a:pt x="1501" y="214"/>
                    <a:pt x="1434" y="82"/>
                    <a:pt x="1314" y="27"/>
                  </a:cubicBezTo>
                  <a:cubicBezTo>
                    <a:pt x="1274" y="9"/>
                    <a:pt x="1233" y="1"/>
                    <a:pt x="11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105" name="Arrow: Pentagon 104">
            <a:extLst>
              <a:ext uri="{FF2B5EF4-FFF2-40B4-BE49-F238E27FC236}">
                <a16:creationId xmlns:a16="http://schemas.microsoft.com/office/drawing/2014/main" xmlns="" id="{1CAD70C8-E3C0-7980-1E9D-339544746A51}"/>
              </a:ext>
            </a:extLst>
          </p:cNvPr>
          <p:cNvSpPr/>
          <p:nvPr/>
        </p:nvSpPr>
        <p:spPr>
          <a:xfrm>
            <a:off x="1" y="22579"/>
            <a:ext cx="9697156" cy="10547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t>I. </a:t>
            </a:r>
            <a:r>
              <a:rPr lang="en-US" sz="2900" b="1" dirty="0" err="1"/>
              <a:t>Đối</a:t>
            </a:r>
            <a:r>
              <a:rPr lang="en-US" sz="2900" b="1" dirty="0"/>
              <a:t> </a:t>
            </a:r>
            <a:r>
              <a:rPr lang="en-US" sz="2900" b="1" dirty="0" err="1"/>
              <a:t>tượng</a:t>
            </a:r>
            <a:r>
              <a:rPr lang="en-US" sz="2900" b="1" dirty="0"/>
              <a:t>, </a:t>
            </a:r>
            <a:r>
              <a:rPr lang="en-US" sz="2900" b="1" dirty="0" err="1"/>
              <a:t>lĩnh</a:t>
            </a:r>
            <a:r>
              <a:rPr lang="en-US" sz="2900" b="1" dirty="0"/>
              <a:t> </a:t>
            </a:r>
            <a:r>
              <a:rPr lang="en-US" sz="2900" b="1" dirty="0" err="1"/>
              <a:t>vực</a:t>
            </a:r>
            <a:r>
              <a:rPr lang="en-US" sz="2900" b="1" dirty="0"/>
              <a:t> </a:t>
            </a:r>
            <a:r>
              <a:rPr lang="en-US" sz="2900" b="1" dirty="0" err="1"/>
              <a:t>nghiên</a:t>
            </a:r>
            <a:r>
              <a:rPr lang="en-US" sz="2900" b="1" dirty="0"/>
              <a:t> </a:t>
            </a:r>
            <a:r>
              <a:rPr lang="en-US" sz="2900" b="1" dirty="0" err="1"/>
              <a:t>cứu</a:t>
            </a:r>
            <a:r>
              <a:rPr lang="en-US" sz="2900" b="1" dirty="0"/>
              <a:t> </a:t>
            </a:r>
            <a:r>
              <a:rPr lang="en-US" sz="2900" b="1" dirty="0" err="1"/>
              <a:t>và</a:t>
            </a:r>
            <a:r>
              <a:rPr lang="en-US" sz="2900" b="1" dirty="0"/>
              <a:t> </a:t>
            </a:r>
            <a:r>
              <a:rPr lang="en-US" sz="2900" b="1" dirty="0" err="1"/>
              <a:t>mục</a:t>
            </a:r>
            <a:r>
              <a:rPr lang="en-US" sz="2900" b="1" dirty="0"/>
              <a:t> </a:t>
            </a:r>
            <a:r>
              <a:rPr lang="en-US" sz="2900" b="1" dirty="0" err="1"/>
              <a:t>tiêu</a:t>
            </a:r>
            <a:r>
              <a:rPr lang="en-US" sz="2900" b="1" dirty="0"/>
              <a:t> </a:t>
            </a:r>
            <a:r>
              <a:rPr lang="en-US" sz="2900" b="1" dirty="0" err="1"/>
              <a:t>môn</a:t>
            </a:r>
            <a:r>
              <a:rPr lang="en-US" sz="2900" b="1" dirty="0"/>
              <a:t> </a:t>
            </a:r>
            <a:r>
              <a:rPr lang="en-US" sz="2900" b="1" dirty="0" err="1"/>
              <a:t>Sinh</a:t>
            </a:r>
            <a:r>
              <a:rPr lang="en-US" sz="2900" b="1" dirty="0"/>
              <a:t> </a:t>
            </a:r>
            <a:r>
              <a:rPr lang="en-US" sz="2900" b="1" dirty="0" err="1"/>
              <a:t>học</a:t>
            </a:r>
            <a:endParaRPr lang="en-US" sz="2900" b="1" dirty="0"/>
          </a:p>
        </p:txBody>
      </p:sp>
      <p:sp>
        <p:nvSpPr>
          <p:cNvPr id="107" name="Rectangle 106">
            <a:extLst>
              <a:ext uri="{FF2B5EF4-FFF2-40B4-BE49-F238E27FC236}">
                <a16:creationId xmlns:a16="http://schemas.microsoft.com/office/drawing/2014/main" xmlns="" id="{CB3ACED5-87EE-D93C-550C-A8637AFD83AA}"/>
              </a:ext>
            </a:extLst>
          </p:cNvPr>
          <p:cNvSpPr/>
          <p:nvPr/>
        </p:nvSpPr>
        <p:spPr>
          <a:xfrm>
            <a:off x="8758" y="1108987"/>
            <a:ext cx="9195220" cy="5418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900" b="1" dirty="0">
                <a:solidFill>
                  <a:schemeClr val="accent3">
                    <a:lumMod val="50000"/>
                  </a:schemeClr>
                </a:solidFill>
              </a:rPr>
              <a:t>1. </a:t>
            </a:r>
            <a:r>
              <a:rPr lang="en-US" sz="2900" b="1" dirty="0" err="1">
                <a:solidFill>
                  <a:schemeClr val="accent3">
                    <a:lumMod val="50000"/>
                  </a:schemeClr>
                </a:solidFill>
              </a:rPr>
              <a:t>Đối</a:t>
            </a:r>
            <a:r>
              <a:rPr lang="en-US" sz="2900" b="1" dirty="0">
                <a:solidFill>
                  <a:schemeClr val="accent3">
                    <a:lumMod val="50000"/>
                  </a:schemeClr>
                </a:solidFill>
              </a:rPr>
              <a:t> </a:t>
            </a:r>
            <a:r>
              <a:rPr lang="en-US" sz="2900" b="1" dirty="0" err="1">
                <a:solidFill>
                  <a:schemeClr val="accent3">
                    <a:lumMod val="50000"/>
                  </a:schemeClr>
                </a:solidFill>
              </a:rPr>
              <a:t>tượng</a:t>
            </a:r>
            <a:r>
              <a:rPr lang="en-US" sz="2900" b="1" dirty="0">
                <a:solidFill>
                  <a:schemeClr val="accent3">
                    <a:lumMod val="50000"/>
                  </a:schemeClr>
                </a:solidFill>
              </a:rPr>
              <a:t> </a:t>
            </a:r>
            <a:r>
              <a:rPr lang="en-US" sz="2900" b="1" dirty="0" err="1">
                <a:solidFill>
                  <a:schemeClr val="accent3">
                    <a:lumMod val="50000"/>
                  </a:schemeClr>
                </a:solidFill>
              </a:rPr>
              <a:t>và</a:t>
            </a:r>
            <a:r>
              <a:rPr lang="en-US" sz="2900" b="1" dirty="0">
                <a:solidFill>
                  <a:schemeClr val="accent3">
                    <a:lumMod val="50000"/>
                  </a:schemeClr>
                </a:solidFill>
              </a:rPr>
              <a:t> </a:t>
            </a:r>
            <a:r>
              <a:rPr lang="en-US" sz="2900" b="1" dirty="0" err="1">
                <a:solidFill>
                  <a:schemeClr val="accent3">
                    <a:lumMod val="50000"/>
                  </a:schemeClr>
                </a:solidFill>
              </a:rPr>
              <a:t>lĩnh</a:t>
            </a:r>
            <a:r>
              <a:rPr lang="en-US" sz="2900" b="1" dirty="0">
                <a:solidFill>
                  <a:schemeClr val="accent3">
                    <a:lumMod val="50000"/>
                  </a:schemeClr>
                </a:solidFill>
              </a:rPr>
              <a:t> </a:t>
            </a:r>
            <a:r>
              <a:rPr lang="en-US" sz="2900" b="1" dirty="0" err="1">
                <a:solidFill>
                  <a:schemeClr val="accent3">
                    <a:lumMod val="50000"/>
                  </a:schemeClr>
                </a:solidFill>
              </a:rPr>
              <a:t>vực</a:t>
            </a:r>
            <a:r>
              <a:rPr lang="en-US" sz="2900" b="1" dirty="0">
                <a:solidFill>
                  <a:schemeClr val="accent3">
                    <a:lumMod val="50000"/>
                  </a:schemeClr>
                </a:solidFill>
              </a:rPr>
              <a:t> </a:t>
            </a:r>
            <a:r>
              <a:rPr lang="en-US" sz="2900" b="1" dirty="0" err="1">
                <a:solidFill>
                  <a:schemeClr val="accent3">
                    <a:lumMod val="50000"/>
                  </a:schemeClr>
                </a:solidFill>
              </a:rPr>
              <a:t>nghiên</a:t>
            </a:r>
            <a:r>
              <a:rPr lang="en-US" sz="2900" b="1" dirty="0">
                <a:solidFill>
                  <a:schemeClr val="accent3">
                    <a:lumMod val="50000"/>
                  </a:schemeClr>
                </a:solidFill>
              </a:rPr>
              <a:t> </a:t>
            </a:r>
            <a:r>
              <a:rPr lang="en-US" sz="2900" b="1" dirty="0" err="1">
                <a:solidFill>
                  <a:schemeClr val="accent3">
                    <a:lumMod val="50000"/>
                  </a:schemeClr>
                </a:solidFill>
              </a:rPr>
              <a:t>cứu</a:t>
            </a:r>
            <a:r>
              <a:rPr lang="en-US" sz="2900" b="1" dirty="0">
                <a:solidFill>
                  <a:schemeClr val="accent3">
                    <a:lumMod val="50000"/>
                  </a:schemeClr>
                </a:solidFill>
              </a:rPr>
              <a:t> </a:t>
            </a:r>
            <a:r>
              <a:rPr lang="en-US" sz="2900" b="1" dirty="0" err="1">
                <a:solidFill>
                  <a:schemeClr val="accent3">
                    <a:lumMod val="50000"/>
                  </a:schemeClr>
                </a:solidFill>
              </a:rPr>
              <a:t>của</a:t>
            </a:r>
            <a:r>
              <a:rPr lang="en-US" sz="2900" b="1" dirty="0">
                <a:solidFill>
                  <a:schemeClr val="accent3">
                    <a:lumMod val="50000"/>
                  </a:schemeClr>
                </a:solidFill>
              </a:rPr>
              <a:t> </a:t>
            </a:r>
            <a:r>
              <a:rPr lang="en-US" sz="2900" b="1" dirty="0" err="1">
                <a:solidFill>
                  <a:schemeClr val="accent3">
                    <a:lumMod val="50000"/>
                  </a:schemeClr>
                </a:solidFill>
              </a:rPr>
              <a:t>Sinh</a:t>
            </a:r>
            <a:r>
              <a:rPr lang="en-US" sz="2900" b="1" dirty="0">
                <a:solidFill>
                  <a:schemeClr val="accent3">
                    <a:lumMod val="50000"/>
                  </a:schemeClr>
                </a:solidFill>
              </a:rPr>
              <a:t> </a:t>
            </a:r>
            <a:r>
              <a:rPr lang="en-US" sz="2900" b="1" dirty="0" err="1">
                <a:solidFill>
                  <a:schemeClr val="accent3">
                    <a:lumMod val="50000"/>
                  </a:schemeClr>
                </a:solidFill>
              </a:rPr>
              <a:t>học</a:t>
            </a:r>
            <a:endParaRPr lang="en-US" sz="2900" b="1" dirty="0">
              <a:solidFill>
                <a:schemeClr val="accent3">
                  <a:lumMod val="50000"/>
                </a:schemeClr>
              </a:solidFill>
            </a:endParaRPr>
          </a:p>
        </p:txBody>
      </p:sp>
    </p:spTree>
    <p:extLst>
      <p:ext uri="{BB962C8B-B14F-4D97-AF65-F5344CB8AC3E}">
        <p14:creationId xmlns:p14="http://schemas.microsoft.com/office/powerpoint/2010/main" val="3370082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fill="hold"/>
                                        <p:tgtEl>
                                          <p:spTgt spid="210"/>
                                        </p:tgtEl>
                                        <p:attrNameLst>
                                          <p:attrName>ppt_x</p:attrName>
                                        </p:attrNameLst>
                                      </p:cBhvr>
                                      <p:tavLst>
                                        <p:tav tm="0">
                                          <p:val>
                                            <p:strVal val="#ppt_x"/>
                                          </p:val>
                                        </p:tav>
                                        <p:tav tm="100000">
                                          <p:val>
                                            <p:strVal val="#ppt_x"/>
                                          </p:val>
                                        </p:tav>
                                      </p:tavLst>
                                    </p:anim>
                                    <p:anim calcmode="lin" valueType="num">
                                      <p:cBhvr additive="base">
                                        <p:cTn id="8"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additive="base">
                                        <p:cTn id="17" dur="500" fill="hold"/>
                                        <p:tgtEl>
                                          <p:spTgt spid="138"/>
                                        </p:tgtEl>
                                        <p:attrNameLst>
                                          <p:attrName>ppt_x</p:attrName>
                                        </p:attrNameLst>
                                      </p:cBhvr>
                                      <p:tavLst>
                                        <p:tav tm="0">
                                          <p:val>
                                            <p:strVal val="#ppt_x"/>
                                          </p:val>
                                        </p:tav>
                                        <p:tav tm="100000">
                                          <p:val>
                                            <p:strVal val="#ppt_x"/>
                                          </p:val>
                                        </p:tav>
                                      </p:tavLst>
                                    </p:anim>
                                    <p:anim calcmode="lin" valueType="num">
                                      <p:cBhvr additive="base">
                                        <p:cTn id="18" dur="500" fill="hold"/>
                                        <p:tgtEl>
                                          <p:spTgt spid="1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0"/>
                                        </p:tgtEl>
                                        <p:attrNameLst>
                                          <p:attrName>style.visibility</p:attrName>
                                        </p:attrNameLst>
                                      </p:cBhvr>
                                      <p:to>
                                        <p:strVal val="visible"/>
                                      </p:to>
                                    </p:set>
                                    <p:anim calcmode="lin" valueType="num">
                                      <p:cBhvr additive="base">
                                        <p:cTn id="25" dur="500" fill="hold"/>
                                        <p:tgtEl>
                                          <p:spTgt spid="220"/>
                                        </p:tgtEl>
                                        <p:attrNameLst>
                                          <p:attrName>ppt_x</p:attrName>
                                        </p:attrNameLst>
                                      </p:cBhvr>
                                      <p:tavLst>
                                        <p:tav tm="0">
                                          <p:val>
                                            <p:strVal val="#ppt_x"/>
                                          </p:val>
                                        </p:tav>
                                        <p:tav tm="100000">
                                          <p:val>
                                            <p:strVal val="#ppt_x"/>
                                          </p:val>
                                        </p:tav>
                                      </p:tavLst>
                                    </p:anim>
                                    <p:anim calcmode="lin" valueType="num">
                                      <p:cBhvr additive="base">
                                        <p:cTn id="26"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20" grpId="0" animBg="1"/>
      <p:bldP spid="1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4517</TotalTime>
  <Words>3229</Words>
  <Application>Microsoft Office PowerPoint</Application>
  <PresentationFormat>Custom</PresentationFormat>
  <Paragraphs>316</Paragraphs>
  <Slides>54</Slides>
  <Notes>19</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GIỚI THIỆU KHÁI QUÁT CHƯƠNG TRÌNH MÔN SINH HỌC</vt:lpstr>
      <vt:lpstr>PowerPoint Presentation</vt:lpstr>
      <vt:lpstr>Dựa vào hiểu biết cá nhân, kể thêm một số thành tựu khác.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2.Mục tiêu học tập môn Sinh học: </vt:lpstr>
      <vt:lpstr>PowerPoint Presentation</vt:lpstr>
      <vt:lpstr>II. Vai trò của sinh học</vt:lpstr>
      <vt:lpstr>PowerPoint Presentation</vt:lpstr>
      <vt:lpstr>PowerPoint Presentation</vt:lpstr>
      <vt:lpstr>PowerPoint Presentation</vt:lpstr>
      <vt:lpstr>PowerPoint Presentation</vt:lpstr>
      <vt:lpstr>PowerPoint Presentation</vt:lpstr>
      <vt:lpstr>II. Vai trò của Sinh học 1.Thành tựu chứng minh vai trò của ngành Sinh học đối với sự phát triển kinh tế - xã hội : -Tạo ra nhiều sản phẩm có năng suất cao phục vụ cho nhu cầu của con người như: các giống cây trồng sạch bệnh, sinh vật biến đổi gen,…. Các sản phẩm này còn được dùng để xuất khẩu. -Sự phát triển của y học đem đến nhiều cơ hội chữa các bệnh nguy hiểm như ung thư, AIDS,….; di truyền y học tư vấn giúp chuẩn đoán, cung cấp thông tin và cho lời khuyên về mặt di truyền,… -Nhiều phương pháp trị liệu tâm lý mới ra đời góp phấn nâng cao đời sống tinh thần của con người. </vt:lpstr>
      <vt:lpstr>2. Những hiểu biết về não bộ con người mang lại lợi ích cho chúng ta : Việc hiểu sâu sắc về cấu trúc hoạt động chức năng và các bệnh lý của hệ thần kinh đã giúp các nhà khoa học hiểu rõ hơn về tâm lý cũng như sự chuyển biến tâm lý gây ra tổn thương để từ đó đưa ra các phương pháp điều trị hiệu quả hơn cho những người mắc bệnh tâm lý. Hành vi của con người dựa trên hoạt động chức năng của hệ thần kinh nhờ đó hiểu rõ hơn về hành vi của con người trong các môi trường sống khác nhau, đặc biệt là trong đời sống xã hội. </vt:lpstr>
      <vt:lpstr>3.Ngành sinh học đã có những đóng góp trong bảo vệ và phát triển bền vững môi trường sống: - Đối với môi trường sống, việc xây dựng các mô hình sinh thái giúp đánh giá các vấn đề xã hội như sự nóng lên toàn cầu, mức độ ô nhiễm môi trường, sự thủng tầng ozone, suy kiệt các nguồn tài nguyên thiên nhiên,… từ đó đưa ra các biện pháp hợp lí hướng đến sự phát triển bền vững. </vt:lpstr>
      <vt:lpstr>- Ví dụ: + Ở Việt Nam hiện nay các nhà khoa học bước đầu đã và đang nghiên cứu một số nhóm sinh vật chỉ thị cho ô nhiễm môi trường nước như: Artemia salina, giáp xác râu ngành Daphnia spp, trùng bánh xe Brachionus spp, nhiều loài trong họ muỗi lắc Chironomidae; nhóm động vật đáy cỡ lớn Macrobenthos, một số loài cá; một số vi tảo, vi khuẩn;… + Tuyển chọn được các chủng vi sinh vật, thực vật có khả năng phân hủy các chất ô nhiễm, phát triển các chế phẩm phân bón hữu cơ đa năng để kiểm soát và bảo vệ cân bằng hệ sinh thái. + Xây dựng các khu du lịch sinh thái giúp mọi người được gần gũi và thấy được thiên nhiên có vai trò vô cùng quan trọng đối với đời sống của con người, đồng thời thấy được con người chính là nguyên nhân lớn nhất ảnh hưởng đến môi trường xung quanh. </vt:lpstr>
      <vt:lpstr>III. Sinh học trong tương lai</vt:lpstr>
      <vt:lpstr>PowerPoint Presentation</vt:lpstr>
      <vt:lpstr>PowerPoint Presentation</vt:lpstr>
      <vt:lpstr>PowerPoint Presentation</vt:lpstr>
      <vt:lpstr>PowerPoint Presentation</vt:lpstr>
      <vt:lpstr>IV. Các ngành nghề liên quan đến sinh học và ứng dụng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sắp xếp vào đúng nhóm ngành phù hợp.</vt:lpstr>
      <vt:lpstr>V. Sinh học với phát triển bền vững và những vấn đề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 người có khả năng chữa khỏi các bệnh hiểm nghèo như ung thư, AIDS,… - Vì: Khoa học công nghệ, y học ngày càng phát triển, nhu cầu về sức khỏe ngày càng được quan tâm nhiều hơn. Do đó, các nhà khoa học, nhà nghiên cứu, các y bác sĩ luôn nỗ lực nghiên cứu để mang lại những phương pháp điều trị bệnh hiệu quả nhất.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KHÁI QUÁT CHUONG TRÌNH MÔN SINH HỌC</dc:title>
  <dc:creator>HNC</dc:creator>
  <cp:lastModifiedBy>ASUS</cp:lastModifiedBy>
  <cp:revision>41</cp:revision>
  <dcterms:created xsi:type="dcterms:W3CDTF">2022-07-26T12:38:38Z</dcterms:created>
  <dcterms:modified xsi:type="dcterms:W3CDTF">2023-09-12T14:10:54Z</dcterms:modified>
</cp:coreProperties>
</file>