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BD91D-C2D1-4FD6-8320-0B79A81FAC33}" type="doc">
      <dgm:prSet loTypeId="urn:microsoft.com/office/officeart/2005/8/layout/hList3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25D7D6-1E5B-4283-B854-28F96C328AD8}">
      <dgm:prSet phldrT="[Text]" custT="1"/>
      <dgm:spPr/>
      <dgm:t>
        <a:bodyPr/>
        <a:lstStyle/>
        <a:p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 DUNG BÀI HỌC</a:t>
          </a:r>
          <a:endParaRPr lang="en-US" sz="3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C9035-7F9D-41F6-BC02-E62390508D4E}" type="parTrans" cxnId="{2C2D5687-EE76-4299-86EF-4A6BAB68D52D}">
      <dgm:prSet/>
      <dgm:spPr/>
      <dgm:t>
        <a:bodyPr/>
        <a:lstStyle/>
        <a:p>
          <a:endParaRPr lang="en-US"/>
        </a:p>
      </dgm:t>
    </dgm:pt>
    <dgm:pt modelId="{146B174C-5392-48EB-947A-60E34F3E6D7E}" type="sibTrans" cxnId="{2C2D5687-EE76-4299-86EF-4A6BAB68D52D}">
      <dgm:prSet/>
      <dgm:spPr/>
      <dgm:t>
        <a:bodyPr/>
        <a:lstStyle/>
        <a:p>
          <a:endParaRPr lang="en-US"/>
        </a:p>
      </dgm:t>
    </dgm:pt>
    <dgm:pt modelId="{356CB475-24CD-457D-9F09-DB8CDB5AF0F4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73CA39-69B4-4223-911C-CD64FF1E684E}" type="parTrans" cxnId="{49A7E3A0-E7E7-4A72-86FC-014AE896139B}">
      <dgm:prSet/>
      <dgm:spPr/>
      <dgm:t>
        <a:bodyPr/>
        <a:lstStyle/>
        <a:p>
          <a:endParaRPr lang="en-US"/>
        </a:p>
      </dgm:t>
    </dgm:pt>
    <dgm:pt modelId="{DC0B1DD1-1C7E-4BD1-A7A4-FA4F51345BAC}" type="sibTrans" cxnId="{49A7E3A0-E7E7-4A72-86FC-014AE896139B}">
      <dgm:prSet/>
      <dgm:spPr/>
      <dgm:t>
        <a:bodyPr/>
        <a:lstStyle/>
        <a:p>
          <a:endParaRPr lang="en-US"/>
        </a:p>
      </dgm:t>
    </dgm:pt>
    <dgm:pt modelId="{532BA3E5-B00F-4102-8A13-FABF80D54F36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tựu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nổi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bật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5A026-0D5D-4A93-9A66-06A62506D79A}" type="parTrans" cxnId="{DE2DFFBE-C281-4B41-AF02-70C31427C9A4}">
      <dgm:prSet/>
      <dgm:spPr/>
      <dgm:t>
        <a:bodyPr/>
        <a:lstStyle/>
        <a:p>
          <a:endParaRPr lang="en-US"/>
        </a:p>
      </dgm:t>
    </dgm:pt>
    <dgm:pt modelId="{D01F58DF-5FED-49FD-AD7A-D0A05FBFE03B}" type="sibTrans" cxnId="{DE2DFFBE-C281-4B41-AF02-70C31427C9A4}">
      <dgm:prSet/>
      <dgm:spPr/>
      <dgm:t>
        <a:bodyPr/>
        <a:lstStyle/>
        <a:p>
          <a:endParaRPr lang="en-US"/>
        </a:p>
      </dgm:t>
    </dgm:pt>
    <dgm:pt modelId="{FC94D910-669A-4EE1-82E6-86127C609DD4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vọng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bối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4.0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6B46C-E587-4F97-B19B-DCFF90745D17}" type="parTrans" cxnId="{00C27D0B-A2DD-442F-BAD1-AE6938199E10}">
      <dgm:prSet/>
      <dgm:spPr/>
      <dgm:t>
        <a:bodyPr/>
        <a:lstStyle/>
        <a:p>
          <a:endParaRPr lang="en-US"/>
        </a:p>
      </dgm:t>
    </dgm:pt>
    <dgm:pt modelId="{5E3DC60E-D0C8-43D4-9978-6EA692B93636}" type="sibTrans" cxnId="{00C27D0B-A2DD-442F-BAD1-AE6938199E10}">
      <dgm:prSet/>
      <dgm:spPr/>
      <dgm:t>
        <a:bodyPr/>
        <a:lstStyle/>
        <a:p>
          <a:endParaRPr lang="en-US"/>
        </a:p>
      </dgm:t>
    </dgm:pt>
    <dgm:pt modelId="{2AFACCA7-6D4A-4CDF-ABF3-F73E8625181B}">
      <dgm:prSet phldrT="[Text]" custT="1"/>
      <dgm:spPr/>
      <dgm:t>
        <a:bodyPr/>
        <a:lstStyle/>
        <a:p>
          <a:r>
            <a:rPr lang="vi-VN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IV. Yêu cầu cơ bản đối với người lao động của một số ngành nghề phổ biến trong chăn nuôi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F3F26-A9F4-4024-BE5D-4B8A59F71C0B}" type="parTrans" cxnId="{E6E6DD29-3C39-4A8F-8EFF-93DE805556A4}">
      <dgm:prSet/>
      <dgm:spPr/>
      <dgm:t>
        <a:bodyPr/>
        <a:lstStyle/>
        <a:p>
          <a:endParaRPr lang="en-US"/>
        </a:p>
      </dgm:t>
    </dgm:pt>
    <dgm:pt modelId="{43451B4C-9E99-45AD-A0F4-A8C13950EA73}" type="sibTrans" cxnId="{E6E6DD29-3C39-4A8F-8EFF-93DE805556A4}">
      <dgm:prSet/>
      <dgm:spPr/>
      <dgm:t>
        <a:bodyPr/>
        <a:lstStyle/>
        <a:p>
          <a:endParaRPr lang="en-US"/>
        </a:p>
      </dgm:t>
    </dgm:pt>
    <dgm:pt modelId="{0A5EF339-BCA7-42A1-87AF-63FFDED6FF9A}" type="pres">
      <dgm:prSet presAssocID="{FF9BD91D-C2D1-4FD6-8320-0B79A81FAC3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F5E7E9-9815-4002-9876-6332527BD359}" type="pres">
      <dgm:prSet presAssocID="{2F25D7D6-1E5B-4283-B854-28F96C328AD8}" presName="roof" presStyleLbl="dkBgShp" presStyleIdx="0" presStyleCnt="2"/>
      <dgm:spPr/>
      <dgm:t>
        <a:bodyPr/>
        <a:lstStyle/>
        <a:p>
          <a:endParaRPr lang="en-US"/>
        </a:p>
      </dgm:t>
    </dgm:pt>
    <dgm:pt modelId="{83040A40-6532-4398-9B86-2D9C88865D93}" type="pres">
      <dgm:prSet presAssocID="{2F25D7D6-1E5B-4283-B854-28F96C328AD8}" presName="pillars" presStyleCnt="0"/>
      <dgm:spPr/>
    </dgm:pt>
    <dgm:pt modelId="{6D02A73A-1B3E-42E3-B28C-08F828721B2D}" type="pres">
      <dgm:prSet presAssocID="{2F25D7D6-1E5B-4283-B854-28F96C328AD8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91411-F242-4385-BD93-0C36F51E6C02}" type="pres">
      <dgm:prSet presAssocID="{532BA3E5-B00F-4102-8A13-FABF80D54F36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50C0A-10A6-4902-82EE-819FC21268CF}" type="pres">
      <dgm:prSet presAssocID="{FC94D910-669A-4EE1-82E6-86127C609DD4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A80C1-E9DD-46EF-A416-FC7B8397E832}" type="pres">
      <dgm:prSet presAssocID="{2AFACCA7-6D4A-4CDF-ABF3-F73E8625181B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66CA1-6E8A-46ED-82D8-52E2FAE25EBD}" type="pres">
      <dgm:prSet presAssocID="{2F25D7D6-1E5B-4283-B854-28F96C328AD8}" presName="base" presStyleLbl="dkBgShp" presStyleIdx="1" presStyleCnt="2"/>
      <dgm:spPr/>
    </dgm:pt>
  </dgm:ptLst>
  <dgm:cxnLst>
    <dgm:cxn modelId="{D3FEB8B7-3D79-4534-A3E8-A83355A691BE}" type="presOf" srcId="{FF9BD91D-C2D1-4FD6-8320-0B79A81FAC33}" destId="{0A5EF339-BCA7-42A1-87AF-63FFDED6FF9A}" srcOrd="0" destOrd="0" presId="urn:microsoft.com/office/officeart/2005/8/layout/hList3"/>
    <dgm:cxn modelId="{00C27D0B-A2DD-442F-BAD1-AE6938199E10}" srcId="{2F25D7D6-1E5B-4283-B854-28F96C328AD8}" destId="{FC94D910-669A-4EE1-82E6-86127C609DD4}" srcOrd="2" destOrd="0" parTransId="{4856B46C-E587-4F97-B19B-DCFF90745D17}" sibTransId="{5E3DC60E-D0C8-43D4-9978-6EA692B93636}"/>
    <dgm:cxn modelId="{E6E6DD29-3C39-4A8F-8EFF-93DE805556A4}" srcId="{2F25D7D6-1E5B-4283-B854-28F96C328AD8}" destId="{2AFACCA7-6D4A-4CDF-ABF3-F73E8625181B}" srcOrd="3" destOrd="0" parTransId="{CF0F3F26-A9F4-4024-BE5D-4B8A59F71C0B}" sibTransId="{43451B4C-9E99-45AD-A0F4-A8C13950EA73}"/>
    <dgm:cxn modelId="{0439A4A7-8084-443F-94E7-5CA67CF18B8E}" type="presOf" srcId="{2F25D7D6-1E5B-4283-B854-28F96C328AD8}" destId="{08F5E7E9-9815-4002-9876-6332527BD359}" srcOrd="0" destOrd="0" presId="urn:microsoft.com/office/officeart/2005/8/layout/hList3"/>
    <dgm:cxn modelId="{DE2DFFBE-C281-4B41-AF02-70C31427C9A4}" srcId="{2F25D7D6-1E5B-4283-B854-28F96C328AD8}" destId="{532BA3E5-B00F-4102-8A13-FABF80D54F36}" srcOrd="1" destOrd="0" parTransId="{2B75A026-0D5D-4A93-9A66-06A62506D79A}" sibTransId="{D01F58DF-5FED-49FD-AD7A-D0A05FBFE03B}"/>
    <dgm:cxn modelId="{7A92B794-F71D-4B1F-9DE4-B37ECBE2E40E}" type="presOf" srcId="{FC94D910-669A-4EE1-82E6-86127C609DD4}" destId="{B3050C0A-10A6-4902-82EE-819FC21268CF}" srcOrd="0" destOrd="0" presId="urn:microsoft.com/office/officeart/2005/8/layout/hList3"/>
    <dgm:cxn modelId="{EC266D19-E5DF-45BE-900A-B5682C0DBF03}" type="presOf" srcId="{532BA3E5-B00F-4102-8A13-FABF80D54F36}" destId="{F6C91411-F242-4385-BD93-0C36F51E6C02}" srcOrd="0" destOrd="0" presId="urn:microsoft.com/office/officeart/2005/8/layout/hList3"/>
    <dgm:cxn modelId="{49A7E3A0-E7E7-4A72-86FC-014AE896139B}" srcId="{2F25D7D6-1E5B-4283-B854-28F96C328AD8}" destId="{356CB475-24CD-457D-9F09-DB8CDB5AF0F4}" srcOrd="0" destOrd="0" parTransId="{0D73CA39-69B4-4223-911C-CD64FF1E684E}" sibTransId="{DC0B1DD1-1C7E-4BD1-A7A4-FA4F51345BAC}"/>
    <dgm:cxn modelId="{486215D1-7C24-4915-8335-11EEB02F21A3}" type="presOf" srcId="{2AFACCA7-6D4A-4CDF-ABF3-F73E8625181B}" destId="{A77A80C1-E9DD-46EF-A416-FC7B8397E832}" srcOrd="0" destOrd="0" presId="urn:microsoft.com/office/officeart/2005/8/layout/hList3"/>
    <dgm:cxn modelId="{C4D67A05-868D-48D2-9C5B-82F6280B8929}" type="presOf" srcId="{356CB475-24CD-457D-9F09-DB8CDB5AF0F4}" destId="{6D02A73A-1B3E-42E3-B28C-08F828721B2D}" srcOrd="0" destOrd="0" presId="urn:microsoft.com/office/officeart/2005/8/layout/hList3"/>
    <dgm:cxn modelId="{2C2D5687-EE76-4299-86EF-4A6BAB68D52D}" srcId="{FF9BD91D-C2D1-4FD6-8320-0B79A81FAC33}" destId="{2F25D7D6-1E5B-4283-B854-28F96C328AD8}" srcOrd="0" destOrd="0" parTransId="{483C9035-7F9D-41F6-BC02-E62390508D4E}" sibTransId="{146B174C-5392-48EB-947A-60E34F3E6D7E}"/>
    <dgm:cxn modelId="{34A87B40-BA46-4DEB-8160-4327819DCB57}" type="presParOf" srcId="{0A5EF339-BCA7-42A1-87AF-63FFDED6FF9A}" destId="{08F5E7E9-9815-4002-9876-6332527BD359}" srcOrd="0" destOrd="0" presId="urn:microsoft.com/office/officeart/2005/8/layout/hList3"/>
    <dgm:cxn modelId="{A81288BD-819B-40D2-A709-7A0E6C5A4D08}" type="presParOf" srcId="{0A5EF339-BCA7-42A1-87AF-63FFDED6FF9A}" destId="{83040A40-6532-4398-9B86-2D9C88865D93}" srcOrd="1" destOrd="0" presId="urn:microsoft.com/office/officeart/2005/8/layout/hList3"/>
    <dgm:cxn modelId="{56EC23F3-ACD1-4850-A4DB-01A5FD2F530F}" type="presParOf" srcId="{83040A40-6532-4398-9B86-2D9C88865D93}" destId="{6D02A73A-1B3E-42E3-B28C-08F828721B2D}" srcOrd="0" destOrd="0" presId="urn:microsoft.com/office/officeart/2005/8/layout/hList3"/>
    <dgm:cxn modelId="{8365717F-A5D1-4841-B961-ADEF228BB269}" type="presParOf" srcId="{83040A40-6532-4398-9B86-2D9C88865D93}" destId="{F6C91411-F242-4385-BD93-0C36F51E6C02}" srcOrd="1" destOrd="0" presId="urn:microsoft.com/office/officeart/2005/8/layout/hList3"/>
    <dgm:cxn modelId="{293C532F-933A-454B-B2C5-AEE4B9A8EF98}" type="presParOf" srcId="{83040A40-6532-4398-9B86-2D9C88865D93}" destId="{B3050C0A-10A6-4902-82EE-819FC21268CF}" srcOrd="2" destOrd="0" presId="urn:microsoft.com/office/officeart/2005/8/layout/hList3"/>
    <dgm:cxn modelId="{5471DF32-37E6-42E1-94D7-6C5EF375AE99}" type="presParOf" srcId="{83040A40-6532-4398-9B86-2D9C88865D93}" destId="{A77A80C1-E9DD-46EF-A416-FC7B8397E832}" srcOrd="3" destOrd="0" presId="urn:microsoft.com/office/officeart/2005/8/layout/hList3"/>
    <dgm:cxn modelId="{CA949F27-5F75-4054-B8CB-1914FA11F289}" type="presParOf" srcId="{0A5EF339-BCA7-42A1-87AF-63FFDED6FF9A}" destId="{C7766CA1-6E8A-46ED-82D8-52E2FAE25EB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E8486-2CD0-4D18-A0D9-4A2EF6B3A8E9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731196-095E-45C7-964E-7904CEB41CDF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0327B-45C1-4B8B-B6A3-1C5100B6E269}" type="parTrans" cxnId="{5859AD77-E8FE-4A3A-93F4-F0E17873A140}">
      <dgm:prSet/>
      <dgm:spPr/>
      <dgm:t>
        <a:bodyPr/>
        <a:lstStyle/>
        <a:p>
          <a:endParaRPr lang="en-US"/>
        </a:p>
      </dgm:t>
    </dgm:pt>
    <dgm:pt modelId="{BD18BEC4-752A-48E7-A909-7387C62685E4}" type="sibTrans" cxnId="{5859AD77-E8FE-4A3A-93F4-F0E17873A140}">
      <dgm:prSet/>
      <dgm:spPr/>
      <dgm:t>
        <a:bodyPr/>
        <a:lstStyle/>
        <a:p>
          <a:endParaRPr lang="en-US"/>
        </a:p>
      </dgm:t>
    </dgm:pt>
    <dgm:pt modelId="{5CAF1688-BAB3-46E6-9EB8-08B37DB1788F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Nghiên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cứu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GVN,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E6603-6C00-4450-B730-7F885F6A62A9}" type="parTrans" cxnId="{B738EF61-84D9-43C3-9533-528F1FE39444}">
      <dgm:prSet/>
      <dgm:spPr/>
      <dgm:t>
        <a:bodyPr/>
        <a:lstStyle/>
        <a:p>
          <a:endParaRPr lang="en-US"/>
        </a:p>
      </dgm:t>
    </dgm:pt>
    <dgm:pt modelId="{FB7463E9-23DC-4157-8087-243C3A0A4CA9}" type="sibTrans" cxnId="{B738EF61-84D9-43C3-9533-528F1FE39444}">
      <dgm:prSet/>
      <dgm:spPr/>
      <dgm:t>
        <a:bodyPr/>
        <a:lstStyle/>
        <a:p>
          <a:endParaRPr lang="en-US"/>
        </a:p>
      </dgm:t>
    </dgm:pt>
    <dgm:pt modelId="{5B0DAB32-869F-407C-A3B6-9A721FE9ABA0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trồng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thủy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EBE50-0971-479F-8202-C52B491A7CFE}" type="parTrans" cxnId="{EB5D4B7F-F953-4031-9E9E-567F4298C57D}">
      <dgm:prSet/>
      <dgm:spPr/>
      <dgm:t>
        <a:bodyPr/>
        <a:lstStyle/>
        <a:p>
          <a:endParaRPr lang="en-US"/>
        </a:p>
      </dgm:t>
    </dgm:pt>
    <dgm:pt modelId="{E5246A82-7F36-4AB6-B2FC-9FAD11E47BCB}" type="sibTrans" cxnId="{EB5D4B7F-F953-4031-9E9E-567F4298C57D}">
      <dgm:prSet/>
      <dgm:spPr/>
      <dgm:t>
        <a:bodyPr/>
        <a:lstStyle/>
        <a:p>
          <a:endParaRPr lang="en-US"/>
        </a:p>
      </dgm:t>
    </dgm:pt>
    <dgm:pt modelId="{99A00E06-57C9-4B6D-8636-2F063E785163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Hỗ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trợ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thủy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trồng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thủy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F47254-D9AB-4644-9C08-324D9E818D87}" type="parTrans" cxnId="{6288EEF8-B1BA-4840-ADC9-44539534ECDB}">
      <dgm:prSet/>
      <dgm:spPr/>
      <dgm:t>
        <a:bodyPr/>
        <a:lstStyle/>
        <a:p>
          <a:endParaRPr lang="en-US"/>
        </a:p>
      </dgm:t>
    </dgm:pt>
    <dgm:pt modelId="{F9BF60F7-FB0E-4787-863B-CDE14B37E159}" type="sibTrans" cxnId="{6288EEF8-B1BA-4840-ADC9-44539534ECDB}">
      <dgm:prSet/>
      <dgm:spPr/>
      <dgm:t>
        <a:bodyPr/>
        <a:lstStyle/>
        <a:p>
          <a:endParaRPr lang="en-US"/>
        </a:p>
      </dgm:t>
    </dgm:pt>
    <dgm:pt modelId="{53F2C26E-61A8-4D0A-89E7-A125E9B6CD34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thú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2E2E1-ED1E-4194-80C5-ED4F8A95C59F}" type="parTrans" cxnId="{74EE531E-7F69-42BB-98F9-CAE50151A464}">
      <dgm:prSet/>
      <dgm:spPr/>
      <dgm:t>
        <a:bodyPr/>
        <a:lstStyle/>
        <a:p>
          <a:endParaRPr lang="en-US"/>
        </a:p>
      </dgm:t>
    </dgm:pt>
    <dgm:pt modelId="{BC00AFB4-3E3A-4642-8755-C3C1838B6095}" type="sibTrans" cxnId="{74EE531E-7F69-42BB-98F9-CAE50151A464}">
      <dgm:prSet/>
      <dgm:spPr/>
      <dgm:t>
        <a:bodyPr/>
        <a:lstStyle/>
        <a:p>
          <a:endParaRPr lang="en-US"/>
        </a:p>
      </dgm:t>
    </dgm:pt>
    <dgm:pt modelId="{30DFC1C2-052A-4B39-99C1-15C0CC3497D5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thoe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dõi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khỏe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chẩn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đóa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khỏe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ăn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D816C1-D92C-4282-B6F9-F59D63A57ED9}" type="parTrans" cxnId="{22598C59-8545-4CA4-B5F6-853ADA86213F}">
      <dgm:prSet/>
      <dgm:spPr/>
      <dgm:t>
        <a:bodyPr/>
        <a:lstStyle/>
        <a:p>
          <a:endParaRPr lang="en-US"/>
        </a:p>
      </dgm:t>
    </dgm:pt>
    <dgm:pt modelId="{9230B478-E21C-453C-9612-B598801E821C}" type="sibTrans" cxnId="{22598C59-8545-4CA4-B5F6-853ADA86213F}">
      <dgm:prSet/>
      <dgm:spPr/>
      <dgm:t>
        <a:bodyPr/>
        <a:lstStyle/>
        <a:p>
          <a:endParaRPr lang="en-US"/>
        </a:p>
      </dgm:t>
    </dgm:pt>
    <dgm:pt modelId="{1A20EFF7-A14A-4B9B-8BB1-DACE807A52D3}" type="pres">
      <dgm:prSet presAssocID="{43EE8486-2CD0-4D18-A0D9-4A2EF6B3A8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21F27A-9C08-492E-B04D-565542330DC9}" type="pres">
      <dgm:prSet presAssocID="{0F731196-095E-45C7-964E-7904CEB41CDF}" presName="composite" presStyleCnt="0"/>
      <dgm:spPr/>
    </dgm:pt>
    <dgm:pt modelId="{5C5785FD-4512-4020-9022-597EAC58FF95}" type="pres">
      <dgm:prSet presAssocID="{0F731196-095E-45C7-964E-7904CEB41CD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6E214-5DB9-475C-B9EB-256B959EC6FF}" type="pres">
      <dgm:prSet presAssocID="{0F731196-095E-45C7-964E-7904CEB41CD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1669C-9E15-41A5-A473-6A94344BF830}" type="pres">
      <dgm:prSet presAssocID="{BD18BEC4-752A-48E7-A909-7387C62685E4}" presName="space" presStyleCnt="0"/>
      <dgm:spPr/>
    </dgm:pt>
    <dgm:pt modelId="{E0758E7F-78B1-46CF-A040-0E2ED390C4FF}" type="pres">
      <dgm:prSet presAssocID="{5B0DAB32-869F-407C-A3B6-9A721FE9ABA0}" presName="composite" presStyleCnt="0"/>
      <dgm:spPr/>
    </dgm:pt>
    <dgm:pt modelId="{1258AC22-AC27-43CF-8897-425E0D4F02A5}" type="pres">
      <dgm:prSet presAssocID="{5B0DAB32-869F-407C-A3B6-9A721FE9ABA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5F219-6289-4467-B6D6-3B80356DC999}" type="pres">
      <dgm:prSet presAssocID="{5B0DAB32-869F-407C-A3B6-9A721FE9ABA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936F9-B84D-481C-A858-14F384E7C52A}" type="pres">
      <dgm:prSet presAssocID="{E5246A82-7F36-4AB6-B2FC-9FAD11E47BCB}" presName="space" presStyleCnt="0"/>
      <dgm:spPr/>
    </dgm:pt>
    <dgm:pt modelId="{62EA2061-5E77-437B-85E1-F508D1700852}" type="pres">
      <dgm:prSet presAssocID="{53F2C26E-61A8-4D0A-89E7-A125E9B6CD34}" presName="composite" presStyleCnt="0"/>
      <dgm:spPr/>
    </dgm:pt>
    <dgm:pt modelId="{84454B2A-F2F3-4714-A733-D54B408D8511}" type="pres">
      <dgm:prSet presAssocID="{53F2C26E-61A8-4D0A-89E7-A125E9B6CD34}" presName="parTx" presStyleLbl="alignNode1" presStyleIdx="2" presStyleCnt="3" custLinFactNeighborX="127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A4980-93CC-42F0-8B6C-C665347C3832}" type="pres">
      <dgm:prSet presAssocID="{53F2C26E-61A8-4D0A-89E7-A125E9B6CD3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FF38D7-C3AD-419F-8999-AE85BA913AF5}" type="presOf" srcId="{30DFC1C2-052A-4B39-99C1-15C0CC3497D5}" destId="{383A4980-93CC-42F0-8B6C-C665347C3832}" srcOrd="0" destOrd="0" presId="urn:microsoft.com/office/officeart/2005/8/layout/hList1"/>
    <dgm:cxn modelId="{6288EEF8-B1BA-4840-ADC9-44539534ECDB}" srcId="{5B0DAB32-869F-407C-A3B6-9A721FE9ABA0}" destId="{99A00E06-57C9-4B6D-8636-2F063E785163}" srcOrd="0" destOrd="0" parTransId="{53F47254-D9AB-4644-9C08-324D9E818D87}" sibTransId="{F9BF60F7-FB0E-4787-863B-CDE14B37E159}"/>
    <dgm:cxn modelId="{02A87567-C7B0-41B3-8A29-814D29A0D238}" type="presOf" srcId="{43EE8486-2CD0-4D18-A0D9-4A2EF6B3A8E9}" destId="{1A20EFF7-A14A-4B9B-8BB1-DACE807A52D3}" srcOrd="0" destOrd="0" presId="urn:microsoft.com/office/officeart/2005/8/layout/hList1"/>
    <dgm:cxn modelId="{B738EF61-84D9-43C3-9533-528F1FE39444}" srcId="{0F731196-095E-45C7-964E-7904CEB41CDF}" destId="{5CAF1688-BAB3-46E6-9EB8-08B37DB1788F}" srcOrd="0" destOrd="0" parTransId="{4C2E6603-6C00-4450-B730-7F885F6A62A9}" sibTransId="{FB7463E9-23DC-4157-8087-243C3A0A4CA9}"/>
    <dgm:cxn modelId="{CEDCC05A-A993-4E47-BA45-317DBCB94ED7}" type="presOf" srcId="{53F2C26E-61A8-4D0A-89E7-A125E9B6CD34}" destId="{84454B2A-F2F3-4714-A733-D54B408D8511}" srcOrd="0" destOrd="0" presId="urn:microsoft.com/office/officeart/2005/8/layout/hList1"/>
    <dgm:cxn modelId="{89DD8A9E-5B09-4D1B-A83D-50F270209130}" type="presOf" srcId="{5CAF1688-BAB3-46E6-9EB8-08B37DB1788F}" destId="{E676E214-5DB9-475C-B9EB-256B959EC6FF}" srcOrd="0" destOrd="0" presId="urn:microsoft.com/office/officeart/2005/8/layout/hList1"/>
    <dgm:cxn modelId="{DCDF2082-EB27-41FE-8F1B-E7EE5D6C707B}" type="presOf" srcId="{99A00E06-57C9-4B6D-8636-2F063E785163}" destId="{95A5F219-6289-4467-B6D6-3B80356DC999}" srcOrd="0" destOrd="0" presId="urn:microsoft.com/office/officeart/2005/8/layout/hList1"/>
    <dgm:cxn modelId="{DF0C9FDE-2BDC-4FBE-8C8A-0F10E59A0416}" type="presOf" srcId="{0F731196-095E-45C7-964E-7904CEB41CDF}" destId="{5C5785FD-4512-4020-9022-597EAC58FF95}" srcOrd="0" destOrd="0" presId="urn:microsoft.com/office/officeart/2005/8/layout/hList1"/>
    <dgm:cxn modelId="{74EE531E-7F69-42BB-98F9-CAE50151A464}" srcId="{43EE8486-2CD0-4D18-A0D9-4A2EF6B3A8E9}" destId="{53F2C26E-61A8-4D0A-89E7-A125E9B6CD34}" srcOrd="2" destOrd="0" parTransId="{43F2E2E1-ED1E-4194-80C5-ED4F8A95C59F}" sibTransId="{BC00AFB4-3E3A-4642-8755-C3C1838B6095}"/>
    <dgm:cxn modelId="{EB5D4B7F-F953-4031-9E9E-567F4298C57D}" srcId="{43EE8486-2CD0-4D18-A0D9-4A2EF6B3A8E9}" destId="{5B0DAB32-869F-407C-A3B6-9A721FE9ABA0}" srcOrd="1" destOrd="0" parTransId="{7FCEBE50-0971-479F-8202-C52B491A7CFE}" sibTransId="{E5246A82-7F36-4AB6-B2FC-9FAD11E47BCB}"/>
    <dgm:cxn modelId="{CB38EBD4-C3BF-4DDA-962B-B48D8F54884E}" type="presOf" srcId="{5B0DAB32-869F-407C-A3B6-9A721FE9ABA0}" destId="{1258AC22-AC27-43CF-8897-425E0D4F02A5}" srcOrd="0" destOrd="0" presId="urn:microsoft.com/office/officeart/2005/8/layout/hList1"/>
    <dgm:cxn modelId="{22598C59-8545-4CA4-B5F6-853ADA86213F}" srcId="{53F2C26E-61A8-4D0A-89E7-A125E9B6CD34}" destId="{30DFC1C2-052A-4B39-99C1-15C0CC3497D5}" srcOrd="0" destOrd="0" parTransId="{8FD816C1-D92C-4282-B6F9-F59D63A57ED9}" sibTransId="{9230B478-E21C-453C-9612-B598801E821C}"/>
    <dgm:cxn modelId="{5859AD77-E8FE-4A3A-93F4-F0E17873A140}" srcId="{43EE8486-2CD0-4D18-A0D9-4A2EF6B3A8E9}" destId="{0F731196-095E-45C7-964E-7904CEB41CDF}" srcOrd="0" destOrd="0" parTransId="{6AA0327B-45C1-4B8B-B6A3-1C5100B6E269}" sibTransId="{BD18BEC4-752A-48E7-A909-7387C62685E4}"/>
    <dgm:cxn modelId="{00258478-0E35-4980-894C-4825211D2A9E}" type="presParOf" srcId="{1A20EFF7-A14A-4B9B-8BB1-DACE807A52D3}" destId="{E421F27A-9C08-492E-B04D-565542330DC9}" srcOrd="0" destOrd="0" presId="urn:microsoft.com/office/officeart/2005/8/layout/hList1"/>
    <dgm:cxn modelId="{4CAC902B-F3A7-47BD-97DD-630C39926F83}" type="presParOf" srcId="{E421F27A-9C08-492E-B04D-565542330DC9}" destId="{5C5785FD-4512-4020-9022-597EAC58FF95}" srcOrd="0" destOrd="0" presId="urn:microsoft.com/office/officeart/2005/8/layout/hList1"/>
    <dgm:cxn modelId="{38B12E2B-42E6-403D-AEFF-F55461772857}" type="presParOf" srcId="{E421F27A-9C08-492E-B04D-565542330DC9}" destId="{E676E214-5DB9-475C-B9EB-256B959EC6FF}" srcOrd="1" destOrd="0" presId="urn:microsoft.com/office/officeart/2005/8/layout/hList1"/>
    <dgm:cxn modelId="{54D266E6-EE1F-4007-ABAA-03A10788EE64}" type="presParOf" srcId="{1A20EFF7-A14A-4B9B-8BB1-DACE807A52D3}" destId="{39C1669C-9E15-41A5-A473-6A94344BF830}" srcOrd="1" destOrd="0" presId="urn:microsoft.com/office/officeart/2005/8/layout/hList1"/>
    <dgm:cxn modelId="{1D57E2F9-61B8-4CA4-8179-B6CCC3F29B89}" type="presParOf" srcId="{1A20EFF7-A14A-4B9B-8BB1-DACE807A52D3}" destId="{E0758E7F-78B1-46CF-A040-0E2ED390C4FF}" srcOrd="2" destOrd="0" presId="urn:microsoft.com/office/officeart/2005/8/layout/hList1"/>
    <dgm:cxn modelId="{C6831ABD-79E2-4003-A226-B9AF0E688E34}" type="presParOf" srcId="{E0758E7F-78B1-46CF-A040-0E2ED390C4FF}" destId="{1258AC22-AC27-43CF-8897-425E0D4F02A5}" srcOrd="0" destOrd="0" presId="urn:microsoft.com/office/officeart/2005/8/layout/hList1"/>
    <dgm:cxn modelId="{EC6BF929-83BD-4556-B472-9C6EB716EC18}" type="presParOf" srcId="{E0758E7F-78B1-46CF-A040-0E2ED390C4FF}" destId="{95A5F219-6289-4467-B6D6-3B80356DC999}" srcOrd="1" destOrd="0" presId="urn:microsoft.com/office/officeart/2005/8/layout/hList1"/>
    <dgm:cxn modelId="{5EFFDD7D-6F08-43C4-A2F0-D3BAFDA4BBD5}" type="presParOf" srcId="{1A20EFF7-A14A-4B9B-8BB1-DACE807A52D3}" destId="{C2A936F9-B84D-481C-A858-14F384E7C52A}" srcOrd="3" destOrd="0" presId="urn:microsoft.com/office/officeart/2005/8/layout/hList1"/>
    <dgm:cxn modelId="{1D093920-FAD6-450F-8230-77DC76936BF8}" type="presParOf" srcId="{1A20EFF7-A14A-4B9B-8BB1-DACE807A52D3}" destId="{62EA2061-5E77-437B-85E1-F508D1700852}" srcOrd="4" destOrd="0" presId="urn:microsoft.com/office/officeart/2005/8/layout/hList1"/>
    <dgm:cxn modelId="{9448266F-C5F2-4CB8-B8F1-E96016F1EA2B}" type="presParOf" srcId="{62EA2061-5E77-437B-85E1-F508D1700852}" destId="{84454B2A-F2F3-4714-A733-D54B408D8511}" srcOrd="0" destOrd="0" presId="urn:microsoft.com/office/officeart/2005/8/layout/hList1"/>
    <dgm:cxn modelId="{BB803491-872B-497D-A0F0-B71C17F2B6F7}" type="presParOf" srcId="{62EA2061-5E77-437B-85E1-F508D1700852}" destId="{383A4980-93CC-42F0-8B6C-C665347C38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5E7E9-9815-4002-9876-6332527BD359}">
      <dsp:nvSpPr>
        <dsp:cNvPr id="0" name=""/>
        <dsp:cNvSpPr/>
      </dsp:nvSpPr>
      <dsp:spPr>
        <a:xfrm>
          <a:off x="0" y="0"/>
          <a:ext cx="11553826" cy="1778317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 DUNG BÀI HỌC</a:t>
          </a:r>
          <a:endParaRPr lang="en-US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1553826" cy="1778317"/>
      </dsp:txXfrm>
    </dsp:sp>
    <dsp:sp modelId="{6D02A73A-1B3E-42E3-B28C-08F828721B2D}">
      <dsp:nvSpPr>
        <dsp:cNvPr id="0" name=""/>
        <dsp:cNvSpPr/>
      </dsp:nvSpPr>
      <dsp:spPr>
        <a:xfrm>
          <a:off x="0" y="1778317"/>
          <a:ext cx="2888456" cy="3734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78317"/>
        <a:ext cx="2888456" cy="3734466"/>
      </dsp:txXfrm>
    </dsp:sp>
    <dsp:sp modelId="{F6C91411-F242-4385-BD93-0C36F51E6C02}">
      <dsp:nvSpPr>
        <dsp:cNvPr id="0" name=""/>
        <dsp:cNvSpPr/>
      </dsp:nvSpPr>
      <dsp:spPr>
        <a:xfrm>
          <a:off x="2888456" y="1778317"/>
          <a:ext cx="2888456" cy="3734466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tựu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nổi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bật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8456" y="1778317"/>
        <a:ext cx="2888456" cy="3734466"/>
      </dsp:txXfrm>
    </dsp:sp>
    <dsp:sp modelId="{B3050C0A-10A6-4902-82EE-819FC21268CF}">
      <dsp:nvSpPr>
        <dsp:cNvPr id="0" name=""/>
        <dsp:cNvSpPr/>
      </dsp:nvSpPr>
      <dsp:spPr>
        <a:xfrm>
          <a:off x="5776912" y="1778317"/>
          <a:ext cx="2888456" cy="3734466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vọng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bối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4.0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6912" y="1778317"/>
        <a:ext cx="2888456" cy="3734466"/>
      </dsp:txXfrm>
    </dsp:sp>
    <dsp:sp modelId="{A77A80C1-E9DD-46EF-A416-FC7B8397E832}">
      <dsp:nvSpPr>
        <dsp:cNvPr id="0" name=""/>
        <dsp:cNvSpPr/>
      </dsp:nvSpPr>
      <dsp:spPr>
        <a:xfrm>
          <a:off x="8665369" y="1778317"/>
          <a:ext cx="2888456" cy="373446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IV. Yêu cầu cơ bản đối với người lao động của một số ngành nghề phổ biến trong chăn nuôi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65369" y="1778317"/>
        <a:ext cx="2888456" cy="3734466"/>
      </dsp:txXfrm>
    </dsp:sp>
    <dsp:sp modelId="{C7766CA1-6E8A-46ED-82D8-52E2FAE25EBD}">
      <dsp:nvSpPr>
        <dsp:cNvPr id="0" name=""/>
        <dsp:cNvSpPr/>
      </dsp:nvSpPr>
      <dsp:spPr>
        <a:xfrm>
          <a:off x="0" y="5512784"/>
          <a:ext cx="11553826" cy="41494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785FD-4512-4020-9022-597EAC58FF95}">
      <dsp:nvSpPr>
        <dsp:cNvPr id="0" name=""/>
        <dsp:cNvSpPr/>
      </dsp:nvSpPr>
      <dsp:spPr>
        <a:xfrm>
          <a:off x="3717" y="221809"/>
          <a:ext cx="3624783" cy="12151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7" y="221809"/>
        <a:ext cx="3624783" cy="1215146"/>
      </dsp:txXfrm>
    </dsp:sp>
    <dsp:sp modelId="{E676E214-5DB9-475C-B9EB-256B959EC6FF}">
      <dsp:nvSpPr>
        <dsp:cNvPr id="0" name=""/>
        <dsp:cNvSpPr/>
      </dsp:nvSpPr>
      <dsp:spPr>
        <a:xfrm>
          <a:off x="3717" y="1436956"/>
          <a:ext cx="3624783" cy="510398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Nghiên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cứu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GVN,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7" y="1436956"/>
        <a:ext cx="3624783" cy="5103984"/>
      </dsp:txXfrm>
    </dsp:sp>
    <dsp:sp modelId="{1258AC22-AC27-43CF-8897-425E0D4F02A5}">
      <dsp:nvSpPr>
        <dsp:cNvPr id="0" name=""/>
        <dsp:cNvSpPr/>
      </dsp:nvSpPr>
      <dsp:spPr>
        <a:xfrm>
          <a:off x="4135970" y="221809"/>
          <a:ext cx="3624783" cy="1215146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trồng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thủy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5970" y="221809"/>
        <a:ext cx="3624783" cy="1215146"/>
      </dsp:txXfrm>
    </dsp:sp>
    <dsp:sp modelId="{95A5F219-6289-4467-B6D6-3B80356DC999}">
      <dsp:nvSpPr>
        <dsp:cNvPr id="0" name=""/>
        <dsp:cNvSpPr/>
      </dsp:nvSpPr>
      <dsp:spPr>
        <a:xfrm>
          <a:off x="4135970" y="1436956"/>
          <a:ext cx="3624783" cy="5103984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Hỗ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trợ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thủy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trồng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thủy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5970" y="1436956"/>
        <a:ext cx="3624783" cy="5103984"/>
      </dsp:txXfrm>
    </dsp:sp>
    <dsp:sp modelId="{84454B2A-F2F3-4714-A733-D54B408D8511}">
      <dsp:nvSpPr>
        <dsp:cNvPr id="0" name=""/>
        <dsp:cNvSpPr/>
      </dsp:nvSpPr>
      <dsp:spPr>
        <a:xfrm>
          <a:off x="8271941" y="221809"/>
          <a:ext cx="3624783" cy="121514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thú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71941" y="221809"/>
        <a:ext cx="3624783" cy="1215146"/>
      </dsp:txXfrm>
    </dsp:sp>
    <dsp:sp modelId="{383A4980-93CC-42F0-8B6C-C665347C3832}">
      <dsp:nvSpPr>
        <dsp:cNvPr id="0" name=""/>
        <dsp:cNvSpPr/>
      </dsp:nvSpPr>
      <dsp:spPr>
        <a:xfrm>
          <a:off x="8268223" y="1436956"/>
          <a:ext cx="3624783" cy="5103984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thoe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dõi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khỏe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chẩn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đóa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tiêm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khỏe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dinh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ăn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8223" y="1436956"/>
        <a:ext cx="3624783" cy="5103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3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3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6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6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7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3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1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4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1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8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7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4841"/>
            <a:ext cx="12192000" cy="1045802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GIỚI THIỆU CHUNG VỀ CHĂN NUÔI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465" y="1234911"/>
            <a:ext cx="9144000" cy="62216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 VAI TRÒ VÀ TRIỂN VỌNG CỦA CHĂN NUÔI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ông nghệ 7 Cánh diều Bài 8: Giới thiệu chung về chăn nuôi -  pgddakglong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40" y="1951348"/>
            <a:ext cx="8324850" cy="457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45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76751" y="923925"/>
            <a:ext cx="5410199" cy="26955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28900"/>
            <a:ext cx="44767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50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158234"/>
              </p:ext>
            </p:extLst>
          </p:nvPr>
        </p:nvGraphicFramePr>
        <p:xfrm>
          <a:off x="85724" y="-104775"/>
          <a:ext cx="11896725" cy="676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384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3587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10725150" cy="3927475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(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1025" y="3981450"/>
            <a:ext cx="485775" cy="5143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phải là công nghệ được đưa vào áp dụng trong chăn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nuôi?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987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1800225"/>
            <a:ext cx="571500" cy="5810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968375"/>
            <a:ext cx="10896600" cy="43513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nào không phải công nghệ ứng dụng trong nuôi dưỡng và chăm sóc vật nuôi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ứng dụng trong sản xuất thức ăn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ứng dụng trong sản xuất chế biến thực phẩm sinh học cho chăn nuôi.</a:t>
            </a:r>
          </a:p>
          <a:p>
            <a:pPr marL="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Công nghệ gene chọn lọc.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chẩn đoán, phòng và điều trị bệnh</a:t>
            </a:r>
          </a:p>
        </p:txBody>
      </p:sp>
      <p:sp>
        <p:nvSpPr>
          <p:cNvPr id="4" name="Oval 3"/>
          <p:cNvSpPr/>
          <p:nvPr/>
        </p:nvSpPr>
        <p:spPr>
          <a:xfrm>
            <a:off x="638175" y="3514725"/>
            <a:ext cx="476250" cy="5048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1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844550"/>
            <a:ext cx="10515600" cy="43513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ợn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1525" y="3143250"/>
            <a:ext cx="457200" cy="4762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873125"/>
            <a:ext cx="10801350" cy="34512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móc nào sau đây có thể thay thế trâu trong canh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cày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tuốt lúa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00" y="1695450"/>
            <a:ext cx="619125" cy="73342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4" y="1301750"/>
            <a:ext cx="10925175" cy="45370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trong những triển vọng của chăn nuôi trong bối cảnh cách mạng công nghiệp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Ứ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kĩ thuật hóa hiện đại hóa</a:t>
            </a:r>
          </a:p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áy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móc và công nghệ thay thế nhân công giúp tiết kiệm thời gian, sức lao động, tăng năng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chính xác,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và chất lượng sản phẩm.</a:t>
            </a:r>
          </a:p>
          <a:p>
            <a:pPr marL="0" indent="0" algn="just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ạo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ăn việc làm cho nhiều nhân công thất nghiệp</a:t>
            </a:r>
          </a:p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gen để tạo ra giống vật nuôi tốt hơn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" y="4295775"/>
            <a:ext cx="600075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7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529209"/>
              </p:ext>
            </p:extLst>
          </p:nvPr>
        </p:nvGraphicFramePr>
        <p:xfrm>
          <a:off x="295274" y="225424"/>
          <a:ext cx="11553826" cy="592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336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86"/>
            <a:ext cx="5345784" cy="6529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70" y="1140643"/>
            <a:ext cx="4572786" cy="4876064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vi-VN" dirty="0">
                <a:latin typeface="+mj-lt"/>
              </a:rPr>
              <a:t>- Vai trò của chăn nuôi đối với đời sống con người và nền kinh tế:</a:t>
            </a:r>
          </a:p>
          <a:p>
            <a:pPr marL="0" indent="0" algn="just" fontAlgn="base">
              <a:buNone/>
            </a:pPr>
            <a:r>
              <a:rPr lang="vi-VN" dirty="0">
                <a:latin typeface="+mj-lt"/>
              </a:rPr>
              <a:t>+ Cung cấp nguồn thực phẩm giàu protein.</a:t>
            </a:r>
          </a:p>
          <a:p>
            <a:pPr marL="0" indent="0" algn="just" fontAlgn="base">
              <a:buNone/>
            </a:pPr>
            <a:r>
              <a:rPr lang="vi-VN" dirty="0">
                <a:latin typeface="+mj-lt"/>
              </a:rPr>
              <a:t>+ Cung cấp nguyên liệu cho chế biến và xuất khẩu</a:t>
            </a:r>
          </a:p>
          <a:p>
            <a:pPr marL="0" indent="0" algn="just" fontAlgn="base">
              <a:buNone/>
            </a:pPr>
            <a:r>
              <a:rPr lang="vi-VN" dirty="0">
                <a:latin typeface="+mj-lt"/>
              </a:rPr>
              <a:t>+ Cung cấp sức kéo, phân bón cho trồng </a:t>
            </a:r>
            <a:r>
              <a:rPr lang="vi-VN" dirty="0" smtClean="0">
                <a:latin typeface="+mj-lt"/>
              </a:rPr>
              <a:t>trọt</a:t>
            </a:r>
            <a:endParaRPr lang="vi-VN" dirty="0">
              <a:latin typeface="+mj-lt"/>
            </a:endParaRPr>
          </a:p>
        </p:txBody>
      </p:sp>
      <p:pic>
        <p:nvPicPr>
          <p:cNvPr id="4" name="Picture 2" descr="Công nghệ 7 Cánh diều Bài 8: Giới thiệu chung về chăn nuôi -  pgddakglong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64" y="688156"/>
            <a:ext cx="7326690" cy="60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76225" y="952500"/>
            <a:ext cx="4572000" cy="25527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Q.S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95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69" y="167165"/>
            <a:ext cx="11859705" cy="10111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998" y="1665369"/>
            <a:ext cx="10514814" cy="4351338"/>
          </a:xfrm>
        </p:spPr>
        <p:txBody>
          <a:bodyPr>
            <a:normAutofit/>
          </a:bodyPr>
          <a:lstStyle/>
          <a:p>
            <a:pPr marL="514350" indent="-514350" algn="just" fontAlgn="base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cao đang được ứng dụng trong chăn nuôi:</a:t>
            </a:r>
          </a:p>
          <a:p>
            <a:pPr marL="0" indent="0" algn="just" fontAlgn="base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Công nghệ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cấy truyền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thụ tinh nhân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Thụ tinh nhân tạo bằng tinh trùng bảo quản trong môi trường nhân tạo.</a:t>
            </a:r>
          </a:p>
          <a:p>
            <a:pPr marL="0" indent="0" algn="just" fontAlgn="base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Công nghệ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Rút ngắn thời gian chọn tạo giống, chọn lọc chính xác, nâng cao chất lượng giống.</a:t>
            </a:r>
          </a:p>
        </p:txBody>
      </p:sp>
    </p:spTree>
    <p:extLst>
      <p:ext uri="{BB962C8B-B14F-4D97-AF65-F5344CB8AC3E}">
        <p14:creationId xmlns:p14="http://schemas.microsoft.com/office/powerpoint/2010/main" val="2251439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69" y="167165"/>
            <a:ext cx="11859705" cy="10111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11" y="1665368"/>
            <a:ext cx="11698663" cy="4801419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cao đang được ứng dụng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fontAlgn="base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biến</a:t>
            </a:r>
          </a:p>
          <a:p>
            <a:pPr marL="0" indent="0" algn="just" fontAlgn="base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Công nghệ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kết nối vạn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Công nghệ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truyền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ICT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Công nghệ vi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QT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82019" y="4798244"/>
            <a:ext cx="914400" cy="377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8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76" y="84841"/>
            <a:ext cx="4011400" cy="6144509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1.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84840"/>
            <a:ext cx="7934325" cy="677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3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69" y="167165"/>
            <a:ext cx="11859705" cy="10111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90" y="1344856"/>
            <a:ext cx="4963606" cy="5084224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CN biogas</a:t>
            </a:r>
          </a:p>
          <a:p>
            <a:pPr marL="0" indent="0" algn="just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dirty="0" smtClean="0"/>
          </a:p>
          <a:p>
            <a:pPr marL="0" indent="0" algn="just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ÔNMT,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39989" y="4647413"/>
            <a:ext cx="914400" cy="417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049" y="1344856"/>
            <a:ext cx="6334125" cy="53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67" y="157736"/>
            <a:ext cx="11791361" cy="65296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359" y="886119"/>
            <a:ext cx="10515600" cy="205504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triển để đáp ứng nhu cầu xuất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triển nhờ ứng dụng khoa học công nghệ.</a:t>
            </a:r>
          </a:p>
          <a:p>
            <a:pPr mar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có nhiều chính sách hỗ trợ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41" y="2941163"/>
            <a:ext cx="8804635" cy="391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3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16" y="216817"/>
            <a:ext cx="11764652" cy="904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vi-VN" sz="3000" dirty="0">
                <a:latin typeface="+mj-lt"/>
              </a:rPr>
              <a:t>IV. Yêu cầu cơ bản đối với người lao động của một số ngành nghề phổ biến trong chăn nuôi</a:t>
            </a:r>
            <a:endParaRPr lang="en-US" sz="3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vi-VN" dirty="0">
                <a:latin typeface="+mj-lt"/>
              </a:rPr>
              <a:t>+ Có sức khỏe tốt, chăm chỉ, chịu khó và trách nhiệ trong công việc.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vi-VN" dirty="0">
                <a:latin typeface="+mj-lt"/>
              </a:rPr>
              <a:t>+ Có kiến thức, kĩ năng cơ bản về chăn </a:t>
            </a:r>
            <a:r>
              <a:rPr lang="vi-VN" dirty="0" smtClean="0">
                <a:latin typeface="+mj-lt"/>
              </a:rPr>
              <a:t>nuôi</a:t>
            </a:r>
            <a:r>
              <a:rPr lang="en-US" dirty="0" smtClean="0">
                <a:latin typeface="+mj-lt"/>
              </a:rPr>
              <a:t>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vi-VN" dirty="0">
                <a:latin typeface="+mj-lt"/>
              </a:rPr>
              <a:t>+ Tuân thủ an toàn lao động, có ý thức bảo vệ môi trường.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61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1073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Chủ đề 1: GIỚI THIỆU CHUNG VỀ CHĂN NUÔI</vt:lpstr>
      <vt:lpstr>PowerPoint Presentation</vt:lpstr>
      <vt:lpstr>I. Vai trò của chăn nuôi</vt:lpstr>
      <vt:lpstr>II. Một số thành tựu nổi bật của việc ứng dụng công nghệ cao trong chăn nuôi</vt:lpstr>
      <vt:lpstr>II. Một số thành tựu nổi bật của việc ứng dụng công nghệ cao trong chăn nuôi</vt:lpstr>
      <vt:lpstr> QS hình và nêu tên các công nghệ áp dụng trong nuôi dưỡng, chăm sóc vật nuôi tương ứng với từng ảnh theo gợi ý: Công nghệ cho ăn thông minh, công nghệ vắt sữa bò tự động, công nghệ tắm chải tự động cho bò, công nghệ thu trứng gà tự động.</vt:lpstr>
      <vt:lpstr>II. Một số thành tựu nổi bật của việc ứng dụng công nghệ cao trong chăn nuôi</vt:lpstr>
      <vt:lpstr>III. Triển vọng của chăn nuôi trong bối cảnh cuộc cách mạng công nghệ 4.0</vt:lpstr>
      <vt:lpstr>IV. Yêu cầu cơ bản đối với người lao động của một số ngành nghề phổ biến trong chăn nuôi</vt:lpstr>
      <vt:lpstr>PowerPoint Presentation</vt:lpstr>
      <vt:lpstr>PowerPoint Presentation</vt:lpstr>
      <vt:lpstr>LUYỆN TẬP</vt:lpstr>
      <vt:lpstr>Câu 2: Đâu không phải là công nghệ được đưa vào áp dụng trong chăn nuôi?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1: GIỚI THIỆU CHUNG VỀ CHĂN NUÔI</dc:title>
  <dc:creator>Thanh Pham</dc:creator>
  <cp:lastModifiedBy>Thanh Pham</cp:lastModifiedBy>
  <cp:revision>33</cp:revision>
  <dcterms:created xsi:type="dcterms:W3CDTF">2023-06-11T02:45:07Z</dcterms:created>
  <dcterms:modified xsi:type="dcterms:W3CDTF">2023-07-17T09:02:47Z</dcterms:modified>
</cp:coreProperties>
</file>