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82" r:id="rId4"/>
    <p:sldId id="256" r:id="rId5"/>
    <p:sldId id="281" r:id="rId6"/>
    <p:sldId id="298" r:id="rId7"/>
    <p:sldId id="283" r:id="rId8"/>
    <p:sldId id="300" r:id="rId9"/>
    <p:sldId id="301" r:id="rId10"/>
    <p:sldId id="302" r:id="rId11"/>
    <p:sldId id="303" r:id="rId12"/>
    <p:sldId id="306" r:id="rId13"/>
    <p:sldId id="291" r:id="rId14"/>
    <p:sldId id="307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4" d="100"/>
          <a:sy n="94" d="100"/>
        </p:scale>
        <p:origin x="-240" y="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355FF-76AE-4AD1-A7C2-1350FE1BC212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23DB3-16EC-4C47-8B33-7946A3300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6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08dede5e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08dede5e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8978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698B18-CAE1-4A1B-B5E3-F6E8E6958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F06B66-0D49-4FB9-B23B-27364FC8E5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090F17-3C3B-457B-B3C1-3C84E59B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CE5-8A1A-497D-87E0-2013988CB5E8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6613E7-4B08-478D-9D83-3B4B55B15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00B815-C703-44CE-B8B7-2AF38A7FA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510B-7FD0-4FBB-B542-AC823FB06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003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BAAB23-057A-4E0E-94B4-5E66030C3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73F53D-B0B2-4779-B5CB-31A67B504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CE60F2-B77C-4850-B583-AA5DF0BC0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CE5-8A1A-497D-87E0-2013988CB5E8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8DB14B-9C01-4E87-91A3-3952CE97D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4F07CE-4452-4162-9C50-F2F5B77C2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510B-7FD0-4FBB-B542-AC823FB06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18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9FC1237-4B45-40D1-AB25-AC6EA6683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08CCECE-5EE7-4A32-8907-16B5BBEFED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174CDA-BC10-45FB-97B6-950F042CC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CE5-8A1A-497D-87E0-2013988CB5E8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7E557-1D1F-4DED-B2CF-8322975F1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3B1957E-1981-4C95-B321-8F4127CC7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510B-7FD0-4FBB-B542-AC823FB06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58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15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98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24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790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83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10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7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15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CA5C70-61BA-4AFC-A4B1-709609A9F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B1AC3F-85AB-47FE-92CB-DCB3A65E9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0CD0FE-FFF4-4299-84CD-4CB75BF2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CE5-8A1A-497D-87E0-2013988CB5E8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D33157-5CA6-4FDD-9329-C3F78D17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BCB6A7-42CD-42BE-811A-8357AB82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510B-7FD0-4FBB-B542-AC823FB06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49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10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78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60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01913" y="1417533"/>
            <a:ext cx="4921200" cy="32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02080" y="4786199"/>
            <a:ext cx="49212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590594">
            <a:off x="9742283" y="4355912"/>
            <a:ext cx="4215359" cy="4492645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442837" y="-1739551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063367" y="2688934"/>
            <a:ext cx="2344416" cy="2071597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5400000">
            <a:off x="7243209" y="-1733443"/>
            <a:ext cx="1942176" cy="2301204"/>
          </a:xfrm>
          <a:custGeom>
            <a:avLst/>
            <a:gdLst/>
            <a:ahLst/>
            <a:cxnLst/>
            <a:rect l="l" t="t" r="r" b="b"/>
            <a:pathLst>
              <a:path w="52624" h="62352" extrusionOk="0">
                <a:moveTo>
                  <a:pt x="7937" y="0"/>
                </a:moveTo>
                <a:cubicBezTo>
                  <a:pt x="7417" y="0"/>
                  <a:pt x="6871" y="336"/>
                  <a:pt x="6822" y="1001"/>
                </a:cubicBezTo>
                <a:cubicBezTo>
                  <a:pt x="6722" y="2426"/>
                  <a:pt x="6623" y="3867"/>
                  <a:pt x="6523" y="5309"/>
                </a:cubicBezTo>
                <a:cubicBezTo>
                  <a:pt x="4916" y="5127"/>
                  <a:pt x="3308" y="4928"/>
                  <a:pt x="1701" y="4712"/>
                </a:cubicBezTo>
                <a:cubicBezTo>
                  <a:pt x="1634" y="4703"/>
                  <a:pt x="1569" y="4698"/>
                  <a:pt x="1505" y="4698"/>
                </a:cubicBezTo>
                <a:cubicBezTo>
                  <a:pt x="477" y="4698"/>
                  <a:pt x="0" y="5915"/>
                  <a:pt x="906" y="6602"/>
                </a:cubicBezTo>
                <a:cubicBezTo>
                  <a:pt x="1154" y="6784"/>
                  <a:pt x="1386" y="6950"/>
                  <a:pt x="1618" y="7132"/>
                </a:cubicBezTo>
                <a:cubicBezTo>
                  <a:pt x="1779" y="7266"/>
                  <a:pt x="1969" y="7329"/>
                  <a:pt x="2156" y="7329"/>
                </a:cubicBezTo>
                <a:cubicBezTo>
                  <a:pt x="2433" y="7329"/>
                  <a:pt x="2703" y="7190"/>
                  <a:pt x="2861" y="6933"/>
                </a:cubicBezTo>
                <a:cubicBezTo>
                  <a:pt x="4038" y="7082"/>
                  <a:pt x="5214" y="7231"/>
                  <a:pt x="6391" y="7347"/>
                </a:cubicBezTo>
                <a:cubicBezTo>
                  <a:pt x="5512" y="20670"/>
                  <a:pt x="4916" y="33993"/>
                  <a:pt x="4584" y="47349"/>
                </a:cubicBezTo>
                <a:cubicBezTo>
                  <a:pt x="4485" y="51608"/>
                  <a:pt x="4071" y="56066"/>
                  <a:pt x="4634" y="60308"/>
                </a:cubicBezTo>
                <a:cubicBezTo>
                  <a:pt x="4699" y="60823"/>
                  <a:pt x="5028" y="61353"/>
                  <a:pt x="5624" y="61353"/>
                </a:cubicBezTo>
                <a:cubicBezTo>
                  <a:pt x="5642" y="61353"/>
                  <a:pt x="5660" y="61353"/>
                  <a:pt x="5678" y="61352"/>
                </a:cubicBezTo>
                <a:cubicBezTo>
                  <a:pt x="11138" y="61025"/>
                  <a:pt x="16606" y="60862"/>
                  <a:pt x="22076" y="60862"/>
                </a:cubicBezTo>
                <a:cubicBezTo>
                  <a:pt x="31596" y="60862"/>
                  <a:pt x="41119" y="61357"/>
                  <a:pt x="50602" y="62346"/>
                </a:cubicBezTo>
                <a:cubicBezTo>
                  <a:pt x="50633" y="62350"/>
                  <a:pt x="50663" y="62351"/>
                  <a:pt x="50693" y="62351"/>
                </a:cubicBezTo>
                <a:cubicBezTo>
                  <a:pt x="51225" y="62351"/>
                  <a:pt x="51598" y="61805"/>
                  <a:pt x="51629" y="61319"/>
                </a:cubicBezTo>
                <a:cubicBezTo>
                  <a:pt x="52508" y="46803"/>
                  <a:pt x="52624" y="32237"/>
                  <a:pt x="51961" y="17704"/>
                </a:cubicBezTo>
                <a:cubicBezTo>
                  <a:pt x="51779" y="13594"/>
                  <a:pt x="51530" y="9485"/>
                  <a:pt x="51215" y="5392"/>
                </a:cubicBezTo>
                <a:cubicBezTo>
                  <a:pt x="51184" y="4905"/>
                  <a:pt x="50809" y="4343"/>
                  <a:pt x="50262" y="4343"/>
                </a:cubicBezTo>
                <a:cubicBezTo>
                  <a:pt x="50232" y="4343"/>
                  <a:pt x="50202" y="4345"/>
                  <a:pt x="50171" y="4348"/>
                </a:cubicBezTo>
                <a:cubicBezTo>
                  <a:pt x="41030" y="5393"/>
                  <a:pt x="31794" y="6109"/>
                  <a:pt x="22574" y="6109"/>
                </a:cubicBezTo>
                <a:cubicBezTo>
                  <a:pt x="17905" y="6109"/>
                  <a:pt x="13240" y="5926"/>
                  <a:pt x="8595" y="5508"/>
                </a:cubicBezTo>
                <a:cubicBezTo>
                  <a:pt x="8694" y="4000"/>
                  <a:pt x="8793" y="2492"/>
                  <a:pt x="8893" y="1001"/>
                </a:cubicBezTo>
                <a:cubicBezTo>
                  <a:pt x="8942" y="332"/>
                  <a:pt x="8453" y="0"/>
                  <a:pt x="79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852177" y="1707496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929255" y="6115207"/>
            <a:ext cx="3399773" cy="2592083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-1356356" y="-8035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-2700000">
            <a:off x="690671" y="5826018"/>
            <a:ext cx="1333828" cy="2647044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 rot="-9352694">
            <a:off x="11694315" y="1079298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rot="346474">
            <a:off x="10573955" y="-13230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3623220" y="5801780"/>
            <a:ext cx="2096269" cy="258293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902782" y="-1258269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 rot="-5578358">
            <a:off x="10800579" y="6192130"/>
            <a:ext cx="1061045" cy="14406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-10453457">
            <a:off x="10332236" y="-15664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35631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042117" y="2999084"/>
            <a:ext cx="61268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5137717" y="974533"/>
            <a:ext cx="19356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043117" y="4557467"/>
            <a:ext cx="6124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-4490720">
            <a:off x="536516" y="5052983"/>
            <a:ext cx="2379432" cy="4402271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3"/>
          <p:cNvSpPr/>
          <p:nvPr/>
        </p:nvSpPr>
        <p:spPr>
          <a:xfrm rot="1472604">
            <a:off x="9649144" y="-558765"/>
            <a:ext cx="2876691" cy="235363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rot="-9327432">
            <a:off x="9215190" y="-1411221"/>
            <a:ext cx="2458705" cy="302951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rot="-8100000">
            <a:off x="10959236" y="1460621"/>
            <a:ext cx="1471193" cy="189427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rot="-5400000">
            <a:off x="3815875" y="6054219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rot="-6692913">
            <a:off x="2010817" y="5280001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42598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960000" y="1558900"/>
            <a:ext cx="10272000" cy="6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ete Round"/>
              <a:buAutoNum type="arabicPeriod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 rot="6201385" flipH="1">
            <a:off x="11408057" y="807360"/>
            <a:ext cx="2503561" cy="23406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4"/>
          <p:cNvSpPr/>
          <p:nvPr/>
        </p:nvSpPr>
        <p:spPr>
          <a:xfrm rot="-5254447" flipH="1">
            <a:off x="10154307" y="-413610"/>
            <a:ext cx="835709" cy="113470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4"/>
          <p:cNvSpPr/>
          <p:nvPr/>
        </p:nvSpPr>
        <p:spPr>
          <a:xfrm rot="-10505965" flipH="1">
            <a:off x="9654820" y="-1718017"/>
            <a:ext cx="1834681" cy="256180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4"/>
          <p:cNvSpPr/>
          <p:nvPr/>
        </p:nvSpPr>
        <p:spPr>
          <a:xfrm>
            <a:off x="11775199" y="2587360"/>
            <a:ext cx="945911" cy="915136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4"/>
          <p:cNvSpPr/>
          <p:nvPr/>
        </p:nvSpPr>
        <p:spPr>
          <a:xfrm rot="-5400000">
            <a:off x="1347313" y="5648795"/>
            <a:ext cx="2164828" cy="29394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4"/>
          <p:cNvSpPr/>
          <p:nvPr/>
        </p:nvSpPr>
        <p:spPr>
          <a:xfrm rot="512381">
            <a:off x="417966" y="6039764"/>
            <a:ext cx="977589" cy="1217259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248409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 rot="129738">
            <a:off x="962575" y="1659927"/>
            <a:ext cx="10272036" cy="446595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623189" y="2092533"/>
            <a:ext cx="13440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6444268" y="2090533"/>
            <a:ext cx="15328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623189" y="3079965"/>
            <a:ext cx="3936000" cy="2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6444251" y="3078767"/>
            <a:ext cx="3936000" cy="2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/>
          <p:nvPr/>
        </p:nvSpPr>
        <p:spPr>
          <a:xfrm rot="-5135544">
            <a:off x="9560199" y="-1642946"/>
            <a:ext cx="3722008" cy="3966828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5"/>
          <p:cNvSpPr/>
          <p:nvPr/>
        </p:nvSpPr>
        <p:spPr>
          <a:xfrm rot="5392794">
            <a:off x="9298512" y="-397612"/>
            <a:ext cx="862553" cy="11711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5"/>
          <p:cNvSpPr/>
          <p:nvPr/>
        </p:nvSpPr>
        <p:spPr>
          <a:xfrm rot="10521380">
            <a:off x="8899724" y="-1304014"/>
            <a:ext cx="1704145" cy="20997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5"/>
          <p:cNvSpPr/>
          <p:nvPr/>
        </p:nvSpPr>
        <p:spPr>
          <a:xfrm rot="-4699260">
            <a:off x="471165" y="5162898"/>
            <a:ext cx="977675" cy="1217277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17937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-928317" y="-205068"/>
            <a:ext cx="2008793" cy="272737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6"/>
          <p:cNvSpPr/>
          <p:nvPr/>
        </p:nvSpPr>
        <p:spPr>
          <a:xfrm rot="5108359">
            <a:off x="-973409" y="1860209"/>
            <a:ext cx="1478543" cy="182164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6"/>
          <p:cNvSpPr/>
          <p:nvPr/>
        </p:nvSpPr>
        <p:spPr>
          <a:xfrm rot="-98339">
            <a:off x="-89981" y="2356137"/>
            <a:ext cx="640356" cy="8694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 rot="-5665778">
            <a:off x="10216328" y="5911379"/>
            <a:ext cx="1183657" cy="160713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6"/>
          <p:cNvSpPr/>
          <p:nvPr/>
        </p:nvSpPr>
        <p:spPr>
          <a:xfrm rot="-243309">
            <a:off x="8793237" y="6192261"/>
            <a:ext cx="1786243" cy="220077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171343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960000" y="2288400"/>
            <a:ext cx="6152000" cy="3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143164" y="-2124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7"/>
          <p:cNvSpPr/>
          <p:nvPr/>
        </p:nvSpPr>
        <p:spPr>
          <a:xfrm>
            <a:off x="-1267456" y="-6003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7"/>
          <p:cNvSpPr/>
          <p:nvPr/>
        </p:nvSpPr>
        <p:spPr>
          <a:xfrm>
            <a:off x="-154156" y="2079231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7"/>
          <p:cNvSpPr/>
          <p:nvPr/>
        </p:nvSpPr>
        <p:spPr>
          <a:xfrm rot="-1292913">
            <a:off x="-1558883" y="-114650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26465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850800" y="1582573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72" name="Google Shape;72;p8"/>
          <p:cNvSpPr/>
          <p:nvPr/>
        </p:nvSpPr>
        <p:spPr>
          <a:xfrm flipH="1">
            <a:off x="10453193" y="558791"/>
            <a:ext cx="2564296" cy="2265724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8"/>
          <p:cNvSpPr/>
          <p:nvPr/>
        </p:nvSpPr>
        <p:spPr>
          <a:xfrm flipH="1">
            <a:off x="11614533" y="2691801"/>
            <a:ext cx="845100" cy="11473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8"/>
          <p:cNvSpPr/>
          <p:nvPr/>
        </p:nvSpPr>
        <p:spPr>
          <a:xfrm rot="3100277" flipH="1">
            <a:off x="-162952" y="4501605"/>
            <a:ext cx="1120845" cy="222437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8"/>
          <p:cNvSpPr/>
          <p:nvPr/>
        </p:nvSpPr>
        <p:spPr>
          <a:xfrm rot="-280238" flipH="1">
            <a:off x="2300044" y="-1299775"/>
            <a:ext cx="2452675" cy="2006712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8"/>
          <p:cNvSpPr/>
          <p:nvPr/>
        </p:nvSpPr>
        <p:spPr>
          <a:xfrm rot="5524765" flipH="1">
            <a:off x="464353" y="5384305"/>
            <a:ext cx="2003903" cy="272063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8"/>
          <p:cNvSpPr/>
          <p:nvPr/>
        </p:nvSpPr>
        <p:spPr>
          <a:xfrm rot="10519751" flipH="1">
            <a:off x="3331885" y="-1732650"/>
            <a:ext cx="2096372" cy="258306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8"/>
          <p:cNvSpPr/>
          <p:nvPr/>
        </p:nvSpPr>
        <p:spPr>
          <a:xfrm rot="-5276853" flipH="1">
            <a:off x="11614473" y="2282063"/>
            <a:ext cx="1503311" cy="185231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8"/>
          <p:cNvSpPr/>
          <p:nvPr/>
        </p:nvSpPr>
        <p:spPr>
          <a:xfrm flipH="1">
            <a:off x="7251803" y="6109448"/>
            <a:ext cx="3089397" cy="2355587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8"/>
          <p:cNvSpPr/>
          <p:nvPr/>
        </p:nvSpPr>
        <p:spPr>
          <a:xfrm flipH="1">
            <a:off x="7056123" y="5948747"/>
            <a:ext cx="1904983" cy="234723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4308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BFE7E9-A6A4-4ACA-A611-AFDE15BEC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CF5B50-8978-4004-BC6A-3FDEA93E9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0A023E-7F78-411C-9C34-6790354B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CE5-8A1A-497D-87E0-2013988CB5E8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6C4B46-7059-43BC-954F-E80B9378B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197426-2744-404C-BDFC-909C74BC4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510B-7FD0-4FBB-B542-AC823FB06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59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 rot="-5400000" flipH="1">
            <a:off x="-101316" y="5938814"/>
            <a:ext cx="3114088" cy="29114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960000" y="2054033"/>
            <a:ext cx="39152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960000" y="2880800"/>
            <a:ext cx="3915200" cy="19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/>
          <p:nvPr/>
        </p:nvSpPr>
        <p:spPr>
          <a:xfrm rot="5400000" flipH="1">
            <a:off x="2893748" y="6171889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9"/>
          <p:cNvSpPr/>
          <p:nvPr/>
        </p:nvSpPr>
        <p:spPr>
          <a:xfrm rot="123244" flipH="1">
            <a:off x="2584251" y="6145186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9"/>
          <p:cNvSpPr/>
          <p:nvPr/>
        </p:nvSpPr>
        <p:spPr>
          <a:xfrm rot="5400000">
            <a:off x="3849393" y="-891418"/>
            <a:ext cx="2433088" cy="214979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891588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 hasCustomPrompt="1"/>
          </p:nvPr>
        </p:nvSpPr>
        <p:spPr>
          <a:xfrm>
            <a:off x="3067797" y="1818000"/>
            <a:ext cx="60564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0" name="Google Shape;100;p11"/>
          <p:cNvSpPr txBox="1">
            <a:spLocks noGrp="1"/>
          </p:cNvSpPr>
          <p:nvPr>
            <p:ph type="subTitle" idx="1"/>
          </p:nvPr>
        </p:nvSpPr>
        <p:spPr>
          <a:xfrm>
            <a:off x="3067197" y="3885864"/>
            <a:ext cx="605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01" name="Google Shape;101;p11"/>
          <p:cNvSpPr/>
          <p:nvPr/>
        </p:nvSpPr>
        <p:spPr>
          <a:xfrm rot="2453960" flipH="1">
            <a:off x="-340127" y="4621743"/>
            <a:ext cx="1092184" cy="216749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1"/>
          <p:cNvSpPr/>
          <p:nvPr/>
        </p:nvSpPr>
        <p:spPr>
          <a:xfrm rot="5124473" flipH="1">
            <a:off x="450311" y="5324230"/>
            <a:ext cx="2003907" cy="272063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1"/>
          <p:cNvSpPr/>
          <p:nvPr/>
        </p:nvSpPr>
        <p:spPr>
          <a:xfrm flipH="1">
            <a:off x="11357905" y="2379609"/>
            <a:ext cx="823169" cy="11176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1"/>
          <p:cNvSpPr/>
          <p:nvPr/>
        </p:nvSpPr>
        <p:spPr>
          <a:xfrm rot="-5276614" flipH="1">
            <a:off x="11357778" y="1980558"/>
            <a:ext cx="1464333" cy="18042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5144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947500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2" hasCustomPrompt="1"/>
          </p:nvPr>
        </p:nvSpPr>
        <p:spPr>
          <a:xfrm>
            <a:off x="947500" y="1594453"/>
            <a:ext cx="1344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947500" y="2988000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/>
          </p:nvPr>
        </p:nvSpPr>
        <p:spPr>
          <a:xfrm>
            <a:off x="5250463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 hasCustomPrompt="1"/>
          </p:nvPr>
        </p:nvSpPr>
        <p:spPr>
          <a:xfrm>
            <a:off x="5250467" y="1594467"/>
            <a:ext cx="143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5250467" y="2988004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/>
          </p:nvPr>
        </p:nvSpPr>
        <p:spPr>
          <a:xfrm>
            <a:off x="5250463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7" hasCustomPrompt="1"/>
          </p:nvPr>
        </p:nvSpPr>
        <p:spPr>
          <a:xfrm>
            <a:off x="5250467" y="3979900"/>
            <a:ext cx="143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8"/>
          </p:nvPr>
        </p:nvSpPr>
        <p:spPr>
          <a:xfrm>
            <a:off x="947500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 hasCustomPrompt="1"/>
          </p:nvPr>
        </p:nvSpPr>
        <p:spPr>
          <a:xfrm>
            <a:off x="947500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3"/>
          </p:nvPr>
        </p:nvSpPr>
        <p:spPr>
          <a:xfrm>
            <a:off x="947500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4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10461435" y="-459697"/>
            <a:ext cx="2008563" cy="1943305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3"/>
          <p:cNvSpPr/>
          <p:nvPr/>
        </p:nvSpPr>
        <p:spPr>
          <a:xfrm rot="-8100000">
            <a:off x="10661571" y="-571468"/>
            <a:ext cx="2096268" cy="25829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5"/>
          </p:nvPr>
        </p:nvSpPr>
        <p:spPr>
          <a:xfrm>
            <a:off x="5250467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001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2168600" y="4737733"/>
            <a:ext cx="78548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2168600" y="2093300"/>
            <a:ext cx="7854800" cy="2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1803830" y="-2020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4"/>
          <p:cNvSpPr/>
          <p:nvPr/>
        </p:nvSpPr>
        <p:spPr>
          <a:xfrm>
            <a:off x="-1011533" y="3327234"/>
            <a:ext cx="1971545" cy="174199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4"/>
          <p:cNvSpPr/>
          <p:nvPr/>
        </p:nvSpPr>
        <p:spPr>
          <a:xfrm>
            <a:off x="-181071" y="2145777"/>
            <a:ext cx="699913" cy="95032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 rot="1472601">
            <a:off x="10670079" y="-667115"/>
            <a:ext cx="2062287" cy="16873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 rot="-5636126">
            <a:off x="9118993" y="5695998"/>
            <a:ext cx="1841695" cy="25004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 rot="-9327472">
            <a:off x="10383573" y="-1259791"/>
            <a:ext cx="1762672" cy="217189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 rot="5276689">
            <a:off x="-726108" y="1806449"/>
            <a:ext cx="1245077" cy="153413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2849967" y="6195666"/>
            <a:ext cx="2766168" cy="2109148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4"/>
          <p:cNvSpPr/>
          <p:nvPr/>
        </p:nvSpPr>
        <p:spPr>
          <a:xfrm>
            <a:off x="4051690" y="6051000"/>
            <a:ext cx="1705671" cy="210165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4"/>
          <p:cNvSpPr/>
          <p:nvPr/>
        </p:nvSpPr>
        <p:spPr>
          <a:xfrm>
            <a:off x="4647199" y="-327868"/>
            <a:ext cx="866871" cy="70925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45079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5800692" y="2789767"/>
            <a:ext cx="4877200" cy="1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960000" y="3148800"/>
            <a:ext cx="41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/>
          <p:nvPr/>
        </p:nvSpPr>
        <p:spPr>
          <a:xfrm rot="-5400000">
            <a:off x="1077932" y="6094705"/>
            <a:ext cx="1768131" cy="15622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>
            <a:off x="-267933" y="-1886500"/>
            <a:ext cx="2944316" cy="3329917"/>
          </a:xfrm>
          <a:custGeom>
            <a:avLst/>
            <a:gdLst/>
            <a:ahLst/>
            <a:cxnLst/>
            <a:rect l="l" t="t" r="r" b="b"/>
            <a:pathLst>
              <a:path w="56939" h="64396" extrusionOk="0">
                <a:moveTo>
                  <a:pt x="16540" y="1"/>
                </a:moveTo>
                <a:cubicBezTo>
                  <a:pt x="16236" y="1"/>
                  <a:pt x="15933" y="134"/>
                  <a:pt x="15726" y="399"/>
                </a:cubicBezTo>
                <a:cubicBezTo>
                  <a:pt x="11716" y="5453"/>
                  <a:pt x="7325" y="10192"/>
                  <a:pt x="2602" y="14583"/>
                </a:cubicBezTo>
                <a:cubicBezTo>
                  <a:pt x="2403" y="14749"/>
                  <a:pt x="2287" y="14981"/>
                  <a:pt x="2254" y="15230"/>
                </a:cubicBezTo>
                <a:cubicBezTo>
                  <a:pt x="1674" y="15743"/>
                  <a:pt x="1094" y="16240"/>
                  <a:pt x="514" y="16738"/>
                </a:cubicBezTo>
                <a:cubicBezTo>
                  <a:pt x="83" y="17102"/>
                  <a:pt x="0" y="17732"/>
                  <a:pt x="315" y="18196"/>
                </a:cubicBezTo>
                <a:cubicBezTo>
                  <a:pt x="5999" y="25586"/>
                  <a:pt x="33076" y="60236"/>
                  <a:pt x="35595" y="63882"/>
                </a:cubicBezTo>
                <a:cubicBezTo>
                  <a:pt x="35774" y="64131"/>
                  <a:pt x="36127" y="64284"/>
                  <a:pt x="36462" y="64284"/>
                </a:cubicBezTo>
                <a:cubicBezTo>
                  <a:pt x="36685" y="64284"/>
                  <a:pt x="36901" y="64216"/>
                  <a:pt x="37053" y="64064"/>
                </a:cubicBezTo>
                <a:lnTo>
                  <a:pt x="42969" y="58314"/>
                </a:lnTo>
                <a:lnTo>
                  <a:pt x="47195" y="63998"/>
                </a:lnTo>
                <a:cubicBezTo>
                  <a:pt x="47397" y="64259"/>
                  <a:pt x="47701" y="64395"/>
                  <a:pt x="48012" y="64395"/>
                </a:cubicBezTo>
                <a:cubicBezTo>
                  <a:pt x="48234" y="64395"/>
                  <a:pt x="48459" y="64325"/>
                  <a:pt x="48653" y="64180"/>
                </a:cubicBezTo>
                <a:cubicBezTo>
                  <a:pt x="51304" y="62142"/>
                  <a:pt x="53840" y="59954"/>
                  <a:pt x="56275" y="57651"/>
                </a:cubicBezTo>
                <a:cubicBezTo>
                  <a:pt x="56690" y="57253"/>
                  <a:pt x="56806" y="56707"/>
                  <a:pt x="56458" y="56209"/>
                </a:cubicBezTo>
                <a:cubicBezTo>
                  <a:pt x="54917" y="53989"/>
                  <a:pt x="53226" y="51868"/>
                  <a:pt x="51387" y="49863"/>
                </a:cubicBezTo>
                <a:lnTo>
                  <a:pt x="56391" y="46167"/>
                </a:lnTo>
                <a:cubicBezTo>
                  <a:pt x="56806" y="45836"/>
                  <a:pt x="56938" y="45124"/>
                  <a:pt x="56574" y="44709"/>
                </a:cubicBezTo>
                <a:lnTo>
                  <a:pt x="26000" y="10159"/>
                </a:lnTo>
                <a:lnTo>
                  <a:pt x="17367" y="399"/>
                </a:lnTo>
                <a:cubicBezTo>
                  <a:pt x="17151" y="134"/>
                  <a:pt x="16845" y="1"/>
                  <a:pt x="16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5"/>
          <p:cNvSpPr/>
          <p:nvPr/>
        </p:nvSpPr>
        <p:spPr>
          <a:xfrm>
            <a:off x="-1089817" y="-228576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5"/>
          <p:cNvSpPr/>
          <p:nvPr/>
        </p:nvSpPr>
        <p:spPr>
          <a:xfrm rot="-5400000" flipH="1">
            <a:off x="8626702" y="6157523"/>
            <a:ext cx="2626581" cy="2455673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5"/>
          <p:cNvSpPr/>
          <p:nvPr/>
        </p:nvSpPr>
        <p:spPr>
          <a:xfrm rot="5890238">
            <a:off x="10643889" y="55828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5"/>
          <p:cNvSpPr/>
          <p:nvPr/>
        </p:nvSpPr>
        <p:spPr>
          <a:xfrm>
            <a:off x="7839515" y="-530312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>
            <a:off x="-111903" y="4798814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5"/>
          <p:cNvSpPr/>
          <p:nvPr/>
        </p:nvSpPr>
        <p:spPr>
          <a:xfrm rot="5276756">
            <a:off x="-861174" y="4433937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5"/>
          <p:cNvSpPr/>
          <p:nvPr/>
        </p:nvSpPr>
        <p:spPr>
          <a:xfrm rot="5400000" flipH="1">
            <a:off x="8355596" y="6348772"/>
            <a:ext cx="706281" cy="95896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5"/>
          <p:cNvSpPr/>
          <p:nvPr/>
        </p:nvSpPr>
        <p:spPr>
          <a:xfrm rot="-9594276" flipH="1">
            <a:off x="6899623" y="-10213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5"/>
          <p:cNvSpPr/>
          <p:nvPr/>
        </p:nvSpPr>
        <p:spPr>
          <a:xfrm rot="148401" flipH="1">
            <a:off x="7885423" y="6178796"/>
            <a:ext cx="1550512" cy="216506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15213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subTitle" idx="1"/>
          </p:nvPr>
        </p:nvSpPr>
        <p:spPr>
          <a:xfrm>
            <a:off x="1346000" y="2348800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2"/>
          </p:nvPr>
        </p:nvSpPr>
        <p:spPr>
          <a:xfrm>
            <a:off x="6861984" y="2348813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3"/>
          </p:nvPr>
        </p:nvSpPr>
        <p:spPr>
          <a:xfrm>
            <a:off x="1346000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4"/>
          </p:nvPr>
        </p:nvSpPr>
        <p:spPr>
          <a:xfrm>
            <a:off x="6861993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/>
          <p:nvPr/>
        </p:nvSpPr>
        <p:spPr>
          <a:xfrm rot="5400000">
            <a:off x="9563769" y="-784590"/>
            <a:ext cx="1880472" cy="166152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6"/>
          <p:cNvSpPr/>
          <p:nvPr/>
        </p:nvSpPr>
        <p:spPr>
          <a:xfrm rot="-4840669">
            <a:off x="2245816" y="5154479"/>
            <a:ext cx="2379413" cy="4402235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16"/>
          <p:cNvSpPr/>
          <p:nvPr/>
        </p:nvSpPr>
        <p:spPr>
          <a:xfrm rot="-5400000">
            <a:off x="6118057" y="604135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 rot="-6692913">
            <a:off x="4409151" y="5413068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972291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269600" y="3840700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1269600" y="4419576"/>
            <a:ext cx="2640000" cy="1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2"/>
          </p:nvPr>
        </p:nvSpPr>
        <p:spPr>
          <a:xfrm>
            <a:off x="48480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3"/>
          </p:nvPr>
        </p:nvSpPr>
        <p:spPr>
          <a:xfrm>
            <a:off x="4848000" y="4419539"/>
            <a:ext cx="2640000" cy="1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 idx="4"/>
          </p:nvPr>
        </p:nvSpPr>
        <p:spPr>
          <a:xfrm>
            <a:off x="84264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5"/>
          </p:nvPr>
        </p:nvSpPr>
        <p:spPr>
          <a:xfrm>
            <a:off x="8426400" y="4419517"/>
            <a:ext cx="26400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1269600" y="-1849899"/>
            <a:ext cx="2886248" cy="236144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/>
          <p:nvPr/>
        </p:nvSpPr>
        <p:spPr>
          <a:xfrm rot="-5400000">
            <a:off x="629106" y="5941544"/>
            <a:ext cx="2040151" cy="18027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7"/>
          <p:cNvSpPr/>
          <p:nvPr/>
        </p:nvSpPr>
        <p:spPr>
          <a:xfrm rot="-5779075">
            <a:off x="7657122" y="6115979"/>
            <a:ext cx="870748" cy="118227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7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7"/>
          <p:cNvSpPr/>
          <p:nvPr/>
        </p:nvSpPr>
        <p:spPr>
          <a:xfrm rot="2347016">
            <a:off x="11198540" y="301481"/>
            <a:ext cx="2433176" cy="1990828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7"/>
          <p:cNvSpPr/>
          <p:nvPr/>
        </p:nvSpPr>
        <p:spPr>
          <a:xfrm rot="10019787">
            <a:off x="3311087" y="-1430094"/>
            <a:ext cx="1617997" cy="199362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7"/>
          <p:cNvSpPr/>
          <p:nvPr/>
        </p:nvSpPr>
        <p:spPr>
          <a:xfrm rot="-6332028">
            <a:off x="11605800" y="2067252"/>
            <a:ext cx="843061" cy="108550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7"/>
          <p:cNvSpPr/>
          <p:nvPr/>
        </p:nvSpPr>
        <p:spPr>
          <a:xfrm rot="-5801112">
            <a:off x="6281133" y="5533889"/>
            <a:ext cx="2509837" cy="3717844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709646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1071397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533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1071397" y="2919439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 idx="2"/>
          </p:nvPr>
        </p:nvSpPr>
        <p:spPr>
          <a:xfrm>
            <a:off x="7526191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3"/>
          </p:nvPr>
        </p:nvSpPr>
        <p:spPr>
          <a:xfrm>
            <a:off x="7366791" y="29194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 idx="4"/>
          </p:nvPr>
        </p:nvSpPr>
        <p:spPr>
          <a:xfrm>
            <a:off x="1071397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5"/>
          </p:nvPr>
        </p:nvSpPr>
        <p:spPr>
          <a:xfrm>
            <a:off x="1071397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6"/>
          </p:nvPr>
        </p:nvSpPr>
        <p:spPr>
          <a:xfrm>
            <a:off x="7526191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7"/>
          </p:nvPr>
        </p:nvSpPr>
        <p:spPr>
          <a:xfrm>
            <a:off x="7366791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9"/>
          </p:nvPr>
        </p:nvSpPr>
        <p:spPr>
          <a:xfrm>
            <a:off x="1071397" y="2315411"/>
            <a:ext cx="2851200" cy="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3"/>
          </p:nvPr>
        </p:nvSpPr>
        <p:spPr>
          <a:xfrm>
            <a:off x="8257591" y="2316200"/>
            <a:ext cx="2853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14"/>
          </p:nvPr>
        </p:nvSpPr>
        <p:spPr>
          <a:xfrm>
            <a:off x="1071397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15"/>
          </p:nvPr>
        </p:nvSpPr>
        <p:spPr>
          <a:xfrm>
            <a:off x="8259591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/>
          <p:nvPr/>
        </p:nvSpPr>
        <p:spPr>
          <a:xfrm rot="-5400000" flipH="1">
            <a:off x="2158916" y="-412261"/>
            <a:ext cx="742361" cy="10079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8"/>
          <p:cNvSpPr/>
          <p:nvPr/>
        </p:nvSpPr>
        <p:spPr>
          <a:xfrm rot="-10676674" flipH="1">
            <a:off x="1819491" y="-1010944"/>
            <a:ext cx="1320709" cy="16273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8"/>
          <p:cNvSpPr/>
          <p:nvPr/>
        </p:nvSpPr>
        <p:spPr>
          <a:xfrm rot="-5636141">
            <a:off x="4168076" y="5703800"/>
            <a:ext cx="1729337" cy="23480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8"/>
          <p:cNvSpPr/>
          <p:nvPr/>
        </p:nvSpPr>
        <p:spPr>
          <a:xfrm rot="-5400000">
            <a:off x="6840116" y="6149926"/>
            <a:ext cx="828907" cy="11254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8"/>
          <p:cNvSpPr/>
          <p:nvPr/>
        </p:nvSpPr>
        <p:spPr>
          <a:xfrm rot="-6692855">
            <a:off x="5013721" y="5500355"/>
            <a:ext cx="2542641" cy="3766436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3012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926617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1"/>
          </p:nvPr>
        </p:nvSpPr>
        <p:spPr>
          <a:xfrm>
            <a:off x="926617" y="295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2"/>
          </p:nvPr>
        </p:nvSpPr>
        <p:spPr>
          <a:xfrm>
            <a:off x="926617" y="4156151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3"/>
          </p:nvPr>
        </p:nvSpPr>
        <p:spPr>
          <a:xfrm>
            <a:off x="926617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title" idx="4"/>
          </p:nvPr>
        </p:nvSpPr>
        <p:spPr>
          <a:xfrm>
            <a:off x="4464000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5"/>
          </p:nvPr>
        </p:nvSpPr>
        <p:spPr>
          <a:xfrm>
            <a:off x="4464000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title" idx="6"/>
          </p:nvPr>
        </p:nvSpPr>
        <p:spPr>
          <a:xfrm>
            <a:off x="8001384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7"/>
          </p:nvPr>
        </p:nvSpPr>
        <p:spPr>
          <a:xfrm>
            <a:off x="8001384" y="2951351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title" idx="8"/>
          </p:nvPr>
        </p:nvSpPr>
        <p:spPr>
          <a:xfrm>
            <a:off x="4464000" y="2146184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9"/>
          </p:nvPr>
        </p:nvSpPr>
        <p:spPr>
          <a:xfrm>
            <a:off x="4464000" y="2951384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title" idx="13"/>
          </p:nvPr>
        </p:nvSpPr>
        <p:spPr>
          <a:xfrm>
            <a:off x="8001384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ubTitle" idx="14"/>
          </p:nvPr>
        </p:nvSpPr>
        <p:spPr>
          <a:xfrm>
            <a:off x="8001384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 idx="15"/>
          </p:nvPr>
        </p:nvSpPr>
        <p:spPr>
          <a:xfrm>
            <a:off x="960033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/>
          <p:nvPr/>
        </p:nvSpPr>
        <p:spPr>
          <a:xfrm rot="-5400000" flipH="1">
            <a:off x="-963107" y="-543894"/>
            <a:ext cx="2138085" cy="188913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9"/>
          <p:cNvSpPr/>
          <p:nvPr/>
        </p:nvSpPr>
        <p:spPr>
          <a:xfrm flipH="1">
            <a:off x="11548726" y="5190686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9"/>
          <p:cNvSpPr/>
          <p:nvPr/>
        </p:nvSpPr>
        <p:spPr>
          <a:xfrm rot="-5276738" flipH="1">
            <a:off x="11548600" y="4803980"/>
            <a:ext cx="1418875" cy="17482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9"/>
          <p:cNvSpPr/>
          <p:nvPr/>
        </p:nvSpPr>
        <p:spPr>
          <a:xfrm rot="-5400000" flipH="1">
            <a:off x="1377325" y="-449632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9"/>
          <p:cNvSpPr/>
          <p:nvPr/>
        </p:nvSpPr>
        <p:spPr>
          <a:xfrm rot="2699788">
            <a:off x="11653486" y="3804300"/>
            <a:ext cx="955481" cy="122851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155330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 hasCustomPrompt="1"/>
          </p:nvPr>
        </p:nvSpPr>
        <p:spPr>
          <a:xfrm>
            <a:off x="1660755" y="1909033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1"/>
          </p:nvPr>
        </p:nvSpPr>
        <p:spPr>
          <a:xfrm>
            <a:off x="7504633" y="2037575"/>
            <a:ext cx="278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title" idx="2" hasCustomPrompt="1"/>
          </p:nvPr>
        </p:nvSpPr>
        <p:spPr>
          <a:xfrm>
            <a:off x="1660755" y="3409117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3"/>
          </p:nvPr>
        </p:nvSpPr>
        <p:spPr>
          <a:xfrm>
            <a:off x="7504636" y="3540449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title" idx="4" hasCustomPrompt="1"/>
          </p:nvPr>
        </p:nvSpPr>
        <p:spPr>
          <a:xfrm>
            <a:off x="1660755" y="4909200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5"/>
          </p:nvPr>
        </p:nvSpPr>
        <p:spPr>
          <a:xfrm>
            <a:off x="7504636" y="5043125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0"/>
          <p:cNvSpPr/>
          <p:nvPr/>
        </p:nvSpPr>
        <p:spPr>
          <a:xfrm rot="3050764">
            <a:off x="-613033" y="-1035583"/>
            <a:ext cx="2123879" cy="288359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0"/>
          <p:cNvSpPr/>
          <p:nvPr/>
        </p:nvSpPr>
        <p:spPr>
          <a:xfrm rot="9667460" flipH="1">
            <a:off x="10520626" y="5887201"/>
            <a:ext cx="2452665" cy="2006704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0"/>
          <p:cNvSpPr/>
          <p:nvPr/>
        </p:nvSpPr>
        <p:spPr>
          <a:xfrm rot="-217268" flipH="1">
            <a:off x="9399168" y="6038615"/>
            <a:ext cx="2096313" cy="25829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0"/>
          <p:cNvSpPr/>
          <p:nvPr/>
        </p:nvSpPr>
        <p:spPr>
          <a:xfrm rot="5400000">
            <a:off x="-822115" y="1279916"/>
            <a:ext cx="1548809" cy="19083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-124163" y="1774083"/>
            <a:ext cx="756589" cy="10272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5767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12FD16-610E-4505-AB16-7F6824E0F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E342E6-39E6-4984-9753-74CFF2002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ECCE59-B710-465A-9D77-B46E42180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AC44E0-1886-491C-BFE3-66BF479D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CE5-8A1A-497D-87E0-2013988CB5E8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83E8D1-CBC7-4136-AFB9-EEF1921E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4BD622-A2B5-4D0F-9021-34745D8B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510B-7FD0-4FBB-B542-AC823FB06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917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1">
  <p:cSld name=" Section header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1595000" y="3317533"/>
            <a:ext cx="72000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2" hasCustomPrompt="1"/>
          </p:nvPr>
        </p:nvSpPr>
        <p:spPr>
          <a:xfrm>
            <a:off x="1595000" y="1351832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1"/>
          </p:nvPr>
        </p:nvSpPr>
        <p:spPr>
          <a:xfrm>
            <a:off x="1595000" y="4875933"/>
            <a:ext cx="720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/>
          <p:nvPr/>
        </p:nvSpPr>
        <p:spPr>
          <a:xfrm rot="5400000" flipH="1">
            <a:off x="5900068" y="-1710243"/>
            <a:ext cx="3107867" cy="2905641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1"/>
          <p:cNvSpPr/>
          <p:nvPr/>
        </p:nvSpPr>
        <p:spPr>
          <a:xfrm rot="-5400000" flipH="1">
            <a:off x="8742209" y="-319173"/>
            <a:ext cx="835747" cy="1134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1"/>
          <p:cNvSpPr/>
          <p:nvPr/>
        </p:nvSpPr>
        <p:spPr>
          <a:xfrm rot="-10651533" flipH="1">
            <a:off x="8242785" y="-1538361"/>
            <a:ext cx="1834604" cy="25618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rot="-5400000">
            <a:off x="9283825" y="5132021"/>
            <a:ext cx="2660687" cy="235089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240103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2">
  <p:cSld name=" Section header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060133" y="2132075"/>
            <a:ext cx="6240000" cy="24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 hasCustomPrompt="1"/>
          </p:nvPr>
        </p:nvSpPr>
        <p:spPr>
          <a:xfrm>
            <a:off x="989800" y="2950808"/>
            <a:ext cx="2400000" cy="1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1"/>
          </p:nvPr>
        </p:nvSpPr>
        <p:spPr>
          <a:xfrm>
            <a:off x="4060133" y="4674367"/>
            <a:ext cx="624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2"/>
          <p:cNvSpPr/>
          <p:nvPr/>
        </p:nvSpPr>
        <p:spPr>
          <a:xfrm rot="-9986465">
            <a:off x="3982274" y="350966"/>
            <a:ext cx="859772" cy="1105671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2"/>
          <p:cNvSpPr/>
          <p:nvPr/>
        </p:nvSpPr>
        <p:spPr>
          <a:xfrm rot="-5400000" flipH="1">
            <a:off x="8839077" y="59300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2"/>
          <p:cNvSpPr/>
          <p:nvPr/>
        </p:nvSpPr>
        <p:spPr>
          <a:xfrm>
            <a:off x="2213481" y="-757846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2"/>
          <p:cNvSpPr/>
          <p:nvPr/>
        </p:nvSpPr>
        <p:spPr>
          <a:xfrm rot="5400000" flipH="1">
            <a:off x="8608345" y="6274070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/>
          <p:nvPr/>
        </p:nvSpPr>
        <p:spPr>
          <a:xfrm rot="-9594276" flipH="1">
            <a:off x="1338856" y="-1274273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2"/>
          <p:cNvSpPr/>
          <p:nvPr/>
        </p:nvSpPr>
        <p:spPr>
          <a:xfrm rot="148348" flipH="1">
            <a:off x="8151786" y="6115656"/>
            <a:ext cx="1677076" cy="234192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439090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/>
          <p:nvPr/>
        </p:nvSpPr>
        <p:spPr>
          <a:xfrm rot="-5400000">
            <a:off x="8154535" y="6022883"/>
            <a:ext cx="2018884" cy="1783816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4"/>
          <p:cNvSpPr/>
          <p:nvPr/>
        </p:nvSpPr>
        <p:spPr>
          <a:xfrm rot="-5776797">
            <a:off x="7468684" y="6174360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4"/>
          <p:cNvSpPr/>
          <p:nvPr/>
        </p:nvSpPr>
        <p:spPr>
          <a:xfrm rot="-30068">
            <a:off x="7114311" y="6160681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4"/>
          <p:cNvSpPr/>
          <p:nvPr/>
        </p:nvSpPr>
        <p:spPr>
          <a:xfrm>
            <a:off x="858981" y="-9364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4"/>
          <p:cNvSpPr/>
          <p:nvPr/>
        </p:nvSpPr>
        <p:spPr>
          <a:xfrm rot="-9594276" flipH="1">
            <a:off x="349689" y="-14657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184025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5"/>
          <p:cNvSpPr/>
          <p:nvPr/>
        </p:nvSpPr>
        <p:spPr>
          <a:xfrm rot="-5400000" flipH="1">
            <a:off x="8802111" y="6241150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5"/>
          <p:cNvSpPr/>
          <p:nvPr/>
        </p:nvSpPr>
        <p:spPr>
          <a:xfrm rot="-4716971">
            <a:off x="-1049718" y="686"/>
            <a:ext cx="2089161" cy="170929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5"/>
          <p:cNvSpPr/>
          <p:nvPr/>
        </p:nvSpPr>
        <p:spPr>
          <a:xfrm rot="5400000" flipH="1">
            <a:off x="8679745" y="6341403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25"/>
          <p:cNvSpPr/>
          <p:nvPr/>
        </p:nvSpPr>
        <p:spPr>
          <a:xfrm rot="7288999" flipH="1">
            <a:off x="-1234745" y="910269"/>
            <a:ext cx="1732996" cy="213518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5"/>
          <p:cNvSpPr/>
          <p:nvPr/>
        </p:nvSpPr>
        <p:spPr>
          <a:xfrm rot="-6299965">
            <a:off x="7207709" y="5712289"/>
            <a:ext cx="2107848" cy="3122372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702140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/>
          <p:nvPr/>
        </p:nvSpPr>
        <p:spPr>
          <a:xfrm rot="5400000">
            <a:off x="-446415" y="-4356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6"/>
          <p:cNvSpPr/>
          <p:nvPr/>
        </p:nvSpPr>
        <p:spPr>
          <a:xfrm rot="5400000">
            <a:off x="1399514" y="-216735"/>
            <a:ext cx="687180" cy="93303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6"/>
          <p:cNvSpPr/>
          <p:nvPr/>
        </p:nvSpPr>
        <p:spPr>
          <a:xfrm rot="4107173">
            <a:off x="1441288" y="-1873342"/>
            <a:ext cx="2107765" cy="3122251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6"/>
          <p:cNvSpPr/>
          <p:nvPr/>
        </p:nvSpPr>
        <p:spPr>
          <a:xfrm>
            <a:off x="8868968" y="6213306"/>
            <a:ext cx="2663717" cy="2031036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6"/>
          <p:cNvSpPr/>
          <p:nvPr/>
        </p:nvSpPr>
        <p:spPr>
          <a:xfrm>
            <a:off x="10131246" y="6213300"/>
            <a:ext cx="1491345" cy="183757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506695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7"/>
          <p:cNvSpPr/>
          <p:nvPr/>
        </p:nvSpPr>
        <p:spPr>
          <a:xfrm rot="-10251937" flipH="1">
            <a:off x="-580403" y="5730427"/>
            <a:ext cx="2138100" cy="188915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7"/>
          <p:cNvSpPr/>
          <p:nvPr/>
        </p:nvSpPr>
        <p:spPr>
          <a:xfrm rot="-10251867" flipH="1">
            <a:off x="-277505" y="4471178"/>
            <a:ext cx="797599" cy="108295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7"/>
          <p:cNvSpPr/>
          <p:nvPr/>
        </p:nvSpPr>
        <p:spPr>
          <a:xfrm rot="5163990">
            <a:off x="11189292" y="37084"/>
            <a:ext cx="2385237" cy="1951536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27"/>
          <p:cNvSpPr/>
          <p:nvPr/>
        </p:nvSpPr>
        <p:spPr>
          <a:xfrm rot="10443156">
            <a:off x="11497191" y="1891920"/>
            <a:ext cx="1511277" cy="133531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7"/>
          <p:cNvSpPr/>
          <p:nvPr/>
        </p:nvSpPr>
        <p:spPr>
          <a:xfrm rot="10443177">
            <a:off x="11863704" y="2948102"/>
            <a:ext cx="521216" cy="70769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7"/>
          <p:cNvSpPr/>
          <p:nvPr/>
        </p:nvSpPr>
        <p:spPr>
          <a:xfrm rot="9150381">
            <a:off x="11708530" y="2739565"/>
            <a:ext cx="1598631" cy="2368065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619583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5400000">
            <a:off x="8942818" y="-5897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30"/>
          <p:cNvSpPr txBox="1">
            <a:spLocks noGrp="1"/>
          </p:cNvSpPr>
          <p:nvPr>
            <p:ph type="subTitle" idx="1"/>
          </p:nvPr>
        </p:nvSpPr>
        <p:spPr>
          <a:xfrm>
            <a:off x="960000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2"/>
          </p:nvPr>
        </p:nvSpPr>
        <p:spPr>
          <a:xfrm>
            <a:off x="6246433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0"/>
          <p:cNvSpPr/>
          <p:nvPr/>
        </p:nvSpPr>
        <p:spPr>
          <a:xfrm rot="5023203">
            <a:off x="10809910" y="-2210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30"/>
          <p:cNvSpPr/>
          <p:nvPr/>
        </p:nvSpPr>
        <p:spPr>
          <a:xfrm rot="10769932">
            <a:off x="10455444" y="-9894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30"/>
          <p:cNvSpPr/>
          <p:nvPr/>
        </p:nvSpPr>
        <p:spPr>
          <a:xfrm rot="-5400000">
            <a:off x="4564091" y="6054186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0"/>
          <p:cNvSpPr/>
          <p:nvPr/>
        </p:nvSpPr>
        <p:spPr>
          <a:xfrm rot="-6692913">
            <a:off x="2868051" y="5323167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30"/>
          <p:cNvSpPr/>
          <p:nvPr/>
        </p:nvSpPr>
        <p:spPr>
          <a:xfrm rot="9973307">
            <a:off x="375786" y="6013182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274151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>
            <a:spLocks noGrp="1"/>
          </p:cNvSpPr>
          <p:nvPr>
            <p:ph type="ctrTitle"/>
          </p:nvPr>
        </p:nvSpPr>
        <p:spPr>
          <a:xfrm>
            <a:off x="960000" y="748128"/>
            <a:ext cx="5986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4" name="Google Shape;314;p31"/>
          <p:cNvSpPr txBox="1">
            <a:spLocks noGrp="1"/>
          </p:cNvSpPr>
          <p:nvPr>
            <p:ph type="subTitle" idx="1"/>
          </p:nvPr>
        </p:nvSpPr>
        <p:spPr>
          <a:xfrm>
            <a:off x="976033" y="2441567"/>
            <a:ext cx="5547600" cy="1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15" name="Google Shape;315;p31"/>
          <p:cNvSpPr/>
          <p:nvPr/>
        </p:nvSpPr>
        <p:spPr>
          <a:xfrm>
            <a:off x="-1202256" y="-4350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31"/>
          <p:cNvSpPr/>
          <p:nvPr/>
        </p:nvSpPr>
        <p:spPr>
          <a:xfrm rot="5399745">
            <a:off x="857493" y="-605787"/>
            <a:ext cx="1061033" cy="144064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31"/>
          <p:cNvSpPr/>
          <p:nvPr/>
        </p:nvSpPr>
        <p:spPr>
          <a:xfrm rot="-10453457">
            <a:off x="489703" y="-17148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31"/>
          <p:cNvSpPr txBox="1"/>
          <p:nvPr/>
        </p:nvSpPr>
        <p:spPr>
          <a:xfrm>
            <a:off x="960000" y="4974267"/>
            <a:ext cx="58596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CRÉDITOS: este modelo de apresentação foi criado pelo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, e inclui ícones da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 infográficos e imagens da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2400">
              <a:solidFill>
                <a:schemeClr val="accent2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319" name="Google Shape;319;p31"/>
          <p:cNvSpPr/>
          <p:nvPr/>
        </p:nvSpPr>
        <p:spPr>
          <a:xfrm rot="-2700000">
            <a:off x="11306282" y="4470283"/>
            <a:ext cx="1241649" cy="246411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31"/>
          <p:cNvSpPr/>
          <p:nvPr/>
        </p:nvSpPr>
        <p:spPr>
          <a:xfrm rot="-5636081">
            <a:off x="9525369" y="5378274"/>
            <a:ext cx="2123849" cy="28835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31"/>
          <p:cNvSpPr/>
          <p:nvPr/>
        </p:nvSpPr>
        <p:spPr>
          <a:xfrm rot="346474">
            <a:off x="9652904" y="-9349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31"/>
          <p:cNvSpPr/>
          <p:nvPr/>
        </p:nvSpPr>
        <p:spPr>
          <a:xfrm rot="10800000">
            <a:off x="11370691" y="283083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31"/>
          <p:cNvSpPr/>
          <p:nvPr/>
        </p:nvSpPr>
        <p:spPr>
          <a:xfrm rot="10800000">
            <a:off x="10681385" y="-2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881146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/>
          <p:nvPr/>
        </p:nvSpPr>
        <p:spPr>
          <a:xfrm rot="5400000">
            <a:off x="806093" y="-383740"/>
            <a:ext cx="2643879" cy="233604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2"/>
          <p:cNvSpPr/>
          <p:nvPr/>
        </p:nvSpPr>
        <p:spPr>
          <a:xfrm rot="5400000">
            <a:off x="-974772" y="4113786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2"/>
          <p:cNvSpPr/>
          <p:nvPr/>
        </p:nvSpPr>
        <p:spPr>
          <a:xfrm rot="5399722">
            <a:off x="9482440" y="-712586"/>
            <a:ext cx="1944179" cy="2639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32"/>
          <p:cNvSpPr/>
          <p:nvPr/>
        </p:nvSpPr>
        <p:spPr>
          <a:xfrm rot="26" flipH="1">
            <a:off x="489642" y="472509"/>
            <a:ext cx="11032292" cy="584884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32"/>
          <p:cNvSpPr/>
          <p:nvPr/>
        </p:nvSpPr>
        <p:spPr>
          <a:xfrm rot="9973307">
            <a:off x="9433320" y="4802016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32"/>
          <p:cNvSpPr/>
          <p:nvPr/>
        </p:nvSpPr>
        <p:spPr>
          <a:xfrm rot="-5400000">
            <a:off x="9486964" y="5921438"/>
            <a:ext cx="911837" cy="12380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2"/>
          <p:cNvSpPr/>
          <p:nvPr/>
        </p:nvSpPr>
        <p:spPr>
          <a:xfrm rot="-6692850">
            <a:off x="7393066" y="5023297"/>
            <a:ext cx="2796972" cy="4143177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2"/>
          <p:cNvSpPr/>
          <p:nvPr/>
        </p:nvSpPr>
        <p:spPr>
          <a:xfrm rot="-9352694">
            <a:off x="1075948" y="5300731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2"/>
          <p:cNvSpPr/>
          <p:nvPr/>
        </p:nvSpPr>
        <p:spPr>
          <a:xfrm rot="5023203">
            <a:off x="3275710" y="-1738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2"/>
          <p:cNvSpPr/>
          <p:nvPr/>
        </p:nvSpPr>
        <p:spPr>
          <a:xfrm rot="10769932">
            <a:off x="2921244" y="-9422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32"/>
          <p:cNvSpPr/>
          <p:nvPr/>
        </p:nvSpPr>
        <p:spPr>
          <a:xfrm rot="-3804836">
            <a:off x="8533720" y="83494"/>
            <a:ext cx="912867" cy="117538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77712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/>
          <p:nvPr/>
        </p:nvSpPr>
        <p:spPr>
          <a:xfrm rot="346516">
            <a:off x="9483624" y="-1172404"/>
            <a:ext cx="3858352" cy="3156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33"/>
          <p:cNvSpPr/>
          <p:nvPr/>
        </p:nvSpPr>
        <p:spPr>
          <a:xfrm rot="-5633934">
            <a:off x="39366" y="-652065"/>
            <a:ext cx="2242540" cy="3062849"/>
          </a:xfrm>
          <a:custGeom>
            <a:avLst/>
            <a:gdLst/>
            <a:ahLst/>
            <a:cxnLst/>
            <a:rect l="l" t="t" r="r" b="b"/>
            <a:pathLst>
              <a:path w="27376" h="37390" extrusionOk="0">
                <a:moveTo>
                  <a:pt x="1478" y="0"/>
                </a:moveTo>
                <a:cubicBezTo>
                  <a:pt x="941" y="0"/>
                  <a:pt x="478" y="404"/>
                  <a:pt x="414" y="946"/>
                </a:cubicBezTo>
                <a:cubicBezTo>
                  <a:pt x="133" y="6431"/>
                  <a:pt x="0" y="11916"/>
                  <a:pt x="33" y="17401"/>
                </a:cubicBezTo>
                <a:cubicBezTo>
                  <a:pt x="33" y="17932"/>
                  <a:pt x="365" y="18495"/>
                  <a:pt x="961" y="18512"/>
                </a:cubicBezTo>
                <a:lnTo>
                  <a:pt x="12080" y="18976"/>
                </a:lnTo>
                <a:cubicBezTo>
                  <a:pt x="12362" y="24693"/>
                  <a:pt x="12478" y="30426"/>
                  <a:pt x="12445" y="36143"/>
                </a:cubicBezTo>
                <a:cubicBezTo>
                  <a:pt x="12445" y="36834"/>
                  <a:pt x="12906" y="37257"/>
                  <a:pt x="13561" y="37257"/>
                </a:cubicBezTo>
                <a:cubicBezTo>
                  <a:pt x="13597" y="37257"/>
                  <a:pt x="13634" y="37256"/>
                  <a:pt x="13671" y="37253"/>
                </a:cubicBezTo>
                <a:cubicBezTo>
                  <a:pt x="15338" y="37130"/>
                  <a:pt x="17005" y="37067"/>
                  <a:pt x="18671" y="37067"/>
                </a:cubicBezTo>
                <a:cubicBezTo>
                  <a:pt x="20816" y="37067"/>
                  <a:pt x="22961" y="37171"/>
                  <a:pt x="25105" y="37386"/>
                </a:cubicBezTo>
                <a:cubicBezTo>
                  <a:pt x="25135" y="37388"/>
                  <a:pt x="25164" y="37390"/>
                  <a:pt x="25194" y="37390"/>
                </a:cubicBezTo>
                <a:cubicBezTo>
                  <a:pt x="25720" y="37390"/>
                  <a:pt x="26169" y="36975"/>
                  <a:pt x="26232" y="36441"/>
                </a:cubicBezTo>
                <a:cubicBezTo>
                  <a:pt x="27011" y="25770"/>
                  <a:pt x="27375" y="15081"/>
                  <a:pt x="27326" y="4360"/>
                </a:cubicBezTo>
                <a:cubicBezTo>
                  <a:pt x="27342" y="4095"/>
                  <a:pt x="27243" y="3846"/>
                  <a:pt x="27077" y="3664"/>
                </a:cubicBezTo>
                <a:cubicBezTo>
                  <a:pt x="27094" y="3316"/>
                  <a:pt x="27127" y="2985"/>
                  <a:pt x="27143" y="2637"/>
                </a:cubicBezTo>
                <a:cubicBezTo>
                  <a:pt x="27193" y="2073"/>
                  <a:pt x="26762" y="1576"/>
                  <a:pt x="26199" y="1526"/>
                </a:cubicBezTo>
                <a:lnTo>
                  <a:pt x="1541" y="2"/>
                </a:lnTo>
                <a:cubicBezTo>
                  <a:pt x="1520" y="1"/>
                  <a:pt x="1499" y="0"/>
                  <a:pt x="1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33"/>
          <p:cNvSpPr/>
          <p:nvPr/>
        </p:nvSpPr>
        <p:spPr>
          <a:xfrm rot="129738">
            <a:off x="493357" y="490465"/>
            <a:ext cx="11032249" cy="587708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33"/>
          <p:cNvSpPr/>
          <p:nvPr/>
        </p:nvSpPr>
        <p:spPr>
          <a:xfrm rot="5400000">
            <a:off x="8892625" y="-394051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33"/>
          <p:cNvSpPr/>
          <p:nvPr/>
        </p:nvSpPr>
        <p:spPr>
          <a:xfrm rot="10800000">
            <a:off x="994151" y="-458866"/>
            <a:ext cx="519800" cy="961700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33"/>
          <p:cNvSpPr/>
          <p:nvPr/>
        </p:nvSpPr>
        <p:spPr>
          <a:xfrm rot="10800000">
            <a:off x="815167" y="-458866"/>
            <a:ext cx="877767" cy="1995700"/>
          </a:xfrm>
          <a:custGeom>
            <a:avLst/>
            <a:gdLst/>
            <a:ahLst/>
            <a:cxnLst/>
            <a:rect l="l" t="t" r="r" b="b"/>
            <a:pathLst>
              <a:path w="26333" h="59871" fill="none" extrusionOk="0">
                <a:moveTo>
                  <a:pt x="581" y="59871"/>
                </a:moveTo>
                <a:cubicBezTo>
                  <a:pt x="1" y="40582"/>
                  <a:pt x="979" y="21294"/>
                  <a:pt x="1956" y="2022"/>
                </a:cubicBezTo>
                <a:cubicBezTo>
                  <a:pt x="1907" y="1641"/>
                  <a:pt x="2205" y="1326"/>
                  <a:pt x="2586" y="1375"/>
                </a:cubicBezTo>
                <a:cubicBezTo>
                  <a:pt x="9811" y="414"/>
                  <a:pt x="17119" y="0"/>
                  <a:pt x="24410" y="149"/>
                </a:cubicBezTo>
                <a:cubicBezTo>
                  <a:pt x="24824" y="17731"/>
                  <a:pt x="25454" y="35313"/>
                  <a:pt x="26332" y="52894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3"/>
          <p:cNvSpPr/>
          <p:nvPr/>
        </p:nvSpPr>
        <p:spPr>
          <a:xfrm rot="-5400000">
            <a:off x="8754200" y="5472098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33"/>
          <p:cNvSpPr/>
          <p:nvPr/>
        </p:nvSpPr>
        <p:spPr>
          <a:xfrm rot="-5776797">
            <a:off x="8020951" y="6122927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33"/>
          <p:cNvSpPr/>
          <p:nvPr/>
        </p:nvSpPr>
        <p:spPr>
          <a:xfrm rot="-30068">
            <a:off x="7666577" y="6109248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33"/>
          <p:cNvSpPr/>
          <p:nvPr/>
        </p:nvSpPr>
        <p:spPr>
          <a:xfrm rot="9087795">
            <a:off x="1154441" y="5012470"/>
            <a:ext cx="820951" cy="1629215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911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6B23FF-597A-4963-B357-275900449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1676FE-DE09-4A6D-8459-10DE0611E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23E42C1-5477-4072-B793-A22F3560F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F75784C-7D42-4897-995B-82F313AFF0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400D928-B820-4785-AFA4-47E219076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FE05294-32ED-4D0C-AEE8-A7E380C74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CE5-8A1A-497D-87E0-2013988CB5E8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F9DC228-8026-43E8-96E7-B98882E40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ACC68B6-6F96-4A7B-8CE4-48C70C5C9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510B-7FD0-4FBB-B542-AC823FB06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17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931D77-1613-4EFA-ADBC-D93D009FF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3904C73-3174-4037-9208-863CA250E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CE5-8A1A-497D-87E0-2013988CB5E8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0D223F3-15BB-460E-B805-5BD9F1111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5BB2919-0075-4EB1-8FED-09C9DD8E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510B-7FD0-4FBB-B542-AC823FB06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4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F020F05-5052-4426-9BE3-79295DEFE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CE5-8A1A-497D-87E0-2013988CB5E8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180C14-B6B5-4688-ADF3-EE095F4B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E84B40-CFAE-4415-913A-9EBDCC11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510B-7FD0-4FBB-B542-AC823FB06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1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2B9BA3-8829-4D3D-95FB-8BCAB7424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0461FF-A604-4926-87DB-1E0B0EC1B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39800AD-7F97-4147-B1FD-D317B2DC5F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9E49E9-FC2D-43AC-AC22-312A97244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CE5-8A1A-497D-87E0-2013988CB5E8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F448D7-345B-4BC9-89DC-AF0B309EE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A069EBD-CE45-4519-90CB-18324FDD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510B-7FD0-4FBB-B542-AC823FB06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5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6A387E-FB2E-435D-9140-2B3866B7F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51A496A-84AD-41AE-82C7-4E4BD9BA1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461C40-F6A3-49F6-8A90-136789C60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EB87CA2-B76D-4834-A93D-E99897FE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4CE5-8A1A-497D-87E0-2013988CB5E8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49518B-7698-4F0F-ABFC-55C5DFC23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CE1055-1E73-42F9-A73C-DA1957E4B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D510B-7FD0-4FBB-B542-AC823FB06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57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BD8E3D7-9490-41CC-B1F2-772A970F0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08C828-1FEE-4DCF-96A4-126453CF1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7DFE71-0F52-415C-AF40-E6F3F09062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04CE5-8A1A-497D-87E0-2013988CB5E8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E64F7B-979B-4BE4-9AD1-C16FDD1E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E1B9BC-8A64-49E3-B95C-9A02098F7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D510B-7FD0-4FBB-B542-AC823FB06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8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7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46187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8.png"/><Relationship Id="rId7" Type="http://schemas.openxmlformats.org/officeDocument/2006/relationships/image" Target="../media/image7.wmf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1.png"/><Relationship Id="rId5" Type="http://schemas.openxmlformats.org/officeDocument/2006/relationships/image" Target="../media/image29.png"/><Relationship Id="rId10" Type="http://schemas.openxmlformats.org/officeDocument/2006/relationships/image" Target="../media/image8.wmf"/><Relationship Id="rId4" Type="http://schemas.openxmlformats.org/officeDocument/2006/relationships/image" Target="../media/image6.svg"/><Relationship Id="rId9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3.png"/><Relationship Id="rId5" Type="http://schemas.openxmlformats.org/officeDocument/2006/relationships/image" Target="../media/image29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12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png"/><Relationship Id="rId10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7"/>
          <p:cNvSpPr txBox="1">
            <a:spLocks noGrp="1"/>
          </p:cNvSpPr>
          <p:nvPr>
            <p:ph type="ctrTitle"/>
          </p:nvPr>
        </p:nvSpPr>
        <p:spPr>
          <a:xfrm>
            <a:off x="639999" y="1158689"/>
            <a:ext cx="11552001" cy="329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>
                <a:solidFill>
                  <a:srgbClr val="00B0F0"/>
                </a:solidFill>
                <a:latin typeface="+mn-lt"/>
              </a:rPr>
              <a:t>CHÀO MỪNG QUÝ THẦY, CÔ </a:t>
            </a:r>
            <a:br>
              <a:rPr lang="en-US" sz="4500" dirty="0">
                <a:solidFill>
                  <a:srgbClr val="00B0F0"/>
                </a:solidFill>
                <a:latin typeface="+mn-lt"/>
              </a:rPr>
            </a:br>
            <a:r>
              <a:rPr lang="en-US" sz="4500" dirty="0">
                <a:solidFill>
                  <a:srgbClr val="00B0F0"/>
                </a:solidFill>
                <a:latin typeface="+mn-lt"/>
              </a:rPr>
              <a:t>ĐẾN </a:t>
            </a:r>
            <a:r>
              <a:rPr lang="en-US" sz="4500" dirty="0" smtClean="0">
                <a:solidFill>
                  <a:srgbClr val="00B0F0"/>
                </a:solidFill>
                <a:latin typeface="+mn-lt"/>
              </a:rPr>
              <a:t>THĂM GIỜ LỚP 10A6</a:t>
            </a:r>
            <a:endParaRPr sz="4500" dirty="0">
              <a:solidFill>
                <a:srgbClr val="00B0F0"/>
              </a:solidFill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81008" y="3321548"/>
            <a:ext cx="4921197" cy="3750097"/>
            <a:chOff x="810542" y="1310946"/>
            <a:chExt cx="3690898" cy="2812573"/>
          </a:xfrm>
        </p:grpSpPr>
        <p:sp>
          <p:nvSpPr>
            <p:cNvPr id="360" name="Google Shape;360;p37"/>
            <p:cNvSpPr/>
            <p:nvPr/>
          </p:nvSpPr>
          <p:spPr>
            <a:xfrm>
              <a:off x="810542" y="3734876"/>
              <a:ext cx="3690898" cy="388643"/>
            </a:xfrm>
            <a:custGeom>
              <a:avLst/>
              <a:gdLst/>
              <a:ahLst/>
              <a:cxnLst/>
              <a:rect l="l" t="t" r="r" b="b"/>
              <a:pathLst>
                <a:path w="26664" h="24929" extrusionOk="0">
                  <a:moveTo>
                    <a:pt x="14316" y="1"/>
                  </a:moveTo>
                  <a:cubicBezTo>
                    <a:pt x="9286" y="1"/>
                    <a:pt x="4073" y="3865"/>
                    <a:pt x="2121" y="8257"/>
                  </a:cubicBezTo>
                  <a:cubicBezTo>
                    <a:pt x="0" y="13029"/>
                    <a:pt x="1193" y="18564"/>
                    <a:pt x="5303" y="21845"/>
                  </a:cubicBezTo>
                  <a:cubicBezTo>
                    <a:pt x="7965" y="23969"/>
                    <a:pt x="10917" y="24928"/>
                    <a:pt x="13705" y="24928"/>
                  </a:cubicBezTo>
                  <a:cubicBezTo>
                    <a:pt x="20704" y="24928"/>
                    <a:pt x="26663" y="18878"/>
                    <a:pt x="24376" y="10013"/>
                  </a:cubicBezTo>
                  <a:cubicBezTo>
                    <a:pt x="23316" y="5870"/>
                    <a:pt x="21493" y="1844"/>
                    <a:pt x="17118" y="435"/>
                  </a:cubicBezTo>
                  <a:cubicBezTo>
                    <a:pt x="16206" y="138"/>
                    <a:pt x="15264" y="1"/>
                    <a:pt x="14316" y="1"/>
                  </a:cubicBezTo>
                  <a:close/>
                </a:path>
              </a:pathLst>
            </a:custGeom>
            <a:solidFill>
              <a:schemeClr val="dk2">
                <a:alpha val="3661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61" name="Google Shape;361;p37"/>
            <p:cNvGrpSpPr/>
            <p:nvPr/>
          </p:nvGrpSpPr>
          <p:grpSpPr>
            <a:xfrm>
              <a:off x="1059767" y="1310946"/>
              <a:ext cx="1222869" cy="2686936"/>
              <a:chOff x="2062200" y="2543150"/>
              <a:chExt cx="149225" cy="327875"/>
            </a:xfrm>
          </p:grpSpPr>
          <p:sp>
            <p:nvSpPr>
              <p:cNvPr id="362" name="Google Shape;362;p37"/>
              <p:cNvSpPr/>
              <p:nvPr/>
            </p:nvSpPr>
            <p:spPr>
              <a:xfrm>
                <a:off x="2062200" y="2599525"/>
                <a:ext cx="76850" cy="271500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10860" extrusionOk="0">
                    <a:moveTo>
                      <a:pt x="2664" y="0"/>
                    </a:moveTo>
                    <a:lnTo>
                      <a:pt x="1" y="77"/>
                    </a:lnTo>
                    <a:lnTo>
                      <a:pt x="1" y="10859"/>
                    </a:lnTo>
                    <a:lnTo>
                      <a:pt x="3073" y="10859"/>
                    </a:lnTo>
                    <a:lnTo>
                      <a:pt x="266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37"/>
              <p:cNvSpPr/>
              <p:nvPr/>
            </p:nvSpPr>
            <p:spPr>
              <a:xfrm>
                <a:off x="2076900" y="2687825"/>
                <a:ext cx="44200" cy="95450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3818" extrusionOk="0">
                    <a:moveTo>
                      <a:pt x="1614" y="1"/>
                    </a:moveTo>
                    <a:lnTo>
                      <a:pt x="1" y="590"/>
                    </a:lnTo>
                    <a:lnTo>
                      <a:pt x="26" y="3818"/>
                    </a:lnTo>
                    <a:lnTo>
                      <a:pt x="1768" y="3049"/>
                    </a:lnTo>
                    <a:lnTo>
                      <a:pt x="161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37"/>
              <p:cNvSpPr/>
              <p:nvPr/>
            </p:nvSpPr>
            <p:spPr>
              <a:xfrm>
                <a:off x="2075625" y="2650075"/>
                <a:ext cx="39725" cy="384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538" extrusionOk="0">
                    <a:moveTo>
                      <a:pt x="1538" y="1"/>
                    </a:moveTo>
                    <a:lnTo>
                      <a:pt x="1" y="103"/>
                    </a:lnTo>
                    <a:lnTo>
                      <a:pt x="1" y="1538"/>
                    </a:lnTo>
                    <a:lnTo>
                      <a:pt x="1589" y="897"/>
                    </a:lnTo>
                    <a:lnTo>
                      <a:pt x="153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37"/>
              <p:cNvSpPr/>
              <p:nvPr/>
            </p:nvSpPr>
            <p:spPr>
              <a:xfrm>
                <a:off x="2078825" y="2775575"/>
                <a:ext cx="44875" cy="40325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1613" extrusionOk="0">
                    <a:moveTo>
                      <a:pt x="1742" y="1"/>
                    </a:moveTo>
                    <a:lnTo>
                      <a:pt x="1" y="742"/>
                    </a:lnTo>
                    <a:lnTo>
                      <a:pt x="1" y="1613"/>
                    </a:lnTo>
                    <a:lnTo>
                      <a:pt x="1795" y="1536"/>
                    </a:lnTo>
                    <a:lnTo>
                      <a:pt x="174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37"/>
              <p:cNvSpPr/>
              <p:nvPr/>
            </p:nvSpPr>
            <p:spPr>
              <a:xfrm>
                <a:off x="2062200" y="2618050"/>
                <a:ext cx="67725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579" extrusionOk="0">
                    <a:moveTo>
                      <a:pt x="1" y="1"/>
                    </a:moveTo>
                    <a:lnTo>
                      <a:pt x="1" y="579"/>
                    </a:lnTo>
                    <a:lnTo>
                      <a:pt x="2708" y="448"/>
                    </a:lnTo>
                    <a:lnTo>
                      <a:pt x="269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37"/>
              <p:cNvSpPr/>
              <p:nvPr/>
            </p:nvSpPr>
            <p:spPr>
              <a:xfrm>
                <a:off x="2062200" y="2834575"/>
                <a:ext cx="76125" cy="18400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736" extrusionOk="0">
                    <a:moveTo>
                      <a:pt x="1" y="0"/>
                    </a:moveTo>
                    <a:lnTo>
                      <a:pt x="1" y="736"/>
                    </a:lnTo>
                    <a:lnTo>
                      <a:pt x="3045" y="692"/>
                    </a:lnTo>
                    <a:lnTo>
                      <a:pt x="3021" y="7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37"/>
              <p:cNvSpPr/>
              <p:nvPr/>
            </p:nvSpPr>
            <p:spPr>
              <a:xfrm>
                <a:off x="2165300" y="2643025"/>
                <a:ext cx="46125" cy="228000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9120" extrusionOk="0">
                    <a:moveTo>
                      <a:pt x="1844" y="0"/>
                    </a:moveTo>
                    <a:lnTo>
                      <a:pt x="0" y="53"/>
                    </a:lnTo>
                    <a:lnTo>
                      <a:pt x="0" y="9119"/>
                    </a:lnTo>
                    <a:lnTo>
                      <a:pt x="1844" y="9119"/>
                    </a:lnTo>
                    <a:lnTo>
                      <a:pt x="18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37"/>
              <p:cNvSpPr/>
              <p:nvPr/>
            </p:nvSpPr>
            <p:spPr>
              <a:xfrm>
                <a:off x="2177123" y="2817043"/>
                <a:ext cx="24975" cy="397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589" extrusionOk="0">
                    <a:moveTo>
                      <a:pt x="512" y="1"/>
                    </a:moveTo>
                    <a:lnTo>
                      <a:pt x="0" y="1051"/>
                    </a:lnTo>
                    <a:lnTo>
                      <a:pt x="537" y="1589"/>
                    </a:lnTo>
                    <a:lnTo>
                      <a:pt x="999" y="872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37"/>
              <p:cNvSpPr/>
              <p:nvPr/>
            </p:nvSpPr>
            <p:spPr>
              <a:xfrm>
                <a:off x="2180000" y="2657750"/>
                <a:ext cx="7725" cy="144750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790" extrusionOk="0">
                    <a:moveTo>
                      <a:pt x="77" y="1"/>
                    </a:moveTo>
                    <a:lnTo>
                      <a:pt x="0" y="5789"/>
                    </a:lnTo>
                    <a:lnTo>
                      <a:pt x="257" y="5763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37"/>
              <p:cNvSpPr/>
              <p:nvPr/>
            </p:nvSpPr>
            <p:spPr>
              <a:xfrm>
                <a:off x="2191550" y="2658400"/>
                <a:ext cx="10250" cy="1434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5738" extrusionOk="0">
                    <a:moveTo>
                      <a:pt x="153" y="0"/>
                    </a:moveTo>
                    <a:lnTo>
                      <a:pt x="0" y="5737"/>
                    </a:lnTo>
                    <a:lnTo>
                      <a:pt x="256" y="5712"/>
                    </a:lnTo>
                    <a:lnTo>
                      <a:pt x="4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37"/>
              <p:cNvSpPr/>
              <p:nvPr/>
            </p:nvSpPr>
            <p:spPr>
              <a:xfrm>
                <a:off x="2139025" y="2543150"/>
                <a:ext cx="35250" cy="327875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13115" extrusionOk="0">
                    <a:moveTo>
                      <a:pt x="179" y="1"/>
                    </a:moveTo>
                    <a:lnTo>
                      <a:pt x="0" y="13114"/>
                    </a:lnTo>
                    <a:lnTo>
                      <a:pt x="1230" y="13114"/>
                    </a:lnTo>
                    <a:lnTo>
                      <a:pt x="140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37"/>
              <p:cNvSpPr/>
              <p:nvPr/>
            </p:nvSpPr>
            <p:spPr>
              <a:xfrm>
                <a:off x="2149925" y="2550200"/>
                <a:ext cx="18600" cy="23075"/>
              </a:xfrm>
              <a:custGeom>
                <a:avLst/>
                <a:gdLst/>
                <a:ahLst/>
                <a:cxnLst/>
                <a:rect l="l" t="t" r="r" b="b"/>
                <a:pathLst>
                  <a:path w="744" h="923" extrusionOk="0">
                    <a:moveTo>
                      <a:pt x="743" y="0"/>
                    </a:moveTo>
                    <a:lnTo>
                      <a:pt x="0" y="51"/>
                    </a:lnTo>
                    <a:lnTo>
                      <a:pt x="0" y="922"/>
                    </a:lnTo>
                    <a:lnTo>
                      <a:pt x="333" y="460"/>
                    </a:lnTo>
                    <a:lnTo>
                      <a:pt x="691" y="922"/>
                    </a:lnTo>
                    <a:lnTo>
                      <a:pt x="7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37"/>
              <p:cNvSpPr/>
              <p:nvPr/>
            </p:nvSpPr>
            <p:spPr>
              <a:xfrm>
                <a:off x="2144775" y="2838325"/>
                <a:ext cx="1987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795" h="974" extrusionOk="0">
                    <a:moveTo>
                      <a:pt x="26" y="1"/>
                    </a:moveTo>
                    <a:lnTo>
                      <a:pt x="0" y="974"/>
                    </a:lnTo>
                    <a:lnTo>
                      <a:pt x="794" y="923"/>
                    </a:lnTo>
                    <a:lnTo>
                      <a:pt x="743" y="1"/>
                    </a:lnTo>
                    <a:lnTo>
                      <a:pt x="411" y="512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37"/>
              <p:cNvSpPr/>
              <p:nvPr/>
            </p:nvSpPr>
            <p:spPr>
              <a:xfrm>
                <a:off x="2147350" y="2579000"/>
                <a:ext cx="19250" cy="259350"/>
              </a:xfrm>
              <a:custGeom>
                <a:avLst/>
                <a:gdLst/>
                <a:ahLst/>
                <a:cxnLst/>
                <a:rect l="l" t="t" r="r" b="b"/>
                <a:pathLst>
                  <a:path w="770" h="10374" extrusionOk="0">
                    <a:moveTo>
                      <a:pt x="436" y="0"/>
                    </a:moveTo>
                    <a:lnTo>
                      <a:pt x="103" y="360"/>
                    </a:lnTo>
                    <a:lnTo>
                      <a:pt x="1" y="9888"/>
                    </a:lnTo>
                    <a:lnTo>
                      <a:pt x="282" y="10374"/>
                    </a:lnTo>
                    <a:lnTo>
                      <a:pt x="589" y="9888"/>
                    </a:lnTo>
                    <a:lnTo>
                      <a:pt x="769" y="385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6" name="Google Shape;376;p37"/>
            <p:cNvGrpSpPr/>
            <p:nvPr/>
          </p:nvGrpSpPr>
          <p:grpSpPr>
            <a:xfrm>
              <a:off x="2554256" y="3099756"/>
              <a:ext cx="1388180" cy="509126"/>
              <a:chOff x="9395188" y="3139937"/>
              <a:chExt cx="1505945" cy="552317"/>
            </a:xfrm>
          </p:grpSpPr>
          <p:sp>
            <p:nvSpPr>
              <p:cNvPr id="377" name="Google Shape;377;p37"/>
              <p:cNvSpPr/>
              <p:nvPr/>
            </p:nvSpPr>
            <p:spPr>
              <a:xfrm>
                <a:off x="9464686" y="3139937"/>
                <a:ext cx="1358642" cy="270007"/>
              </a:xfrm>
              <a:custGeom>
                <a:avLst/>
                <a:gdLst/>
                <a:ahLst/>
                <a:cxnLst/>
                <a:rect l="l" t="t" r="r" b="b"/>
                <a:pathLst>
                  <a:path w="8504" h="1690" extrusionOk="0">
                    <a:moveTo>
                      <a:pt x="104" y="1"/>
                    </a:moveTo>
                    <a:lnTo>
                      <a:pt x="1" y="1690"/>
                    </a:lnTo>
                    <a:lnTo>
                      <a:pt x="1" y="1690"/>
                    </a:lnTo>
                    <a:lnTo>
                      <a:pt x="8503" y="1613"/>
                    </a:lnTo>
                    <a:lnTo>
                      <a:pt x="842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37"/>
              <p:cNvSpPr/>
              <p:nvPr/>
            </p:nvSpPr>
            <p:spPr>
              <a:xfrm>
                <a:off x="10532715" y="3205122"/>
                <a:ext cx="180215" cy="98417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616" extrusionOk="0">
                    <a:moveTo>
                      <a:pt x="513" y="1"/>
                    </a:moveTo>
                    <a:cubicBezTo>
                      <a:pt x="202" y="1"/>
                      <a:pt x="0" y="138"/>
                      <a:pt x="0" y="309"/>
                    </a:cubicBezTo>
                    <a:cubicBezTo>
                      <a:pt x="0" y="478"/>
                      <a:pt x="154" y="616"/>
                      <a:pt x="564" y="616"/>
                    </a:cubicBezTo>
                    <a:cubicBezTo>
                      <a:pt x="875" y="616"/>
                      <a:pt x="1128" y="437"/>
                      <a:pt x="1128" y="309"/>
                    </a:cubicBezTo>
                    <a:cubicBezTo>
                      <a:pt x="1128" y="138"/>
                      <a:pt x="824" y="1"/>
                      <a:pt x="5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37"/>
              <p:cNvSpPr/>
              <p:nvPr/>
            </p:nvSpPr>
            <p:spPr>
              <a:xfrm>
                <a:off x="9567095" y="3270787"/>
                <a:ext cx="900276" cy="49049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07" extrusionOk="0">
                    <a:moveTo>
                      <a:pt x="5635" y="0"/>
                    </a:moveTo>
                    <a:lnTo>
                      <a:pt x="0" y="77"/>
                    </a:lnTo>
                    <a:lnTo>
                      <a:pt x="0" y="307"/>
                    </a:lnTo>
                    <a:lnTo>
                      <a:pt x="5635" y="179"/>
                    </a:lnTo>
                    <a:lnTo>
                      <a:pt x="56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37"/>
              <p:cNvSpPr/>
              <p:nvPr/>
            </p:nvSpPr>
            <p:spPr>
              <a:xfrm>
                <a:off x="9567095" y="3188826"/>
                <a:ext cx="900276" cy="57516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60" extrusionOk="0">
                    <a:moveTo>
                      <a:pt x="51" y="0"/>
                    </a:moveTo>
                    <a:lnTo>
                      <a:pt x="0" y="360"/>
                    </a:lnTo>
                    <a:lnTo>
                      <a:pt x="5635" y="283"/>
                    </a:lnTo>
                    <a:lnTo>
                      <a:pt x="563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37"/>
              <p:cNvSpPr/>
              <p:nvPr/>
            </p:nvSpPr>
            <p:spPr>
              <a:xfrm>
                <a:off x="9395188" y="3348274"/>
                <a:ext cx="1505945" cy="343979"/>
              </a:xfrm>
              <a:custGeom>
                <a:avLst/>
                <a:gdLst/>
                <a:ahLst/>
                <a:cxnLst/>
                <a:rect l="l" t="t" r="r" b="b"/>
                <a:pathLst>
                  <a:path w="9426" h="2153" extrusionOk="0">
                    <a:moveTo>
                      <a:pt x="9298" y="1"/>
                    </a:moveTo>
                    <a:lnTo>
                      <a:pt x="153" y="258"/>
                    </a:lnTo>
                    <a:lnTo>
                      <a:pt x="1" y="2153"/>
                    </a:lnTo>
                    <a:lnTo>
                      <a:pt x="9425" y="2153"/>
                    </a:lnTo>
                    <a:lnTo>
                      <a:pt x="929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37"/>
              <p:cNvSpPr/>
              <p:nvPr/>
            </p:nvSpPr>
            <p:spPr>
              <a:xfrm>
                <a:off x="9693949" y="3409785"/>
                <a:ext cx="883980" cy="241728"/>
              </a:xfrm>
              <a:custGeom>
                <a:avLst/>
                <a:gdLst/>
                <a:ahLst/>
                <a:cxnLst/>
                <a:rect l="l" t="t" r="r" b="b"/>
                <a:pathLst>
                  <a:path w="5533" h="1513" extrusionOk="0">
                    <a:moveTo>
                      <a:pt x="4688" y="1"/>
                    </a:moveTo>
                    <a:lnTo>
                      <a:pt x="896" y="103"/>
                    </a:lnTo>
                    <a:cubicBezTo>
                      <a:pt x="896" y="103"/>
                      <a:pt x="743" y="616"/>
                      <a:pt x="0" y="616"/>
                    </a:cubicBezTo>
                    <a:lnTo>
                      <a:pt x="0" y="999"/>
                    </a:lnTo>
                    <a:cubicBezTo>
                      <a:pt x="0" y="999"/>
                      <a:pt x="105" y="984"/>
                      <a:pt x="247" y="984"/>
                    </a:cubicBezTo>
                    <a:cubicBezTo>
                      <a:pt x="558" y="984"/>
                      <a:pt x="1050" y="1056"/>
                      <a:pt x="1050" y="1512"/>
                    </a:cubicBezTo>
                    <a:lnTo>
                      <a:pt x="4867" y="1410"/>
                    </a:lnTo>
                    <a:cubicBezTo>
                      <a:pt x="4867" y="1410"/>
                      <a:pt x="4867" y="974"/>
                      <a:pt x="5533" y="974"/>
                    </a:cubicBezTo>
                    <a:lnTo>
                      <a:pt x="5456" y="410"/>
                    </a:lnTo>
                    <a:cubicBezTo>
                      <a:pt x="5456" y="410"/>
                      <a:pt x="5392" y="418"/>
                      <a:pt x="5302" y="418"/>
                    </a:cubicBezTo>
                    <a:cubicBezTo>
                      <a:pt x="5077" y="418"/>
                      <a:pt x="4688" y="366"/>
                      <a:pt x="46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37"/>
              <p:cNvSpPr/>
              <p:nvPr/>
            </p:nvSpPr>
            <p:spPr>
              <a:xfrm>
                <a:off x="9480982" y="3483438"/>
                <a:ext cx="168073" cy="102411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641" extrusionOk="0">
                    <a:moveTo>
                      <a:pt x="437" y="0"/>
                    </a:moveTo>
                    <a:lnTo>
                      <a:pt x="1" y="359"/>
                    </a:lnTo>
                    <a:lnTo>
                      <a:pt x="539" y="641"/>
                    </a:lnTo>
                    <a:lnTo>
                      <a:pt x="1052" y="359"/>
                    </a:lnTo>
                    <a:lnTo>
                      <a:pt x="4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37"/>
              <p:cNvSpPr/>
              <p:nvPr/>
            </p:nvSpPr>
            <p:spPr>
              <a:xfrm>
                <a:off x="10622823" y="3462988"/>
                <a:ext cx="175901" cy="110559"/>
              </a:xfrm>
              <a:custGeom>
                <a:avLst/>
                <a:gdLst/>
                <a:ahLst/>
                <a:cxnLst/>
                <a:rect l="l" t="t" r="r" b="b"/>
                <a:pathLst>
                  <a:path w="1101" h="692" extrusionOk="0">
                    <a:moveTo>
                      <a:pt x="615" y="0"/>
                    </a:moveTo>
                    <a:lnTo>
                      <a:pt x="0" y="334"/>
                    </a:lnTo>
                    <a:lnTo>
                      <a:pt x="538" y="692"/>
                    </a:lnTo>
                    <a:lnTo>
                      <a:pt x="1101" y="360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5" name="Google Shape;385;p37"/>
            <p:cNvGrpSpPr/>
            <p:nvPr/>
          </p:nvGrpSpPr>
          <p:grpSpPr>
            <a:xfrm>
              <a:off x="2441989" y="3609025"/>
              <a:ext cx="1613453" cy="354729"/>
              <a:chOff x="6780264" y="4224729"/>
              <a:chExt cx="1485684" cy="326638"/>
            </a:xfrm>
          </p:grpSpPr>
          <p:sp>
            <p:nvSpPr>
              <p:cNvPr id="386" name="Google Shape;386;p37"/>
              <p:cNvSpPr/>
              <p:nvPr/>
            </p:nvSpPr>
            <p:spPr>
              <a:xfrm>
                <a:off x="6802640" y="4250355"/>
                <a:ext cx="1428057" cy="275511"/>
              </a:xfrm>
              <a:custGeom>
                <a:avLst/>
                <a:gdLst/>
                <a:ahLst/>
                <a:cxnLst/>
                <a:rect l="l" t="t" r="r" b="b"/>
                <a:pathLst>
                  <a:path w="11424" h="2204" extrusionOk="0">
                    <a:moveTo>
                      <a:pt x="435" y="0"/>
                    </a:moveTo>
                    <a:lnTo>
                      <a:pt x="0" y="1076"/>
                    </a:lnTo>
                    <a:lnTo>
                      <a:pt x="230" y="2203"/>
                    </a:lnTo>
                    <a:lnTo>
                      <a:pt x="462" y="2203"/>
                    </a:lnTo>
                    <a:lnTo>
                      <a:pt x="692" y="1870"/>
                    </a:lnTo>
                    <a:lnTo>
                      <a:pt x="947" y="2203"/>
                    </a:lnTo>
                    <a:lnTo>
                      <a:pt x="11423" y="2127"/>
                    </a:lnTo>
                    <a:cubicBezTo>
                      <a:pt x="11423" y="2127"/>
                      <a:pt x="11014" y="1742"/>
                      <a:pt x="11014" y="1307"/>
                    </a:cubicBezTo>
                    <a:cubicBezTo>
                      <a:pt x="11014" y="1076"/>
                      <a:pt x="11423" y="462"/>
                      <a:pt x="11423" y="462"/>
                    </a:cubicBezTo>
                    <a:lnTo>
                      <a:pt x="947" y="26"/>
                    </a:lnTo>
                    <a:lnTo>
                      <a:pt x="743" y="360"/>
                    </a:lnTo>
                    <a:lnTo>
                      <a:pt x="58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37"/>
              <p:cNvSpPr/>
              <p:nvPr/>
            </p:nvSpPr>
            <p:spPr>
              <a:xfrm>
                <a:off x="6780264" y="4224729"/>
                <a:ext cx="1485684" cy="326638"/>
              </a:xfrm>
              <a:custGeom>
                <a:avLst/>
                <a:gdLst/>
                <a:ahLst/>
                <a:cxnLst/>
                <a:rect l="l" t="t" r="r" b="b"/>
                <a:pathLst>
                  <a:path w="11885" h="2613" extrusionOk="0">
                    <a:moveTo>
                      <a:pt x="436" y="1"/>
                    </a:moveTo>
                    <a:lnTo>
                      <a:pt x="0" y="1178"/>
                    </a:lnTo>
                    <a:lnTo>
                      <a:pt x="205" y="2613"/>
                    </a:lnTo>
                    <a:lnTo>
                      <a:pt x="743" y="2613"/>
                    </a:lnTo>
                    <a:lnTo>
                      <a:pt x="896" y="2306"/>
                    </a:lnTo>
                    <a:lnTo>
                      <a:pt x="999" y="2613"/>
                    </a:lnTo>
                    <a:lnTo>
                      <a:pt x="11781" y="2613"/>
                    </a:lnTo>
                    <a:lnTo>
                      <a:pt x="11883" y="2151"/>
                    </a:lnTo>
                    <a:lnTo>
                      <a:pt x="11883" y="2151"/>
                    </a:lnTo>
                    <a:lnTo>
                      <a:pt x="1075" y="2202"/>
                    </a:lnTo>
                    <a:lnTo>
                      <a:pt x="973" y="1434"/>
                    </a:lnTo>
                    <a:lnTo>
                      <a:pt x="794" y="1408"/>
                    </a:lnTo>
                    <a:lnTo>
                      <a:pt x="717" y="2049"/>
                    </a:lnTo>
                    <a:lnTo>
                      <a:pt x="538" y="2023"/>
                    </a:lnTo>
                    <a:lnTo>
                      <a:pt x="385" y="1357"/>
                    </a:lnTo>
                    <a:lnTo>
                      <a:pt x="615" y="640"/>
                    </a:lnTo>
                    <a:lnTo>
                      <a:pt x="743" y="640"/>
                    </a:lnTo>
                    <a:lnTo>
                      <a:pt x="717" y="1127"/>
                    </a:lnTo>
                    <a:lnTo>
                      <a:pt x="871" y="1127"/>
                    </a:lnTo>
                    <a:lnTo>
                      <a:pt x="1102" y="512"/>
                    </a:lnTo>
                    <a:lnTo>
                      <a:pt x="11885" y="793"/>
                    </a:lnTo>
                    <a:lnTo>
                      <a:pt x="11834" y="435"/>
                    </a:lnTo>
                    <a:lnTo>
                      <a:pt x="1051" y="26"/>
                    </a:lnTo>
                    <a:lnTo>
                      <a:pt x="923" y="435"/>
                    </a:lnTo>
                    <a:lnTo>
                      <a:pt x="794" y="26"/>
                    </a:lnTo>
                    <a:lnTo>
                      <a:pt x="43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8" name="Google Shape;388;p37"/>
            <p:cNvGrpSpPr/>
            <p:nvPr/>
          </p:nvGrpSpPr>
          <p:grpSpPr>
            <a:xfrm>
              <a:off x="2635229" y="2738216"/>
              <a:ext cx="1307596" cy="361652"/>
              <a:chOff x="6861048" y="3270692"/>
              <a:chExt cx="1204048" cy="333013"/>
            </a:xfrm>
          </p:grpSpPr>
          <p:sp>
            <p:nvSpPr>
              <p:cNvPr id="389" name="Google Shape;389;p37"/>
              <p:cNvSpPr/>
              <p:nvPr/>
            </p:nvSpPr>
            <p:spPr>
              <a:xfrm>
                <a:off x="6925175" y="3290068"/>
                <a:ext cx="1114295" cy="297887"/>
              </a:xfrm>
              <a:custGeom>
                <a:avLst/>
                <a:gdLst/>
                <a:ahLst/>
                <a:cxnLst/>
                <a:rect l="l" t="t" r="r" b="b"/>
                <a:pathLst>
                  <a:path w="8914" h="2383" extrusionOk="0">
                    <a:moveTo>
                      <a:pt x="8273" y="0"/>
                    </a:moveTo>
                    <a:lnTo>
                      <a:pt x="7839" y="435"/>
                    </a:lnTo>
                    <a:lnTo>
                      <a:pt x="7454" y="77"/>
                    </a:lnTo>
                    <a:lnTo>
                      <a:pt x="256" y="435"/>
                    </a:lnTo>
                    <a:cubicBezTo>
                      <a:pt x="256" y="435"/>
                      <a:pt x="488" y="897"/>
                      <a:pt x="488" y="1178"/>
                    </a:cubicBezTo>
                    <a:cubicBezTo>
                      <a:pt x="488" y="1459"/>
                      <a:pt x="1" y="1895"/>
                      <a:pt x="1" y="1895"/>
                    </a:cubicBezTo>
                    <a:lnTo>
                      <a:pt x="7198" y="2228"/>
                    </a:lnTo>
                    <a:lnTo>
                      <a:pt x="7864" y="1921"/>
                    </a:lnTo>
                    <a:lnTo>
                      <a:pt x="8299" y="2383"/>
                    </a:lnTo>
                    <a:lnTo>
                      <a:pt x="8914" y="1178"/>
                    </a:lnTo>
                    <a:lnTo>
                      <a:pt x="82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37"/>
              <p:cNvSpPr/>
              <p:nvPr/>
            </p:nvSpPr>
            <p:spPr>
              <a:xfrm>
                <a:off x="6861048" y="3270692"/>
                <a:ext cx="1204048" cy="333013"/>
              </a:xfrm>
              <a:custGeom>
                <a:avLst/>
                <a:gdLst/>
                <a:ahLst/>
                <a:cxnLst/>
                <a:rect l="l" t="t" r="r" b="b"/>
                <a:pathLst>
                  <a:path w="9632" h="2664" extrusionOk="0">
                    <a:moveTo>
                      <a:pt x="9170" y="1"/>
                    </a:moveTo>
                    <a:lnTo>
                      <a:pt x="8531" y="26"/>
                    </a:lnTo>
                    <a:lnTo>
                      <a:pt x="8325" y="334"/>
                    </a:lnTo>
                    <a:lnTo>
                      <a:pt x="7992" y="26"/>
                    </a:lnTo>
                    <a:lnTo>
                      <a:pt x="284" y="309"/>
                    </a:lnTo>
                    <a:lnTo>
                      <a:pt x="284" y="770"/>
                    </a:lnTo>
                    <a:lnTo>
                      <a:pt x="8069" y="462"/>
                    </a:lnTo>
                    <a:lnTo>
                      <a:pt x="8350" y="1050"/>
                    </a:lnTo>
                    <a:lnTo>
                      <a:pt x="8529" y="1050"/>
                    </a:lnTo>
                    <a:lnTo>
                      <a:pt x="8580" y="461"/>
                    </a:lnTo>
                    <a:lnTo>
                      <a:pt x="8786" y="435"/>
                    </a:lnTo>
                    <a:lnTo>
                      <a:pt x="9248" y="1306"/>
                    </a:lnTo>
                    <a:lnTo>
                      <a:pt x="8812" y="2228"/>
                    </a:lnTo>
                    <a:lnTo>
                      <a:pt x="8633" y="2228"/>
                    </a:lnTo>
                    <a:lnTo>
                      <a:pt x="8735" y="1459"/>
                    </a:lnTo>
                    <a:lnTo>
                      <a:pt x="8454" y="1459"/>
                    </a:lnTo>
                    <a:lnTo>
                      <a:pt x="7992" y="2049"/>
                    </a:lnTo>
                    <a:lnTo>
                      <a:pt x="154" y="1895"/>
                    </a:lnTo>
                    <a:lnTo>
                      <a:pt x="1" y="2357"/>
                    </a:lnTo>
                    <a:lnTo>
                      <a:pt x="7863" y="2613"/>
                    </a:lnTo>
                    <a:lnTo>
                      <a:pt x="8325" y="2306"/>
                    </a:lnTo>
                    <a:lnTo>
                      <a:pt x="8479" y="2638"/>
                    </a:lnTo>
                    <a:lnTo>
                      <a:pt x="9299" y="2664"/>
                    </a:lnTo>
                    <a:lnTo>
                      <a:pt x="9631" y="1332"/>
                    </a:lnTo>
                    <a:lnTo>
                      <a:pt x="917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B7B4C038-A118-41EE-B17C-6B6A7EE649FB}"/>
              </a:ext>
            </a:extLst>
          </p:cNvPr>
          <p:cNvSpPr txBox="1"/>
          <p:nvPr/>
        </p:nvSpPr>
        <p:spPr>
          <a:xfrm>
            <a:off x="176676" y="257061"/>
            <a:ext cx="10037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kern="0" dirty="0" smtClean="0">
                <a:solidFill>
                  <a:srgbClr val="FF0000"/>
                </a:solidFill>
                <a:latin typeface="Arial"/>
                <a:cs typeface="Times New Roman" panose="02020603050405020304" pitchFamily="18" charset="0"/>
                <a:sym typeface="Arial"/>
              </a:rPr>
              <a:t>BÀI TẬP TN</a:t>
            </a:r>
            <a:endParaRPr lang="en-US" sz="3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39116" y="735803"/>
                <a:ext cx="11408568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u="sng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 i="0" smtClean="0">
                            <a:latin typeface="Cambria Math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</m:acc>
                    <m:r>
                      <a:rPr lang="en-US" sz="3600" b="1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0" smtClean="0">
                            <a:latin typeface="Cambria Math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3600" b="1" i="0" smtClean="0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600" b="1" i="0" smtClean="0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  <m:r>
                      <a:rPr lang="en-US" sz="3600" b="1" i="0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 i="0" smtClean="0">
                            <a:latin typeface="Cambria Math"/>
                            <a:cs typeface="Times New Roman" panose="02020603050405020304" pitchFamily="18" charset="0"/>
                          </a:rPr>
                          <m:t>𝐯</m:t>
                        </m:r>
                      </m:e>
                    </m:acc>
                    <m:r>
                      <a:rPr lang="en-US" sz="3600" b="1" i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0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600" b="1" i="0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600" b="1" i="0" smtClean="0">
                            <a:latin typeface="Cambria Math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 i="0">
                            <a:latin typeface="Cambria Math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</m:acc>
                    <m:r>
                      <a:rPr lang="en-US" sz="3600" b="1" i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 i="0" smtClean="0">
                            <a:latin typeface="Cambria Math"/>
                            <a:cs typeface="Times New Roman" panose="02020603050405020304" pitchFamily="18" charset="0"/>
                          </a:rPr>
                          <m:t>𝐯</m:t>
                        </m:r>
                      </m:e>
                    </m:acc>
                    <m:r>
                      <a:rPr lang="en-US" sz="3600" b="1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A.16		    B.-16	         C. 26		D.-26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16" y="735803"/>
                <a:ext cx="11408568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1657" b="-6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9116" y="2390582"/>
                <a:ext cx="11578501" cy="2624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u="sng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u="sng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u="sng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  <m:r>
                      <a:rPr lang="en-US" sz="3600" b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en-US" sz="3600" b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>
                            <a:latin typeface="Cambria Math"/>
                            <a:cs typeface="Times New Roman" panose="02020603050405020304" pitchFamily="18" charset="0"/>
                          </a:rPr>
                          <m:t>𝐯</m:t>
                        </m:r>
                      </m:e>
                    </m:acc>
                    <m:r>
                      <a:rPr lang="en-US" sz="3600" b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𝒘</m:t>
                        </m:r>
                      </m:e>
                    </m:acc>
                    <m:r>
                      <a:rPr lang="en-US" sz="3600" b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.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>
                            <a:latin typeface="Cambria Math"/>
                            <a:cs typeface="Times New Roman" panose="02020603050405020304" pitchFamily="18" charset="0"/>
                          </a:rPr>
                          <m:t>𝐮</m:t>
                        </m:r>
                      </m:e>
                    </m:acc>
                    <m:r>
                      <a:rPr lang="en-US" sz="3600" b="1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b="1" i="1" smtClean="0"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>
                            <a:latin typeface="Cambria Math"/>
                            <a:cs typeface="Times New Roman" panose="02020603050405020304" pitchFamily="18" charset="0"/>
                          </a:rPr>
                          <m:t>𝐯</m:t>
                        </m:r>
                      </m:e>
                    </m:acc>
                    <m:r>
                      <a:rPr lang="en-US" sz="3600" b="1" i="0" smtClean="0"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8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B. -8	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C.4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D. -4</a:t>
                </a:r>
                <a:endParaRPr lang="en-US" sz="3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16" y="2390582"/>
                <a:ext cx="11578501" cy="2624565"/>
              </a:xfrm>
              <a:prstGeom prst="rect">
                <a:avLst/>
              </a:prstGeom>
              <a:blipFill rotWithShape="1">
                <a:blip r:embed="rId3"/>
                <a:stretch>
                  <a:fillRect l="-1632" b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39116" y="4831146"/>
                <a:ext cx="11185891" cy="1896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u="sng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u="sng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u="sng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3600" b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;−</m:t>
                        </m:r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d>
                    <m:r>
                      <a:rPr lang="en-US" sz="3600" b="1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3600" b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acc>
                    <m:r>
                      <a:rPr lang="en-US" sz="3600" b="1" i="0" smtClean="0">
                        <a:latin typeface="Cambria Math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acc>
                    <m:r>
                      <a:rPr lang="en-US" sz="3600" b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bằng </a:t>
                </a:r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𝟒𝟓</m:t>
                        </m:r>
                      </m:e>
                      <m:sup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B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𝟗𝟎</m:t>
                        </m:r>
                      </m:e>
                      <m:sup>
                        <m: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:r>
                  <a:rPr lang="en-US" sz="36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D</a:t>
                </a:r>
                <a:r>
                  <a:rPr lang="en-US" sz="36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sz="3600" b="1" i="1">
                            <a:latin typeface="Cambria Math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16" y="4831146"/>
                <a:ext cx="11185891" cy="1896801"/>
              </a:xfrm>
              <a:prstGeom prst="rect">
                <a:avLst/>
              </a:prstGeom>
              <a:blipFill rotWithShape="1">
                <a:blip r:embed="rId4"/>
                <a:stretch>
                  <a:fillRect l="-1689" r="-54" b="-5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5065614" y="1731696"/>
            <a:ext cx="582627" cy="658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4839" y="4230787"/>
            <a:ext cx="582627" cy="658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526779" y="5978666"/>
            <a:ext cx="582627" cy="6588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496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120324" y="255071"/>
            <a:ext cx="11582400" cy="62992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1150979" y="101222"/>
            <a:ext cx="863172" cy="914729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146103" y="5857290"/>
            <a:ext cx="863172" cy="914729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87889" y="138258"/>
            <a:ext cx="2187144" cy="1156453"/>
          </a:xfrm>
          <a:prstGeom prst="rect">
            <a:avLst/>
          </a:prstGeom>
        </p:spPr>
      </p:pic>
      <p:sp>
        <p:nvSpPr>
          <p:cNvPr id="19" name="Rounded Rectangle 13">
            <a:extLst>
              <a:ext uri="{FF2B5EF4-FFF2-40B4-BE49-F238E27FC236}">
                <a16:creationId xmlns:a16="http://schemas.microsoft.com/office/drawing/2014/main" xmlns="" id="{1F8D6CB2-E192-457D-B2D4-0118FA7AD53B}"/>
              </a:ext>
            </a:extLst>
          </p:cNvPr>
          <p:cNvSpPr/>
          <p:nvPr/>
        </p:nvSpPr>
        <p:spPr>
          <a:xfrm>
            <a:off x="3215410" y="412005"/>
            <a:ext cx="4881668" cy="67828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  <a:endParaRPr lang="en-US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9C1C0BB-1782-4FCC-B1C4-237827062E18}"/>
              </a:ext>
            </a:extLst>
          </p:cNvPr>
          <p:cNvSpPr txBox="1"/>
          <p:nvPr/>
        </p:nvSpPr>
        <p:spPr>
          <a:xfrm>
            <a:off x="694350" y="1382612"/>
            <a:ext cx="6917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tam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ABC,  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17DA4C1C-FF8D-4B5D-8564-533A4BA818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833579"/>
              </p:ext>
            </p:extLst>
          </p:nvPr>
        </p:nvGraphicFramePr>
        <p:xfrm>
          <a:off x="4431562" y="1382612"/>
          <a:ext cx="4681127" cy="726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" name="Equation" r:id="rId6" imgW="1638000" imgH="253800" progId="Equation.DSMT4">
                  <p:embed/>
                </p:oleObj>
              </mc:Choice>
              <mc:Fallback>
                <p:oleObj name="Equation" r:id="rId6" imgW="1638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31562" y="1382612"/>
                        <a:ext cx="4681127" cy="726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52E2798A-C124-4A08-A3A9-E4E9620BD01A}"/>
                  </a:ext>
                </a:extLst>
              </p:cNvPr>
              <p:cNvSpPr txBox="1"/>
              <p:nvPr/>
            </p:nvSpPr>
            <p:spPr>
              <a:xfrm>
                <a:off x="976398" y="2117801"/>
                <a:ext cx="7633527" cy="6651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b)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2E2798A-C124-4A08-A3A9-E4E9620BD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98" y="2117801"/>
                <a:ext cx="7633527" cy="665182"/>
              </a:xfrm>
              <a:prstGeom prst="rect">
                <a:avLst/>
              </a:prstGeom>
              <a:blipFill rotWithShape="1">
                <a:blip r:embed="rId8"/>
                <a:stretch>
                  <a:fillRect l="-2396" t="-10909" b="-3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xmlns="" id="{1DC99F53-F543-49A1-9DA2-B500DD7E15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542950"/>
              </p:ext>
            </p:extLst>
          </p:nvPr>
        </p:nvGraphicFramePr>
        <p:xfrm>
          <a:off x="2490782" y="2117801"/>
          <a:ext cx="1599096" cy="60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" name="Equation" r:id="rId9" imgW="609480" imgH="228600" progId="Equation.DSMT4">
                  <p:embed/>
                </p:oleObj>
              </mc:Choice>
              <mc:Fallback>
                <p:oleObj name="Equation" r:id="rId9" imgW="60948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xmlns="" id="{0696A40E-9B4A-4F35-84B4-72080EFCCF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90782" y="2117801"/>
                        <a:ext cx="1599096" cy="600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C9C1C0BB-1782-4FCC-B1C4-237827062E18}"/>
                  </a:ext>
                </a:extLst>
              </p:cNvPr>
              <p:cNvSpPr txBox="1"/>
              <p:nvPr/>
            </p:nvSpPr>
            <p:spPr>
              <a:xfrm>
                <a:off x="637704" y="2983487"/>
                <a:ext cx="10707329" cy="1276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u="sng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Bg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=(-3;-1) ;</a:t>
                </a:r>
                <a:r>
                  <a:rPr lang="en-US" sz="36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=(2;4) 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m:rPr>
                        <m:nor/>
                      </m:rPr>
                      <a: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m:rPr>
                        <m:nor/>
                      </m:rPr>
                      <a:rPr 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=</m:t>
                    </m:r>
                    <m:r>
                      <m:rPr>
                        <m:nor/>
                      </m:rPr>
                      <a:rPr lang="en-US" sz="3600" b="0" i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−10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C9C1C0BB-1782-4FCC-B1C4-237827062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04" y="2983487"/>
                <a:ext cx="10707329" cy="1276824"/>
              </a:xfrm>
              <a:prstGeom prst="rect">
                <a:avLst/>
              </a:prstGeom>
              <a:blipFill rotWithShape="1">
                <a:blip r:embed="rId11"/>
                <a:stretch>
                  <a:fillRect l="-1765" t="-7619"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9C1C0BB-1782-4FCC-B1C4-237827062E18}"/>
                  </a:ext>
                </a:extLst>
              </p:cNvPr>
              <p:cNvSpPr txBox="1"/>
              <p:nvPr/>
            </p:nvSpPr>
            <p:spPr>
              <a:xfrm>
                <a:off x="637703" y="4289106"/>
                <a:ext cx="10707329" cy="2166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AB=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AC=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20</m:t>
                        </m:r>
                      </m:e>
                    </m:rad>
                  </m:oMath>
                </a14:m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=&gt;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i="0" smtClean="0">
                            <a:latin typeface="Cambria Math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3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3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36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𝐴𝐵</m:t>
                                    </m:r>
                                  </m:e>
                                </m:acc>
                                <m:r>
                                  <a:rPr lang="en-US" sz="3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 ;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36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36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sz="36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3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⃗"/>
                                    <m:ctrlPr>
                                      <a:rPr lang="en-US" sz="36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𝐴𝐵</m:t>
                                    </m:r>
                                  </m:e>
                                </m:acc>
                                <m:r>
                                  <a:rPr lang="en-US" sz="3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36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600" i="1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3600" b="0" i="1" smtClean="0">
                                        <a:latin typeface="Cambria Math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en-US" sz="3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𝐴𝐵</m:t>
                                </m:r>
                                <m:r>
                                  <a:rPr lang="en-US" sz="3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a:rPr lang="en-US" sz="3600" b="0" i="1" smtClean="0">
                                    <a:latin typeface="Cambria Math"/>
                                    <a:cs typeface="Times New Roman" panose="02020603050405020304" pitchFamily="18" charset="0"/>
                                  </a:rPr>
                                  <m:t>𝐴𝐶</m:t>
                                </m:r>
                              </m:den>
                            </m:f>
                          </m:e>
                        </m:func>
                      </m:e>
                    </m:func>
                  </m:oMath>
                </a14:m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>
                                <a:latin typeface="Cambria Math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36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135</m:t>
                        </m:r>
                      </m:e>
                      <m:sup>
                        <m:r>
                          <a:rPr lang="en-US" sz="36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C9C1C0BB-1782-4FCC-B1C4-237827062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03" y="4289106"/>
                <a:ext cx="10707329" cy="2166812"/>
              </a:xfrm>
              <a:prstGeom prst="rect">
                <a:avLst/>
              </a:prstGeom>
              <a:blipFill rotWithShape="1">
                <a:blip r:embed="rId12"/>
                <a:stretch>
                  <a:fillRect l="-1765" t="-1972"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44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/>
          <p:cNvSpPr/>
          <p:nvPr/>
        </p:nvSpPr>
        <p:spPr>
          <a:xfrm>
            <a:off x="120324" y="255071"/>
            <a:ext cx="11582400" cy="62992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4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5400000">
            <a:off x="11150979" y="101222"/>
            <a:ext cx="863172" cy="914729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146103" y="5857290"/>
            <a:ext cx="863172" cy="914729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87889" y="138258"/>
            <a:ext cx="2187144" cy="1156453"/>
          </a:xfrm>
          <a:prstGeom prst="rect">
            <a:avLst/>
          </a:prstGeom>
        </p:spPr>
      </p:pic>
      <p:sp>
        <p:nvSpPr>
          <p:cNvPr id="19" name="Rounded Rectangle 13">
            <a:extLst>
              <a:ext uri="{FF2B5EF4-FFF2-40B4-BE49-F238E27FC236}">
                <a16:creationId xmlns:a16="http://schemas.microsoft.com/office/drawing/2014/main" xmlns="" id="{1F8D6CB2-E192-457D-B2D4-0118FA7AD53B}"/>
              </a:ext>
            </a:extLst>
          </p:cNvPr>
          <p:cNvSpPr/>
          <p:nvPr/>
        </p:nvSpPr>
        <p:spPr>
          <a:xfrm>
            <a:off x="3215410" y="651029"/>
            <a:ext cx="4881668" cy="678287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3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 </a:t>
            </a:r>
            <a:endParaRPr lang="en-US" sz="3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9C1C0BB-1782-4FCC-B1C4-237827062E18}"/>
              </a:ext>
            </a:extLst>
          </p:cNvPr>
          <p:cNvSpPr txBox="1"/>
          <p:nvPr/>
        </p:nvSpPr>
        <p:spPr>
          <a:xfrm>
            <a:off x="181199" y="1156035"/>
            <a:ext cx="11123374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rabicParenR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tọa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</a:p>
          <a:p>
            <a:pPr>
              <a:lnSpc>
                <a:spcPct val="150000"/>
              </a:lnSpc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A(-1;2) , B(8;-1)  C(8;8)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9C1C0BB-1782-4FCC-B1C4-237827062E18}"/>
                  </a:ext>
                </a:extLst>
              </p:cNvPr>
              <p:cNvSpPr txBox="1"/>
              <p:nvPr/>
            </p:nvSpPr>
            <p:spPr>
              <a:xfrm>
                <a:off x="61822" y="2749590"/>
                <a:ext cx="11712089" cy="4303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hứng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b="1" i="1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𝒖</m:t>
                        </m:r>
                      </m:e>
                    </m:acc>
                    <m:r>
                      <a:rPr lang="en-US" sz="3600" b="1" i="1" ker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d>
                      <m:dPr>
                        <m:ctrlPr>
                          <a:rPr lang="en-US" sz="3600" b="1" i="1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b="1" i="1" kern="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en-US" sz="3600" b="1" i="1" ker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𝒗</m:t>
                            </m:r>
                          </m:e>
                        </m:acc>
                        <m:r>
                          <a:rPr lang="en-US" sz="3600" b="1" i="1" kern="0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3600" b="1" i="1" kern="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en-US" sz="3600" b="1" i="1" ker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𝒘</m:t>
                            </m:r>
                          </m:e>
                        </m:acc>
                      </m:e>
                    </m:d>
                    <m:r>
                      <a:rPr lang="en-US" sz="3600" b="1" i="1" ker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b="1" i="1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𝒖</m:t>
                        </m:r>
                      </m:e>
                    </m:acc>
                    <m:r>
                      <a:rPr lang="en-US" sz="3600" b="1" i="1" ker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b="1" i="1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𝒗</m:t>
                        </m:r>
                      </m:e>
                    </m:acc>
                    <m:r>
                      <a:rPr lang="en-US" sz="3600" b="1" i="1" kern="0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b="1" i="1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𝒖</m:t>
                        </m:r>
                      </m:e>
                    </m:acc>
                    <m:r>
                      <a:rPr lang="en-US" sz="3600" b="1" i="1" ker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b="1" i="1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sz="3600" b="1" kern="0" dirty="0"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8"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3600" b="1" kern="0" dirty="0" smtClean="0">
                    <a:cs typeface="Times New Roman" panose="02020603050405020304" pitchFamily="18" charset="0"/>
                    <a:sym typeface="Arial"/>
                  </a:rPr>
                  <a:t>	        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kern="0" smtClean="0">
                            <a:latin typeface="Cambria Math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3600" b="1" i="1" kern="0" smtClean="0">
                            <a:latin typeface="Cambria Math"/>
                            <a:cs typeface="Times New Roman" panose="02020603050405020304" pitchFamily="18" charset="0"/>
                            <a:sym typeface="Arial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3600" b="1" i="1" kern="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en-US" sz="3600" b="1" i="1" kern="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𝒖</m:t>
                            </m:r>
                          </m:e>
                        </m:acc>
                        <m:r>
                          <a:rPr lang="en-US" sz="3600" b="1" i="1" ker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3600" b="1" i="1" kern="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en-US" sz="3600" b="1" i="1" kern="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𝒗</m:t>
                            </m:r>
                          </m:e>
                        </m:acc>
                        <m:r>
                          <a:rPr lang="en-US" sz="3600" b="1" i="1" kern="0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)</m:t>
                        </m:r>
                      </m:e>
                      <m:sup>
                        <m:r>
                          <a:rPr lang="en-US" sz="3600" b="1" i="1" kern="0" smtClean="0">
                            <a:latin typeface="Cambria Math"/>
                            <a:cs typeface="Times New Roman" panose="02020603050405020304" pitchFamily="18" charset="0"/>
                            <a:sym typeface="Arial"/>
                          </a:rPr>
                          <m:t>𝟐</m:t>
                        </m:r>
                      </m:sup>
                    </m:sSup>
                    <m:r>
                      <a:rPr lang="en-US" sz="3600" b="1" i="1" kern="0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sSup>
                      <m:sSupPr>
                        <m:ctrlPr>
                          <a:rPr lang="en-US" sz="3600" b="1" i="1" kern="0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3600" b="1" i="1" kern="0" smtClean="0">
                                <a:latin typeface="Cambria Math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en-US" sz="3600" b="1" i="1" kern="0" smtClean="0">
                                <a:latin typeface="Cambria Math"/>
                                <a:cs typeface="Times New Roman" panose="02020603050405020304" pitchFamily="18" charset="0"/>
                                <a:sym typeface="Arial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sz="3600" b="1" i="1" kern="0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𝟐</m:t>
                        </m:r>
                      </m:sup>
                    </m:sSup>
                    <m:r>
                      <a:rPr lang="en-US" sz="3600" b="1" i="1" kern="0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+</m:t>
                    </m:r>
                    <m:r>
                      <a:rPr lang="en-US" sz="3600" b="1" i="1" kern="0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𝒖</m:t>
                        </m:r>
                      </m:e>
                    </m:acc>
                    <m:r>
                      <a:rPr lang="en-US" sz="3600" b="1" i="1" kern="0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𝒗</m:t>
                        </m:r>
                      </m:e>
                    </m:acc>
                    <m:r>
                      <a:rPr lang="en-US" sz="3600" b="1" i="1" kern="0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+</m:t>
                    </m:r>
                    <m:sSup>
                      <m:sSupPr>
                        <m:ctrlP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3600" b="1" i="1" kern="0">
                                <a:latin typeface="Cambria Math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en-US" sz="3600" b="1" i="1" kern="0" smtClean="0">
                                <a:latin typeface="Cambria Math"/>
                                <a:cs typeface="Times New Roman" panose="02020603050405020304" pitchFamily="18" charset="0"/>
                                <a:sym typeface="Arial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8"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3600" b="1" kern="0" dirty="0" smtClean="0">
                    <a:cs typeface="Times New Roman" panose="02020603050405020304" pitchFamily="18" charset="0"/>
                    <a:sym typeface="Arial"/>
                  </a:rPr>
                  <a:t>	        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kern="0" smtClean="0">
                            <a:latin typeface="Cambria Math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r>
                          <a:rPr lang="en-US" sz="3600" b="1" i="1" kern="0">
                            <a:latin typeface="Cambria Math"/>
                            <a:cs typeface="Times New Roman" panose="02020603050405020304" pitchFamily="18" charset="0"/>
                            <a:sym typeface="Arial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en-US" sz="3600" b="1" i="1" kern="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en-US" sz="3600" b="1" i="1" kern="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𝒖</m:t>
                            </m:r>
                          </m:e>
                        </m:acc>
                        <m:r>
                          <a:rPr lang="en-US" sz="3600" b="1" i="1" kern="0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3600" b="1" i="1" kern="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en-US" sz="3600" b="1" i="1" kern="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𝒗</m:t>
                            </m:r>
                          </m:e>
                        </m:acc>
                        <m: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)</m:t>
                        </m:r>
                      </m:e>
                      <m:sup>
                        <m:r>
                          <a:rPr lang="en-US" sz="3600" b="1" i="1" kern="0">
                            <a:latin typeface="Cambria Math"/>
                            <a:cs typeface="Times New Roman" panose="02020603050405020304" pitchFamily="18" charset="0"/>
                            <a:sym typeface="Arial"/>
                          </a:rPr>
                          <m:t>𝟐</m:t>
                        </m:r>
                      </m:sup>
                    </m:sSup>
                    <m:r>
                      <a:rPr lang="en-US" sz="3600" b="1" i="1" ker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sSup>
                      <m:sSupPr>
                        <m:ctrlP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3600" b="1" i="1" kern="0">
                                <a:latin typeface="Cambria Math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en-US" sz="3600" b="1" i="1" kern="0">
                                <a:latin typeface="Cambria Math"/>
                                <a:cs typeface="Times New Roman" panose="02020603050405020304" pitchFamily="18" charset="0"/>
                                <a:sym typeface="Arial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𝟐</m:t>
                        </m:r>
                      </m:sup>
                    </m:sSup>
                    <m:r>
                      <a:rPr lang="en-US" sz="3600" b="1" i="1" kern="0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−</m:t>
                    </m:r>
                    <m:r>
                      <a:rPr lang="en-US" sz="3600" b="1" i="1" ker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𝒖</m:t>
                        </m:r>
                      </m:e>
                    </m:acc>
                    <m:r>
                      <a:rPr lang="en-US" sz="3600" b="1" i="1" ker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𝒗</m:t>
                        </m:r>
                      </m:e>
                    </m:acc>
                    <m:r>
                      <a:rPr lang="en-US" sz="3600" b="1" i="1" ker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+</m:t>
                    </m:r>
                    <m:sSup>
                      <m:sSupPr>
                        <m:ctrlP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3600" b="1" i="1" kern="0">
                                <a:latin typeface="Cambria Math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en-US" sz="3600" b="1" i="1" kern="0">
                                <a:latin typeface="Cambria Math"/>
                                <a:cs typeface="Times New Roman" panose="02020603050405020304" pitchFamily="18" charset="0"/>
                                <a:sym typeface="Arial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3600" b="1" kern="0" dirty="0" smtClean="0"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				        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b="1" i="1" kern="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en-US" sz="3600" b="1" i="1" kern="0" smtClean="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𝒖</m:t>
                            </m:r>
                          </m:e>
                        </m:acc>
                        <m:r>
                          <a:rPr lang="en-US" sz="3600" b="1" i="1" kern="0" smtClea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3600" b="1" i="1" kern="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en-US" sz="3600" b="1" i="1" kern="0" smtClean="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𝒗</m:t>
                            </m:r>
                          </m:e>
                        </m:acc>
                      </m:e>
                    </m:d>
                    <m:d>
                      <m:dPr>
                        <m:ctrlP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b="1" i="1" kern="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en-US" sz="3600" b="1" i="1" kern="0" smtClean="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𝒖</m:t>
                            </m:r>
                          </m:e>
                        </m:acc>
                        <m: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3600" b="1" i="1" kern="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en-US" sz="3600" b="1" i="1" kern="0" smtClean="0">
                                <a:latin typeface="Cambria Math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  <a:sym typeface="Arial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3600" b="1" i="1" ker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sSup>
                      <m:sSupPr>
                        <m:ctrlP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3600" b="1" i="1" kern="0">
                                <a:latin typeface="Cambria Math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en-US" sz="3600" b="1" i="1" kern="0">
                                <a:latin typeface="Cambria Math"/>
                                <a:cs typeface="Times New Roman" panose="02020603050405020304" pitchFamily="18" charset="0"/>
                                <a:sym typeface="Arial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𝟐</m:t>
                        </m:r>
                      </m:sup>
                    </m:sSup>
                    <m:r>
                      <a:rPr lang="en-US" sz="3600" b="1" i="1" kern="0" smtClean="0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− </m:t>
                    </m:r>
                    <m:sSup>
                      <m:sSupPr>
                        <m:ctrlP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3600" b="1" i="1" kern="0">
                                <a:latin typeface="Cambria Math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en-US" sz="3600" b="1" i="1" kern="0">
                                <a:latin typeface="Cambria Math"/>
                                <a:cs typeface="Times New Roman" panose="02020603050405020304" pitchFamily="18" charset="0"/>
                                <a:sym typeface="Arial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sz="3600" b="1" i="1" kern="0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371589" lvl="2" indent="-457189" algn="just" defTabSz="1219170">
                  <a:lnSpc>
                    <a:spcPct val="150000"/>
                  </a:lnSpc>
                  <a:buClr>
                    <a:srgbClr val="000000"/>
                  </a:buClr>
                  <a:buFont typeface="Symbol" panose="05050102010706020507" pitchFamily="18" charset="2"/>
                  <a:buChar char=""/>
                </a:pP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C9C1C0BB-1782-4FCC-B1C4-237827062E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2" y="2749590"/>
                <a:ext cx="11712089" cy="4303871"/>
              </a:xfrm>
              <a:prstGeom prst="rect">
                <a:avLst/>
              </a:prstGeom>
              <a:blipFill rotWithShape="1">
                <a:blip r:embed="rId6"/>
                <a:stretch>
                  <a:fillRect l="-1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05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134831"/>
            <a:ext cx="12192000" cy="1723169"/>
          </a:xfrm>
          <a:prstGeom prst="rect">
            <a:avLst/>
          </a:prstGeom>
          <a:solidFill>
            <a:srgbClr val="99D9D9"/>
          </a:solidFill>
        </p:spPr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" y="0"/>
            <a:ext cx="12188993" cy="8888895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18177" y="1244601"/>
            <a:ext cx="1037084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</a:pPr>
            <a:r>
              <a:rPr lang="en-US" sz="4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QUÝ THẦY CÔ </a:t>
            </a:r>
            <a:r>
              <a:rPr lang="en-US" sz="4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4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66077" flipH="1">
            <a:off x="-1786639" y="672472"/>
            <a:ext cx="5049749" cy="6995873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78937">
            <a:off x="809834" y="1169461"/>
            <a:ext cx="10614401" cy="4545260"/>
          </a:xfrm>
          <a:prstGeom prst="rect">
            <a:avLst/>
          </a:prstGeom>
          <a:solidFill>
            <a:srgbClr val="468B91"/>
          </a:solidFill>
        </p:spPr>
      </p:sp>
      <p:sp>
        <p:nvSpPr>
          <p:cNvPr id="6" name="AutoShape 6"/>
          <p:cNvSpPr/>
          <p:nvPr/>
        </p:nvSpPr>
        <p:spPr>
          <a:xfrm>
            <a:off x="1061143" y="1463009"/>
            <a:ext cx="10119519" cy="3997991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155419">
            <a:off x="358657" y="1215208"/>
            <a:ext cx="1747311" cy="4956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239772">
            <a:off x="10057131" y="5200580"/>
            <a:ext cx="1818607" cy="5158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3895279">
            <a:off x="7183138" y="5963796"/>
            <a:ext cx="1359182" cy="1267746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96471" y="2208279"/>
            <a:ext cx="10119518" cy="30571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36 – BÀI 11: </a:t>
            </a:r>
          </a:p>
          <a:p>
            <a:pPr algn="ctr" defTabSz="609630">
              <a:lnSpc>
                <a:spcPct val="150000"/>
              </a:lnSpc>
              <a:spcBef>
                <a:spcPct val="0"/>
              </a:spcBef>
            </a:pPr>
            <a:r>
              <a:rPr lang="en-US" sz="45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 VÔ H</a:t>
            </a:r>
            <a:r>
              <a:rPr lang="vi-VN" sz="45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45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ỚNG CỦA HAI VECT</a:t>
            </a:r>
            <a:r>
              <a:rPr lang="vi-VN" sz="45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45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500" b="1" dirty="0" err="1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500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406" y="251099"/>
            <a:ext cx="2054414" cy="20544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8" y="4480673"/>
            <a:ext cx="2137849" cy="18736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B7B4C038-A118-41EE-B17C-6B6A7EE649FB}"/>
                  </a:ext>
                </a:extLst>
              </p:cNvPr>
              <p:cNvSpPr txBox="1"/>
              <p:nvPr/>
            </p:nvSpPr>
            <p:spPr>
              <a:xfrm>
                <a:off x="283221" y="1116433"/>
                <a:ext cx="1144213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kern="0" dirty="0" smtClean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* </a:t>
                </a:r>
                <a:r>
                  <a:rPr lang="en-US" sz="3000" kern="0" dirty="0" err="1" smtClean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Tích</a:t>
                </a:r>
                <a:r>
                  <a:rPr lang="en-US" sz="3000" kern="0" dirty="0" smtClean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vô</a:t>
                </a:r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hướng</a:t>
                </a:r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vectơ</a:t>
                </a:r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kern="0" smtClean="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3000" kern="0" dirty="0">
                            <a:solidFill>
                              <a:srgbClr val="000000"/>
                            </a:solidFill>
                            <a:latin typeface="Arial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-US" sz="3000" kern="0" dirty="0">
                            <a:solidFill>
                              <a:srgbClr val="000000"/>
                            </a:solidFill>
                            <a:latin typeface="Arial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á</m:t>
                        </m:r>
                        <m:r>
                          <m:rPr>
                            <m:nor/>
                          </m:rPr>
                          <a:rPr lang="en-US" sz="3000" kern="0" dirty="0">
                            <a:solidFill>
                              <a:srgbClr val="000000"/>
                            </a:solidFill>
                            <a:latin typeface="Arial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sz="3000" kern="0" dirty="0">
                            <a:solidFill>
                              <a:srgbClr val="000000"/>
                            </a:solidFill>
                            <a:latin typeface="Arial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000" kern="0" dirty="0">
                            <a:solidFill>
                              <a:srgbClr val="000000"/>
                            </a:solidFill>
                            <a:latin typeface="Arial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vect</m:t>
                        </m:r>
                        <m:r>
                          <m:rPr>
                            <m:nor/>
                          </m:rPr>
                          <a:rPr lang="en-US" sz="3000" kern="0" dirty="0">
                            <a:solidFill>
                              <a:srgbClr val="000000"/>
                            </a:solidFill>
                            <a:latin typeface="Arial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ơ−</m:t>
                        </m:r>
                        <m:r>
                          <m:rPr>
                            <m:nor/>
                          </m:rPr>
                          <a:rPr lang="en-US" sz="3000" kern="0" dirty="0">
                            <a:solidFill>
                              <a:srgbClr val="000000"/>
                            </a:solidFill>
                            <a:latin typeface="Arial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kh</m:t>
                        </m:r>
                        <m:r>
                          <m:rPr>
                            <m:nor/>
                          </m:rPr>
                          <a:rPr lang="en-US" sz="3000" kern="0" dirty="0">
                            <a:solidFill>
                              <a:srgbClr val="000000"/>
                            </a:solidFill>
                            <a:latin typeface="Arial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ô</m:t>
                        </m:r>
                        <m:r>
                          <m:rPr>
                            <m:nor/>
                          </m:rPr>
                          <a:rPr lang="en-US" sz="3000" kern="0" dirty="0">
                            <a:solidFill>
                              <a:srgbClr val="000000"/>
                            </a:solidFill>
                            <a:latin typeface="Arial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ng</m:t>
                        </m:r>
                      </m:e>
                    </m:d>
                    <m:acc>
                      <m:accPr>
                        <m:chr m:val="⃗"/>
                        <m:ctrlPr>
                          <a:rPr lang="en-US" sz="3000" i="1" kern="0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000" b="0" i="1" kern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 </m:t>
                        </m:r>
                        <m:r>
                          <a:rPr lang="en-US" sz="3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30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000" i="1" kern="0">
                            <a:solidFill>
                              <a:srgbClr val="00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0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3000" dirty="0" smtClean="0"/>
                  <a:t> </a:t>
                </a:r>
                <a:r>
                  <a:rPr lang="en-US" sz="3000" dirty="0"/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B4C038-A118-41EE-B17C-6B6A7EE64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21" y="1116433"/>
                <a:ext cx="11442138" cy="553998"/>
              </a:xfrm>
              <a:prstGeom prst="rect">
                <a:avLst/>
              </a:prstGeom>
              <a:blipFill rotWithShape="1">
                <a:blip r:embed="rId2"/>
                <a:stretch>
                  <a:fillRect l="-1225" t="-16484" b="-34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C785E6FD-A57E-48F3-814F-426C743BF5CD}"/>
                  </a:ext>
                </a:extLst>
              </p:cNvPr>
              <p:cNvSpPr txBox="1"/>
              <p:nvPr/>
            </p:nvSpPr>
            <p:spPr>
              <a:xfrm>
                <a:off x="1656522" y="1589511"/>
                <a:ext cx="8300705" cy="699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>
                    <a:srgbClr val="000000"/>
                  </a:buClr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000" b="1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0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𝒖</m:t>
                        </m:r>
                      </m:e>
                    </m:acc>
                    <m:r>
                      <a:rPr lang="en-US" sz="30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000" b="1" i="1" kern="0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0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𝒗</m:t>
                        </m:r>
                      </m:e>
                    </m:acc>
                    <m:r>
                      <a:rPr lang="en-US" sz="30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000" b="1" i="1" kern="0">
                            <a:solidFill>
                              <a:srgbClr val="FF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000" b="1" i="1" kern="0">
                                <a:solidFill>
                                  <a:srgbClr val="FF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nl-NL" sz="3000" b="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nl-NL" sz="30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3000" b="1" i="1" kern="0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000" b="1" i="1" kern="0">
                                <a:solidFill>
                                  <a:srgbClr val="FF0000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accPr>
                          <m:e>
                            <m:r>
                              <a:rPr lang="nl-NL" sz="3000" b="1" i="1" ker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nl-NL" sz="30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r>
                      <a:rPr lang="nl-NL" sz="30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𝒄𝒐𝒔</m:t>
                    </m:r>
                    <m:r>
                      <a:rPr lang="nl-NL" sz="30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3000" b="1" i="1" kern="0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000" b="1" i="1" ker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𝒖</m:t>
                        </m:r>
                      </m:e>
                    </m:acc>
                    <m:r>
                      <a:rPr lang="en-US" sz="30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000" b="1" i="1" kern="0" smtClean="0">
                            <a:solidFill>
                              <a:srgbClr val="FF0000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0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𝒗</m:t>
                        </m:r>
                      </m:e>
                    </m:acc>
                    <m:r>
                      <a:rPr lang="nl-NL" sz="3000" b="1" i="1" ker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)</m:t>
                    </m:r>
                  </m:oMath>
                </a14:m>
                <a:r>
                  <a:rPr lang="nl-NL" sz="3000" b="1" kern="0" dirty="0">
                    <a:solidFill>
                      <a:srgbClr val="FF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US" sz="3000" b="1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85E6FD-A57E-48F3-814F-426C743BF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522" y="1589511"/>
                <a:ext cx="8300705" cy="699230"/>
              </a:xfrm>
              <a:prstGeom prst="rect">
                <a:avLst/>
              </a:prstGeom>
              <a:blipFill>
                <a:blip r:embed="rId9"/>
                <a:stretch>
                  <a:fillRect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B7B4C038-A118-41EE-B17C-6B6A7EE649FB}"/>
              </a:ext>
            </a:extLst>
          </p:cNvPr>
          <p:cNvSpPr txBox="1"/>
          <p:nvPr/>
        </p:nvSpPr>
        <p:spPr>
          <a:xfrm>
            <a:off x="434451" y="459362"/>
            <a:ext cx="10037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kern="0" dirty="0" smtClean="0">
                <a:solidFill>
                  <a:srgbClr val="FF0000"/>
                </a:solidFill>
                <a:latin typeface="Arial"/>
                <a:cs typeface="Times New Roman" panose="02020603050405020304" pitchFamily="18" charset="0"/>
                <a:sym typeface="Arial"/>
              </a:rPr>
              <a:t>BÀI 11: TÍCH VÔ HƯỚNG CỦA HAI VÉCTƠ</a:t>
            </a:r>
            <a:endParaRPr lang="en-US" sz="3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B7B4C038-A118-41EE-B17C-6B6A7EE649FB}"/>
                  </a:ext>
                </a:extLst>
              </p:cNvPr>
              <p:cNvSpPr txBox="1"/>
              <p:nvPr/>
            </p:nvSpPr>
            <p:spPr>
              <a:xfrm>
                <a:off x="370885" y="2419402"/>
                <a:ext cx="11442138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kern="0" dirty="0" smtClean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* </a:t>
                </a:r>
                <a:r>
                  <a:rPr lang="en-US" sz="3000" kern="0" dirty="0" err="1" smtClean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Chú</a:t>
                </a:r>
                <a:r>
                  <a:rPr lang="en-US" sz="3000" kern="0" dirty="0" smtClean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ý: </a:t>
                </a:r>
              </a:p>
              <a:p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3200" b="0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3200" b="0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3200" b="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3200" b="0" i="1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•</m:t>
                    </m:r>
                  </m:oMath>
                </a14:m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Ta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2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B4C038-A118-41EE-B17C-6B6A7EE64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85" y="2419402"/>
                <a:ext cx="11442138" cy="2492990"/>
              </a:xfrm>
              <a:prstGeom prst="rect">
                <a:avLst/>
              </a:prstGeom>
              <a:blipFill rotWithShape="1">
                <a:blip r:embed="rId10"/>
                <a:stretch>
                  <a:fillRect l="-1385" t="-3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7B4C038-A118-41EE-B17C-6B6A7EE649FB}"/>
                  </a:ext>
                </a:extLst>
              </p:cNvPr>
              <p:cNvSpPr txBox="1"/>
              <p:nvPr/>
            </p:nvSpPr>
            <p:spPr>
              <a:xfrm>
                <a:off x="283221" y="4699856"/>
                <a:ext cx="11442138" cy="1057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3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B4C038-A118-41EE-B17C-6B6A7EE64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21" y="4699856"/>
                <a:ext cx="11442138" cy="1057597"/>
              </a:xfrm>
              <a:prstGeom prst="rect">
                <a:avLst/>
              </a:prstGeom>
              <a:blipFill rotWithShape="1">
                <a:blip r:embed="rId11"/>
                <a:stretch>
                  <a:fillRect l="-1332" t="-6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B7B4C038-A118-41EE-B17C-6B6A7EE649FB}"/>
                  </a:ext>
                </a:extLst>
              </p:cNvPr>
              <p:cNvSpPr txBox="1"/>
              <p:nvPr/>
            </p:nvSpPr>
            <p:spPr>
              <a:xfrm>
                <a:off x="176676" y="5383721"/>
                <a:ext cx="11442138" cy="16498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KQ: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b="1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b="1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1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3200" b="1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3200" b="1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3200" b="1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</m:acc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3200" b="1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sSup>
                              <m:sSupPr>
                                <m:ctrlPr>
                                  <a:rPr lang="en-US" sz="32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∘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B4C038-A118-41EE-B17C-6B6A7EE64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76" y="5383721"/>
                <a:ext cx="11442138" cy="1649875"/>
              </a:xfrm>
              <a:prstGeom prst="rect">
                <a:avLst/>
              </a:prstGeom>
              <a:blipFill rotWithShape="1">
                <a:blip r:embed="rId12"/>
                <a:stretch>
                  <a:fillRect l="-1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533353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15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B7B4C038-A118-41EE-B17C-6B6A7EE649FB}"/>
                  </a:ext>
                </a:extLst>
              </p:cNvPr>
              <p:cNvSpPr txBox="1"/>
              <p:nvPr/>
            </p:nvSpPr>
            <p:spPr>
              <a:xfrm>
                <a:off x="176676" y="938408"/>
                <a:ext cx="11442138" cy="1732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LT2</a:t>
                </a:r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3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</a:t>
                </a:r>
                <a:r>
                  <a:rPr lang="en-US" sz="3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 </a:t>
                </a:r>
                <a:r>
                  <a:rPr lang="en-US" sz="3600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𝐶𝐴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3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3600" b="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B4C038-A118-41EE-B17C-6B6A7EE64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76" y="938408"/>
                <a:ext cx="11442138" cy="1732910"/>
              </a:xfrm>
              <a:prstGeom prst="rect">
                <a:avLst/>
              </a:prstGeom>
              <a:blipFill rotWithShape="1">
                <a:blip r:embed="rId2"/>
                <a:stretch>
                  <a:fillRect l="-1652" t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B7B4C038-A118-41EE-B17C-6B6A7EE649FB}"/>
              </a:ext>
            </a:extLst>
          </p:cNvPr>
          <p:cNvSpPr txBox="1"/>
          <p:nvPr/>
        </p:nvSpPr>
        <p:spPr>
          <a:xfrm>
            <a:off x="176676" y="257061"/>
            <a:ext cx="10037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kern="0" dirty="0" smtClean="0">
                <a:solidFill>
                  <a:srgbClr val="FF0000"/>
                </a:solidFill>
                <a:latin typeface="Arial"/>
                <a:cs typeface="Times New Roman" panose="02020603050405020304" pitchFamily="18" charset="0"/>
                <a:sym typeface="Arial"/>
              </a:rPr>
              <a:t>BÀI 11: TÍCH VÔ HƯỚNG CỦA HAI VÉCTƠ</a:t>
            </a:r>
            <a:endParaRPr lang="en-US" sz="3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B7B4C038-A118-41EE-B17C-6B6A7EE649FB}"/>
                  </a:ext>
                </a:extLst>
              </p:cNvPr>
              <p:cNvSpPr txBox="1"/>
              <p:nvPr/>
            </p:nvSpPr>
            <p:spPr>
              <a:xfrm>
                <a:off x="103848" y="2142772"/>
                <a:ext cx="11442138" cy="2712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b="1" dirty="0" err="1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en-US" sz="3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</a:t>
                </a:r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Côsin</a:t>
                </a:r>
                <a:r>
                  <a:rPr lang="en-US" sz="3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36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6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 </a:t>
                </a:r>
                <a:r>
                  <a:rPr lang="en-US" sz="36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3600" i="1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600" i="1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3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36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>
                          <a:latin typeface="Cambria Math" panose="02040503050406030204" pitchFamily="18" charset="0"/>
                        </a:rPr>
                        <m:t>𝑐𝑜𝑠𝐴</m:t>
                      </m:r>
                      <m:r>
                        <a:rPr lang="en-US" sz="3600" b="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3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600" b="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6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600" b="0" i="1">
                              <a:latin typeface="Cambria Math" panose="02040503050406030204" pitchFamily="18" charset="0"/>
                            </a:rPr>
                            <m:t>𝑏𝑐</m:t>
                          </m:r>
                        </m:den>
                      </m:f>
                    </m:oMath>
                  </m:oMathPara>
                </a14:m>
                <a:endParaRPr lang="en-US" sz="36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B4C038-A118-41EE-B17C-6B6A7EE64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48" y="2142772"/>
                <a:ext cx="11442138" cy="2712281"/>
              </a:xfrm>
              <a:prstGeom prst="rect">
                <a:avLst/>
              </a:prstGeom>
              <a:blipFill rotWithShape="1">
                <a:blip r:embed="rId3"/>
                <a:stretch>
                  <a:fillRect l="-1598" t="-2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B7B4C038-A118-41EE-B17C-6B6A7EE649FB}"/>
                  </a:ext>
                </a:extLst>
              </p:cNvPr>
              <p:cNvSpPr txBox="1"/>
              <p:nvPr/>
            </p:nvSpPr>
            <p:spPr>
              <a:xfrm>
                <a:off x="103848" y="4493597"/>
                <a:ext cx="11442138" cy="2579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3600" dirty="0" err="1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6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3600" b="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36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sz="3600" b="0" i="1">
                        <a:latin typeface="Cambria Math" panose="02040503050406030204" pitchFamily="18" charset="0"/>
                      </a:rPr>
                      <m:t>𝑐𝑜𝑠𝐴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36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func>
                  </m:oMath>
                </a14:m>
                <a:endParaRPr lang="en-US" sz="3600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</a:t>
                </a:r>
                <a14:m>
                  <m:oMath xmlns:m="http://schemas.openxmlformats.org/officeDocument/2006/math"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𝑏𝑐</m:t>
                        </m:r>
                      </m:den>
                    </m:f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sz="3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7B4C038-A118-41EE-B17C-6B6A7EE64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48" y="4493597"/>
                <a:ext cx="11442138" cy="2579745"/>
              </a:xfrm>
              <a:prstGeom prst="rect">
                <a:avLst/>
              </a:prstGeom>
              <a:blipFill rotWithShape="1">
                <a:blip r:embed="rId4"/>
                <a:stretch>
                  <a:fillRect l="-1598" t="-1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061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8BD3D67-5CB4-44FD-8B90-39EB136C443E}"/>
                  </a:ext>
                </a:extLst>
              </p:cNvPr>
              <p:cNvSpPr txBox="1"/>
              <p:nvPr/>
            </p:nvSpPr>
            <p:spPr>
              <a:xfrm>
                <a:off x="493812" y="1453250"/>
                <a:ext cx="11450031" cy="3709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HĐ2:  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3200" b="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/>
                      </a:rPr>
                      <m:t>(</m:t>
                    </m:r>
                    <m:func>
                      <m:funcPr>
                        <m:ctrlPr>
                          <a:rPr lang="en-US" sz="32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𝑘</m:t>
                        </m:r>
                      </m:fName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3200" b="0" i="1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en-US" sz="3200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𝑘</m:t>
                        </m:r>
                      </m:fName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sz="32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công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3200" b="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3200" i="1"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3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từng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sz="3200" b="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3200" b="0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≥0;</m:t>
                    </m:r>
                  </m:oMath>
                </a14:m>
                <a:endPara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3200" b="0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&lt;0.</m:t>
                    </m:r>
                  </m:oMath>
                </a14:m>
                <a:endPara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8BD3D67-5CB4-44FD-8B90-39EB136C4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12" y="1453250"/>
                <a:ext cx="11450031" cy="3709092"/>
              </a:xfrm>
              <a:prstGeom prst="rect">
                <a:avLst/>
              </a:prstGeom>
              <a:blipFill rotWithShape="1">
                <a:blip r:embed="rId2"/>
                <a:stretch>
                  <a:fillRect l="-1331" t="-2299" r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BE285FE-1C74-4733-8057-8211AE52841F}"/>
              </a:ext>
            </a:extLst>
          </p:cNvPr>
          <p:cNvSpPr/>
          <p:nvPr/>
        </p:nvSpPr>
        <p:spPr>
          <a:xfrm>
            <a:off x="263427" y="811059"/>
            <a:ext cx="9987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C00000"/>
                </a:solidFill>
                <a:cs typeface="Arial"/>
                <a:sym typeface="Arial"/>
              </a:rPr>
              <a:t>3. Biểu thức tọa độ và tính chất của tích vô hướng</a:t>
            </a:r>
            <a:endParaRPr lang="en-US" sz="3200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B7B4C038-A118-41EE-B17C-6B6A7EE649FB}"/>
              </a:ext>
            </a:extLst>
          </p:cNvPr>
          <p:cNvSpPr txBox="1"/>
          <p:nvPr/>
        </p:nvSpPr>
        <p:spPr>
          <a:xfrm>
            <a:off x="176676" y="257061"/>
            <a:ext cx="10037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kern="0" dirty="0" smtClean="0">
                <a:solidFill>
                  <a:srgbClr val="FF0000"/>
                </a:solidFill>
                <a:latin typeface="Arial"/>
                <a:cs typeface="Times New Roman" panose="02020603050405020304" pitchFamily="18" charset="0"/>
                <a:sym typeface="Arial"/>
              </a:rPr>
              <a:t>BÀI 11: TÍCH VÔ HƯỚNG CỦA HAI VÉCTƠ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112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8BD3D67-5CB4-44FD-8B90-39EB136C443E}"/>
                  </a:ext>
                </a:extLst>
              </p:cNvPr>
              <p:cNvSpPr txBox="1"/>
              <p:nvPr/>
            </p:nvSpPr>
            <p:spPr>
              <a:xfrm>
                <a:off x="263428" y="1453250"/>
                <a:ext cx="11680416" cy="369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HĐ3: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Ox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3200" b="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3200" b="0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2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3200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</a:rPr>
                      <m:t>     </m:t>
                    </m:r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  <m:r>
                      <a:rPr lang="en-US" sz="3200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3200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32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</m:acc>
                    <m:r>
                      <a:rPr lang="en-US" sz="3200" b="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2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200" b="0" i="1"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</m:acc>
                  </m:oMath>
                </a14:m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2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200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lang="en-US" sz="3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8BD3D67-5CB4-44FD-8B90-39EB136C4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28" y="1453250"/>
                <a:ext cx="11680416" cy="3697935"/>
              </a:xfrm>
              <a:prstGeom prst="rect">
                <a:avLst/>
              </a:prstGeom>
              <a:blipFill rotWithShape="1">
                <a:blip r:embed="rId2"/>
                <a:stretch>
                  <a:fillRect l="-1305" t="-2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BE285FE-1C74-4733-8057-8211AE52841F}"/>
              </a:ext>
            </a:extLst>
          </p:cNvPr>
          <p:cNvSpPr/>
          <p:nvPr/>
        </p:nvSpPr>
        <p:spPr>
          <a:xfrm>
            <a:off x="263427" y="811059"/>
            <a:ext cx="9987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C00000"/>
                </a:solidFill>
                <a:cs typeface="Arial"/>
                <a:sym typeface="Arial"/>
              </a:rPr>
              <a:t>3. Biểu thức tọa độ và tính chất của tích vô hướng</a:t>
            </a:r>
            <a:endParaRPr lang="en-US" sz="3200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B7B4C038-A118-41EE-B17C-6B6A7EE649FB}"/>
              </a:ext>
            </a:extLst>
          </p:cNvPr>
          <p:cNvSpPr txBox="1"/>
          <p:nvPr/>
        </p:nvSpPr>
        <p:spPr>
          <a:xfrm>
            <a:off x="176676" y="257061"/>
            <a:ext cx="10037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kern="0" dirty="0" smtClean="0">
                <a:solidFill>
                  <a:srgbClr val="FF0000"/>
                </a:solidFill>
                <a:latin typeface="Arial"/>
                <a:cs typeface="Times New Roman" panose="02020603050405020304" pitchFamily="18" charset="0"/>
                <a:sym typeface="Arial"/>
              </a:rPr>
              <a:t>BÀI 11: TÍCH VÔ HƯỚNG CỦA HAI VÉCTƠ</a:t>
            </a:r>
            <a:endParaRPr lang="en-US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0272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2BE285FE-1C74-4733-8057-8211AE52841F}"/>
              </a:ext>
            </a:extLst>
          </p:cNvPr>
          <p:cNvSpPr/>
          <p:nvPr/>
        </p:nvSpPr>
        <p:spPr>
          <a:xfrm>
            <a:off x="176676" y="834959"/>
            <a:ext cx="99870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3200" b="1" kern="0" dirty="0" smtClean="0">
                <a:solidFill>
                  <a:srgbClr val="C00000"/>
                </a:solidFill>
                <a:cs typeface="Arial"/>
                <a:sym typeface="Arial"/>
              </a:rPr>
              <a:t>3. Biểu thức tọa độ và tính chất của tích vô hướng</a:t>
            </a:r>
            <a:endParaRPr lang="en-US" sz="3200" b="1" kern="0" dirty="0">
              <a:solidFill>
                <a:srgbClr val="C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B7B4C038-A118-41EE-B17C-6B6A7EE649FB}"/>
              </a:ext>
            </a:extLst>
          </p:cNvPr>
          <p:cNvSpPr txBox="1"/>
          <p:nvPr/>
        </p:nvSpPr>
        <p:spPr>
          <a:xfrm>
            <a:off x="176676" y="257061"/>
            <a:ext cx="10037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kern="0" dirty="0" smtClean="0">
                <a:solidFill>
                  <a:srgbClr val="FF0000"/>
                </a:solidFill>
                <a:latin typeface="Arial"/>
                <a:cs typeface="Times New Roman" panose="02020603050405020304" pitchFamily="18" charset="0"/>
                <a:sym typeface="Arial"/>
              </a:rPr>
              <a:t>BÀI 11: TÍCH VÔ HƯỚNG CỦA HAI VÉCTƠ</a:t>
            </a:r>
            <a:endParaRPr lang="en-US" sz="3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22785" y="1306374"/>
                <a:ext cx="1107517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Tích </a:t>
                </a:r>
                <a:r>
                  <a:rPr lang="en-US" sz="3600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vô</a:t>
                </a:r>
                <a:r>
                  <a:rPr lang="en-US" sz="36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hướng</a:t>
                </a:r>
                <a:r>
                  <a:rPr lang="en-US" sz="36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của</a:t>
                </a:r>
                <a:r>
                  <a:rPr lang="en-US" sz="36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hai</a:t>
                </a:r>
                <a:r>
                  <a:rPr lang="en-US" sz="36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vectơ</a:t>
                </a:r>
                <a:r>
                  <a:rPr lang="en-US" sz="36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3600" b="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và</a:t>
                </a:r>
                <a:r>
                  <a:rPr lang="en-US" sz="36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3600" b="0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b="0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được</a:t>
                </a:r>
                <a:r>
                  <a:rPr lang="en-US" sz="36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tính</a:t>
                </a:r>
                <a:r>
                  <a:rPr lang="en-US" sz="36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theo</a:t>
                </a:r>
                <a:r>
                  <a:rPr lang="en-US" sz="36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công</a:t>
                </a:r>
                <a:r>
                  <a:rPr lang="en-US" sz="36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thức</a:t>
                </a:r>
                <a:r>
                  <a:rPr lang="en-US" sz="360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b="1" dirty="0">
                  <a:solidFill>
                    <a:srgbClr val="FF0000"/>
                  </a:solidFill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785" y="1306374"/>
                <a:ext cx="11075178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706" t="-8122" b="-17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664" y="2506703"/>
                <a:ext cx="11884442" cy="33028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u="sng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Nhận</a:t>
                </a:r>
                <a:r>
                  <a:rPr lang="en-US" sz="3600" b="1" u="sng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b="1" u="sng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xét</a:t>
                </a:r>
                <a:r>
                  <a:rPr lang="en-US" sz="360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: </a:t>
                </a:r>
                <a:r>
                  <a:rPr lang="en-US" sz="3600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với</a:t>
                </a:r>
                <a:r>
                  <a:rPr lang="en-US" sz="360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hai </a:t>
                </a:r>
                <a:r>
                  <a:rPr lang="en-US" sz="3600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vectơ</a:t>
                </a:r>
                <a:r>
                  <a:rPr lang="en-US" sz="36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và</a:t>
                </a:r>
                <a:r>
                  <a:rPr lang="en-US" sz="36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=(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360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*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3600" b="0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3600" b="0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3600" b="0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3600" b="0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0" i="1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b="0" i="1">
                        <a:latin typeface="Cambria Math" panose="02040503050406030204" pitchFamily="18" charset="0"/>
                      </a:rPr>
                      <m:t>=0.</m:t>
                    </m:r>
                  </m:oMath>
                </a14:m>
                <a:endParaRPr lang="en-US" sz="3600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  <a:p>
                <a:r>
                  <a:rPr lang="en-US" sz="36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b="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6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360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*</a:t>
                </a:r>
                <a:r>
                  <a:rPr lang="en-US" sz="3600" dirty="0" err="1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Nếu</a:t>
                </a:r>
                <a:r>
                  <a:rPr lang="en-US" sz="3600" dirty="0" smtClean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3600" b="0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và</a:t>
                </a:r>
                <a:r>
                  <a:rPr lang="en-US" sz="36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3600" b="0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thì</a:t>
                </a:r>
                <a:r>
                  <a:rPr lang="en-US" sz="3600" dirty="0">
                    <a:latin typeface="Times New Roman" pitchFamily="18" charset="0"/>
                    <a:ea typeface="Tahoma" panose="020B0604030504040204" pitchFamily="34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b="1" smtClean="0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600" b="1">
                        <a:latin typeface="Times New Roman" pitchFamily="18" charset="0"/>
                        <a:ea typeface="Tahoma" panose="020B0604030504040204" pitchFamily="34" charset="0"/>
                        <a:cs typeface="Times New Roman" pitchFamily="18" charset="0"/>
                      </a:rPr>
                      <m:t>os</m:t>
                    </m:r>
                    <m:d>
                      <m:dPr>
                        <m:ctrlPr>
                          <a:rPr lang="en-US" sz="3600" b="1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36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36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36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3600" b="1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3600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6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</m:e>
                        </m:d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3600" b="1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3600" b="1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  <m:sSup>
                          <m:sSupPr>
                            <m:ctrlPr>
                              <a:rPr lang="en-US" sz="36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𝒚</m:t>
                        </m:r>
                        <m:sSup>
                          <m:sSupPr>
                            <m:ctrlPr>
                              <a:rPr lang="en-US" sz="36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6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6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3600" b="1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36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600" b="1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600" b="1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  <a:p>
                <a:endParaRPr lang="en-US" sz="3600" b="1" dirty="0">
                  <a:latin typeface="Times New Roman" pitchFamily="18" charset="0"/>
                  <a:ea typeface="Tahoma" panose="020B060403050404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4" y="2506703"/>
                <a:ext cx="11884442" cy="3302827"/>
              </a:xfrm>
              <a:prstGeom prst="rect">
                <a:avLst/>
              </a:prstGeom>
              <a:blipFill rotWithShape="1">
                <a:blip r:embed="rId3"/>
                <a:stretch>
                  <a:fillRect l="-1538" t="-2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7664" y="5133346"/>
                <a:ext cx="1154542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latin typeface="Times New Roman" pitchFamily="18" charset="0"/>
                    <a:cs typeface="Times New Roman" pitchFamily="18" charset="0"/>
                  </a:rPr>
                  <a:t>*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 smtClean="0"/>
                  <a:t>Với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hai</a:t>
                </a:r>
                <a:r>
                  <a:rPr lang="en-US" sz="3600" dirty="0" smtClean="0"/>
                  <a:t> </a:t>
                </a:r>
                <a:r>
                  <a:rPr lang="en-US" sz="3600" dirty="0" err="1" smtClean="0"/>
                  <a:t>vec</a:t>
                </a:r>
                <a:r>
                  <a:rPr lang="en-US" sz="3600" dirty="0" smtClean="0"/>
                  <a:t> </a:t>
                </a:r>
                <a:r>
                  <a:rPr lang="en-US" sz="3600" dirty="0" err="1"/>
                  <a:t>tơ</a:t>
                </a:r>
                <a:r>
                  <a:rPr lang="en-US" sz="3600" dirty="0"/>
                  <a:t> </a:t>
                </a:r>
                <a:r>
                  <a:rPr lang="en-US" sz="3600" dirty="0" err="1"/>
                  <a:t>đơn</a:t>
                </a:r>
                <a:r>
                  <a:rPr lang="en-US" sz="3600" dirty="0"/>
                  <a:t> </a:t>
                </a:r>
                <a:r>
                  <a:rPr lang="en-US" sz="3600" dirty="0" err="1"/>
                  <a:t>vị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và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3600" dirty="0"/>
                  <a:t> </a:t>
                </a:r>
                <a:r>
                  <a:rPr lang="en-US" sz="3600" dirty="0" err="1"/>
                  <a:t>tương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ứng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của</a:t>
                </a:r>
                <a:r>
                  <a:rPr lang="en-US" sz="3600" dirty="0"/>
                  <a:t> </a:t>
                </a:r>
                <a:r>
                  <a:rPr lang="en-US" sz="3600" dirty="0" err="1"/>
                  <a:t>các</a:t>
                </a:r>
                <a:r>
                  <a:rPr lang="en-US" sz="3600" dirty="0"/>
                  <a:t> </a:t>
                </a:r>
                <a:r>
                  <a:rPr lang="en-US" sz="3600" dirty="0" err="1"/>
                  <a:t>trục</a:t>
                </a:r>
                <a:r>
                  <a:rPr lang="en-US" sz="3600" dirty="0"/>
                  <a:t> </a:t>
                </a:r>
                <a:r>
                  <a:rPr lang="en-US" sz="3600" i="1" dirty="0"/>
                  <a:t>Ox</a:t>
                </a:r>
                <a:r>
                  <a:rPr lang="en-US" sz="3600" dirty="0"/>
                  <a:t>, </a:t>
                </a:r>
                <a:r>
                  <a:rPr lang="en-US" sz="3600" i="1" dirty="0"/>
                  <a:t>Oy</a:t>
                </a:r>
                <a:r>
                  <a:rPr lang="en-US" sz="3600" dirty="0"/>
                  <a:t>. </a:t>
                </a:r>
                <a:r>
                  <a:rPr lang="en-US" sz="3600" dirty="0" smtClean="0"/>
                  <a:t>Ta có 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:endPara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64" y="5133346"/>
                <a:ext cx="1154542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1584" t="-8629" b="-18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601022" y="5687344"/>
            <a:ext cx="29387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627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>
          <a:xfrm>
            <a:off x="358238" y="647243"/>
            <a:ext cx="5103161" cy="812800"/>
          </a:xfrm>
          <a:prstGeom prst="homePlate">
            <a:avLst/>
          </a:prstGeom>
          <a:solidFill>
            <a:schemeClr val="accent4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2933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93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93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(</a:t>
            </a:r>
            <a:r>
              <a:rPr lang="en-US" sz="2933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sgk</a:t>
            </a:r>
            <a:r>
              <a:rPr lang="en-US" sz="293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33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933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24C67BE4-4CE5-48B9-BB39-86717E25565E}"/>
                  </a:ext>
                </a:extLst>
              </p:cNvPr>
              <p:cNvSpPr/>
              <p:nvPr/>
            </p:nvSpPr>
            <p:spPr>
              <a:xfrm>
                <a:off x="358238" y="1649570"/>
                <a:ext cx="11433568" cy="8500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vi-VN" sz="3000" kern="0" dirty="0" smtClean="0">
                    <a:solidFill>
                      <a:schemeClr val="tx1"/>
                    </a:solidFill>
                    <a:cs typeface="Arial"/>
                    <a:sym typeface="Arial"/>
                  </a:rPr>
                  <a:t>Tính tích vô hướng và góc giữa hai vect</a:t>
                </a:r>
                <a:r>
                  <a:rPr lang="en-US" sz="3000" kern="0" dirty="0">
                    <a:solidFill>
                      <a:schemeClr val="tx1"/>
                    </a:solidFill>
                    <a:latin typeface="Arial"/>
                    <a:cs typeface="Arial"/>
                    <a:sym typeface="Arial"/>
                  </a:rPr>
                  <a:t>ơ</a:t>
                </a:r>
                <a:r>
                  <a:rPr lang="vi-VN" sz="3000" kern="0" dirty="0">
                    <a:solidFill>
                      <a:schemeClr val="tx1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3000" i="1" kern="0" smtClean="0">
                            <a:solidFill>
                              <a:schemeClr val="tx1"/>
                            </a:solidFill>
                            <a:latin typeface="Cambria Math"/>
                            <a:sym typeface="Arial"/>
                          </a:rPr>
                        </m:ctrlPr>
                      </m:accPr>
                      <m:e>
                        <m:r>
                          <a:rPr lang="en-US" sz="30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3000" kern="0" dirty="0">
                    <a:solidFill>
                      <a:schemeClr val="tx1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vi-VN" sz="3000" kern="0" dirty="0">
                    <a:solidFill>
                      <a:schemeClr val="tx1"/>
                    </a:solidFill>
                    <a:cs typeface="Arial"/>
                    <a:sym typeface="Arial"/>
                  </a:rPr>
                  <a:t>=</a:t>
                </a:r>
                <a:r>
                  <a:rPr lang="en-US" sz="3000" kern="0" dirty="0">
                    <a:solidFill>
                      <a:schemeClr val="tx1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vi-VN" sz="3000" kern="0" dirty="0">
                    <a:solidFill>
                      <a:schemeClr val="tx1"/>
                    </a:solidFill>
                    <a:cs typeface="Arial"/>
                    <a:sym typeface="Arial"/>
                  </a:rPr>
                  <a:t>(0;</a:t>
                </a:r>
                <a:r>
                  <a:rPr lang="en-US" sz="3000" kern="0" dirty="0">
                    <a:solidFill>
                      <a:schemeClr val="tx1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vi-VN" sz="3000" kern="0" dirty="0">
                    <a:solidFill>
                      <a:schemeClr val="tx1"/>
                    </a:solidFill>
                    <a:cs typeface="Arial"/>
                    <a:sym typeface="Arial"/>
                  </a:rPr>
                  <a:t>−5),</a:t>
                </a:r>
                <a:r>
                  <a:rPr lang="en-US" sz="3000" kern="0" dirty="0">
                    <a:solidFill>
                      <a:schemeClr val="tx1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000" i="1" kern="0" smtClean="0">
                            <a:solidFill>
                              <a:schemeClr val="tx1"/>
                            </a:solidFill>
                            <a:latin typeface="Cambria Math"/>
                            <a:sym typeface="Arial"/>
                          </a:rPr>
                        </m:ctrlPr>
                      </m:accPr>
                      <m:e>
                        <m:r>
                          <a:rPr lang="en-US" sz="30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3000" kern="0" dirty="0">
                    <a:solidFill>
                      <a:schemeClr val="tx1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vi-VN" sz="3000" kern="0" dirty="0">
                    <a:solidFill>
                      <a:schemeClr val="tx1"/>
                    </a:solidFill>
                    <a:cs typeface="Arial"/>
                    <a:sym typeface="Arial"/>
                  </a:rPr>
                  <a:t>=</a:t>
                </a:r>
                <a:r>
                  <a:rPr lang="en-US" sz="3000" kern="0" dirty="0">
                    <a:solidFill>
                      <a:schemeClr val="tx1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vi-VN" sz="3000" kern="0" dirty="0">
                    <a:solidFill>
                      <a:schemeClr val="tx1"/>
                    </a:solidFill>
                    <a:cs typeface="Arial"/>
                    <a:sym typeface="Arial"/>
                  </a:rPr>
                  <a:t>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3000" i="1" kern="0" smtClean="0">
                            <a:solidFill>
                              <a:schemeClr val="tx1"/>
                            </a:solidFill>
                            <a:latin typeface="Cambria Math"/>
                            <a:sym typeface="Arial"/>
                          </a:rPr>
                        </m:ctrlPr>
                      </m:radPr>
                      <m:deg/>
                      <m:e>
                        <m:r>
                          <a:rPr lang="en-US" sz="3000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000" kern="0" dirty="0">
                    <a:solidFill>
                      <a:schemeClr val="tx1"/>
                    </a:solidFill>
                    <a:cs typeface="Arial"/>
                    <a:sym typeface="Arial"/>
                  </a:rPr>
                  <a:t>;</a:t>
                </a:r>
                <a:r>
                  <a:rPr lang="en-US" sz="3000" kern="0" dirty="0">
                    <a:solidFill>
                      <a:schemeClr val="tx1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vi-VN" sz="3000" kern="0" dirty="0">
                    <a:solidFill>
                      <a:schemeClr val="tx1"/>
                    </a:solidFill>
                    <a:cs typeface="Arial"/>
                    <a:sym typeface="Arial"/>
                  </a:rPr>
                  <a:t>1)</a:t>
                </a:r>
                <a:endParaRPr lang="en-US" sz="3000" kern="0" dirty="0">
                  <a:solidFill>
                    <a:schemeClr val="tx1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4C67BE4-4CE5-48B9-BB39-86717E255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38" y="1649570"/>
                <a:ext cx="11433568" cy="850041"/>
              </a:xfrm>
              <a:prstGeom prst="rect">
                <a:avLst/>
              </a:prstGeom>
              <a:blipFill rotWithShape="1">
                <a:blip r:embed="rId2"/>
                <a:stretch>
                  <a:fillRect l="-1280" b="-9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C30B470-1D09-40F9-9F79-8CDD43C0BB60}"/>
              </a:ext>
            </a:extLst>
          </p:cNvPr>
          <p:cNvSpPr txBox="1"/>
          <p:nvPr/>
        </p:nvSpPr>
        <p:spPr>
          <a:xfrm>
            <a:off x="4281025" y="2543474"/>
            <a:ext cx="154909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000" b="1" u="sng" kern="0" dirty="0" err="1">
                <a:latin typeface="Arial"/>
                <a:cs typeface="Arial"/>
                <a:sym typeface="Arial"/>
              </a:rPr>
              <a:t>Giải</a:t>
            </a:r>
            <a:endParaRPr lang="en-US" sz="3000" b="1" u="sng" kern="0" dirty="0"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A1D31E5E-076A-4C6A-9470-E1079B53D0AD}"/>
                  </a:ext>
                </a:extLst>
              </p:cNvPr>
              <p:cNvSpPr txBox="1"/>
              <p:nvPr/>
            </p:nvSpPr>
            <p:spPr>
              <a:xfrm>
                <a:off x="1095882" y="3189210"/>
                <a:ext cx="5140299" cy="1001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= 0.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+ (-5). 1 = - 5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A1D31E5E-076A-4C6A-9470-E1079B53D0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82" y="3189210"/>
                <a:ext cx="5140299" cy="1001749"/>
              </a:xfrm>
              <a:prstGeom prst="rect">
                <a:avLst/>
              </a:prstGeom>
              <a:blipFill rotWithShape="1">
                <a:blip r:embed="rId3"/>
                <a:stretch>
                  <a:fillRect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D0B68461-E4F8-495C-88DC-D3DF199067B2}"/>
                  </a:ext>
                </a:extLst>
              </p:cNvPr>
              <p:cNvSpPr/>
              <p:nvPr/>
            </p:nvSpPr>
            <p:spPr>
              <a:xfrm>
                <a:off x="632408" y="4138744"/>
                <a:ext cx="9422323" cy="18333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 </m:t>
                          </m:r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</m:fName>
                        <m:e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acc>
                        <m:accPr>
                          <m:chr m:val="⃗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6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(−</m:t>
                                  </m:r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6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sz="3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6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(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3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e>
                                  </m:rad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6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6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sz="36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36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0B68461-E4F8-495C-88DC-D3DF199067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08" y="4138744"/>
                <a:ext cx="9422323" cy="18333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1F6ACA1F-3363-402F-B120-2C33C3E4EA53}"/>
                  </a:ext>
                </a:extLst>
              </p:cNvPr>
              <p:cNvSpPr/>
              <p:nvPr/>
            </p:nvSpPr>
            <p:spPr>
              <a:xfrm>
                <a:off x="1095882" y="5807164"/>
                <a:ext cx="497914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⇒(</m:t>
                    </m:r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sz="3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120</a:t>
                </a:r>
                <a:r>
                  <a:rPr lang="en-US" sz="3600" baseline="30000" dirty="0">
                    <a:solidFill>
                      <a:schemeClr val="tx1"/>
                    </a:solidFill>
                  </a:rPr>
                  <a:t>o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F6ACA1F-3363-402F-B120-2C33C3E4EA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882" y="5807164"/>
                <a:ext cx="4979140" cy="646331"/>
              </a:xfrm>
              <a:prstGeom prst="rect">
                <a:avLst/>
              </a:prstGeom>
              <a:blipFill rotWithShape="1">
                <a:blip r:embed="rId5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3466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B7B4C038-A118-41EE-B17C-6B6A7EE649FB}"/>
              </a:ext>
            </a:extLst>
          </p:cNvPr>
          <p:cNvSpPr txBox="1"/>
          <p:nvPr/>
        </p:nvSpPr>
        <p:spPr>
          <a:xfrm>
            <a:off x="176676" y="257061"/>
            <a:ext cx="10037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kern="0" dirty="0" smtClean="0">
                <a:solidFill>
                  <a:srgbClr val="FF0000"/>
                </a:solidFill>
                <a:latin typeface="Arial"/>
                <a:cs typeface="Times New Roman" panose="02020603050405020304" pitchFamily="18" charset="0"/>
                <a:sym typeface="Arial"/>
              </a:rPr>
              <a:t>BÀI 11: TÍCH VÔ HƯỚNG CỦA HAI VÉCTƠ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676" y="906306"/>
            <a:ext cx="5371983" cy="5436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vi-VN" sz="2933" b="1" kern="0" dirty="0">
                <a:solidFill>
                  <a:srgbClr val="FFD4D4">
                    <a:lumMod val="25000"/>
                  </a:srgbClr>
                </a:solidFill>
                <a:latin typeface="Arial"/>
                <a:cs typeface="Arial"/>
                <a:sym typeface="Arial"/>
              </a:rPr>
              <a:t>Tính chất của tích vô hướng:</a:t>
            </a:r>
            <a:endParaRPr lang="en-US" sz="2933" b="1" kern="0" dirty="0">
              <a:solidFill>
                <a:srgbClr val="FFD4D4">
                  <a:lumMod val="25000"/>
                </a:srgbClr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33928" y="1612368"/>
                <a:ext cx="10429461" cy="43883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spcAft>
                    <a:spcPts val="1067"/>
                  </a:spcAft>
                  <a:buClr>
                    <a:srgbClr val="000000"/>
                  </a:buClr>
                </a:pP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Với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ba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vectơ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kern="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𝑢</m:t>
                        </m:r>
                      </m:e>
                    </m:acc>
                    <m:r>
                      <a:rPr lang="en-US" sz="36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i="1" kern="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𝑣</m:t>
                        </m:r>
                      </m:e>
                    </m:acc>
                    <m:r>
                      <a:rPr lang="en-US" sz="36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3600" i="1" kern="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bất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kì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mọi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thực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k, ta 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  <a:endParaRPr lang="en-US" sz="36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57189" indent="-457189" algn="just" defTabSz="1219170">
                  <a:lnSpc>
                    <a:spcPct val="150000"/>
                  </a:lnSpc>
                  <a:buClr>
                    <a:srgbClr val="000000"/>
                  </a:buClr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 kern="0" smtClean="0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𝒖</m:t>
                        </m:r>
                      </m:e>
                    </m:acc>
                    <m:r>
                      <a:rPr lang="en-US" sz="36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600" b="1" i="1" kern="0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𝒗</m:t>
                        </m:r>
                      </m:e>
                    </m:acc>
                    <m:r>
                      <a:rPr lang="en-US" sz="36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3600" b="1" i="1" kern="0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𝒗</m:t>
                        </m:r>
                      </m:e>
                    </m:acc>
                    <m:r>
                      <a:rPr lang="en-US" sz="3600" b="1" i="1" ker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600" b="1" i="1" kern="0">
                            <a:solidFill>
                              <a:srgbClr val="00206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3600" b="1" kern="0" dirty="0">
                    <a:solidFill>
                      <a:srgbClr val="00206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(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tính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chất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giao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hoán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)</a:t>
                </a:r>
                <a:endParaRPr lang="en-US" sz="36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57189" indent="-457189" algn="just" defTabSz="1219170">
                  <a:lnSpc>
                    <a:spcPct val="150000"/>
                  </a:lnSpc>
                  <a:buClr>
                    <a:srgbClr val="000000"/>
                  </a:buClr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 kern="0" smtClea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𝒖</m:t>
                        </m:r>
                      </m:e>
                    </m:acc>
                    <m:r>
                      <a:rPr lang="en-US" sz="36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sz="3600" b="1" i="1" ker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𝒗</m:t>
                        </m:r>
                      </m:e>
                    </m:acc>
                    <m:r>
                      <a:rPr lang="en-US" sz="36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600" b="1" i="1" ker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𝒘</m:t>
                        </m:r>
                      </m:e>
                    </m:acc>
                    <m:r>
                      <a:rPr lang="en-US" sz="36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)=</m:t>
                    </m:r>
                    <m:acc>
                      <m:accPr>
                        <m:chr m:val="⃗"/>
                        <m:ctrlPr>
                          <a:rPr lang="en-US" sz="3600" b="1" i="1" ker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𝒖</m:t>
                        </m:r>
                      </m:e>
                    </m:acc>
                    <m:r>
                      <a:rPr lang="en-US" sz="36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600" b="1" i="1" ker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𝒗</m:t>
                        </m:r>
                      </m:e>
                    </m:acc>
                    <m:r>
                      <a:rPr lang="en-US" sz="36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3600" b="1" i="1" ker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𝒖</m:t>
                        </m:r>
                      </m:e>
                    </m:acc>
                    <m:r>
                      <a:rPr lang="en-US" sz="36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600" b="1" i="1" ker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sz="3600" b="1" kern="0" dirty="0">
                    <a:solidFill>
                      <a:schemeClr val="tx1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(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tính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chất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phân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phối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đối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smtClean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  </a:t>
                </a: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smtClean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                                              </a:t>
                </a:r>
                <a:r>
                  <a:rPr lang="en-US" sz="3600" kern="0" dirty="0" err="1" smtClean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với</a:t>
                </a:r>
                <a:r>
                  <a:rPr lang="en-US" sz="3600" kern="0" dirty="0" smtClean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phép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600" kern="0" dirty="0" err="1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cộng</a:t>
                </a:r>
                <a:r>
                  <a:rPr lang="en-US" sz="3600" kern="0" dirty="0">
                    <a:solidFill>
                      <a:srgbClr val="000000"/>
                    </a:solidFill>
                    <a:latin typeface="Arial"/>
                    <a:ea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)</a:t>
                </a:r>
                <a:endParaRPr lang="en-US" sz="3600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457189" indent="-457189" algn="just" defTabSz="1219170">
                  <a:lnSpc>
                    <a:spcPct val="150000"/>
                  </a:lnSpc>
                  <a:buClr>
                    <a:srgbClr val="000000"/>
                  </a:buClr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en-US" sz="36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(</m:t>
                    </m:r>
                    <m:r>
                      <a:rPr lang="en-US" sz="3600" b="1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3600" b="1" i="1" ker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𝒖</m:t>
                        </m:r>
                      </m:e>
                    </m:acc>
                    <m:r>
                      <a:rPr lang="en-US" sz="36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).</m:t>
                    </m:r>
                    <m:acc>
                      <m:accPr>
                        <m:chr m:val="⃗"/>
                        <m:ctrlPr>
                          <a:rPr lang="en-US" sz="3600" b="1" i="1" ker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𝒗</m:t>
                        </m:r>
                      </m:e>
                    </m:acc>
                    <m:r>
                      <a:rPr lang="en-US" sz="36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lang="en-US" sz="36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𝒌</m:t>
                    </m:r>
                    <m:r>
                      <a:rPr lang="en-US" sz="36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sz="3600" b="1" i="1" ker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𝒖</m:t>
                        </m:r>
                      </m:e>
                    </m:acc>
                    <m:r>
                      <a:rPr lang="en-US" sz="36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3600" b="1" i="1" ker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𝒗</m:t>
                        </m:r>
                      </m:e>
                    </m:acc>
                    <m:r>
                      <a:rPr lang="en-US" sz="36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)=</m:t>
                    </m:r>
                    <m:acc>
                      <m:accPr>
                        <m:chr m:val="⃗"/>
                        <m:ctrlPr>
                          <a:rPr lang="en-US" sz="3600" b="1" i="1" ker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𝒖</m:t>
                        </m:r>
                      </m:e>
                    </m:acc>
                    <m:r>
                      <a:rPr lang="en-US" sz="36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.(</m:t>
                    </m:r>
                    <m:r>
                      <a:rPr lang="en-US" sz="36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𝒌</m:t>
                    </m:r>
                    <m:acc>
                      <m:accPr>
                        <m:chr m:val="⃗"/>
                        <m:ctrlPr>
                          <a:rPr lang="en-US" sz="3600" b="1" i="1" kern="0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3600" b="1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  <a:sym typeface="Arial"/>
                          </a:rPr>
                          <m:t>𝒗</m:t>
                        </m:r>
                      </m:e>
                    </m:acc>
                    <m:r>
                      <a:rPr lang="en-US" sz="3600" b="1" i="1" ker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m:t>)</m:t>
                    </m:r>
                  </m:oMath>
                </a14:m>
                <a:endParaRPr lang="en-US" sz="3600" b="1" kern="0" dirty="0">
                  <a:solidFill>
                    <a:schemeClr val="tx1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28" y="1612368"/>
                <a:ext cx="10429461" cy="4388381"/>
              </a:xfrm>
              <a:prstGeom prst="rect">
                <a:avLst/>
              </a:prstGeom>
              <a:blipFill rotWithShape="1">
                <a:blip r:embed="rId2"/>
                <a:stretch>
                  <a:fillRect l="-1812" r="-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57852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razilian Literature Thesis by Slidesgo">
  <a:themeElements>
    <a:clrScheme name="Simple Light">
      <a:dk1>
        <a:srgbClr val="0E1C30"/>
      </a:dk1>
      <a:lt1>
        <a:srgbClr val="FFEAD8"/>
      </a:lt1>
      <a:dk2>
        <a:srgbClr val="FFB088"/>
      </a:dk2>
      <a:lt2>
        <a:srgbClr val="FFB95C"/>
      </a:lt2>
      <a:accent1>
        <a:srgbClr val="DD6326"/>
      </a:accent1>
      <a:accent2>
        <a:srgbClr val="437A67"/>
      </a:accent2>
      <a:accent3>
        <a:srgbClr val="80BE9B"/>
      </a:accent3>
      <a:accent4>
        <a:srgbClr val="FF9C47"/>
      </a:accent4>
      <a:accent5>
        <a:srgbClr val="FFF2E8"/>
      </a:accent5>
      <a:accent6>
        <a:srgbClr val="FFFFFF"/>
      </a:accent6>
      <a:hlink>
        <a:srgbClr val="437A6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1179</Words>
  <Application>Microsoft Office PowerPoint</Application>
  <PresentationFormat>Custom</PresentationFormat>
  <Paragraphs>76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1_Office Theme</vt:lpstr>
      <vt:lpstr>Brazilian Literature Thesis by Slidesgo</vt:lpstr>
      <vt:lpstr>Equation</vt:lpstr>
      <vt:lpstr>CHÀO MỪNG QUÝ THẦY, CÔ  ĐẾN THĂM GIỜ LỚP 10A6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116</cp:revision>
  <dcterms:created xsi:type="dcterms:W3CDTF">2023-11-08T00:54:10Z</dcterms:created>
  <dcterms:modified xsi:type="dcterms:W3CDTF">2024-11-20T04:14:54Z</dcterms:modified>
</cp:coreProperties>
</file>