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8879" r:id="rId5"/>
    <p:sldId id="8880" r:id="rId6"/>
    <p:sldId id="290" r:id="rId7"/>
    <p:sldId id="8885" r:id="rId8"/>
    <p:sldId id="8894" r:id="rId9"/>
    <p:sldId id="293" r:id="rId10"/>
    <p:sldId id="294" r:id="rId11"/>
    <p:sldId id="8939" r:id="rId12"/>
    <p:sldId id="8938" r:id="rId13"/>
    <p:sldId id="8937" r:id="rId14"/>
    <p:sldId id="8936" r:id="rId15"/>
    <p:sldId id="8889" r:id="rId16"/>
    <p:sldId id="8890" r:id="rId17"/>
    <p:sldId id="409" r:id="rId18"/>
    <p:sldId id="8891" r:id="rId19"/>
    <p:sldId id="8893" r:id="rId20"/>
    <p:sldId id="8898" r:id="rId21"/>
    <p:sldId id="8897" r:id="rId22"/>
    <p:sldId id="8900" r:id="rId23"/>
    <p:sldId id="8966" r:id="rId24"/>
    <p:sldId id="8902" r:id="rId25"/>
    <p:sldId id="8927" r:id="rId26"/>
    <p:sldId id="8928" r:id="rId27"/>
    <p:sldId id="8929" r:id="rId28"/>
    <p:sldId id="8930" r:id="rId29"/>
    <p:sldId id="8931" r:id="rId30"/>
    <p:sldId id="8932" r:id="rId31"/>
    <p:sldId id="8933" r:id="rId32"/>
    <p:sldId id="8934" r:id="rId33"/>
    <p:sldId id="8903" r:id="rId34"/>
    <p:sldId id="8904" r:id="rId35"/>
    <p:sldId id="8896" r:id="rId36"/>
    <p:sldId id="8911" r:id="rId37"/>
    <p:sldId id="8906" r:id="rId38"/>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7575"/>
    <a:srgbClr val="EB9C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54D9302-FFC8-483C-BA44-4D69F363C026}"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B76E1B8A-E9EA-4E60-9D3B-9F66F37CCA52}">
      <dgm:prSet phldrT="[Text]" custT="1">
        <dgm:style>
          <a:lnRef idx="2">
            <a:schemeClr val="accent1"/>
          </a:lnRef>
          <a:fillRef idx="1">
            <a:schemeClr val="lt1"/>
          </a:fillRef>
          <a:effectRef idx="0">
            <a:schemeClr val="accent1"/>
          </a:effectRef>
          <a:fontRef idx="minor">
            <a:schemeClr val="dk1"/>
          </a:fontRef>
        </dgm:style>
      </dgm:prSet>
      <dgm:spPr/>
      <dgm:t>
        <a:bodyPr/>
        <a:lstStyle/>
        <a:p>
          <a:pP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Đặc trưng của Hài kịch </a:t>
          </a:r>
          <a:endParaRPr lang="en-US" sz="3200" b="1" dirty="0">
            <a:solidFill>
              <a:srgbClr val="FF0000"/>
            </a:solidFill>
            <a:latin typeface="Times New Roman" panose="02020603050405020304" pitchFamily="18" charset="0"/>
            <a:cs typeface="Times New Roman" panose="02020603050405020304" pitchFamily="18" charset="0"/>
          </a:endParaRPr>
        </a:p>
      </dgm:t>
    </dgm:pt>
    <dgm:pt modelId="{8C9C2432-BCB5-42B4-AD5D-060A1FF33B5E}" cxnId="{16D09CDE-4EBF-40C9-9559-4F5BBAB205B6}" type="parTrans">
      <dgm:prSet/>
      <dgm:spPr/>
      <dgm:t>
        <a:bodyPr/>
        <a:lstStyle/>
        <a:p>
          <a:endParaRPr lang="en-US"/>
        </a:p>
      </dgm:t>
    </dgm:pt>
    <dgm:pt modelId="{7931B88D-DE6A-493D-9905-07C714BC8266}" cxnId="{16D09CDE-4EBF-40C9-9559-4F5BBAB205B6}" type="sibTrans">
      <dgm:prSet/>
      <dgm:spPr/>
      <dgm:t>
        <a:bodyPr/>
        <a:lstStyle/>
        <a:p>
          <a:endParaRPr lang="en-US"/>
        </a:p>
      </dgm:t>
    </dgm:pt>
    <dgm:pt modelId="{1CB47169-456B-456F-83FD-8CE7A61C58C3}" type="pres">
      <dgm:prSet presAssocID="{854D9302-FFC8-483C-BA44-4D69F363C026}" presName="Name0" presStyleCnt="0">
        <dgm:presLayoutVars>
          <dgm:chMax val="7"/>
          <dgm:dir/>
          <dgm:resizeHandles val="exact"/>
        </dgm:presLayoutVars>
      </dgm:prSet>
      <dgm:spPr/>
    </dgm:pt>
    <dgm:pt modelId="{B1DAB3A8-59B0-496B-A368-65FE80DAE668}" type="pres">
      <dgm:prSet presAssocID="{854D9302-FFC8-483C-BA44-4D69F363C026}" presName="ellipse1" presStyleLbl="vennNode1" presStyleIdx="0" presStyleCnt="1" custScaleX="90858" custLinFactNeighborX="30122" custLinFactNeighborY="-7708">
        <dgm:presLayoutVars>
          <dgm:bulletEnabled val="1"/>
        </dgm:presLayoutVars>
      </dgm:prSet>
      <dgm:spPr/>
    </dgm:pt>
  </dgm:ptLst>
  <dgm:cxnLst>
    <dgm:cxn modelId="{D719364E-ADF2-4CBB-B895-0098BBC806EE}" type="presOf" srcId="{B76E1B8A-E9EA-4E60-9D3B-9F66F37CCA52}" destId="{B1DAB3A8-59B0-496B-A368-65FE80DAE668}" srcOrd="0" destOrd="0" presId="urn:microsoft.com/office/officeart/2005/8/layout/rings+Icon"/>
    <dgm:cxn modelId="{CFE38452-99CD-49E7-B7CC-B664EA38705A}" type="presOf" srcId="{854D9302-FFC8-483C-BA44-4D69F363C026}" destId="{1CB47169-456B-456F-83FD-8CE7A61C58C3}" srcOrd="0" destOrd="0" presId="urn:microsoft.com/office/officeart/2005/8/layout/rings+Icon"/>
    <dgm:cxn modelId="{16D09CDE-4EBF-40C9-9559-4F5BBAB205B6}" srcId="{854D9302-FFC8-483C-BA44-4D69F363C026}" destId="{B76E1B8A-E9EA-4E60-9D3B-9F66F37CCA52}" srcOrd="0" destOrd="0" parTransId="{8C9C2432-BCB5-42B4-AD5D-060A1FF33B5E}" sibTransId="{7931B88D-DE6A-493D-9905-07C714BC8266}"/>
    <dgm:cxn modelId="{3FA92AFC-9451-4FA9-A191-51C31A021F73}" type="presParOf" srcId="{1CB47169-456B-456F-83FD-8CE7A61C58C3}" destId="{B1DAB3A8-59B0-496B-A368-65FE80DAE668}" srcOrd="0" destOrd="0" presId="urn:microsoft.com/office/officeart/2005/8/layout/rings+Icon"/>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8CADF9-DCC7-354A-BC52-81DBCAD99D7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5658CB5-1351-D94D-96CD-1F554B6D055A}">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vi-VN" sz="2400" b="1" dirty="0">
              <a:latin typeface="Times New Roman" panose="02020603050405020304" pitchFamily="18" charset="0"/>
              <a:cs typeface="Times New Roman" panose="02020603050405020304" pitchFamily="18" charset="0"/>
            </a:rPr>
            <a:t>Phê phán, châm biếm, chế giễu những thói hư tật xấu, những góc khuất của xã hội</a:t>
          </a:r>
          <a:endParaRPr lang="en-US" sz="2400" b="1" dirty="0">
            <a:latin typeface="Times New Roman" panose="02020603050405020304" pitchFamily="18" charset="0"/>
            <a:cs typeface="Times New Roman" panose="02020603050405020304" pitchFamily="18" charset="0"/>
          </a:endParaRPr>
        </a:p>
      </dgm:t>
    </dgm:pt>
    <dgm:pt modelId="{84CB3F94-F105-AE41-B04A-680C23EC5C47}" cxnId="{C3442FB3-53CB-EF4E-BBBA-8B6C6B64D43D}" type="parTrans">
      <dgm:prSet/>
      <dgm:spPr/>
      <dgm:t>
        <a:bodyPr/>
        <a:lstStyle/>
        <a:p>
          <a:pPr algn="l"/>
          <a:endParaRPr lang="en-US" b="1">
            <a:latin typeface="Calibri" panose="020F0502020204030204" pitchFamily="34" charset="0"/>
            <a:cs typeface="Calibri" panose="020F0502020204030204" pitchFamily="34" charset="0"/>
          </a:endParaRPr>
        </a:p>
      </dgm:t>
    </dgm:pt>
    <dgm:pt modelId="{D3B48031-29AD-0E40-A965-4CA5DAA10820}" cxnId="{C3442FB3-53CB-EF4E-BBBA-8B6C6B64D43D}" type="sibTrans">
      <dgm:prSet/>
      <dgm:spPr/>
      <dgm:t>
        <a:bodyPr/>
        <a:lstStyle/>
        <a:p>
          <a:pPr algn="l"/>
          <a:endParaRPr lang="en-US" b="1">
            <a:latin typeface="Calibri" panose="020F0502020204030204" pitchFamily="34" charset="0"/>
            <a:cs typeface="Calibri" panose="020F0502020204030204" pitchFamily="34" charset="0"/>
          </a:endParaRPr>
        </a:p>
      </dgm:t>
    </dgm:pt>
    <dgm:pt modelId="{B2F894AF-B3B9-5643-B6D9-BC7C3ECADF6E}">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vi-VN" sz="2400" b="1" dirty="0">
              <a:latin typeface="Times New Roman" panose="02020603050405020304" pitchFamily="18" charset="0"/>
              <a:cs typeface="Times New Roman" panose="02020603050405020304" pitchFamily="18" charset="0"/>
            </a:rPr>
            <a:t>Phản ánh một xã hội bất công, sử dụng quyền lợi của nhiều tầng lớp xã hội</a:t>
          </a:r>
          <a:endParaRPr lang="en-US" sz="2400" b="1" dirty="0">
            <a:latin typeface="Times New Roman" panose="02020603050405020304" pitchFamily="18" charset="0"/>
            <a:cs typeface="Times New Roman" panose="02020603050405020304" pitchFamily="18" charset="0"/>
          </a:endParaRPr>
        </a:p>
      </dgm:t>
    </dgm:pt>
    <dgm:pt modelId="{5F3957EF-726C-DD4A-A084-4F0B89700869}" cxnId="{2C4316F2-DD0F-9741-B9FC-E8DEA5C1A123}" type="parTrans">
      <dgm:prSet/>
      <dgm:spPr/>
      <dgm:t>
        <a:bodyPr/>
        <a:lstStyle/>
        <a:p>
          <a:pPr algn="l"/>
          <a:endParaRPr lang="en-US" b="1">
            <a:latin typeface="Calibri" panose="020F0502020204030204" pitchFamily="34" charset="0"/>
            <a:cs typeface="Calibri" panose="020F0502020204030204" pitchFamily="34" charset="0"/>
          </a:endParaRPr>
        </a:p>
      </dgm:t>
    </dgm:pt>
    <dgm:pt modelId="{05AC749B-F3D2-B74C-8F01-BC1B961E76F0}" cxnId="{2C4316F2-DD0F-9741-B9FC-E8DEA5C1A123}" type="sibTrans">
      <dgm:prSet/>
      <dgm:spPr/>
      <dgm:t>
        <a:bodyPr/>
        <a:lstStyle/>
        <a:p>
          <a:pPr algn="l"/>
          <a:endParaRPr lang="en-US" b="1">
            <a:latin typeface="Calibri" panose="020F0502020204030204" pitchFamily="34" charset="0"/>
            <a:cs typeface="Calibri" panose="020F0502020204030204" pitchFamily="34" charset="0"/>
          </a:endParaRPr>
        </a:p>
      </dgm:t>
    </dgm:pt>
    <dgm:pt modelId="{6E2575E8-A520-A244-9B35-B8E86627E26D}">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vi-VN" sz="2400" b="1" dirty="0">
              <a:latin typeface="Times New Roman" panose="02020603050405020304" pitchFamily="18" charset="0"/>
              <a:cs typeface="Times New Roman" panose="02020603050405020304" pitchFamily="18" charset="0"/>
            </a:rPr>
            <a:t>Đoạn trích đã vạch trần bản chất của bộ máy quan chức dưới chế độ Sa hoàng</a:t>
          </a:r>
          <a:endParaRPr lang="en-US" sz="2400" b="1" dirty="0">
            <a:latin typeface="Times New Roman" panose="02020603050405020304" pitchFamily="18" charset="0"/>
            <a:cs typeface="Times New Roman" panose="02020603050405020304" pitchFamily="18" charset="0"/>
          </a:endParaRPr>
        </a:p>
      </dgm:t>
    </dgm:pt>
    <dgm:pt modelId="{1C3F03EF-E339-0B41-A096-A301A8CAAA36}" cxnId="{17CF077D-CC36-A241-BF24-3AE295246483}" type="sibTrans">
      <dgm:prSet/>
      <dgm:spPr/>
      <dgm:t>
        <a:bodyPr/>
        <a:lstStyle/>
        <a:p>
          <a:pPr algn="l"/>
          <a:endParaRPr lang="en-US" b="1">
            <a:latin typeface="Calibri" panose="020F0502020204030204" pitchFamily="34" charset="0"/>
            <a:cs typeface="Calibri" panose="020F0502020204030204" pitchFamily="34" charset="0"/>
          </a:endParaRPr>
        </a:p>
      </dgm:t>
    </dgm:pt>
    <dgm:pt modelId="{E73DFE0E-0713-604D-B7EC-F043A3271E77}" cxnId="{17CF077D-CC36-A241-BF24-3AE295246483}" type="parTrans">
      <dgm:prSet/>
      <dgm:spPr/>
      <dgm:t>
        <a:bodyPr/>
        <a:lstStyle/>
        <a:p>
          <a:pPr algn="l"/>
          <a:endParaRPr lang="en-US" b="1">
            <a:latin typeface="Calibri" panose="020F0502020204030204" pitchFamily="34" charset="0"/>
            <a:cs typeface="Calibri" panose="020F0502020204030204" pitchFamily="34" charset="0"/>
          </a:endParaRPr>
        </a:p>
      </dgm:t>
    </dgm:pt>
    <dgm:pt modelId="{C694D1A7-F0C1-0349-9965-1C3A01B7545C}" type="pres">
      <dgm:prSet presAssocID="{168CADF9-DCC7-354A-BC52-81DBCAD99D74}" presName="Name0" presStyleCnt="0">
        <dgm:presLayoutVars>
          <dgm:chMax val="7"/>
          <dgm:chPref val="7"/>
          <dgm:dir/>
        </dgm:presLayoutVars>
      </dgm:prSet>
      <dgm:spPr/>
    </dgm:pt>
    <dgm:pt modelId="{24447829-5BD4-9947-823C-30D914BA3C97}" type="pres">
      <dgm:prSet presAssocID="{168CADF9-DCC7-354A-BC52-81DBCAD99D74}" presName="Name1" presStyleCnt="0"/>
      <dgm:spPr/>
    </dgm:pt>
    <dgm:pt modelId="{5D7FC9A8-C20B-484F-BDBB-EEA444AAE043}" type="pres">
      <dgm:prSet presAssocID="{168CADF9-DCC7-354A-BC52-81DBCAD99D74}" presName="cycle" presStyleCnt="0"/>
      <dgm:spPr/>
    </dgm:pt>
    <dgm:pt modelId="{A1E7DBE6-236A-C442-8F28-C7D55B3F5013}" type="pres">
      <dgm:prSet presAssocID="{168CADF9-DCC7-354A-BC52-81DBCAD99D74}" presName="srcNode" presStyleLbl="node1" presStyleIdx="0" presStyleCnt="3"/>
      <dgm:spPr/>
    </dgm:pt>
    <dgm:pt modelId="{3C67C065-84B6-C947-B920-9B4C330834DA}" type="pres">
      <dgm:prSet presAssocID="{168CADF9-DCC7-354A-BC52-81DBCAD99D74}" presName="conn" presStyleLbl="parChTrans1D2" presStyleIdx="0" presStyleCnt="1"/>
      <dgm:spPr/>
    </dgm:pt>
    <dgm:pt modelId="{110CBBF9-C2CB-A54B-BF5B-4B1E8F8166CF}" type="pres">
      <dgm:prSet presAssocID="{168CADF9-DCC7-354A-BC52-81DBCAD99D74}" presName="extraNode" presStyleLbl="node1" presStyleIdx="0" presStyleCnt="3"/>
      <dgm:spPr/>
    </dgm:pt>
    <dgm:pt modelId="{05EAEEFB-47BD-B64D-A4A8-5D035BAE1199}" type="pres">
      <dgm:prSet presAssocID="{168CADF9-DCC7-354A-BC52-81DBCAD99D74}" presName="dstNode" presStyleLbl="node1" presStyleIdx="0" presStyleCnt="3"/>
      <dgm:spPr/>
    </dgm:pt>
    <dgm:pt modelId="{E0B0B1F4-4B9B-1545-8E1C-C210B892EDBA}" type="pres">
      <dgm:prSet presAssocID="{6E2575E8-A520-A244-9B35-B8E86627E26D}" presName="text_1" presStyleLbl="node1" presStyleIdx="0" presStyleCnt="3">
        <dgm:presLayoutVars>
          <dgm:bulletEnabled val="1"/>
        </dgm:presLayoutVars>
      </dgm:prSet>
      <dgm:spPr/>
    </dgm:pt>
    <dgm:pt modelId="{ACC27D6E-9BEE-A24D-B922-6ECE8BDE55BB}" type="pres">
      <dgm:prSet presAssocID="{6E2575E8-A520-A244-9B35-B8E86627E26D}" presName="accent_1" presStyleCnt="0"/>
      <dgm:spPr/>
    </dgm:pt>
    <dgm:pt modelId="{E4664A1B-3088-694A-9E32-3F995287FF94}" type="pres">
      <dgm:prSet presAssocID="{6E2575E8-A520-A244-9B35-B8E86627E26D}" presName="accentRepeatNode" presStyleLbl="solidFgAcc1" presStyleIdx="0" presStyleCnt="3"/>
      <dgm:spPr>
        <a:ln w="19050">
          <a:solidFill>
            <a:srgbClr val="EB9C98"/>
          </a:solidFill>
        </a:ln>
      </dgm:spPr>
    </dgm:pt>
    <dgm:pt modelId="{E2E0A3E1-9646-EE4C-9398-18CE7A2EF07B}" type="pres">
      <dgm:prSet presAssocID="{05658CB5-1351-D94D-96CD-1F554B6D055A}" presName="text_2" presStyleLbl="node1" presStyleIdx="1" presStyleCnt="3">
        <dgm:presLayoutVars>
          <dgm:bulletEnabled val="1"/>
        </dgm:presLayoutVars>
      </dgm:prSet>
      <dgm:spPr/>
    </dgm:pt>
    <dgm:pt modelId="{4E932B93-509F-9240-A966-F590A4DB9E72}" type="pres">
      <dgm:prSet presAssocID="{05658CB5-1351-D94D-96CD-1F554B6D055A}" presName="accent_2" presStyleCnt="0"/>
      <dgm:spPr/>
    </dgm:pt>
    <dgm:pt modelId="{C7DCCFF8-7F0B-8D40-95C0-2E115B494B78}" type="pres">
      <dgm:prSet presAssocID="{05658CB5-1351-D94D-96CD-1F554B6D055A}" presName="accentRepeatNode" presStyleLbl="solidFgAcc1" presStyleIdx="1" presStyleCnt="3"/>
      <dgm:spPr>
        <a:ln w="19050">
          <a:solidFill>
            <a:srgbClr val="F87575"/>
          </a:solidFill>
        </a:ln>
      </dgm:spPr>
    </dgm:pt>
    <dgm:pt modelId="{6CFAE589-4F13-2A4E-A62B-9EC2DE3AF2D7}" type="pres">
      <dgm:prSet presAssocID="{B2F894AF-B3B9-5643-B6D9-BC7C3ECADF6E}" presName="text_3" presStyleLbl="node1" presStyleIdx="2" presStyleCnt="3">
        <dgm:presLayoutVars>
          <dgm:bulletEnabled val="1"/>
        </dgm:presLayoutVars>
      </dgm:prSet>
      <dgm:spPr/>
    </dgm:pt>
    <dgm:pt modelId="{97AE1FB9-2AD0-F44D-8FDB-5B4C84763BCB}" type="pres">
      <dgm:prSet presAssocID="{B2F894AF-B3B9-5643-B6D9-BC7C3ECADF6E}" presName="accent_3" presStyleCnt="0"/>
      <dgm:spPr/>
    </dgm:pt>
    <dgm:pt modelId="{F9885364-D7F7-3345-BAD8-425F16562B09}" type="pres">
      <dgm:prSet presAssocID="{B2F894AF-B3B9-5643-B6D9-BC7C3ECADF6E}" presName="accentRepeatNode" presStyleLbl="solidFgAcc1" presStyleIdx="2" presStyleCnt="3"/>
      <dgm:spPr>
        <a:ln w="19050">
          <a:solidFill>
            <a:srgbClr val="F87575"/>
          </a:solidFill>
        </a:ln>
      </dgm:spPr>
    </dgm:pt>
  </dgm:ptLst>
  <dgm:cxnLst>
    <dgm:cxn modelId="{C941B809-F64D-9C4B-8AC2-E3649486A649}" type="presOf" srcId="{6E2575E8-A520-A244-9B35-B8E86627E26D}" destId="{E0B0B1F4-4B9B-1545-8E1C-C210B892EDBA}" srcOrd="0" destOrd="0" presId="urn:microsoft.com/office/officeart/2008/layout/VerticalCurvedList"/>
    <dgm:cxn modelId="{E9B7F01B-CE68-4D69-8DCD-4DDACE3978D6}" type="presOf" srcId="{05658CB5-1351-D94D-96CD-1F554B6D055A}" destId="{E2E0A3E1-9646-EE4C-9398-18CE7A2EF07B}" srcOrd="0" destOrd="0" presId="urn:microsoft.com/office/officeart/2008/layout/VerticalCurvedList"/>
    <dgm:cxn modelId="{17CF077D-CC36-A241-BF24-3AE295246483}" srcId="{168CADF9-DCC7-354A-BC52-81DBCAD99D74}" destId="{6E2575E8-A520-A244-9B35-B8E86627E26D}" srcOrd="0" destOrd="0" parTransId="{E73DFE0E-0713-604D-B7EC-F043A3271E77}" sibTransId="{1C3F03EF-E339-0B41-A096-A301A8CAAA36}"/>
    <dgm:cxn modelId="{52098F80-05BB-45A3-885F-6B3A1CFCA9BA}" type="presOf" srcId="{B2F894AF-B3B9-5643-B6D9-BC7C3ECADF6E}" destId="{6CFAE589-4F13-2A4E-A62B-9EC2DE3AF2D7}" srcOrd="0" destOrd="0" presId="urn:microsoft.com/office/officeart/2008/layout/VerticalCurvedList"/>
    <dgm:cxn modelId="{C3442FB3-53CB-EF4E-BBBA-8B6C6B64D43D}" srcId="{168CADF9-DCC7-354A-BC52-81DBCAD99D74}" destId="{05658CB5-1351-D94D-96CD-1F554B6D055A}" srcOrd="1" destOrd="0" parTransId="{84CB3F94-F105-AE41-B04A-680C23EC5C47}" sibTransId="{D3B48031-29AD-0E40-A965-4CA5DAA10820}"/>
    <dgm:cxn modelId="{B726C6BF-1589-7341-B34B-AEA16B5DA4A1}" type="presOf" srcId="{168CADF9-DCC7-354A-BC52-81DBCAD99D74}" destId="{C694D1A7-F0C1-0349-9965-1C3A01B7545C}" srcOrd="0" destOrd="0" presId="urn:microsoft.com/office/officeart/2008/layout/VerticalCurvedList"/>
    <dgm:cxn modelId="{2C4316F2-DD0F-9741-B9FC-E8DEA5C1A123}" srcId="{168CADF9-DCC7-354A-BC52-81DBCAD99D74}" destId="{B2F894AF-B3B9-5643-B6D9-BC7C3ECADF6E}" srcOrd="2" destOrd="0" parTransId="{5F3957EF-726C-DD4A-A084-4F0B89700869}" sibTransId="{05AC749B-F3D2-B74C-8F01-BC1B961E76F0}"/>
    <dgm:cxn modelId="{410877F6-B601-8D43-B2DF-C385599D0DAB}" type="presOf" srcId="{1C3F03EF-E339-0B41-A096-A301A8CAAA36}" destId="{3C67C065-84B6-C947-B920-9B4C330834DA}" srcOrd="0" destOrd="0" presId="urn:microsoft.com/office/officeart/2008/layout/VerticalCurvedList"/>
    <dgm:cxn modelId="{36428EB4-30C2-6540-829D-1FCD5F3C9513}" type="presParOf" srcId="{C694D1A7-F0C1-0349-9965-1C3A01B7545C}" destId="{24447829-5BD4-9947-823C-30D914BA3C97}" srcOrd="0" destOrd="0" presId="urn:microsoft.com/office/officeart/2008/layout/VerticalCurvedList"/>
    <dgm:cxn modelId="{4F290A91-F442-354D-8D1D-622F8B069B65}" type="presParOf" srcId="{24447829-5BD4-9947-823C-30D914BA3C97}" destId="{5D7FC9A8-C20B-484F-BDBB-EEA444AAE043}" srcOrd="0" destOrd="0" presId="urn:microsoft.com/office/officeart/2008/layout/VerticalCurvedList"/>
    <dgm:cxn modelId="{988F5DE3-9551-AE4D-B525-8BBA7B0C74C3}" type="presParOf" srcId="{5D7FC9A8-C20B-484F-BDBB-EEA444AAE043}" destId="{A1E7DBE6-236A-C442-8F28-C7D55B3F5013}" srcOrd="0" destOrd="0" presId="urn:microsoft.com/office/officeart/2008/layout/VerticalCurvedList"/>
    <dgm:cxn modelId="{0E469CF0-3B38-CB4F-957A-E50DEAA49B4D}" type="presParOf" srcId="{5D7FC9A8-C20B-484F-BDBB-EEA444AAE043}" destId="{3C67C065-84B6-C947-B920-9B4C330834DA}" srcOrd="1" destOrd="0" presId="urn:microsoft.com/office/officeart/2008/layout/VerticalCurvedList"/>
    <dgm:cxn modelId="{A075076B-8892-C044-B7D4-C57FBB01B442}" type="presParOf" srcId="{5D7FC9A8-C20B-484F-BDBB-EEA444AAE043}" destId="{110CBBF9-C2CB-A54B-BF5B-4B1E8F8166CF}" srcOrd="2" destOrd="0" presId="urn:microsoft.com/office/officeart/2008/layout/VerticalCurvedList"/>
    <dgm:cxn modelId="{9E2A763A-109E-2544-95A0-0F36DDC9C169}" type="presParOf" srcId="{5D7FC9A8-C20B-484F-BDBB-EEA444AAE043}" destId="{05EAEEFB-47BD-B64D-A4A8-5D035BAE1199}" srcOrd="3" destOrd="0" presId="urn:microsoft.com/office/officeart/2008/layout/VerticalCurvedList"/>
    <dgm:cxn modelId="{94C6319E-2CDE-8D4E-8E35-3EA8E94D7530}" type="presParOf" srcId="{24447829-5BD4-9947-823C-30D914BA3C97}" destId="{E0B0B1F4-4B9B-1545-8E1C-C210B892EDBA}" srcOrd="1" destOrd="0" presId="urn:microsoft.com/office/officeart/2008/layout/VerticalCurvedList"/>
    <dgm:cxn modelId="{A6FEE1CD-A267-5747-B8B8-39AA693726E2}" type="presParOf" srcId="{24447829-5BD4-9947-823C-30D914BA3C97}" destId="{ACC27D6E-9BEE-A24D-B922-6ECE8BDE55BB}" srcOrd="2" destOrd="0" presId="urn:microsoft.com/office/officeart/2008/layout/VerticalCurvedList"/>
    <dgm:cxn modelId="{99306C87-6F46-FF46-8C12-6DB301AED256}" type="presParOf" srcId="{ACC27D6E-9BEE-A24D-B922-6ECE8BDE55BB}" destId="{E4664A1B-3088-694A-9E32-3F995287FF94}" srcOrd="0" destOrd="0" presId="urn:microsoft.com/office/officeart/2008/layout/VerticalCurvedList"/>
    <dgm:cxn modelId="{71D43A0C-B68A-402D-9BAF-0530EFA3FC8E}" type="presParOf" srcId="{24447829-5BD4-9947-823C-30D914BA3C97}" destId="{E2E0A3E1-9646-EE4C-9398-18CE7A2EF07B}" srcOrd="3" destOrd="0" presId="urn:microsoft.com/office/officeart/2008/layout/VerticalCurvedList"/>
    <dgm:cxn modelId="{16CD2567-A727-4159-B8BE-6704C33FF33F}" type="presParOf" srcId="{24447829-5BD4-9947-823C-30D914BA3C97}" destId="{4E932B93-509F-9240-A966-F590A4DB9E72}" srcOrd="4" destOrd="0" presId="urn:microsoft.com/office/officeart/2008/layout/VerticalCurvedList"/>
    <dgm:cxn modelId="{A14F35B5-E3EB-4F9B-9D70-77A707CCB2DE}" type="presParOf" srcId="{4E932B93-509F-9240-A966-F590A4DB9E72}" destId="{C7DCCFF8-7F0B-8D40-95C0-2E115B494B78}" srcOrd="0" destOrd="0" presId="urn:microsoft.com/office/officeart/2008/layout/VerticalCurvedList"/>
    <dgm:cxn modelId="{6188B2F1-D10B-4DFE-9581-44B17E16A1A2}" type="presParOf" srcId="{24447829-5BD4-9947-823C-30D914BA3C97}" destId="{6CFAE589-4F13-2A4E-A62B-9EC2DE3AF2D7}" srcOrd="5" destOrd="0" presId="urn:microsoft.com/office/officeart/2008/layout/VerticalCurvedList"/>
    <dgm:cxn modelId="{98DB748D-7316-4F34-82CF-8C005246034E}" type="presParOf" srcId="{24447829-5BD4-9947-823C-30D914BA3C97}" destId="{97AE1FB9-2AD0-F44D-8FDB-5B4C84763BCB}" srcOrd="6" destOrd="0" presId="urn:microsoft.com/office/officeart/2008/layout/VerticalCurvedList"/>
    <dgm:cxn modelId="{33DB447D-27AA-4ED2-9292-B83A9A4A5660}" type="presParOf" srcId="{97AE1FB9-2AD0-F44D-8FDB-5B4C84763BCB}" destId="{F9885364-D7F7-3345-BAD8-425F16562B09}"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3212693" cy="3212693"/>
        <a:chOff x="0" y="0"/>
        <a:chExt cx="3212693" cy="3212693"/>
      </a:xfrm>
    </dsp:grpSpPr>
    <dsp:sp modelId="{B1DAB3A8-59B0-496B-A368-65FE80DAE668}">
      <dsp:nvSpPr>
        <dsp:cNvPr id="3" name="Oval 2"/>
        <dsp:cNvSpPr/>
      </dsp:nvSpPr>
      <dsp:spPr bwMode="white">
        <a:xfrm>
          <a:off x="1641740" y="0"/>
          <a:ext cx="3212693" cy="3212693"/>
        </a:xfrm>
        <a:prstGeom prst="ellipse">
          <a:avLst/>
        </a:prstGeom>
      </dsp:spPr>
      <dsp:style>
        <a:lnRef idx="2">
          <a:schemeClr val="accent1"/>
        </a:lnRef>
        <a:fillRef idx="1">
          <a:schemeClr val="lt1"/>
        </a:fillRef>
        <a:effectRef idx="0">
          <a:schemeClr val="accent1"/>
        </a:effectRef>
        <a:fontRef idx="minor">
          <a:schemeClr val="dk1"/>
        </a:fontRef>
      </dsp:style>
      <dsp:txBody>
        <a:bodyPr lIns="121920" tIns="121920" rIns="121920" bIns="1219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50000"/>
            </a:lnSpc>
            <a:spcBef>
              <a:spcPct val="0"/>
            </a:spcBef>
            <a:spcAft>
              <a:spcPct val="35000"/>
            </a:spcAft>
          </a:pPr>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Đặc trưng của Hài kịch </a:t>
          </a:r>
          <a:endParaRPr lang="en-US" sz="3200" b="1" dirty="0">
            <a:solidFill>
              <a:srgbClr val="FF0000"/>
            </a:solidFill>
            <a:latin typeface="Times New Roman" panose="02020603050405020304" pitchFamily="18" charset="0"/>
            <a:cs typeface="Times New Roman" panose="02020603050405020304" pitchFamily="18" charset="0"/>
          </a:endParaRPr>
        </a:p>
      </dsp:txBody>
      <dsp:txXfrm>
        <a:off x="1641740" y="0"/>
        <a:ext cx="3212693" cy="3212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277003" cy="3790950"/>
        <a:chOff x="0" y="0"/>
        <a:chExt cx="9277003" cy="3790950"/>
      </a:xfrm>
    </dsp:grpSpPr>
    <dsp:sp modelId="{3C67C065-84B6-C947-B920-9B4C330834DA}">
      <dsp:nvSpPr>
        <dsp:cNvPr id="4" name="Block Arc 3"/>
        <dsp:cNvSpPr/>
      </dsp:nvSpPr>
      <dsp:spPr bwMode="white">
        <a:xfrm>
          <a:off x="-4247138" y="-670043"/>
          <a:ext cx="5131037" cy="5131037"/>
        </a:xfrm>
        <a:prstGeom prst="blockArc">
          <a:avLst>
            <a:gd name="adj1" fmla="val 18900000"/>
            <a:gd name="adj2" fmla="val 2700000"/>
            <a:gd name="adj3" fmla="val 353"/>
          </a:avLst>
        </a:prstGeom>
      </dsp:spPr>
      <dsp:style>
        <a:lnRef idx="2">
          <a:schemeClr val="accent1">
            <a:shade val="60000"/>
          </a:schemeClr>
        </a:lnRef>
        <a:fillRef idx="0">
          <a:schemeClr val="accent1"/>
        </a:fillRef>
        <a:effectRef idx="0">
          <a:scrgbClr r="0" g="0" b="0"/>
        </a:effectRef>
        <a:fontRef idx="minor"/>
      </dsp:style>
      <dsp:txXfrm>
        <a:off x="-4247138" y="-670043"/>
        <a:ext cx="5131037" cy="5131037"/>
      </dsp:txXfrm>
    </dsp:sp>
    <dsp:sp modelId="{E0B0B1F4-4B9B-1545-8E1C-C210B892EDBA}">
      <dsp:nvSpPr>
        <dsp:cNvPr id="7" name="Rectangles 6"/>
        <dsp:cNvSpPr/>
      </dsp:nvSpPr>
      <dsp:spPr bwMode="white">
        <a:xfrm>
          <a:off x="578499" y="379095"/>
          <a:ext cx="8698504" cy="758190"/>
        </a:xfrm>
        <a:prstGeom prst="rect">
          <a:avLst/>
        </a:prstGeom>
      </dsp:spPr>
      <dsp:style>
        <a:lnRef idx="2">
          <a:schemeClr val="accent1"/>
        </a:lnRef>
        <a:fillRef idx="1">
          <a:schemeClr val="lt1"/>
        </a:fillRef>
        <a:effectRef idx="0">
          <a:schemeClr val="accent1"/>
        </a:effectRef>
        <a:fontRef idx="minor">
          <a:schemeClr val="dk1"/>
        </a:fontRef>
      </dsp:style>
      <dsp:txBody>
        <a:bodyPr lIns="601813"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vi-VN" sz="2400" b="1" dirty="0">
              <a:latin typeface="Times New Roman" panose="02020603050405020304" pitchFamily="18" charset="0"/>
              <a:cs typeface="Times New Roman" panose="02020603050405020304" pitchFamily="18" charset="0"/>
            </a:rPr>
            <a:t>Đoạn trích đã vạch trần bản chất của bộ máy quan chức dưới chế độ Sa hoàng</a:t>
          </a:r>
          <a:endParaRPr lang="en-US" sz="2400" b="1" dirty="0">
            <a:latin typeface="Times New Roman" panose="02020603050405020304" pitchFamily="18" charset="0"/>
            <a:cs typeface="Times New Roman" panose="02020603050405020304" pitchFamily="18" charset="0"/>
          </a:endParaRPr>
        </a:p>
      </dsp:txBody>
      <dsp:txXfrm>
        <a:off x="578499" y="379095"/>
        <a:ext cx="8698504" cy="758190"/>
      </dsp:txXfrm>
    </dsp:sp>
    <dsp:sp modelId="{E4664A1B-3088-694A-9E32-3F995287FF94}">
      <dsp:nvSpPr>
        <dsp:cNvPr id="8" name="Oval 7"/>
        <dsp:cNvSpPr/>
      </dsp:nvSpPr>
      <dsp:spPr bwMode="white">
        <a:xfrm>
          <a:off x="104630" y="284321"/>
          <a:ext cx="947738" cy="947738"/>
        </a:xfrm>
        <a:prstGeom prst="ellipse">
          <a:avLst/>
        </a:prstGeom>
        <a:ln w="19050">
          <a:solidFill>
            <a:srgbClr val="EB9C98"/>
          </a:solidFill>
        </a:ln>
      </dsp:spPr>
      <dsp:style>
        <a:lnRef idx="2">
          <a:schemeClr val="accent1"/>
        </a:lnRef>
        <a:fillRef idx="1">
          <a:schemeClr val="lt1"/>
        </a:fillRef>
        <a:effectRef idx="0">
          <a:scrgbClr r="0" g="0" b="0"/>
        </a:effectRef>
        <a:fontRef idx="minor"/>
      </dsp:style>
      <dsp:txXfrm>
        <a:off x="104630" y="284321"/>
        <a:ext cx="947738" cy="947738"/>
      </dsp:txXfrm>
    </dsp:sp>
    <dsp:sp modelId="{E2E0A3E1-9646-EE4C-9398-18CE7A2EF07B}">
      <dsp:nvSpPr>
        <dsp:cNvPr id="9" name="Rectangles 8"/>
        <dsp:cNvSpPr/>
      </dsp:nvSpPr>
      <dsp:spPr bwMode="white">
        <a:xfrm>
          <a:off x="854101" y="1516380"/>
          <a:ext cx="8422902" cy="758190"/>
        </a:xfrm>
        <a:prstGeom prst="rect">
          <a:avLst/>
        </a:prstGeom>
      </dsp:spPr>
      <dsp:style>
        <a:lnRef idx="2">
          <a:schemeClr val="accent1"/>
        </a:lnRef>
        <a:fillRef idx="1">
          <a:schemeClr val="lt1"/>
        </a:fillRef>
        <a:effectRef idx="0">
          <a:schemeClr val="accent1"/>
        </a:effectRef>
        <a:fontRef idx="minor">
          <a:schemeClr val="dk1"/>
        </a:fontRef>
      </dsp:style>
      <dsp:txBody>
        <a:bodyPr lIns="601813"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vi-VN" sz="2400" b="1" dirty="0">
              <a:latin typeface="Times New Roman" panose="02020603050405020304" pitchFamily="18" charset="0"/>
              <a:cs typeface="Times New Roman" panose="02020603050405020304" pitchFamily="18" charset="0"/>
            </a:rPr>
            <a:t>Phê phán, châm biếm, chế giễu những thói hư tật xấu, những góc khuất của xã hội</a:t>
          </a:r>
          <a:endParaRPr lang="en-US" sz="2400" b="1" dirty="0">
            <a:latin typeface="Times New Roman" panose="02020603050405020304" pitchFamily="18" charset="0"/>
            <a:cs typeface="Times New Roman" panose="02020603050405020304" pitchFamily="18" charset="0"/>
          </a:endParaRPr>
        </a:p>
      </dsp:txBody>
      <dsp:txXfrm>
        <a:off x="854101" y="1516380"/>
        <a:ext cx="8422902" cy="758190"/>
      </dsp:txXfrm>
    </dsp:sp>
    <dsp:sp modelId="{C7DCCFF8-7F0B-8D40-95C0-2E115B494B78}">
      <dsp:nvSpPr>
        <dsp:cNvPr id="10" name="Oval 9"/>
        <dsp:cNvSpPr/>
      </dsp:nvSpPr>
      <dsp:spPr bwMode="white">
        <a:xfrm>
          <a:off x="380232" y="1421606"/>
          <a:ext cx="947738" cy="947738"/>
        </a:xfrm>
        <a:prstGeom prst="ellipse">
          <a:avLst/>
        </a:prstGeom>
        <a:ln w="19050">
          <a:solidFill>
            <a:srgbClr val="F87575"/>
          </a:solidFill>
        </a:ln>
      </dsp:spPr>
      <dsp:style>
        <a:lnRef idx="2">
          <a:schemeClr val="accent1"/>
        </a:lnRef>
        <a:fillRef idx="1">
          <a:schemeClr val="lt1"/>
        </a:fillRef>
        <a:effectRef idx="0">
          <a:scrgbClr r="0" g="0" b="0"/>
        </a:effectRef>
        <a:fontRef idx="minor"/>
      </dsp:style>
      <dsp:txXfrm>
        <a:off x="380232" y="1421606"/>
        <a:ext cx="947738" cy="947738"/>
      </dsp:txXfrm>
    </dsp:sp>
    <dsp:sp modelId="{6CFAE589-4F13-2A4E-A62B-9EC2DE3AF2D7}">
      <dsp:nvSpPr>
        <dsp:cNvPr id="11" name="Rectangles 10"/>
        <dsp:cNvSpPr/>
      </dsp:nvSpPr>
      <dsp:spPr bwMode="white">
        <a:xfrm>
          <a:off x="578499" y="2653665"/>
          <a:ext cx="8698504" cy="758190"/>
        </a:xfrm>
        <a:prstGeom prst="rect">
          <a:avLst/>
        </a:prstGeom>
      </dsp:spPr>
      <dsp:style>
        <a:lnRef idx="2">
          <a:schemeClr val="accent1"/>
        </a:lnRef>
        <a:fillRef idx="1">
          <a:schemeClr val="lt1"/>
        </a:fillRef>
        <a:effectRef idx="0">
          <a:schemeClr val="accent1"/>
        </a:effectRef>
        <a:fontRef idx="minor">
          <a:schemeClr val="dk1"/>
        </a:fontRef>
      </dsp:style>
      <dsp:txBody>
        <a:bodyPr lIns="601813"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vi-VN" sz="2400" b="1" dirty="0">
              <a:latin typeface="Times New Roman" panose="02020603050405020304" pitchFamily="18" charset="0"/>
              <a:cs typeface="Times New Roman" panose="02020603050405020304" pitchFamily="18" charset="0"/>
            </a:rPr>
            <a:t>Phản ánh một xã hội bất công, sử dụng quyền lợi của nhiều tầng lớp xã hội</a:t>
          </a:r>
          <a:endParaRPr lang="en-US" sz="2400" b="1" dirty="0">
            <a:latin typeface="Times New Roman" panose="02020603050405020304" pitchFamily="18" charset="0"/>
            <a:cs typeface="Times New Roman" panose="02020603050405020304" pitchFamily="18" charset="0"/>
          </a:endParaRPr>
        </a:p>
      </dsp:txBody>
      <dsp:txXfrm>
        <a:off x="578499" y="2653665"/>
        <a:ext cx="8698504" cy="758190"/>
      </dsp:txXfrm>
    </dsp:sp>
    <dsp:sp modelId="{F9885364-D7F7-3345-BAD8-425F16562B09}">
      <dsp:nvSpPr>
        <dsp:cNvPr id="12" name="Oval 11"/>
        <dsp:cNvSpPr/>
      </dsp:nvSpPr>
      <dsp:spPr bwMode="white">
        <a:xfrm>
          <a:off x="104630" y="2558891"/>
          <a:ext cx="947738" cy="947738"/>
        </a:xfrm>
        <a:prstGeom prst="ellipse">
          <a:avLst/>
        </a:prstGeom>
        <a:ln w="19050">
          <a:solidFill>
            <a:srgbClr val="F87575"/>
          </a:solidFill>
        </a:ln>
      </dsp:spPr>
      <dsp:style>
        <a:lnRef idx="2">
          <a:schemeClr val="accent1"/>
        </a:lnRef>
        <a:fillRef idx="1">
          <a:schemeClr val="lt1"/>
        </a:fillRef>
        <a:effectRef idx="0">
          <a:scrgbClr r="0" g="0" b="0"/>
        </a:effectRef>
        <a:fontRef idx="minor"/>
      </dsp:style>
      <dsp:txXfrm>
        <a:off x="104630" y="2558891"/>
        <a:ext cx="947738" cy="947738"/>
      </dsp:txXfrm>
    </dsp:sp>
    <dsp:sp modelId="{A1E7DBE6-236A-C442-8F28-C7D55B3F5013}">
      <dsp:nvSpPr>
        <dsp:cNvPr id="3" name="Rectangles 2" hidden="1"/>
        <dsp:cNvSpPr/>
      </dsp:nvSpPr>
      <dsp:spPr bwMode="white">
        <a:xfrm>
          <a:off x="101748" y="7610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01748" y="76107"/>
        <a:ext cx="36000" cy="36000"/>
      </dsp:txXfrm>
    </dsp:sp>
    <dsp:sp modelId="{110CBBF9-C2CB-A54B-BF5B-4B1E8F8166CF}">
      <dsp:nvSpPr>
        <dsp:cNvPr id="5" name="Rectangles 4" hidden="1"/>
        <dsp:cNvSpPr/>
      </dsp:nvSpPr>
      <dsp:spPr bwMode="white">
        <a:xfrm>
          <a:off x="847899" y="1877475"/>
          <a:ext cx="36000" cy="36000"/>
        </a:xfrm>
        <a:prstGeom prst="rect">
          <a:avLst/>
        </a:prstGeom>
      </dsp:spPr>
      <dsp:style>
        <a:lnRef idx="2">
          <a:schemeClr val="lt1"/>
        </a:lnRef>
        <a:fillRef idx="1">
          <a:schemeClr val="accent1"/>
        </a:fillRef>
        <a:effectRef idx="0">
          <a:scrgbClr r="0" g="0" b="0"/>
        </a:effectRef>
        <a:fontRef idx="minor">
          <a:schemeClr val="lt1"/>
        </a:fontRef>
      </dsp:style>
      <dsp:txXfrm>
        <a:off x="847899" y="1877475"/>
        <a:ext cx="36000" cy="36000"/>
      </dsp:txXfrm>
    </dsp:sp>
    <dsp:sp modelId="{05EAEEFB-47BD-B64D-A4A8-5D035BAE1199}">
      <dsp:nvSpPr>
        <dsp:cNvPr id="6" name="Rectangles 5" hidden="1"/>
        <dsp:cNvSpPr/>
      </dsp:nvSpPr>
      <dsp:spPr bwMode="white">
        <a:xfrm>
          <a:off x="101748" y="3678843"/>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01748" y="3678843"/>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56611-467A-4F36-AF1D-F958D4FF986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CC7B3-E8BF-4B0C-92FE-012CB8EA2D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CC7B3-E8BF-4B0C-92FE-012CB8EA2D7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71"/>
        <p:cNvGrpSpPr/>
        <p:nvPr/>
      </p:nvGrpSpPr>
      <p:grpSpPr>
        <a:xfrm>
          <a:off x="0" y="0"/>
          <a:ext cx="0" cy="0"/>
          <a:chOff x="0" y="0"/>
          <a:chExt cx="0" cy="0"/>
        </a:xfrm>
      </p:grpSpPr>
      <p:sp>
        <p:nvSpPr>
          <p:cNvPr id="5872" name="Google Shape;5872;g1371c830113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3" name="Google Shape;5873;g1371c830113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71"/>
        <p:cNvGrpSpPr/>
        <p:nvPr/>
      </p:nvGrpSpPr>
      <p:grpSpPr>
        <a:xfrm>
          <a:off x="0" y="0"/>
          <a:ext cx="0" cy="0"/>
          <a:chOff x="0" y="0"/>
          <a:chExt cx="0" cy="0"/>
        </a:xfrm>
      </p:grpSpPr>
      <p:sp>
        <p:nvSpPr>
          <p:cNvPr id="5872" name="Google Shape;5872;g1371c830113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3" name="Google Shape;5873;g1371c830113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71"/>
        <p:cNvGrpSpPr/>
        <p:nvPr/>
      </p:nvGrpSpPr>
      <p:grpSpPr>
        <a:xfrm>
          <a:off x="0" y="0"/>
          <a:ext cx="0" cy="0"/>
          <a:chOff x="0" y="0"/>
          <a:chExt cx="0" cy="0"/>
        </a:xfrm>
      </p:grpSpPr>
      <p:sp>
        <p:nvSpPr>
          <p:cNvPr id="5872" name="Google Shape;5872;g1371c830113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3" name="Google Shape;5873;g1371c830113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71"/>
        <p:cNvGrpSpPr/>
        <p:nvPr/>
      </p:nvGrpSpPr>
      <p:grpSpPr>
        <a:xfrm>
          <a:off x="0" y="0"/>
          <a:ext cx="0" cy="0"/>
          <a:chOff x="0" y="0"/>
          <a:chExt cx="0" cy="0"/>
        </a:xfrm>
      </p:grpSpPr>
      <p:sp>
        <p:nvSpPr>
          <p:cNvPr id="5872" name="Google Shape;5872;g1371c830113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3" name="Google Shape;5873;g1371c830113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ln>
        </p:spPr>
      </p:sp>
      <p:sp>
        <p:nvSpPr>
          <p:cNvPr id="19458"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vi-VN">
              <a:latin typeface="Calibri" panose="020F0502020204030204" pitchFamily="34" charset="0"/>
            </a:endParaRPr>
          </a:p>
        </p:txBody>
      </p:sp>
      <p:sp>
        <p:nvSpPr>
          <p:cNvPr id="21507" name="Slide Number Placeholder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9ED2755-F98F-4838-8A48-5769FAB755E1}" type="slidenum">
              <a:rPr lang="en-US">
                <a:cs typeface="Arial" panose="020B0604020202020204" pitchFamily="34" charset="0"/>
              </a:rPr>
            </a:fld>
            <a:endParaRPr 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7"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7"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7"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空白页">
    <p:spTree>
      <p:nvGrpSpPr>
        <p:cNvPr id="1" name=""/>
        <p:cNvGrpSpPr/>
        <p:nvPr/>
      </p:nvGrpSpPr>
      <p:grpSpPr>
        <a:xfrm>
          <a:off x="0" y="0"/>
          <a:ext cx="0" cy="0"/>
          <a:chOff x="0" y="0"/>
          <a:chExt cx="0" cy="0"/>
        </a:xfrm>
      </p:grpSpPr>
      <p:pic>
        <p:nvPicPr>
          <p:cNvPr id="2"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2317"/>
        <p:cNvGrpSpPr/>
        <p:nvPr/>
      </p:nvGrpSpPr>
      <p:grpSpPr>
        <a:xfrm>
          <a:off x="0" y="0"/>
          <a:ext cx="0" cy="0"/>
          <a:chOff x="0" y="0"/>
          <a:chExt cx="0" cy="0"/>
        </a:xfrm>
      </p:grpSpPr>
      <p:grpSp>
        <p:nvGrpSpPr>
          <p:cNvPr id="2318" name="Google Shape;2318;p31"/>
          <p:cNvGrpSpPr/>
          <p:nvPr/>
        </p:nvGrpSpPr>
        <p:grpSpPr>
          <a:xfrm>
            <a:off x="652259" y="-228000"/>
            <a:ext cx="10887484" cy="2580133"/>
            <a:chOff x="489194" y="-171000"/>
            <a:chExt cx="8165613" cy="1935100"/>
          </a:xfrm>
        </p:grpSpPr>
        <p:grpSp>
          <p:nvGrpSpPr>
            <p:cNvPr id="2319" name="Google Shape;2319;p31"/>
            <p:cNvGrpSpPr/>
            <p:nvPr/>
          </p:nvGrpSpPr>
          <p:grpSpPr>
            <a:xfrm>
              <a:off x="489194" y="257625"/>
              <a:ext cx="8165613" cy="1506475"/>
              <a:chOff x="567863" y="181425"/>
              <a:chExt cx="8165613" cy="1506475"/>
            </a:xfrm>
          </p:grpSpPr>
          <p:grpSp>
            <p:nvGrpSpPr>
              <p:cNvPr id="2320" name="Google Shape;2320;p31"/>
              <p:cNvGrpSpPr/>
              <p:nvPr/>
            </p:nvGrpSpPr>
            <p:grpSpPr>
              <a:xfrm>
                <a:off x="567863" y="181425"/>
                <a:ext cx="8165613" cy="1358200"/>
                <a:chOff x="567863" y="181425"/>
                <a:chExt cx="8165613" cy="1358200"/>
              </a:xfrm>
            </p:grpSpPr>
            <p:sp>
              <p:nvSpPr>
                <p:cNvPr id="2321" name="Google Shape;2321;p31"/>
                <p:cNvSpPr/>
                <p:nvPr/>
              </p:nvSpPr>
              <p:spPr>
                <a:xfrm>
                  <a:off x="567863" y="391225"/>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31"/>
                <p:cNvSpPr/>
                <p:nvPr/>
              </p:nvSpPr>
              <p:spPr>
                <a:xfrm>
                  <a:off x="598675" y="181425"/>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3" name="Google Shape;2323;p31"/>
              <p:cNvSpPr/>
              <p:nvPr/>
            </p:nvSpPr>
            <p:spPr>
              <a:xfrm>
                <a:off x="567863" y="539500"/>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31"/>
            <p:cNvGrpSpPr/>
            <p:nvPr/>
          </p:nvGrpSpPr>
          <p:grpSpPr>
            <a:xfrm>
              <a:off x="489194" y="-171000"/>
              <a:ext cx="8165613" cy="1506475"/>
              <a:chOff x="567863" y="181425"/>
              <a:chExt cx="8165613" cy="1506475"/>
            </a:xfrm>
          </p:grpSpPr>
          <p:grpSp>
            <p:nvGrpSpPr>
              <p:cNvPr id="2325" name="Google Shape;2325;p31"/>
              <p:cNvGrpSpPr/>
              <p:nvPr/>
            </p:nvGrpSpPr>
            <p:grpSpPr>
              <a:xfrm>
                <a:off x="567863" y="181425"/>
                <a:ext cx="8165613" cy="1358200"/>
                <a:chOff x="567863" y="181425"/>
                <a:chExt cx="8165613" cy="1358200"/>
              </a:xfrm>
            </p:grpSpPr>
            <p:sp>
              <p:nvSpPr>
                <p:cNvPr id="2326" name="Google Shape;2326;p31"/>
                <p:cNvSpPr/>
                <p:nvPr/>
              </p:nvSpPr>
              <p:spPr>
                <a:xfrm>
                  <a:off x="567863" y="391225"/>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31"/>
                <p:cNvSpPr/>
                <p:nvPr/>
              </p:nvSpPr>
              <p:spPr>
                <a:xfrm>
                  <a:off x="598675" y="181425"/>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8" name="Google Shape;2328;p31"/>
              <p:cNvSpPr/>
              <p:nvPr/>
            </p:nvSpPr>
            <p:spPr>
              <a:xfrm>
                <a:off x="567863" y="539500"/>
                <a:ext cx="8134800" cy="1148400"/>
              </a:xfrm>
              <a:prstGeom prst="arc">
                <a:avLst>
                  <a:gd name="adj1" fmla="val 10755894"/>
                  <a:gd name="adj2" fmla="val 0"/>
                </a:avLst>
              </a:prstGeom>
              <a:noFill/>
              <a:ln w="2286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29" name="Google Shape;2329;p31"/>
          <p:cNvGrpSpPr/>
          <p:nvPr/>
        </p:nvGrpSpPr>
        <p:grpSpPr>
          <a:xfrm>
            <a:off x="-1458366" y="6033200"/>
            <a:ext cx="15109015" cy="1053000"/>
            <a:chOff x="-1093775" y="4524900"/>
            <a:chExt cx="11331761" cy="789750"/>
          </a:xfrm>
        </p:grpSpPr>
        <p:sp>
          <p:nvSpPr>
            <p:cNvPr id="2330" name="Google Shape;2330;p31"/>
            <p:cNvSpPr/>
            <p:nvPr/>
          </p:nvSpPr>
          <p:spPr>
            <a:xfrm>
              <a:off x="-17450" y="4995450"/>
              <a:ext cx="9161400" cy="31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31"/>
            <p:cNvSpPr/>
            <p:nvPr/>
          </p:nvSpPr>
          <p:spPr>
            <a:xfrm>
              <a:off x="-1093775" y="4524900"/>
              <a:ext cx="11331761" cy="480573"/>
            </a:xfrm>
            <a:custGeom>
              <a:avLst/>
              <a:gdLst/>
              <a:ahLst/>
              <a:cxnLst/>
              <a:rect l="l" t="t" r="r" b="b"/>
              <a:pathLst>
                <a:path w="82214" h="7277" extrusionOk="0">
                  <a:moveTo>
                    <a:pt x="1" y="7277"/>
                  </a:moveTo>
                  <a:lnTo>
                    <a:pt x="82214" y="7277"/>
                  </a:lnTo>
                  <a:lnTo>
                    <a:pt x="74180" y="0"/>
                  </a:lnTo>
                  <a:lnTo>
                    <a:pt x="8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nvGrpSpPr>
          <p:cNvPr id="2332" name="Google Shape;2332;p31"/>
          <p:cNvGrpSpPr/>
          <p:nvPr/>
        </p:nvGrpSpPr>
        <p:grpSpPr>
          <a:xfrm>
            <a:off x="-760945" y="701"/>
            <a:ext cx="1958020" cy="6495377"/>
            <a:chOff x="-570709" y="525"/>
            <a:chExt cx="1468515" cy="4871533"/>
          </a:xfrm>
        </p:grpSpPr>
        <p:sp>
          <p:nvSpPr>
            <p:cNvPr id="2333" name="Google Shape;2333;p31"/>
            <p:cNvSpPr/>
            <p:nvPr/>
          </p:nvSpPr>
          <p:spPr>
            <a:xfrm>
              <a:off x="-570709" y="525"/>
              <a:ext cx="1468515" cy="4871492"/>
            </a:xfrm>
            <a:custGeom>
              <a:avLst/>
              <a:gdLst/>
              <a:ahLst/>
              <a:cxnLst/>
              <a:rect l="l" t="t" r="r" b="b"/>
              <a:pathLst>
                <a:path w="11585" h="31917" extrusionOk="0">
                  <a:moveTo>
                    <a:pt x="2735" y="1078"/>
                  </a:moveTo>
                  <a:cubicBezTo>
                    <a:pt x="2043" y="9991"/>
                    <a:pt x="1" y="23075"/>
                    <a:pt x="506" y="31494"/>
                  </a:cubicBezTo>
                  <a:cubicBezTo>
                    <a:pt x="1169" y="31676"/>
                    <a:pt x="2294" y="31699"/>
                    <a:pt x="3434" y="31532"/>
                  </a:cubicBezTo>
                  <a:cubicBezTo>
                    <a:pt x="3864" y="31789"/>
                    <a:pt x="6152" y="31872"/>
                    <a:pt x="6513" y="31625"/>
                  </a:cubicBezTo>
                  <a:cubicBezTo>
                    <a:pt x="8213" y="31828"/>
                    <a:pt x="9845" y="31917"/>
                    <a:pt x="11585" y="31570"/>
                  </a:cubicBezTo>
                  <a:cubicBezTo>
                    <a:pt x="11519" y="21072"/>
                    <a:pt x="11395" y="10493"/>
                    <a:pt x="1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31"/>
            <p:cNvSpPr/>
            <p:nvPr/>
          </p:nvSpPr>
          <p:spPr>
            <a:xfrm>
              <a:off x="-126084" y="511225"/>
              <a:ext cx="753423" cy="4360833"/>
            </a:xfrm>
            <a:custGeom>
              <a:avLst/>
              <a:gdLst/>
              <a:ahLst/>
              <a:cxnLst/>
              <a:rect l="l" t="t" r="r" b="b"/>
              <a:pathLst>
                <a:path w="5372" h="28426" extrusionOk="0">
                  <a:moveTo>
                    <a:pt x="0" y="28274"/>
                  </a:moveTo>
                  <a:cubicBezTo>
                    <a:pt x="266" y="28255"/>
                    <a:pt x="537" y="28226"/>
                    <a:pt x="810" y="28186"/>
                  </a:cubicBezTo>
                  <a:cubicBezTo>
                    <a:pt x="917" y="28251"/>
                    <a:pt x="1142" y="28304"/>
                    <a:pt x="1424" y="28344"/>
                  </a:cubicBezTo>
                  <a:cubicBezTo>
                    <a:pt x="1421" y="19008"/>
                    <a:pt x="1348" y="9279"/>
                    <a:pt x="2232" y="1"/>
                  </a:cubicBezTo>
                  <a:lnTo>
                    <a:pt x="1764" y="39"/>
                  </a:lnTo>
                  <a:cubicBezTo>
                    <a:pt x="877" y="8975"/>
                    <a:pt x="452" y="19733"/>
                    <a:pt x="0" y="28274"/>
                  </a:cubicBezTo>
                  <a:close/>
                  <a:moveTo>
                    <a:pt x="2881" y="28425"/>
                  </a:moveTo>
                  <a:cubicBezTo>
                    <a:pt x="3353" y="28416"/>
                    <a:pt x="3753" y="28371"/>
                    <a:pt x="3887" y="28279"/>
                  </a:cubicBezTo>
                  <a:cubicBezTo>
                    <a:pt x="4187" y="28315"/>
                    <a:pt x="4484" y="28347"/>
                    <a:pt x="4780" y="28374"/>
                  </a:cubicBezTo>
                  <a:cubicBezTo>
                    <a:pt x="4395" y="18048"/>
                    <a:pt x="4426" y="10474"/>
                    <a:pt x="5372" y="114"/>
                  </a:cubicBezTo>
                  <a:lnTo>
                    <a:pt x="4607" y="152"/>
                  </a:lnTo>
                  <a:cubicBezTo>
                    <a:pt x="4076" y="9485"/>
                    <a:pt x="3283" y="19083"/>
                    <a:pt x="2881" y="28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5" name="Google Shape;2335;p31"/>
          <p:cNvGrpSpPr/>
          <p:nvPr/>
        </p:nvGrpSpPr>
        <p:grpSpPr>
          <a:xfrm>
            <a:off x="10994820" y="701"/>
            <a:ext cx="1958035" cy="6495404"/>
            <a:chOff x="8246115" y="525"/>
            <a:chExt cx="1468526" cy="4871553"/>
          </a:xfrm>
        </p:grpSpPr>
        <p:sp>
          <p:nvSpPr>
            <p:cNvPr id="2336" name="Google Shape;2336;p31"/>
            <p:cNvSpPr/>
            <p:nvPr/>
          </p:nvSpPr>
          <p:spPr>
            <a:xfrm>
              <a:off x="8246115" y="525"/>
              <a:ext cx="1468526" cy="4849389"/>
            </a:xfrm>
            <a:custGeom>
              <a:avLst/>
              <a:gdLst/>
              <a:ahLst/>
              <a:cxnLst/>
              <a:rect l="l" t="t" r="r" b="b"/>
              <a:pathLst>
                <a:path w="11586" h="31917" extrusionOk="0">
                  <a:moveTo>
                    <a:pt x="8851" y="1078"/>
                  </a:moveTo>
                  <a:cubicBezTo>
                    <a:pt x="9543" y="9991"/>
                    <a:pt x="11585" y="23075"/>
                    <a:pt x="11079" y="31494"/>
                  </a:cubicBezTo>
                  <a:cubicBezTo>
                    <a:pt x="10417" y="31676"/>
                    <a:pt x="9292" y="31699"/>
                    <a:pt x="8151" y="31532"/>
                  </a:cubicBezTo>
                  <a:cubicBezTo>
                    <a:pt x="7722" y="31789"/>
                    <a:pt x="5435" y="31872"/>
                    <a:pt x="5074" y="31625"/>
                  </a:cubicBezTo>
                  <a:cubicBezTo>
                    <a:pt x="3373" y="31828"/>
                    <a:pt x="1741" y="31917"/>
                    <a:pt x="0" y="31570"/>
                  </a:cubicBezTo>
                  <a:cubicBezTo>
                    <a:pt x="67" y="21072"/>
                    <a:pt x="191" y="10493"/>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31"/>
            <p:cNvSpPr/>
            <p:nvPr/>
          </p:nvSpPr>
          <p:spPr>
            <a:xfrm>
              <a:off x="8516691" y="508900"/>
              <a:ext cx="753469" cy="4363178"/>
            </a:xfrm>
            <a:custGeom>
              <a:avLst/>
              <a:gdLst/>
              <a:ahLst/>
              <a:cxnLst/>
              <a:rect l="l" t="t" r="r" b="b"/>
              <a:pathLst>
                <a:path w="5373" h="28426" extrusionOk="0">
                  <a:moveTo>
                    <a:pt x="5373" y="28274"/>
                  </a:moveTo>
                  <a:cubicBezTo>
                    <a:pt x="5108" y="28255"/>
                    <a:pt x="4836" y="28226"/>
                    <a:pt x="4564" y="28186"/>
                  </a:cubicBezTo>
                  <a:cubicBezTo>
                    <a:pt x="4456" y="28251"/>
                    <a:pt x="4231" y="28304"/>
                    <a:pt x="3948" y="28344"/>
                  </a:cubicBezTo>
                  <a:cubicBezTo>
                    <a:pt x="3950" y="19008"/>
                    <a:pt x="4023" y="9279"/>
                    <a:pt x="3141" y="1"/>
                  </a:cubicBezTo>
                  <a:lnTo>
                    <a:pt x="3607" y="39"/>
                  </a:lnTo>
                  <a:cubicBezTo>
                    <a:pt x="4496" y="8975"/>
                    <a:pt x="4921" y="19733"/>
                    <a:pt x="5373" y="28274"/>
                  </a:cubicBezTo>
                  <a:close/>
                  <a:moveTo>
                    <a:pt x="2491" y="28425"/>
                  </a:moveTo>
                  <a:cubicBezTo>
                    <a:pt x="2019" y="28416"/>
                    <a:pt x="1619" y="28371"/>
                    <a:pt x="1485" y="28279"/>
                  </a:cubicBezTo>
                  <a:cubicBezTo>
                    <a:pt x="1185" y="28315"/>
                    <a:pt x="888" y="28347"/>
                    <a:pt x="592" y="28374"/>
                  </a:cubicBezTo>
                  <a:cubicBezTo>
                    <a:pt x="977" y="18048"/>
                    <a:pt x="946" y="10474"/>
                    <a:pt x="0" y="114"/>
                  </a:cubicBezTo>
                  <a:lnTo>
                    <a:pt x="765" y="152"/>
                  </a:lnTo>
                  <a:cubicBezTo>
                    <a:pt x="1296" y="9485"/>
                    <a:pt x="2090" y="19083"/>
                    <a:pt x="2491" y="28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8" name="Google Shape;2338;p31"/>
          <p:cNvGrpSpPr/>
          <p:nvPr/>
        </p:nvGrpSpPr>
        <p:grpSpPr>
          <a:xfrm>
            <a:off x="-1394914" y="-377933"/>
            <a:ext cx="14981827" cy="1194973"/>
            <a:chOff x="-1046185" y="-283450"/>
            <a:chExt cx="11236370" cy="896230"/>
          </a:xfrm>
        </p:grpSpPr>
        <p:sp>
          <p:nvSpPr>
            <p:cNvPr id="2339" name="Google Shape;2339;p31"/>
            <p:cNvSpPr/>
            <p:nvPr/>
          </p:nvSpPr>
          <p:spPr>
            <a:xfrm>
              <a:off x="2965525" y="-94362"/>
              <a:ext cx="3229725" cy="616490"/>
            </a:xfrm>
            <a:custGeom>
              <a:avLst/>
              <a:gdLst/>
              <a:ahLst/>
              <a:cxnLst/>
              <a:rect l="l" t="t" r="r" b="b"/>
              <a:pathLst>
                <a:path w="31190" h="6909" extrusionOk="0">
                  <a:moveTo>
                    <a:pt x="31189" y="1"/>
                  </a:moveTo>
                  <a:cubicBezTo>
                    <a:pt x="31189" y="3815"/>
                    <a:pt x="24207" y="6909"/>
                    <a:pt x="15594" y="6909"/>
                  </a:cubicBezTo>
                  <a:cubicBezTo>
                    <a:pt x="6981" y="6909"/>
                    <a:pt x="0" y="381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31"/>
            <p:cNvSpPr/>
            <p:nvPr/>
          </p:nvSpPr>
          <p:spPr>
            <a:xfrm>
              <a:off x="3094755" y="-208850"/>
              <a:ext cx="2970850" cy="821630"/>
            </a:xfrm>
            <a:custGeom>
              <a:avLst/>
              <a:gdLst/>
              <a:ahLst/>
              <a:cxnLst/>
              <a:rect l="l" t="t" r="r" b="b"/>
              <a:pathLst>
                <a:path w="28690" h="9208" extrusionOk="0">
                  <a:moveTo>
                    <a:pt x="28690" y="0"/>
                  </a:moveTo>
                  <a:cubicBezTo>
                    <a:pt x="26421" y="8864"/>
                    <a:pt x="2784" y="9207"/>
                    <a:pt x="0" y="0"/>
                  </a:cubicBezTo>
                  <a:cubicBezTo>
                    <a:pt x="4359" y="8030"/>
                    <a:pt x="26401" y="6916"/>
                    <a:pt x="28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1"/>
            <p:cNvSpPr/>
            <p:nvPr/>
          </p:nvSpPr>
          <p:spPr>
            <a:xfrm>
              <a:off x="3450034" y="-126665"/>
              <a:ext cx="2370363" cy="414116"/>
            </a:xfrm>
            <a:custGeom>
              <a:avLst/>
              <a:gdLst/>
              <a:ahLst/>
              <a:cxnLst/>
              <a:rect l="l" t="t" r="r" b="b"/>
              <a:pathLst>
                <a:path w="22891" h="4641" extrusionOk="0">
                  <a:moveTo>
                    <a:pt x="22890" y="1"/>
                  </a:moveTo>
                  <a:cubicBezTo>
                    <a:pt x="17980" y="4512"/>
                    <a:pt x="5077" y="4640"/>
                    <a:pt x="0" y="1"/>
                  </a:cubicBezTo>
                  <a:lnTo>
                    <a:pt x="1036" y="1"/>
                  </a:lnTo>
                  <a:cubicBezTo>
                    <a:pt x="6572" y="3295"/>
                    <a:pt x="17099" y="2983"/>
                    <a:pt x="22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31"/>
            <p:cNvSpPr/>
            <p:nvPr/>
          </p:nvSpPr>
          <p:spPr>
            <a:xfrm>
              <a:off x="350083" y="-55388"/>
              <a:ext cx="890841" cy="576359"/>
            </a:xfrm>
            <a:custGeom>
              <a:avLst/>
              <a:gdLst/>
              <a:ahLst/>
              <a:cxnLst/>
              <a:rect l="l" t="t" r="r" b="b"/>
              <a:pathLst>
                <a:path w="8603" h="5566" extrusionOk="0">
                  <a:moveTo>
                    <a:pt x="288" y="209"/>
                  </a:moveTo>
                  <a:lnTo>
                    <a:pt x="0" y="3521"/>
                  </a:lnTo>
                  <a:cubicBezTo>
                    <a:pt x="774" y="4904"/>
                    <a:pt x="2145" y="5429"/>
                    <a:pt x="3308" y="5472"/>
                  </a:cubicBezTo>
                  <a:cubicBezTo>
                    <a:pt x="5811" y="5566"/>
                    <a:pt x="8051" y="4514"/>
                    <a:pt x="8571" y="2615"/>
                  </a:cubicBezTo>
                  <a:lnTo>
                    <a:pt x="8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31"/>
            <p:cNvSpPr/>
            <p:nvPr/>
          </p:nvSpPr>
          <p:spPr>
            <a:xfrm>
              <a:off x="247258" y="-43479"/>
              <a:ext cx="983000" cy="515472"/>
            </a:xfrm>
            <a:custGeom>
              <a:avLst/>
              <a:gdLst/>
              <a:ahLst/>
              <a:cxnLst/>
              <a:rect l="l" t="t" r="r" b="b"/>
              <a:pathLst>
                <a:path w="9493" h="4978" extrusionOk="0">
                  <a:moveTo>
                    <a:pt x="318" y="1"/>
                  </a:moveTo>
                  <a:cubicBezTo>
                    <a:pt x="0" y="3629"/>
                    <a:pt x="2316" y="4788"/>
                    <a:pt x="4119" y="4850"/>
                  </a:cubicBezTo>
                  <a:cubicBezTo>
                    <a:pt x="7746" y="4977"/>
                    <a:pt x="9492" y="2392"/>
                    <a:pt x="9312" y="1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31"/>
            <p:cNvSpPr/>
            <p:nvPr/>
          </p:nvSpPr>
          <p:spPr>
            <a:xfrm>
              <a:off x="338485" y="-42444"/>
              <a:ext cx="817631" cy="399185"/>
            </a:xfrm>
            <a:custGeom>
              <a:avLst/>
              <a:gdLst/>
              <a:ahLst/>
              <a:cxnLst/>
              <a:rect l="l" t="t" r="r" b="b"/>
              <a:pathLst>
                <a:path w="7896" h="3855" extrusionOk="0">
                  <a:moveTo>
                    <a:pt x="72" y="0"/>
                  </a:moveTo>
                  <a:cubicBezTo>
                    <a:pt x="1130" y="2147"/>
                    <a:pt x="2034" y="3189"/>
                    <a:pt x="3599" y="3203"/>
                  </a:cubicBezTo>
                  <a:cubicBezTo>
                    <a:pt x="5102" y="3218"/>
                    <a:pt x="6458" y="2034"/>
                    <a:pt x="7890" y="115"/>
                  </a:cubicBezTo>
                  <a:lnTo>
                    <a:pt x="7895" y="115"/>
                  </a:lnTo>
                  <a:cubicBezTo>
                    <a:pt x="6606" y="2496"/>
                    <a:pt x="5303" y="3672"/>
                    <a:pt x="3680" y="3765"/>
                  </a:cubicBezTo>
                  <a:cubicBezTo>
                    <a:pt x="2101" y="3854"/>
                    <a:pt x="680" y="280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31"/>
            <p:cNvSpPr/>
            <p:nvPr/>
          </p:nvSpPr>
          <p:spPr>
            <a:xfrm>
              <a:off x="428159" y="-41305"/>
              <a:ext cx="621404" cy="222736"/>
            </a:xfrm>
            <a:custGeom>
              <a:avLst/>
              <a:gdLst/>
              <a:ahLst/>
              <a:cxnLst/>
              <a:rect l="l" t="t" r="r" b="b"/>
              <a:pathLst>
                <a:path w="6001" h="2151" extrusionOk="0">
                  <a:moveTo>
                    <a:pt x="266" y="5"/>
                  </a:moveTo>
                  <a:cubicBezTo>
                    <a:pt x="1027" y="963"/>
                    <a:pt x="1796" y="1548"/>
                    <a:pt x="2892" y="1563"/>
                  </a:cubicBezTo>
                  <a:cubicBezTo>
                    <a:pt x="3945" y="1579"/>
                    <a:pt x="4842" y="993"/>
                    <a:pt x="5799" y="87"/>
                  </a:cubicBezTo>
                  <a:lnTo>
                    <a:pt x="6001" y="89"/>
                  </a:lnTo>
                  <a:cubicBezTo>
                    <a:pt x="5056" y="1301"/>
                    <a:pt x="4099" y="2062"/>
                    <a:pt x="2904" y="2106"/>
                  </a:cubicBezTo>
                  <a:cubicBezTo>
                    <a:pt x="1718" y="2151"/>
                    <a:pt x="762" y="14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31"/>
            <p:cNvSpPr/>
            <p:nvPr/>
          </p:nvSpPr>
          <p:spPr>
            <a:xfrm>
              <a:off x="1167710" y="-36438"/>
              <a:ext cx="1050825" cy="550886"/>
            </a:xfrm>
            <a:custGeom>
              <a:avLst/>
              <a:gdLst/>
              <a:ahLst/>
              <a:cxnLst/>
              <a:rect l="l" t="t" r="r" b="b"/>
              <a:pathLst>
                <a:path w="10148" h="5320" extrusionOk="0">
                  <a:moveTo>
                    <a:pt x="342" y="1"/>
                  </a:moveTo>
                  <a:cubicBezTo>
                    <a:pt x="1" y="3879"/>
                    <a:pt x="2477" y="5117"/>
                    <a:pt x="4404" y="5184"/>
                  </a:cubicBezTo>
                  <a:cubicBezTo>
                    <a:pt x="8280" y="5319"/>
                    <a:pt x="10147" y="2556"/>
                    <a:pt x="9955"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31"/>
            <p:cNvSpPr/>
            <p:nvPr/>
          </p:nvSpPr>
          <p:spPr>
            <a:xfrm>
              <a:off x="1265564" y="-35506"/>
              <a:ext cx="873858" cy="426730"/>
            </a:xfrm>
            <a:custGeom>
              <a:avLst/>
              <a:gdLst/>
              <a:ahLst/>
              <a:cxnLst/>
              <a:rect l="l" t="t" r="r" b="b"/>
              <a:pathLst>
                <a:path w="8439" h="4121" extrusionOk="0">
                  <a:moveTo>
                    <a:pt x="74" y="2"/>
                  </a:moveTo>
                  <a:cubicBezTo>
                    <a:pt x="1205" y="2298"/>
                    <a:pt x="2171" y="3411"/>
                    <a:pt x="3845" y="3426"/>
                  </a:cubicBezTo>
                  <a:cubicBezTo>
                    <a:pt x="5452" y="3440"/>
                    <a:pt x="6900" y="2176"/>
                    <a:pt x="8432" y="125"/>
                  </a:cubicBezTo>
                  <a:lnTo>
                    <a:pt x="8439" y="125"/>
                  </a:lnTo>
                  <a:cubicBezTo>
                    <a:pt x="7059" y="2669"/>
                    <a:pt x="5666" y="3928"/>
                    <a:pt x="3933" y="4026"/>
                  </a:cubicBezTo>
                  <a:cubicBezTo>
                    <a:pt x="2247" y="4120"/>
                    <a:pt x="726" y="299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31"/>
            <p:cNvSpPr/>
            <p:nvPr/>
          </p:nvSpPr>
          <p:spPr>
            <a:xfrm>
              <a:off x="1361451" y="-34056"/>
              <a:ext cx="664273" cy="238165"/>
            </a:xfrm>
            <a:custGeom>
              <a:avLst/>
              <a:gdLst/>
              <a:ahLst/>
              <a:cxnLst/>
              <a:rect l="l" t="t" r="r" b="b"/>
              <a:pathLst>
                <a:path w="6415" h="2300" extrusionOk="0">
                  <a:moveTo>
                    <a:pt x="282" y="6"/>
                  </a:moveTo>
                  <a:cubicBezTo>
                    <a:pt x="1098" y="1030"/>
                    <a:pt x="1917" y="1652"/>
                    <a:pt x="3091" y="1670"/>
                  </a:cubicBezTo>
                  <a:cubicBezTo>
                    <a:pt x="4216" y="1686"/>
                    <a:pt x="5173" y="1061"/>
                    <a:pt x="6197" y="91"/>
                  </a:cubicBezTo>
                  <a:lnTo>
                    <a:pt x="6414" y="95"/>
                  </a:lnTo>
                  <a:cubicBezTo>
                    <a:pt x="5404" y="1390"/>
                    <a:pt x="4380" y="2203"/>
                    <a:pt x="3103" y="2250"/>
                  </a:cubicBezTo>
                  <a:cubicBezTo>
                    <a:pt x="1836" y="2299"/>
                    <a:pt x="814" y="153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31"/>
            <p:cNvSpPr/>
            <p:nvPr/>
          </p:nvSpPr>
          <p:spPr>
            <a:xfrm>
              <a:off x="2161992" y="-36438"/>
              <a:ext cx="1050722" cy="550886"/>
            </a:xfrm>
            <a:custGeom>
              <a:avLst/>
              <a:gdLst/>
              <a:ahLst/>
              <a:cxnLst/>
              <a:rect l="l" t="t" r="r" b="b"/>
              <a:pathLst>
                <a:path w="10147" h="5320" extrusionOk="0">
                  <a:moveTo>
                    <a:pt x="341" y="1"/>
                  </a:moveTo>
                  <a:cubicBezTo>
                    <a:pt x="0" y="3879"/>
                    <a:pt x="2476" y="5117"/>
                    <a:pt x="4402" y="5184"/>
                  </a:cubicBezTo>
                  <a:cubicBezTo>
                    <a:pt x="8279" y="5319"/>
                    <a:pt x="10146" y="2556"/>
                    <a:pt x="9954"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31"/>
            <p:cNvSpPr/>
            <p:nvPr/>
          </p:nvSpPr>
          <p:spPr>
            <a:xfrm>
              <a:off x="2259847" y="-35506"/>
              <a:ext cx="873858" cy="426730"/>
            </a:xfrm>
            <a:custGeom>
              <a:avLst/>
              <a:gdLst/>
              <a:ahLst/>
              <a:cxnLst/>
              <a:rect l="l" t="t" r="r" b="b"/>
              <a:pathLst>
                <a:path w="8439" h="4121" extrusionOk="0">
                  <a:moveTo>
                    <a:pt x="74" y="2"/>
                  </a:moveTo>
                  <a:cubicBezTo>
                    <a:pt x="1206" y="2298"/>
                    <a:pt x="2172" y="3411"/>
                    <a:pt x="3845" y="3426"/>
                  </a:cubicBezTo>
                  <a:cubicBezTo>
                    <a:pt x="5452" y="3440"/>
                    <a:pt x="6901" y="2176"/>
                    <a:pt x="8433" y="125"/>
                  </a:cubicBezTo>
                  <a:lnTo>
                    <a:pt x="8439" y="125"/>
                  </a:lnTo>
                  <a:cubicBezTo>
                    <a:pt x="7060" y="2669"/>
                    <a:pt x="5667" y="3928"/>
                    <a:pt x="3934" y="4026"/>
                  </a:cubicBezTo>
                  <a:cubicBezTo>
                    <a:pt x="2248" y="4120"/>
                    <a:pt x="728" y="299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31"/>
            <p:cNvSpPr/>
            <p:nvPr/>
          </p:nvSpPr>
          <p:spPr>
            <a:xfrm>
              <a:off x="2355630" y="-34056"/>
              <a:ext cx="664273" cy="238165"/>
            </a:xfrm>
            <a:custGeom>
              <a:avLst/>
              <a:gdLst/>
              <a:ahLst/>
              <a:cxnLst/>
              <a:rect l="l" t="t" r="r" b="b"/>
              <a:pathLst>
                <a:path w="6415" h="2300" extrusionOk="0">
                  <a:moveTo>
                    <a:pt x="282" y="6"/>
                  </a:moveTo>
                  <a:cubicBezTo>
                    <a:pt x="1097" y="1030"/>
                    <a:pt x="1918" y="1652"/>
                    <a:pt x="3091" y="1670"/>
                  </a:cubicBezTo>
                  <a:cubicBezTo>
                    <a:pt x="4216" y="1686"/>
                    <a:pt x="5173" y="1061"/>
                    <a:pt x="6197" y="91"/>
                  </a:cubicBezTo>
                  <a:lnTo>
                    <a:pt x="6414" y="95"/>
                  </a:lnTo>
                  <a:cubicBezTo>
                    <a:pt x="5402" y="1390"/>
                    <a:pt x="4381" y="2203"/>
                    <a:pt x="3103" y="2250"/>
                  </a:cubicBezTo>
                  <a:cubicBezTo>
                    <a:pt x="1836" y="2299"/>
                    <a:pt x="814" y="153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31"/>
            <p:cNvSpPr/>
            <p:nvPr/>
          </p:nvSpPr>
          <p:spPr>
            <a:xfrm>
              <a:off x="5964952" y="-36438"/>
              <a:ext cx="1050722" cy="550886"/>
            </a:xfrm>
            <a:custGeom>
              <a:avLst/>
              <a:gdLst/>
              <a:ahLst/>
              <a:cxnLst/>
              <a:rect l="l" t="t" r="r" b="b"/>
              <a:pathLst>
                <a:path w="10147" h="5320" extrusionOk="0">
                  <a:moveTo>
                    <a:pt x="341" y="1"/>
                  </a:moveTo>
                  <a:cubicBezTo>
                    <a:pt x="0" y="3879"/>
                    <a:pt x="2476" y="5117"/>
                    <a:pt x="4404" y="5184"/>
                  </a:cubicBezTo>
                  <a:cubicBezTo>
                    <a:pt x="8279" y="5319"/>
                    <a:pt x="10147" y="2556"/>
                    <a:pt x="9954"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31"/>
            <p:cNvSpPr/>
            <p:nvPr/>
          </p:nvSpPr>
          <p:spPr>
            <a:xfrm>
              <a:off x="6062703" y="-35506"/>
              <a:ext cx="873962" cy="426730"/>
            </a:xfrm>
            <a:custGeom>
              <a:avLst/>
              <a:gdLst/>
              <a:ahLst/>
              <a:cxnLst/>
              <a:rect l="l" t="t" r="r" b="b"/>
              <a:pathLst>
                <a:path w="8440" h="4121" extrusionOk="0">
                  <a:moveTo>
                    <a:pt x="75" y="2"/>
                  </a:moveTo>
                  <a:cubicBezTo>
                    <a:pt x="1205" y="2298"/>
                    <a:pt x="2172" y="3411"/>
                    <a:pt x="3845" y="3426"/>
                  </a:cubicBezTo>
                  <a:cubicBezTo>
                    <a:pt x="5453" y="3440"/>
                    <a:pt x="6902" y="2176"/>
                    <a:pt x="8433" y="125"/>
                  </a:cubicBezTo>
                  <a:lnTo>
                    <a:pt x="8439" y="125"/>
                  </a:lnTo>
                  <a:cubicBezTo>
                    <a:pt x="7060" y="2669"/>
                    <a:pt x="5667" y="3928"/>
                    <a:pt x="3934" y="4026"/>
                  </a:cubicBezTo>
                  <a:cubicBezTo>
                    <a:pt x="2248" y="4120"/>
                    <a:pt x="727" y="299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31"/>
            <p:cNvSpPr/>
            <p:nvPr/>
          </p:nvSpPr>
          <p:spPr>
            <a:xfrm>
              <a:off x="6158279" y="-34056"/>
              <a:ext cx="664273" cy="238165"/>
            </a:xfrm>
            <a:custGeom>
              <a:avLst/>
              <a:gdLst/>
              <a:ahLst/>
              <a:cxnLst/>
              <a:rect l="l" t="t" r="r" b="b"/>
              <a:pathLst>
                <a:path w="6415" h="2300" extrusionOk="0">
                  <a:moveTo>
                    <a:pt x="284" y="6"/>
                  </a:moveTo>
                  <a:cubicBezTo>
                    <a:pt x="1100" y="1030"/>
                    <a:pt x="1920" y="1652"/>
                    <a:pt x="3091" y="1670"/>
                  </a:cubicBezTo>
                  <a:cubicBezTo>
                    <a:pt x="4218" y="1686"/>
                    <a:pt x="5175" y="1061"/>
                    <a:pt x="6198" y="91"/>
                  </a:cubicBezTo>
                  <a:lnTo>
                    <a:pt x="6414" y="95"/>
                  </a:lnTo>
                  <a:cubicBezTo>
                    <a:pt x="5403" y="1390"/>
                    <a:pt x="4381" y="2203"/>
                    <a:pt x="3104" y="2250"/>
                  </a:cubicBezTo>
                  <a:cubicBezTo>
                    <a:pt x="1836" y="2299"/>
                    <a:pt x="815" y="153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31"/>
            <p:cNvSpPr/>
            <p:nvPr/>
          </p:nvSpPr>
          <p:spPr>
            <a:xfrm>
              <a:off x="6948051" y="-36438"/>
              <a:ext cx="1050618" cy="550886"/>
            </a:xfrm>
            <a:custGeom>
              <a:avLst/>
              <a:gdLst/>
              <a:ahLst/>
              <a:cxnLst/>
              <a:rect l="l" t="t" r="r" b="b"/>
              <a:pathLst>
                <a:path w="10146" h="5320" extrusionOk="0">
                  <a:moveTo>
                    <a:pt x="341" y="1"/>
                  </a:moveTo>
                  <a:cubicBezTo>
                    <a:pt x="0" y="3879"/>
                    <a:pt x="2476" y="5117"/>
                    <a:pt x="4403" y="5184"/>
                  </a:cubicBezTo>
                  <a:cubicBezTo>
                    <a:pt x="8278" y="5319"/>
                    <a:pt x="10146" y="2556"/>
                    <a:pt x="9953"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31"/>
            <p:cNvSpPr/>
            <p:nvPr/>
          </p:nvSpPr>
          <p:spPr>
            <a:xfrm>
              <a:off x="7045802" y="-35506"/>
              <a:ext cx="874066" cy="426730"/>
            </a:xfrm>
            <a:custGeom>
              <a:avLst/>
              <a:gdLst/>
              <a:ahLst/>
              <a:cxnLst/>
              <a:rect l="l" t="t" r="r" b="b"/>
              <a:pathLst>
                <a:path w="8441" h="4121" extrusionOk="0">
                  <a:moveTo>
                    <a:pt x="76" y="2"/>
                  </a:moveTo>
                  <a:cubicBezTo>
                    <a:pt x="1207" y="2298"/>
                    <a:pt x="2173" y="3411"/>
                    <a:pt x="3847" y="3426"/>
                  </a:cubicBezTo>
                  <a:cubicBezTo>
                    <a:pt x="5454" y="3440"/>
                    <a:pt x="6902" y="2176"/>
                    <a:pt x="8434" y="125"/>
                  </a:cubicBezTo>
                  <a:lnTo>
                    <a:pt x="8440" y="125"/>
                  </a:lnTo>
                  <a:cubicBezTo>
                    <a:pt x="7061" y="2669"/>
                    <a:pt x="5668" y="3928"/>
                    <a:pt x="3935" y="4026"/>
                  </a:cubicBezTo>
                  <a:cubicBezTo>
                    <a:pt x="2248" y="4120"/>
                    <a:pt x="728" y="299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31"/>
            <p:cNvSpPr/>
            <p:nvPr/>
          </p:nvSpPr>
          <p:spPr>
            <a:xfrm>
              <a:off x="7141482" y="-34056"/>
              <a:ext cx="664273" cy="238165"/>
            </a:xfrm>
            <a:custGeom>
              <a:avLst/>
              <a:gdLst/>
              <a:ahLst/>
              <a:cxnLst/>
              <a:rect l="l" t="t" r="r" b="b"/>
              <a:pathLst>
                <a:path w="6415" h="2300" extrusionOk="0">
                  <a:moveTo>
                    <a:pt x="284" y="6"/>
                  </a:moveTo>
                  <a:cubicBezTo>
                    <a:pt x="1099" y="1030"/>
                    <a:pt x="1920" y="1652"/>
                    <a:pt x="3091" y="1670"/>
                  </a:cubicBezTo>
                  <a:cubicBezTo>
                    <a:pt x="4218" y="1686"/>
                    <a:pt x="5174" y="1061"/>
                    <a:pt x="6197" y="91"/>
                  </a:cubicBezTo>
                  <a:lnTo>
                    <a:pt x="6415" y="95"/>
                  </a:lnTo>
                  <a:cubicBezTo>
                    <a:pt x="5403" y="1390"/>
                    <a:pt x="4381" y="2203"/>
                    <a:pt x="3104" y="2250"/>
                  </a:cubicBezTo>
                  <a:cubicBezTo>
                    <a:pt x="1837" y="2299"/>
                    <a:pt x="814" y="153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31"/>
            <p:cNvSpPr/>
            <p:nvPr/>
          </p:nvSpPr>
          <p:spPr>
            <a:xfrm>
              <a:off x="7903296" y="-55388"/>
              <a:ext cx="890737" cy="576359"/>
            </a:xfrm>
            <a:custGeom>
              <a:avLst/>
              <a:gdLst/>
              <a:ahLst/>
              <a:cxnLst/>
              <a:rect l="l" t="t" r="r" b="b"/>
              <a:pathLst>
                <a:path w="8602" h="5566" extrusionOk="0">
                  <a:moveTo>
                    <a:pt x="8315" y="209"/>
                  </a:moveTo>
                  <a:lnTo>
                    <a:pt x="8602" y="3521"/>
                  </a:lnTo>
                  <a:cubicBezTo>
                    <a:pt x="7828" y="4904"/>
                    <a:pt x="6457" y="5429"/>
                    <a:pt x="5294" y="5472"/>
                  </a:cubicBezTo>
                  <a:cubicBezTo>
                    <a:pt x="2791" y="5566"/>
                    <a:pt x="551" y="4514"/>
                    <a:pt x="31" y="2615"/>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31"/>
            <p:cNvSpPr/>
            <p:nvPr/>
          </p:nvSpPr>
          <p:spPr>
            <a:xfrm>
              <a:off x="7913961" y="-43479"/>
              <a:ext cx="983000" cy="515472"/>
            </a:xfrm>
            <a:custGeom>
              <a:avLst/>
              <a:gdLst/>
              <a:ahLst/>
              <a:cxnLst/>
              <a:rect l="l" t="t" r="r" b="b"/>
              <a:pathLst>
                <a:path w="9493" h="4978" extrusionOk="0">
                  <a:moveTo>
                    <a:pt x="9174" y="1"/>
                  </a:moveTo>
                  <a:cubicBezTo>
                    <a:pt x="9492" y="3629"/>
                    <a:pt x="7177" y="4788"/>
                    <a:pt x="5373" y="4850"/>
                  </a:cubicBezTo>
                  <a:cubicBezTo>
                    <a:pt x="1747" y="4977"/>
                    <a:pt x="0" y="2392"/>
                    <a:pt x="180" y="1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31"/>
            <p:cNvSpPr/>
            <p:nvPr/>
          </p:nvSpPr>
          <p:spPr>
            <a:xfrm>
              <a:off x="7987999" y="-42444"/>
              <a:ext cx="817734" cy="399185"/>
            </a:xfrm>
            <a:custGeom>
              <a:avLst/>
              <a:gdLst/>
              <a:ahLst/>
              <a:cxnLst/>
              <a:rect l="l" t="t" r="r" b="b"/>
              <a:pathLst>
                <a:path w="7897" h="3855" extrusionOk="0">
                  <a:moveTo>
                    <a:pt x="7824" y="0"/>
                  </a:moveTo>
                  <a:cubicBezTo>
                    <a:pt x="6765" y="2147"/>
                    <a:pt x="5862" y="3189"/>
                    <a:pt x="4297" y="3203"/>
                  </a:cubicBezTo>
                  <a:cubicBezTo>
                    <a:pt x="2794" y="3218"/>
                    <a:pt x="1438" y="2034"/>
                    <a:pt x="6" y="115"/>
                  </a:cubicBezTo>
                  <a:lnTo>
                    <a:pt x="1" y="115"/>
                  </a:lnTo>
                  <a:cubicBezTo>
                    <a:pt x="1291" y="2496"/>
                    <a:pt x="2593" y="3672"/>
                    <a:pt x="4216" y="3765"/>
                  </a:cubicBezTo>
                  <a:cubicBezTo>
                    <a:pt x="5795" y="3854"/>
                    <a:pt x="7216" y="2804"/>
                    <a:pt x="7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31"/>
            <p:cNvSpPr/>
            <p:nvPr/>
          </p:nvSpPr>
          <p:spPr>
            <a:xfrm>
              <a:off x="8094448" y="-41305"/>
              <a:ext cx="621507" cy="222736"/>
            </a:xfrm>
            <a:custGeom>
              <a:avLst/>
              <a:gdLst/>
              <a:ahLst/>
              <a:cxnLst/>
              <a:rect l="l" t="t" r="r" b="b"/>
              <a:pathLst>
                <a:path w="6002" h="2151" extrusionOk="0">
                  <a:moveTo>
                    <a:pt x="5736" y="5"/>
                  </a:moveTo>
                  <a:cubicBezTo>
                    <a:pt x="4975" y="963"/>
                    <a:pt x="4206" y="1548"/>
                    <a:pt x="3110" y="1563"/>
                  </a:cubicBezTo>
                  <a:cubicBezTo>
                    <a:pt x="2057" y="1579"/>
                    <a:pt x="1160" y="993"/>
                    <a:pt x="203" y="87"/>
                  </a:cubicBezTo>
                  <a:lnTo>
                    <a:pt x="1" y="89"/>
                  </a:lnTo>
                  <a:cubicBezTo>
                    <a:pt x="946" y="1301"/>
                    <a:pt x="1903" y="2062"/>
                    <a:pt x="3098" y="2106"/>
                  </a:cubicBezTo>
                  <a:cubicBezTo>
                    <a:pt x="4284" y="2151"/>
                    <a:pt x="5240" y="1433"/>
                    <a:pt x="6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31"/>
            <p:cNvSpPr/>
            <p:nvPr/>
          </p:nvSpPr>
          <p:spPr>
            <a:xfrm>
              <a:off x="-723940" y="-61175"/>
              <a:ext cx="1050825" cy="550886"/>
            </a:xfrm>
            <a:custGeom>
              <a:avLst/>
              <a:gdLst/>
              <a:ahLst/>
              <a:cxnLst/>
              <a:rect l="l" t="t" r="r" b="b"/>
              <a:pathLst>
                <a:path w="10148" h="5320" extrusionOk="0">
                  <a:moveTo>
                    <a:pt x="342" y="1"/>
                  </a:moveTo>
                  <a:cubicBezTo>
                    <a:pt x="1" y="3879"/>
                    <a:pt x="2477" y="5117"/>
                    <a:pt x="4404" y="5184"/>
                  </a:cubicBezTo>
                  <a:cubicBezTo>
                    <a:pt x="8280" y="5319"/>
                    <a:pt x="10147" y="2556"/>
                    <a:pt x="9955"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31"/>
            <p:cNvSpPr/>
            <p:nvPr/>
          </p:nvSpPr>
          <p:spPr>
            <a:xfrm>
              <a:off x="-626086" y="-60243"/>
              <a:ext cx="873858" cy="426730"/>
            </a:xfrm>
            <a:custGeom>
              <a:avLst/>
              <a:gdLst/>
              <a:ahLst/>
              <a:cxnLst/>
              <a:rect l="l" t="t" r="r" b="b"/>
              <a:pathLst>
                <a:path w="8439" h="4121" extrusionOk="0">
                  <a:moveTo>
                    <a:pt x="74" y="2"/>
                  </a:moveTo>
                  <a:cubicBezTo>
                    <a:pt x="1205" y="2298"/>
                    <a:pt x="2171" y="3411"/>
                    <a:pt x="3845" y="3426"/>
                  </a:cubicBezTo>
                  <a:cubicBezTo>
                    <a:pt x="5452" y="3440"/>
                    <a:pt x="6900" y="2176"/>
                    <a:pt x="8432" y="125"/>
                  </a:cubicBezTo>
                  <a:lnTo>
                    <a:pt x="8439" y="125"/>
                  </a:lnTo>
                  <a:cubicBezTo>
                    <a:pt x="7059" y="2669"/>
                    <a:pt x="5666" y="3928"/>
                    <a:pt x="3933" y="4026"/>
                  </a:cubicBezTo>
                  <a:cubicBezTo>
                    <a:pt x="2247" y="4120"/>
                    <a:pt x="726" y="299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31"/>
            <p:cNvSpPr/>
            <p:nvPr/>
          </p:nvSpPr>
          <p:spPr>
            <a:xfrm>
              <a:off x="-530199" y="-58794"/>
              <a:ext cx="664273" cy="238165"/>
            </a:xfrm>
            <a:custGeom>
              <a:avLst/>
              <a:gdLst/>
              <a:ahLst/>
              <a:cxnLst/>
              <a:rect l="l" t="t" r="r" b="b"/>
              <a:pathLst>
                <a:path w="6415" h="2300" extrusionOk="0">
                  <a:moveTo>
                    <a:pt x="282" y="6"/>
                  </a:moveTo>
                  <a:cubicBezTo>
                    <a:pt x="1098" y="1030"/>
                    <a:pt x="1917" y="1652"/>
                    <a:pt x="3091" y="1670"/>
                  </a:cubicBezTo>
                  <a:cubicBezTo>
                    <a:pt x="4216" y="1686"/>
                    <a:pt x="5173" y="1061"/>
                    <a:pt x="6197" y="91"/>
                  </a:cubicBezTo>
                  <a:lnTo>
                    <a:pt x="6414" y="95"/>
                  </a:lnTo>
                  <a:cubicBezTo>
                    <a:pt x="5404" y="1390"/>
                    <a:pt x="4380" y="2203"/>
                    <a:pt x="3103" y="2250"/>
                  </a:cubicBezTo>
                  <a:cubicBezTo>
                    <a:pt x="1836" y="2299"/>
                    <a:pt x="814" y="153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31"/>
            <p:cNvSpPr/>
            <p:nvPr/>
          </p:nvSpPr>
          <p:spPr>
            <a:xfrm>
              <a:off x="8811751" y="-42125"/>
              <a:ext cx="1050618" cy="550886"/>
            </a:xfrm>
            <a:custGeom>
              <a:avLst/>
              <a:gdLst/>
              <a:ahLst/>
              <a:cxnLst/>
              <a:rect l="l" t="t" r="r" b="b"/>
              <a:pathLst>
                <a:path w="10146" h="5320" extrusionOk="0">
                  <a:moveTo>
                    <a:pt x="341" y="1"/>
                  </a:moveTo>
                  <a:cubicBezTo>
                    <a:pt x="0" y="3879"/>
                    <a:pt x="2476" y="5117"/>
                    <a:pt x="4403" y="5184"/>
                  </a:cubicBezTo>
                  <a:cubicBezTo>
                    <a:pt x="8278" y="5319"/>
                    <a:pt x="10146" y="2556"/>
                    <a:pt x="9953"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31"/>
            <p:cNvSpPr/>
            <p:nvPr/>
          </p:nvSpPr>
          <p:spPr>
            <a:xfrm>
              <a:off x="8909502" y="-41193"/>
              <a:ext cx="874066" cy="426730"/>
            </a:xfrm>
            <a:custGeom>
              <a:avLst/>
              <a:gdLst/>
              <a:ahLst/>
              <a:cxnLst/>
              <a:rect l="l" t="t" r="r" b="b"/>
              <a:pathLst>
                <a:path w="8441" h="4121" extrusionOk="0">
                  <a:moveTo>
                    <a:pt x="76" y="2"/>
                  </a:moveTo>
                  <a:cubicBezTo>
                    <a:pt x="1207" y="2298"/>
                    <a:pt x="2173" y="3411"/>
                    <a:pt x="3847" y="3426"/>
                  </a:cubicBezTo>
                  <a:cubicBezTo>
                    <a:pt x="5454" y="3440"/>
                    <a:pt x="6902" y="2176"/>
                    <a:pt x="8434" y="125"/>
                  </a:cubicBezTo>
                  <a:lnTo>
                    <a:pt x="8440" y="125"/>
                  </a:lnTo>
                  <a:cubicBezTo>
                    <a:pt x="7061" y="2669"/>
                    <a:pt x="5668" y="3928"/>
                    <a:pt x="3935" y="4026"/>
                  </a:cubicBezTo>
                  <a:cubicBezTo>
                    <a:pt x="2248" y="4120"/>
                    <a:pt x="728" y="299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31"/>
            <p:cNvSpPr/>
            <p:nvPr/>
          </p:nvSpPr>
          <p:spPr>
            <a:xfrm>
              <a:off x="9005182" y="-39744"/>
              <a:ext cx="664273" cy="238165"/>
            </a:xfrm>
            <a:custGeom>
              <a:avLst/>
              <a:gdLst/>
              <a:ahLst/>
              <a:cxnLst/>
              <a:rect l="l" t="t" r="r" b="b"/>
              <a:pathLst>
                <a:path w="6415" h="2300" extrusionOk="0">
                  <a:moveTo>
                    <a:pt x="284" y="6"/>
                  </a:moveTo>
                  <a:cubicBezTo>
                    <a:pt x="1099" y="1030"/>
                    <a:pt x="1920" y="1652"/>
                    <a:pt x="3091" y="1670"/>
                  </a:cubicBezTo>
                  <a:cubicBezTo>
                    <a:pt x="4218" y="1686"/>
                    <a:pt x="5174" y="1061"/>
                    <a:pt x="6197" y="91"/>
                  </a:cubicBezTo>
                  <a:lnTo>
                    <a:pt x="6415" y="95"/>
                  </a:lnTo>
                  <a:cubicBezTo>
                    <a:pt x="5403" y="1390"/>
                    <a:pt x="4381" y="2203"/>
                    <a:pt x="3104" y="2250"/>
                  </a:cubicBezTo>
                  <a:cubicBezTo>
                    <a:pt x="1837" y="2299"/>
                    <a:pt x="814" y="153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1"/>
            <p:cNvSpPr/>
            <p:nvPr/>
          </p:nvSpPr>
          <p:spPr>
            <a:xfrm>
              <a:off x="-1046185" y="-283450"/>
              <a:ext cx="11236370" cy="265101"/>
            </a:xfrm>
            <a:custGeom>
              <a:avLst/>
              <a:gdLst/>
              <a:ahLst/>
              <a:cxnLst/>
              <a:rect l="l" t="t" r="r" b="b"/>
              <a:pathLst>
                <a:path w="88305" h="2560" extrusionOk="0">
                  <a:moveTo>
                    <a:pt x="1" y="1"/>
                  </a:moveTo>
                  <a:lnTo>
                    <a:pt x="88304" y="1"/>
                  </a:lnTo>
                  <a:lnTo>
                    <a:pt x="85740" y="2560"/>
                  </a:lnTo>
                  <a:lnTo>
                    <a:pt x="2565" y="256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9" name="Google Shape;2369;p31"/>
          <p:cNvSpPr/>
          <p:nvPr/>
        </p:nvSpPr>
        <p:spPr>
          <a:xfrm>
            <a:off x="4383633" y="6142567"/>
            <a:ext cx="3376800" cy="317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0" name="Google Shape;2370;p31"/>
          <p:cNvSpPr txBox="1">
            <a:spLocks noGrp="1"/>
          </p:cNvSpPr>
          <p:nvPr>
            <p:ph type="title"/>
          </p:nvPr>
        </p:nvSpPr>
        <p:spPr>
          <a:xfrm>
            <a:off x="1197067" y="694967"/>
            <a:ext cx="979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371" name="Google Shape;2371;p31"/>
          <p:cNvGrpSpPr/>
          <p:nvPr/>
        </p:nvGrpSpPr>
        <p:grpSpPr>
          <a:xfrm>
            <a:off x="-84667" y="6190033"/>
            <a:ext cx="12369600" cy="1175960"/>
            <a:chOff x="-52375" y="4490125"/>
            <a:chExt cx="9277200" cy="881970"/>
          </a:xfrm>
        </p:grpSpPr>
        <p:grpSp>
          <p:nvGrpSpPr>
            <p:cNvPr id="2372" name="Google Shape;2372;p31"/>
            <p:cNvGrpSpPr/>
            <p:nvPr/>
          </p:nvGrpSpPr>
          <p:grpSpPr>
            <a:xfrm>
              <a:off x="1176548" y="4490125"/>
              <a:ext cx="6917420" cy="881970"/>
              <a:chOff x="3700750" y="2589900"/>
              <a:chExt cx="2097650" cy="267450"/>
            </a:xfrm>
          </p:grpSpPr>
          <p:sp>
            <p:nvSpPr>
              <p:cNvPr id="2373" name="Google Shape;2373;p31"/>
              <p:cNvSpPr/>
              <p:nvPr/>
            </p:nvSpPr>
            <p:spPr>
              <a:xfrm>
                <a:off x="4547261" y="2592600"/>
                <a:ext cx="196825" cy="214825"/>
              </a:xfrm>
              <a:custGeom>
                <a:avLst/>
                <a:gdLst/>
                <a:ahLst/>
                <a:cxnLst/>
                <a:rect l="l" t="t" r="r" b="b"/>
                <a:pathLst>
                  <a:path w="7873" h="8593" extrusionOk="0">
                    <a:moveTo>
                      <a:pt x="4024" y="0"/>
                    </a:moveTo>
                    <a:cubicBezTo>
                      <a:pt x="4007" y="0"/>
                      <a:pt x="3991" y="1"/>
                      <a:pt x="3977" y="2"/>
                    </a:cubicBezTo>
                    <a:cubicBezTo>
                      <a:pt x="3732" y="23"/>
                      <a:pt x="3505" y="23"/>
                      <a:pt x="3464" y="147"/>
                    </a:cubicBezTo>
                    <a:cubicBezTo>
                      <a:pt x="3463" y="150"/>
                      <a:pt x="3463" y="152"/>
                      <a:pt x="3463" y="154"/>
                    </a:cubicBezTo>
                    <a:cubicBezTo>
                      <a:pt x="3455" y="154"/>
                      <a:pt x="3447" y="154"/>
                      <a:pt x="3438" y="154"/>
                    </a:cubicBezTo>
                    <a:cubicBezTo>
                      <a:pt x="3347" y="154"/>
                      <a:pt x="3219" y="171"/>
                      <a:pt x="3096" y="249"/>
                    </a:cubicBezTo>
                    <a:cubicBezTo>
                      <a:pt x="2870" y="391"/>
                      <a:pt x="2706" y="494"/>
                      <a:pt x="2522" y="884"/>
                    </a:cubicBezTo>
                    <a:cubicBezTo>
                      <a:pt x="2338" y="1272"/>
                      <a:pt x="2317" y="1602"/>
                      <a:pt x="2359" y="1848"/>
                    </a:cubicBezTo>
                    <a:cubicBezTo>
                      <a:pt x="2398" y="2093"/>
                      <a:pt x="2480" y="2155"/>
                      <a:pt x="2480" y="2155"/>
                    </a:cubicBezTo>
                    <a:lnTo>
                      <a:pt x="2489" y="2155"/>
                    </a:lnTo>
                    <a:cubicBezTo>
                      <a:pt x="2448" y="2386"/>
                      <a:pt x="2569" y="2725"/>
                      <a:pt x="2666" y="2819"/>
                    </a:cubicBezTo>
                    <a:cubicBezTo>
                      <a:pt x="2703" y="2857"/>
                      <a:pt x="2747" y="2883"/>
                      <a:pt x="2786" y="2899"/>
                    </a:cubicBezTo>
                    <a:cubicBezTo>
                      <a:pt x="2855" y="3241"/>
                      <a:pt x="2983" y="3495"/>
                      <a:pt x="3162" y="3667"/>
                    </a:cubicBezTo>
                    <a:cubicBezTo>
                      <a:pt x="3142" y="3776"/>
                      <a:pt x="3119" y="3900"/>
                      <a:pt x="3097" y="4026"/>
                    </a:cubicBezTo>
                    <a:cubicBezTo>
                      <a:pt x="3082" y="4041"/>
                      <a:pt x="3063" y="4058"/>
                      <a:pt x="3040" y="4079"/>
                    </a:cubicBezTo>
                    <a:cubicBezTo>
                      <a:pt x="3043" y="4062"/>
                      <a:pt x="3047" y="4049"/>
                      <a:pt x="3047" y="4049"/>
                    </a:cubicBezTo>
                    <a:cubicBezTo>
                      <a:pt x="3047" y="4048"/>
                      <a:pt x="3047" y="4048"/>
                      <a:pt x="3046" y="4048"/>
                    </a:cubicBezTo>
                    <a:cubicBezTo>
                      <a:pt x="3024" y="4048"/>
                      <a:pt x="2716" y="4333"/>
                      <a:pt x="2585" y="4454"/>
                    </a:cubicBezTo>
                    <a:cubicBezTo>
                      <a:pt x="1701" y="4845"/>
                      <a:pt x="1594" y="4977"/>
                      <a:pt x="996" y="5094"/>
                    </a:cubicBezTo>
                    <a:cubicBezTo>
                      <a:pt x="791" y="5134"/>
                      <a:pt x="667" y="5285"/>
                      <a:pt x="590" y="5482"/>
                    </a:cubicBezTo>
                    <a:cubicBezTo>
                      <a:pt x="581" y="5481"/>
                      <a:pt x="576" y="5481"/>
                      <a:pt x="576" y="5481"/>
                    </a:cubicBezTo>
                    <a:cubicBezTo>
                      <a:pt x="264" y="6314"/>
                      <a:pt x="99" y="7484"/>
                      <a:pt x="0" y="8592"/>
                    </a:cubicBezTo>
                    <a:lnTo>
                      <a:pt x="7873" y="8592"/>
                    </a:lnTo>
                    <a:cubicBezTo>
                      <a:pt x="7703" y="6966"/>
                      <a:pt x="7571" y="6014"/>
                      <a:pt x="7198" y="5456"/>
                    </a:cubicBezTo>
                    <a:cubicBezTo>
                      <a:pt x="7156" y="5348"/>
                      <a:pt x="7082" y="5233"/>
                      <a:pt x="6937" y="5169"/>
                    </a:cubicBezTo>
                    <a:cubicBezTo>
                      <a:pt x="6407" y="4935"/>
                      <a:pt x="6090" y="4835"/>
                      <a:pt x="5439" y="4541"/>
                    </a:cubicBezTo>
                    <a:lnTo>
                      <a:pt x="5437" y="4506"/>
                    </a:lnTo>
                    <a:cubicBezTo>
                      <a:pt x="5437" y="4506"/>
                      <a:pt x="4947" y="4046"/>
                      <a:pt x="4918" y="4046"/>
                    </a:cubicBezTo>
                    <a:cubicBezTo>
                      <a:pt x="4917" y="4046"/>
                      <a:pt x="4917" y="4047"/>
                      <a:pt x="4917" y="4048"/>
                    </a:cubicBezTo>
                    <a:cubicBezTo>
                      <a:pt x="4917" y="4048"/>
                      <a:pt x="4924" y="4083"/>
                      <a:pt x="4930" y="4140"/>
                    </a:cubicBezTo>
                    <a:lnTo>
                      <a:pt x="4836" y="4025"/>
                    </a:lnTo>
                    <a:cubicBezTo>
                      <a:pt x="4831" y="4032"/>
                      <a:pt x="4819" y="4044"/>
                      <a:pt x="4809" y="4054"/>
                    </a:cubicBezTo>
                    <a:lnTo>
                      <a:pt x="4800" y="4046"/>
                    </a:lnTo>
                    <a:cubicBezTo>
                      <a:pt x="4777" y="3914"/>
                      <a:pt x="4754" y="3782"/>
                      <a:pt x="4736" y="3665"/>
                    </a:cubicBezTo>
                    <a:cubicBezTo>
                      <a:pt x="4910" y="3492"/>
                      <a:pt x="5009" y="3236"/>
                      <a:pt x="5065" y="2892"/>
                    </a:cubicBezTo>
                    <a:cubicBezTo>
                      <a:pt x="5101" y="2875"/>
                      <a:pt x="5138" y="2850"/>
                      <a:pt x="5170" y="2817"/>
                    </a:cubicBezTo>
                    <a:cubicBezTo>
                      <a:pt x="5253" y="2736"/>
                      <a:pt x="5356" y="2469"/>
                      <a:pt x="5356" y="2249"/>
                    </a:cubicBezTo>
                    <a:cubicBezTo>
                      <a:pt x="5385" y="2213"/>
                      <a:pt x="5674" y="1845"/>
                      <a:pt x="5616" y="1416"/>
                    </a:cubicBezTo>
                    <a:cubicBezTo>
                      <a:pt x="5554" y="966"/>
                      <a:pt x="5414" y="966"/>
                      <a:pt x="5352" y="761"/>
                    </a:cubicBezTo>
                    <a:cubicBezTo>
                      <a:pt x="5292" y="557"/>
                      <a:pt x="5391" y="557"/>
                      <a:pt x="5186" y="351"/>
                    </a:cubicBezTo>
                    <a:cubicBezTo>
                      <a:pt x="4994" y="158"/>
                      <a:pt x="4308" y="0"/>
                      <a:pt x="4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1"/>
              <p:cNvSpPr/>
              <p:nvPr/>
            </p:nvSpPr>
            <p:spPr>
              <a:xfrm>
                <a:off x="5164014" y="2602450"/>
                <a:ext cx="196800" cy="214825"/>
              </a:xfrm>
              <a:custGeom>
                <a:avLst/>
                <a:gdLst/>
                <a:ahLst/>
                <a:cxnLst/>
                <a:rect l="l" t="t" r="r" b="b"/>
                <a:pathLst>
                  <a:path w="7872" h="8593" extrusionOk="0">
                    <a:moveTo>
                      <a:pt x="4023" y="1"/>
                    </a:moveTo>
                    <a:cubicBezTo>
                      <a:pt x="4006" y="1"/>
                      <a:pt x="3990" y="1"/>
                      <a:pt x="3976" y="3"/>
                    </a:cubicBezTo>
                    <a:cubicBezTo>
                      <a:pt x="3731" y="23"/>
                      <a:pt x="3504" y="23"/>
                      <a:pt x="3463" y="147"/>
                    </a:cubicBezTo>
                    <a:cubicBezTo>
                      <a:pt x="3462" y="149"/>
                      <a:pt x="3462" y="152"/>
                      <a:pt x="3462" y="154"/>
                    </a:cubicBezTo>
                    <a:cubicBezTo>
                      <a:pt x="3454" y="154"/>
                      <a:pt x="3446" y="154"/>
                      <a:pt x="3437" y="154"/>
                    </a:cubicBezTo>
                    <a:cubicBezTo>
                      <a:pt x="3345" y="154"/>
                      <a:pt x="3218" y="171"/>
                      <a:pt x="3094" y="248"/>
                    </a:cubicBezTo>
                    <a:cubicBezTo>
                      <a:pt x="2869" y="392"/>
                      <a:pt x="2706" y="495"/>
                      <a:pt x="2521" y="885"/>
                    </a:cubicBezTo>
                    <a:cubicBezTo>
                      <a:pt x="2336" y="1273"/>
                      <a:pt x="2316" y="1602"/>
                      <a:pt x="2358" y="1848"/>
                    </a:cubicBezTo>
                    <a:cubicBezTo>
                      <a:pt x="2397" y="2093"/>
                      <a:pt x="2479" y="2155"/>
                      <a:pt x="2479" y="2155"/>
                    </a:cubicBezTo>
                    <a:lnTo>
                      <a:pt x="2488" y="2155"/>
                    </a:lnTo>
                    <a:cubicBezTo>
                      <a:pt x="2447" y="2386"/>
                      <a:pt x="2569" y="2724"/>
                      <a:pt x="2664" y="2819"/>
                    </a:cubicBezTo>
                    <a:cubicBezTo>
                      <a:pt x="2702" y="2857"/>
                      <a:pt x="2746" y="2884"/>
                      <a:pt x="2785" y="2900"/>
                    </a:cubicBezTo>
                    <a:cubicBezTo>
                      <a:pt x="2854" y="3241"/>
                      <a:pt x="2982" y="3496"/>
                      <a:pt x="3161" y="3667"/>
                    </a:cubicBezTo>
                    <a:cubicBezTo>
                      <a:pt x="3141" y="3776"/>
                      <a:pt x="3118" y="3899"/>
                      <a:pt x="3095" y="4026"/>
                    </a:cubicBezTo>
                    <a:cubicBezTo>
                      <a:pt x="3079" y="4042"/>
                      <a:pt x="3061" y="4058"/>
                      <a:pt x="3038" y="4079"/>
                    </a:cubicBezTo>
                    <a:cubicBezTo>
                      <a:pt x="3042" y="4063"/>
                      <a:pt x="3046" y="4049"/>
                      <a:pt x="3046" y="4049"/>
                    </a:cubicBezTo>
                    <a:cubicBezTo>
                      <a:pt x="3046" y="4048"/>
                      <a:pt x="3046" y="4048"/>
                      <a:pt x="3045" y="4048"/>
                    </a:cubicBezTo>
                    <a:cubicBezTo>
                      <a:pt x="3023" y="4048"/>
                      <a:pt x="2715" y="4333"/>
                      <a:pt x="2584" y="4454"/>
                    </a:cubicBezTo>
                    <a:cubicBezTo>
                      <a:pt x="1700" y="4844"/>
                      <a:pt x="1593" y="4976"/>
                      <a:pt x="995" y="5093"/>
                    </a:cubicBezTo>
                    <a:cubicBezTo>
                      <a:pt x="790" y="5132"/>
                      <a:pt x="665" y="5283"/>
                      <a:pt x="589" y="5480"/>
                    </a:cubicBezTo>
                    <a:cubicBezTo>
                      <a:pt x="580" y="5479"/>
                      <a:pt x="575" y="5479"/>
                      <a:pt x="575" y="5479"/>
                    </a:cubicBezTo>
                    <a:cubicBezTo>
                      <a:pt x="263" y="6313"/>
                      <a:pt x="97" y="7482"/>
                      <a:pt x="0" y="8593"/>
                    </a:cubicBezTo>
                    <a:lnTo>
                      <a:pt x="7872" y="8593"/>
                    </a:lnTo>
                    <a:cubicBezTo>
                      <a:pt x="7702" y="6966"/>
                      <a:pt x="7570" y="6014"/>
                      <a:pt x="7197" y="5456"/>
                    </a:cubicBezTo>
                    <a:cubicBezTo>
                      <a:pt x="7158" y="5347"/>
                      <a:pt x="7083" y="5233"/>
                      <a:pt x="6938" y="5168"/>
                    </a:cubicBezTo>
                    <a:cubicBezTo>
                      <a:pt x="6409" y="4934"/>
                      <a:pt x="6092" y="4835"/>
                      <a:pt x="5440" y="4541"/>
                    </a:cubicBezTo>
                    <a:lnTo>
                      <a:pt x="5438" y="4507"/>
                    </a:lnTo>
                    <a:cubicBezTo>
                      <a:pt x="5438" y="4507"/>
                      <a:pt x="4948" y="4047"/>
                      <a:pt x="4919" y="4047"/>
                    </a:cubicBezTo>
                    <a:cubicBezTo>
                      <a:pt x="4918" y="4047"/>
                      <a:pt x="4918" y="4047"/>
                      <a:pt x="4918" y="4048"/>
                    </a:cubicBezTo>
                    <a:cubicBezTo>
                      <a:pt x="4918" y="4048"/>
                      <a:pt x="4925" y="4083"/>
                      <a:pt x="4932" y="4141"/>
                    </a:cubicBezTo>
                    <a:lnTo>
                      <a:pt x="4837" y="4024"/>
                    </a:lnTo>
                    <a:cubicBezTo>
                      <a:pt x="4831" y="4032"/>
                      <a:pt x="4820" y="4044"/>
                      <a:pt x="4810" y="4054"/>
                    </a:cubicBezTo>
                    <a:lnTo>
                      <a:pt x="4801" y="4045"/>
                    </a:lnTo>
                    <a:cubicBezTo>
                      <a:pt x="4778" y="3914"/>
                      <a:pt x="4756" y="3783"/>
                      <a:pt x="4736" y="3665"/>
                    </a:cubicBezTo>
                    <a:cubicBezTo>
                      <a:pt x="4912" y="3492"/>
                      <a:pt x="5009" y="3237"/>
                      <a:pt x="5065" y="2892"/>
                    </a:cubicBezTo>
                    <a:cubicBezTo>
                      <a:pt x="5101" y="2875"/>
                      <a:pt x="5138" y="2851"/>
                      <a:pt x="5170" y="2817"/>
                    </a:cubicBezTo>
                    <a:cubicBezTo>
                      <a:pt x="5253" y="2736"/>
                      <a:pt x="5356" y="2469"/>
                      <a:pt x="5356" y="2249"/>
                    </a:cubicBezTo>
                    <a:cubicBezTo>
                      <a:pt x="5386" y="2213"/>
                      <a:pt x="5674" y="1845"/>
                      <a:pt x="5616" y="1416"/>
                    </a:cubicBezTo>
                    <a:cubicBezTo>
                      <a:pt x="5554" y="966"/>
                      <a:pt x="5414" y="966"/>
                      <a:pt x="5351" y="761"/>
                    </a:cubicBezTo>
                    <a:cubicBezTo>
                      <a:pt x="5290" y="556"/>
                      <a:pt x="5389" y="556"/>
                      <a:pt x="5185" y="351"/>
                    </a:cubicBezTo>
                    <a:cubicBezTo>
                      <a:pt x="4993" y="159"/>
                      <a:pt x="4307" y="1"/>
                      <a:pt x="4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1"/>
              <p:cNvSpPr/>
              <p:nvPr/>
            </p:nvSpPr>
            <p:spPr>
              <a:xfrm>
                <a:off x="5623314" y="2601475"/>
                <a:ext cx="147625" cy="203525"/>
              </a:xfrm>
              <a:custGeom>
                <a:avLst/>
                <a:gdLst/>
                <a:ahLst/>
                <a:cxnLst/>
                <a:rect l="l" t="t" r="r" b="b"/>
                <a:pathLst>
                  <a:path w="5905" h="8141" extrusionOk="0">
                    <a:moveTo>
                      <a:pt x="3819" y="3251"/>
                    </a:moveTo>
                    <a:cubicBezTo>
                      <a:pt x="3788" y="3296"/>
                      <a:pt x="3638" y="3372"/>
                      <a:pt x="3578" y="3403"/>
                    </a:cubicBezTo>
                    <a:cubicBezTo>
                      <a:pt x="3599" y="3374"/>
                      <a:pt x="3621" y="3345"/>
                      <a:pt x="3642" y="3317"/>
                    </a:cubicBezTo>
                    <a:cubicBezTo>
                      <a:pt x="3726" y="3309"/>
                      <a:pt x="3798" y="3281"/>
                      <a:pt x="3819" y="3251"/>
                    </a:cubicBezTo>
                    <a:close/>
                    <a:moveTo>
                      <a:pt x="2608" y="1"/>
                    </a:moveTo>
                    <a:cubicBezTo>
                      <a:pt x="2261" y="1"/>
                      <a:pt x="1913" y="98"/>
                      <a:pt x="1699" y="240"/>
                    </a:cubicBezTo>
                    <a:cubicBezTo>
                      <a:pt x="1687" y="249"/>
                      <a:pt x="1678" y="256"/>
                      <a:pt x="1667" y="264"/>
                    </a:cubicBezTo>
                    <a:cubicBezTo>
                      <a:pt x="1131" y="556"/>
                      <a:pt x="958" y="1020"/>
                      <a:pt x="782" y="1304"/>
                    </a:cubicBezTo>
                    <a:cubicBezTo>
                      <a:pt x="710" y="1420"/>
                      <a:pt x="623" y="1454"/>
                      <a:pt x="546" y="1454"/>
                    </a:cubicBezTo>
                    <a:cubicBezTo>
                      <a:pt x="440" y="1454"/>
                      <a:pt x="354" y="1390"/>
                      <a:pt x="354" y="1390"/>
                    </a:cubicBezTo>
                    <a:lnTo>
                      <a:pt x="354" y="1390"/>
                    </a:lnTo>
                    <a:cubicBezTo>
                      <a:pt x="354" y="1390"/>
                      <a:pt x="354" y="1713"/>
                      <a:pt x="487" y="1724"/>
                    </a:cubicBezTo>
                    <a:cubicBezTo>
                      <a:pt x="464" y="1761"/>
                      <a:pt x="427" y="1787"/>
                      <a:pt x="380" y="1787"/>
                    </a:cubicBezTo>
                    <a:cubicBezTo>
                      <a:pt x="307" y="1787"/>
                      <a:pt x="209" y="1725"/>
                      <a:pt x="105" y="1551"/>
                    </a:cubicBezTo>
                    <a:lnTo>
                      <a:pt x="105" y="1551"/>
                    </a:lnTo>
                    <a:cubicBezTo>
                      <a:pt x="5" y="2398"/>
                      <a:pt x="466" y="3013"/>
                      <a:pt x="960" y="3362"/>
                    </a:cubicBezTo>
                    <a:cubicBezTo>
                      <a:pt x="1179" y="3518"/>
                      <a:pt x="1353" y="3563"/>
                      <a:pt x="1481" y="3563"/>
                    </a:cubicBezTo>
                    <a:cubicBezTo>
                      <a:pt x="1664" y="3563"/>
                      <a:pt x="1756" y="3471"/>
                      <a:pt x="1756" y="3471"/>
                    </a:cubicBezTo>
                    <a:cubicBezTo>
                      <a:pt x="1756" y="3471"/>
                      <a:pt x="1509" y="3366"/>
                      <a:pt x="1470" y="3309"/>
                    </a:cubicBezTo>
                    <a:lnTo>
                      <a:pt x="1470" y="3309"/>
                    </a:lnTo>
                    <a:cubicBezTo>
                      <a:pt x="1483" y="3327"/>
                      <a:pt x="1510" y="3336"/>
                      <a:pt x="1545" y="3336"/>
                    </a:cubicBezTo>
                    <a:cubicBezTo>
                      <a:pt x="1601" y="3336"/>
                      <a:pt x="1680" y="3313"/>
                      <a:pt x="1758" y="3270"/>
                    </a:cubicBezTo>
                    <a:cubicBezTo>
                      <a:pt x="1852" y="3390"/>
                      <a:pt x="1955" y="3486"/>
                      <a:pt x="2059" y="3563"/>
                    </a:cubicBezTo>
                    <a:cubicBezTo>
                      <a:pt x="2039" y="3695"/>
                      <a:pt x="2003" y="3828"/>
                      <a:pt x="1947" y="3939"/>
                    </a:cubicBezTo>
                    <a:cubicBezTo>
                      <a:pt x="1940" y="3955"/>
                      <a:pt x="1929" y="3970"/>
                      <a:pt x="1919" y="3986"/>
                    </a:cubicBezTo>
                    <a:lnTo>
                      <a:pt x="1839" y="3908"/>
                    </a:lnTo>
                    <a:lnTo>
                      <a:pt x="1569" y="4144"/>
                    </a:lnTo>
                    <a:lnTo>
                      <a:pt x="1569" y="4149"/>
                    </a:lnTo>
                    <a:lnTo>
                      <a:pt x="993" y="4474"/>
                    </a:lnTo>
                    <a:cubicBezTo>
                      <a:pt x="882" y="4496"/>
                      <a:pt x="790" y="4515"/>
                      <a:pt x="733" y="4537"/>
                    </a:cubicBezTo>
                    <a:cubicBezTo>
                      <a:pt x="658" y="4551"/>
                      <a:pt x="583" y="4587"/>
                      <a:pt x="507" y="4638"/>
                    </a:cubicBezTo>
                    <a:cubicBezTo>
                      <a:pt x="267" y="4712"/>
                      <a:pt x="75" y="4779"/>
                      <a:pt x="1" y="4836"/>
                    </a:cubicBezTo>
                    <a:cubicBezTo>
                      <a:pt x="1" y="4836"/>
                      <a:pt x="3" y="4844"/>
                      <a:pt x="7" y="4858"/>
                    </a:cubicBezTo>
                    <a:cubicBezTo>
                      <a:pt x="36" y="4867"/>
                      <a:pt x="64" y="4878"/>
                      <a:pt x="93" y="4887"/>
                    </a:cubicBezTo>
                    <a:cubicBezTo>
                      <a:pt x="93" y="4887"/>
                      <a:pt x="712" y="6517"/>
                      <a:pt x="712" y="6731"/>
                    </a:cubicBezTo>
                    <a:cubicBezTo>
                      <a:pt x="712" y="6808"/>
                      <a:pt x="698" y="6993"/>
                      <a:pt x="682" y="7207"/>
                    </a:cubicBezTo>
                    <a:cubicBezTo>
                      <a:pt x="735" y="7458"/>
                      <a:pt x="803" y="7814"/>
                      <a:pt x="839" y="8141"/>
                    </a:cubicBezTo>
                    <a:lnTo>
                      <a:pt x="4369" y="8141"/>
                    </a:lnTo>
                    <a:cubicBezTo>
                      <a:pt x="4427" y="7635"/>
                      <a:pt x="4557" y="7063"/>
                      <a:pt x="4593" y="6916"/>
                    </a:cubicBezTo>
                    <a:cubicBezTo>
                      <a:pt x="4613" y="7017"/>
                      <a:pt x="4665" y="7569"/>
                      <a:pt x="4718" y="8141"/>
                    </a:cubicBezTo>
                    <a:lnTo>
                      <a:pt x="5904" y="8141"/>
                    </a:lnTo>
                    <a:cubicBezTo>
                      <a:pt x="5842" y="7416"/>
                      <a:pt x="5775" y="6705"/>
                      <a:pt x="5734" y="6261"/>
                    </a:cubicBezTo>
                    <a:cubicBezTo>
                      <a:pt x="5657" y="5421"/>
                      <a:pt x="5357" y="4834"/>
                      <a:pt x="5127" y="4834"/>
                    </a:cubicBezTo>
                    <a:cubicBezTo>
                      <a:pt x="5108" y="4834"/>
                      <a:pt x="5090" y="4838"/>
                      <a:pt x="5072" y="4846"/>
                    </a:cubicBezTo>
                    <a:cubicBezTo>
                      <a:pt x="5019" y="4809"/>
                      <a:pt x="4933" y="4768"/>
                      <a:pt x="4821" y="4723"/>
                    </a:cubicBezTo>
                    <a:cubicBezTo>
                      <a:pt x="4791" y="4701"/>
                      <a:pt x="4759" y="4679"/>
                      <a:pt x="4722" y="4656"/>
                    </a:cubicBezTo>
                    <a:cubicBezTo>
                      <a:pt x="4692" y="4630"/>
                      <a:pt x="4663" y="4614"/>
                      <a:pt x="4618" y="4602"/>
                    </a:cubicBezTo>
                    <a:cubicBezTo>
                      <a:pt x="4442" y="4517"/>
                      <a:pt x="4229" y="4448"/>
                      <a:pt x="4065" y="4402"/>
                    </a:cubicBezTo>
                    <a:lnTo>
                      <a:pt x="3903" y="4312"/>
                    </a:lnTo>
                    <a:lnTo>
                      <a:pt x="3917" y="4279"/>
                    </a:lnTo>
                    <a:lnTo>
                      <a:pt x="3471" y="3978"/>
                    </a:lnTo>
                    <a:lnTo>
                      <a:pt x="3461" y="3986"/>
                    </a:lnTo>
                    <a:cubicBezTo>
                      <a:pt x="3446" y="3907"/>
                      <a:pt x="3431" y="3819"/>
                      <a:pt x="3415" y="3724"/>
                    </a:cubicBezTo>
                    <a:cubicBezTo>
                      <a:pt x="3408" y="3679"/>
                      <a:pt x="3401" y="3636"/>
                      <a:pt x="3393" y="3593"/>
                    </a:cubicBezTo>
                    <a:cubicBezTo>
                      <a:pt x="3450" y="3542"/>
                      <a:pt x="3506" y="3485"/>
                      <a:pt x="3559" y="3419"/>
                    </a:cubicBezTo>
                    <a:cubicBezTo>
                      <a:pt x="3587" y="3434"/>
                      <a:pt x="3668" y="3472"/>
                      <a:pt x="3798" y="3472"/>
                    </a:cubicBezTo>
                    <a:cubicBezTo>
                      <a:pt x="3940" y="3472"/>
                      <a:pt x="4140" y="3426"/>
                      <a:pt x="4390" y="3250"/>
                    </a:cubicBezTo>
                    <a:cubicBezTo>
                      <a:pt x="4860" y="2969"/>
                      <a:pt x="5102" y="2605"/>
                      <a:pt x="5000" y="1758"/>
                    </a:cubicBezTo>
                    <a:lnTo>
                      <a:pt x="5000" y="1758"/>
                    </a:lnTo>
                    <a:cubicBezTo>
                      <a:pt x="4924" y="1852"/>
                      <a:pt x="4786" y="1884"/>
                      <a:pt x="4715" y="1884"/>
                    </a:cubicBezTo>
                    <a:cubicBezTo>
                      <a:pt x="4690" y="1884"/>
                      <a:pt x="4673" y="1880"/>
                      <a:pt x="4670" y="1873"/>
                    </a:cubicBezTo>
                    <a:cubicBezTo>
                      <a:pt x="4804" y="1864"/>
                      <a:pt x="4938" y="1695"/>
                      <a:pt x="4938" y="1695"/>
                    </a:cubicBezTo>
                    <a:cubicBezTo>
                      <a:pt x="4938" y="1695"/>
                      <a:pt x="4644" y="1658"/>
                      <a:pt x="4473" y="1379"/>
                    </a:cubicBezTo>
                    <a:cubicBezTo>
                      <a:pt x="4332" y="1154"/>
                      <a:pt x="4195" y="810"/>
                      <a:pt x="3873" y="531"/>
                    </a:cubicBezTo>
                    <a:cubicBezTo>
                      <a:pt x="3820" y="478"/>
                      <a:pt x="3761" y="427"/>
                      <a:pt x="3691" y="384"/>
                    </a:cubicBezTo>
                    <a:cubicBezTo>
                      <a:pt x="3597" y="323"/>
                      <a:pt x="3517" y="291"/>
                      <a:pt x="3449" y="277"/>
                    </a:cubicBezTo>
                    <a:cubicBezTo>
                      <a:pt x="3234" y="80"/>
                      <a:pt x="2921" y="1"/>
                      <a:pt x="2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1"/>
              <p:cNvSpPr/>
              <p:nvPr/>
            </p:nvSpPr>
            <p:spPr>
              <a:xfrm>
                <a:off x="4977400" y="2722375"/>
                <a:ext cx="39825" cy="82625"/>
              </a:xfrm>
              <a:custGeom>
                <a:avLst/>
                <a:gdLst/>
                <a:ahLst/>
                <a:cxnLst/>
                <a:rect l="l" t="t" r="r" b="b"/>
                <a:pathLst>
                  <a:path w="1593" h="3305" extrusionOk="0">
                    <a:moveTo>
                      <a:pt x="777" y="1"/>
                    </a:moveTo>
                    <a:cubicBezTo>
                      <a:pt x="650" y="1"/>
                      <a:pt x="524" y="113"/>
                      <a:pt x="398" y="634"/>
                    </a:cubicBezTo>
                    <a:cubicBezTo>
                      <a:pt x="275" y="1138"/>
                      <a:pt x="76" y="2392"/>
                      <a:pt x="1" y="3305"/>
                    </a:cubicBezTo>
                    <a:lnTo>
                      <a:pt x="1507" y="3305"/>
                    </a:lnTo>
                    <a:cubicBezTo>
                      <a:pt x="1501" y="3166"/>
                      <a:pt x="1536" y="2730"/>
                      <a:pt x="1563" y="2371"/>
                    </a:cubicBezTo>
                    <a:cubicBezTo>
                      <a:pt x="1580" y="2157"/>
                      <a:pt x="1592" y="1972"/>
                      <a:pt x="1592" y="1895"/>
                    </a:cubicBezTo>
                    <a:cubicBezTo>
                      <a:pt x="1592" y="1681"/>
                      <a:pt x="973" y="51"/>
                      <a:pt x="973" y="51"/>
                    </a:cubicBezTo>
                    <a:cubicBezTo>
                      <a:pt x="945" y="42"/>
                      <a:pt x="916" y="31"/>
                      <a:pt x="888" y="22"/>
                    </a:cubicBezTo>
                    <a:cubicBezTo>
                      <a:pt x="851" y="10"/>
                      <a:pt x="814"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1"/>
              <p:cNvSpPr/>
              <p:nvPr/>
            </p:nvSpPr>
            <p:spPr>
              <a:xfrm>
                <a:off x="4758861" y="2596025"/>
                <a:ext cx="203800" cy="214125"/>
              </a:xfrm>
              <a:custGeom>
                <a:avLst/>
                <a:gdLst/>
                <a:ahLst/>
                <a:cxnLst/>
                <a:rect l="l" t="t" r="r" b="b"/>
                <a:pathLst>
                  <a:path w="8152" h="8565" extrusionOk="0">
                    <a:moveTo>
                      <a:pt x="5073" y="1"/>
                    </a:moveTo>
                    <a:cubicBezTo>
                      <a:pt x="4974" y="1"/>
                      <a:pt x="4871" y="12"/>
                      <a:pt x="4767" y="35"/>
                    </a:cubicBezTo>
                    <a:cubicBezTo>
                      <a:pt x="3423" y="334"/>
                      <a:pt x="3261" y="1089"/>
                      <a:pt x="3254" y="1779"/>
                    </a:cubicBezTo>
                    <a:cubicBezTo>
                      <a:pt x="3250" y="2472"/>
                      <a:pt x="3602" y="3157"/>
                      <a:pt x="3404" y="3209"/>
                    </a:cubicBezTo>
                    <a:cubicBezTo>
                      <a:pt x="3305" y="3235"/>
                      <a:pt x="3487" y="3309"/>
                      <a:pt x="3748" y="3392"/>
                    </a:cubicBezTo>
                    <a:cubicBezTo>
                      <a:pt x="3711" y="3468"/>
                      <a:pt x="3679" y="3532"/>
                      <a:pt x="3647" y="3594"/>
                    </a:cubicBezTo>
                    <a:lnTo>
                      <a:pt x="3575" y="3574"/>
                    </a:lnTo>
                    <a:lnTo>
                      <a:pt x="3475" y="3784"/>
                    </a:lnTo>
                    <a:cubicBezTo>
                      <a:pt x="3392" y="3745"/>
                      <a:pt x="3339" y="3719"/>
                      <a:pt x="3339" y="3719"/>
                    </a:cubicBezTo>
                    <a:lnTo>
                      <a:pt x="2914" y="4044"/>
                    </a:lnTo>
                    <a:cubicBezTo>
                      <a:pt x="2326" y="4157"/>
                      <a:pt x="1714" y="4351"/>
                      <a:pt x="1425" y="4550"/>
                    </a:cubicBezTo>
                    <a:cubicBezTo>
                      <a:pt x="1425" y="4550"/>
                      <a:pt x="1425" y="4559"/>
                      <a:pt x="1423" y="4568"/>
                    </a:cubicBezTo>
                    <a:cubicBezTo>
                      <a:pt x="1000" y="4863"/>
                      <a:pt x="1" y="7634"/>
                      <a:pt x="106" y="8517"/>
                    </a:cubicBezTo>
                    <a:lnTo>
                      <a:pt x="6045" y="8517"/>
                    </a:lnTo>
                    <a:cubicBezTo>
                      <a:pt x="6053" y="8474"/>
                      <a:pt x="6065" y="8459"/>
                      <a:pt x="6080" y="8459"/>
                    </a:cubicBezTo>
                    <a:cubicBezTo>
                      <a:pt x="6115" y="8459"/>
                      <a:pt x="6165" y="8548"/>
                      <a:pt x="6199" y="8548"/>
                    </a:cubicBezTo>
                    <a:cubicBezTo>
                      <a:pt x="6214" y="8548"/>
                      <a:pt x="6227" y="8532"/>
                      <a:pt x="6234" y="8484"/>
                    </a:cubicBezTo>
                    <a:cubicBezTo>
                      <a:pt x="6267" y="8544"/>
                      <a:pt x="6295" y="8564"/>
                      <a:pt x="6319" y="8564"/>
                    </a:cubicBezTo>
                    <a:cubicBezTo>
                      <a:pt x="6372" y="8564"/>
                      <a:pt x="6412" y="8472"/>
                      <a:pt x="6464" y="8472"/>
                    </a:cubicBezTo>
                    <a:cubicBezTo>
                      <a:pt x="6484" y="8472"/>
                      <a:pt x="6504" y="8484"/>
                      <a:pt x="6528" y="8517"/>
                    </a:cubicBezTo>
                    <a:lnTo>
                      <a:pt x="8152" y="8135"/>
                    </a:lnTo>
                    <a:cubicBezTo>
                      <a:pt x="7897" y="7721"/>
                      <a:pt x="6549" y="5070"/>
                      <a:pt x="6213" y="4921"/>
                    </a:cubicBezTo>
                    <a:cubicBezTo>
                      <a:pt x="5862" y="4765"/>
                      <a:pt x="5539" y="4630"/>
                      <a:pt x="5285" y="4578"/>
                    </a:cubicBezTo>
                    <a:lnTo>
                      <a:pt x="5253" y="4289"/>
                    </a:lnTo>
                    <a:cubicBezTo>
                      <a:pt x="5253" y="4289"/>
                      <a:pt x="5211" y="4279"/>
                      <a:pt x="5145" y="4260"/>
                    </a:cubicBezTo>
                    <a:lnTo>
                      <a:pt x="5193" y="4048"/>
                    </a:lnTo>
                    <a:lnTo>
                      <a:pt x="5154" y="4037"/>
                    </a:lnTo>
                    <a:cubicBezTo>
                      <a:pt x="5176" y="3979"/>
                      <a:pt x="5199" y="3922"/>
                      <a:pt x="5227" y="3873"/>
                    </a:cubicBezTo>
                    <a:cubicBezTo>
                      <a:pt x="5275" y="3885"/>
                      <a:pt x="5321" y="3894"/>
                      <a:pt x="5360" y="3894"/>
                    </a:cubicBezTo>
                    <a:cubicBezTo>
                      <a:pt x="5360" y="3894"/>
                      <a:pt x="5361" y="3894"/>
                      <a:pt x="5361" y="3894"/>
                    </a:cubicBezTo>
                    <a:cubicBezTo>
                      <a:pt x="5826" y="3894"/>
                      <a:pt x="6387" y="3027"/>
                      <a:pt x="6579" y="1892"/>
                    </a:cubicBezTo>
                    <a:cubicBezTo>
                      <a:pt x="6582" y="1871"/>
                      <a:pt x="6584" y="1852"/>
                      <a:pt x="6586" y="1833"/>
                    </a:cubicBezTo>
                    <a:cubicBezTo>
                      <a:pt x="6639" y="1794"/>
                      <a:pt x="6680" y="1785"/>
                      <a:pt x="6705" y="1785"/>
                    </a:cubicBezTo>
                    <a:cubicBezTo>
                      <a:pt x="6726" y="1785"/>
                      <a:pt x="6737" y="1791"/>
                      <a:pt x="6737" y="1791"/>
                    </a:cubicBezTo>
                    <a:cubicBezTo>
                      <a:pt x="7053" y="1529"/>
                      <a:pt x="6256" y="1"/>
                      <a:pt x="5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31"/>
              <p:cNvSpPr/>
              <p:nvPr/>
            </p:nvSpPr>
            <p:spPr>
              <a:xfrm>
                <a:off x="4979436" y="2613875"/>
                <a:ext cx="161500" cy="194675"/>
              </a:xfrm>
              <a:custGeom>
                <a:avLst/>
                <a:gdLst/>
                <a:ahLst/>
                <a:cxnLst/>
                <a:rect l="l" t="t" r="r" b="b"/>
                <a:pathLst>
                  <a:path w="6460" h="7787" extrusionOk="0">
                    <a:moveTo>
                      <a:pt x="3064" y="1"/>
                    </a:moveTo>
                    <a:cubicBezTo>
                      <a:pt x="2862" y="1"/>
                      <a:pt x="2702" y="53"/>
                      <a:pt x="2640" y="92"/>
                    </a:cubicBezTo>
                    <a:cubicBezTo>
                      <a:pt x="2595" y="74"/>
                      <a:pt x="2539" y="62"/>
                      <a:pt x="2474" y="62"/>
                    </a:cubicBezTo>
                    <a:cubicBezTo>
                      <a:pt x="2374" y="62"/>
                      <a:pt x="2252" y="92"/>
                      <a:pt x="2116" y="181"/>
                    </a:cubicBezTo>
                    <a:cubicBezTo>
                      <a:pt x="1274" y="732"/>
                      <a:pt x="1429" y="2479"/>
                      <a:pt x="1429" y="2479"/>
                    </a:cubicBezTo>
                    <a:cubicBezTo>
                      <a:pt x="1429" y="2479"/>
                      <a:pt x="2051" y="3264"/>
                      <a:pt x="2239" y="3264"/>
                    </a:cubicBezTo>
                    <a:cubicBezTo>
                      <a:pt x="2246" y="3264"/>
                      <a:pt x="2252" y="3263"/>
                      <a:pt x="2258" y="3260"/>
                    </a:cubicBezTo>
                    <a:cubicBezTo>
                      <a:pt x="2258" y="3260"/>
                      <a:pt x="2211" y="3086"/>
                      <a:pt x="2159" y="2859"/>
                    </a:cubicBezTo>
                    <a:lnTo>
                      <a:pt x="2159" y="2859"/>
                    </a:lnTo>
                    <a:cubicBezTo>
                      <a:pt x="2248" y="2990"/>
                      <a:pt x="2347" y="3096"/>
                      <a:pt x="2450" y="3177"/>
                    </a:cubicBezTo>
                    <a:cubicBezTo>
                      <a:pt x="2437" y="3299"/>
                      <a:pt x="2423" y="3437"/>
                      <a:pt x="2407" y="3571"/>
                    </a:cubicBezTo>
                    <a:cubicBezTo>
                      <a:pt x="2308" y="3482"/>
                      <a:pt x="2243" y="3420"/>
                      <a:pt x="2243" y="3420"/>
                    </a:cubicBezTo>
                    <a:lnTo>
                      <a:pt x="2054" y="3876"/>
                    </a:lnTo>
                    <a:cubicBezTo>
                      <a:pt x="1511" y="4075"/>
                      <a:pt x="1199" y="4088"/>
                      <a:pt x="888" y="4295"/>
                    </a:cubicBezTo>
                    <a:cubicBezTo>
                      <a:pt x="575" y="4502"/>
                      <a:pt x="390" y="5278"/>
                      <a:pt x="352" y="5454"/>
                    </a:cubicBezTo>
                    <a:cubicBezTo>
                      <a:pt x="349" y="5454"/>
                      <a:pt x="348" y="5451"/>
                      <a:pt x="348" y="5451"/>
                    </a:cubicBezTo>
                    <a:cubicBezTo>
                      <a:pt x="348" y="5451"/>
                      <a:pt x="347" y="5460"/>
                      <a:pt x="346" y="5477"/>
                    </a:cubicBezTo>
                    <a:cubicBezTo>
                      <a:pt x="344" y="5485"/>
                      <a:pt x="343" y="5490"/>
                      <a:pt x="343" y="5490"/>
                    </a:cubicBezTo>
                    <a:lnTo>
                      <a:pt x="344" y="5491"/>
                    </a:lnTo>
                    <a:cubicBezTo>
                      <a:pt x="308" y="5778"/>
                      <a:pt x="82" y="7544"/>
                      <a:pt x="1" y="7786"/>
                    </a:cubicBezTo>
                    <a:lnTo>
                      <a:pt x="1030" y="7786"/>
                    </a:lnTo>
                    <a:cubicBezTo>
                      <a:pt x="1122" y="7440"/>
                      <a:pt x="1258" y="7222"/>
                      <a:pt x="1286" y="7051"/>
                    </a:cubicBezTo>
                    <a:cubicBezTo>
                      <a:pt x="1367" y="7265"/>
                      <a:pt x="1451" y="7519"/>
                      <a:pt x="1511" y="7786"/>
                    </a:cubicBezTo>
                    <a:lnTo>
                      <a:pt x="4500" y="7786"/>
                    </a:lnTo>
                    <a:cubicBezTo>
                      <a:pt x="4598" y="7300"/>
                      <a:pt x="4666" y="7207"/>
                      <a:pt x="4674" y="7101"/>
                    </a:cubicBezTo>
                    <a:cubicBezTo>
                      <a:pt x="4679" y="7001"/>
                      <a:pt x="4700" y="6960"/>
                      <a:pt x="4730" y="6960"/>
                    </a:cubicBezTo>
                    <a:cubicBezTo>
                      <a:pt x="4862" y="6960"/>
                      <a:pt x="5176" y="7712"/>
                      <a:pt x="5224" y="7712"/>
                    </a:cubicBezTo>
                    <a:cubicBezTo>
                      <a:pt x="5225" y="7712"/>
                      <a:pt x="5226" y="7711"/>
                      <a:pt x="5227" y="7710"/>
                    </a:cubicBezTo>
                    <a:cubicBezTo>
                      <a:pt x="5326" y="7596"/>
                      <a:pt x="5585" y="7565"/>
                      <a:pt x="5839" y="7565"/>
                    </a:cubicBezTo>
                    <a:cubicBezTo>
                      <a:pt x="6152" y="7565"/>
                      <a:pt x="6460" y="7612"/>
                      <a:pt x="6460" y="7612"/>
                    </a:cubicBezTo>
                    <a:cubicBezTo>
                      <a:pt x="6460" y="7612"/>
                      <a:pt x="5440" y="4529"/>
                      <a:pt x="5087" y="4296"/>
                    </a:cubicBezTo>
                    <a:cubicBezTo>
                      <a:pt x="4774" y="4088"/>
                      <a:pt x="4545" y="4091"/>
                      <a:pt x="4010" y="3891"/>
                    </a:cubicBezTo>
                    <a:lnTo>
                      <a:pt x="3806" y="3357"/>
                    </a:lnTo>
                    <a:lnTo>
                      <a:pt x="3682" y="3477"/>
                    </a:lnTo>
                    <a:cubicBezTo>
                      <a:pt x="3667" y="3352"/>
                      <a:pt x="3651" y="3227"/>
                      <a:pt x="3640" y="3123"/>
                    </a:cubicBezTo>
                    <a:cubicBezTo>
                      <a:pt x="3769" y="3000"/>
                      <a:pt x="3886" y="2835"/>
                      <a:pt x="3985" y="2626"/>
                    </a:cubicBezTo>
                    <a:lnTo>
                      <a:pt x="3985" y="2626"/>
                    </a:lnTo>
                    <a:cubicBezTo>
                      <a:pt x="3963" y="2830"/>
                      <a:pt x="3926" y="3025"/>
                      <a:pt x="3871" y="3149"/>
                    </a:cubicBezTo>
                    <a:cubicBezTo>
                      <a:pt x="3836" y="3226"/>
                      <a:pt x="3838" y="3258"/>
                      <a:pt x="3865" y="3258"/>
                    </a:cubicBezTo>
                    <a:cubicBezTo>
                      <a:pt x="3975" y="3258"/>
                      <a:pt x="4502" y="2714"/>
                      <a:pt x="4502" y="2714"/>
                    </a:cubicBezTo>
                    <a:cubicBezTo>
                      <a:pt x="4502" y="2714"/>
                      <a:pt x="4627" y="1347"/>
                      <a:pt x="4041" y="531"/>
                    </a:cubicBezTo>
                    <a:cubicBezTo>
                      <a:pt x="3740" y="110"/>
                      <a:pt x="3357" y="1"/>
                      <a:pt x="3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31"/>
              <p:cNvSpPr/>
              <p:nvPr/>
            </p:nvSpPr>
            <p:spPr>
              <a:xfrm>
                <a:off x="5398989" y="2589900"/>
                <a:ext cx="164400" cy="212650"/>
              </a:xfrm>
              <a:custGeom>
                <a:avLst/>
                <a:gdLst/>
                <a:ahLst/>
                <a:cxnLst/>
                <a:rect l="l" t="t" r="r" b="b"/>
                <a:pathLst>
                  <a:path w="6576" h="8506" extrusionOk="0">
                    <a:moveTo>
                      <a:pt x="5209" y="2068"/>
                    </a:moveTo>
                    <a:lnTo>
                      <a:pt x="5276" y="2090"/>
                    </a:lnTo>
                    <a:lnTo>
                      <a:pt x="5297" y="2338"/>
                    </a:lnTo>
                    <a:cubicBezTo>
                      <a:pt x="5298" y="2394"/>
                      <a:pt x="5281" y="2419"/>
                      <a:pt x="5278" y="2419"/>
                    </a:cubicBezTo>
                    <a:cubicBezTo>
                      <a:pt x="5278" y="2419"/>
                      <a:pt x="5278" y="2419"/>
                      <a:pt x="5278" y="2419"/>
                    </a:cubicBezTo>
                    <a:cubicBezTo>
                      <a:pt x="5278" y="2420"/>
                      <a:pt x="5216" y="2428"/>
                      <a:pt x="5213" y="2429"/>
                    </a:cubicBezTo>
                    <a:lnTo>
                      <a:pt x="5126" y="2420"/>
                    </a:lnTo>
                    <a:cubicBezTo>
                      <a:pt x="5136" y="2304"/>
                      <a:pt x="5142" y="2189"/>
                      <a:pt x="5141" y="2074"/>
                    </a:cubicBezTo>
                    <a:lnTo>
                      <a:pt x="5209" y="2068"/>
                    </a:lnTo>
                    <a:close/>
                    <a:moveTo>
                      <a:pt x="3823" y="1"/>
                    </a:moveTo>
                    <a:cubicBezTo>
                      <a:pt x="3799" y="1"/>
                      <a:pt x="3775" y="2"/>
                      <a:pt x="3751" y="4"/>
                    </a:cubicBezTo>
                    <a:cubicBezTo>
                      <a:pt x="3390" y="41"/>
                      <a:pt x="3399" y="78"/>
                      <a:pt x="3155" y="162"/>
                    </a:cubicBezTo>
                    <a:cubicBezTo>
                      <a:pt x="2931" y="240"/>
                      <a:pt x="2922" y="412"/>
                      <a:pt x="2851" y="412"/>
                    </a:cubicBezTo>
                    <a:cubicBezTo>
                      <a:pt x="2845" y="412"/>
                      <a:pt x="2838" y="411"/>
                      <a:pt x="2830" y="408"/>
                    </a:cubicBezTo>
                    <a:cubicBezTo>
                      <a:pt x="2809" y="400"/>
                      <a:pt x="2787" y="396"/>
                      <a:pt x="2764" y="396"/>
                    </a:cubicBezTo>
                    <a:cubicBezTo>
                      <a:pt x="2687" y="396"/>
                      <a:pt x="2599" y="435"/>
                      <a:pt x="2469" y="484"/>
                    </a:cubicBezTo>
                    <a:cubicBezTo>
                      <a:pt x="2302" y="548"/>
                      <a:pt x="2099" y="942"/>
                      <a:pt x="2087" y="1207"/>
                    </a:cubicBezTo>
                    <a:cubicBezTo>
                      <a:pt x="2076" y="1450"/>
                      <a:pt x="2074" y="1509"/>
                      <a:pt x="2082" y="1768"/>
                    </a:cubicBezTo>
                    <a:cubicBezTo>
                      <a:pt x="2088" y="1973"/>
                      <a:pt x="2055" y="2056"/>
                      <a:pt x="2150" y="2410"/>
                    </a:cubicBezTo>
                    <a:cubicBezTo>
                      <a:pt x="2229" y="2710"/>
                      <a:pt x="2671" y="3268"/>
                      <a:pt x="2671" y="3268"/>
                    </a:cubicBezTo>
                    <a:lnTo>
                      <a:pt x="2682" y="3242"/>
                    </a:lnTo>
                    <a:lnTo>
                      <a:pt x="2682" y="3242"/>
                    </a:lnTo>
                    <a:cubicBezTo>
                      <a:pt x="2605" y="3501"/>
                      <a:pt x="2521" y="3741"/>
                      <a:pt x="2446" y="3893"/>
                    </a:cubicBezTo>
                    <a:cubicBezTo>
                      <a:pt x="2432" y="3924"/>
                      <a:pt x="2419" y="3949"/>
                      <a:pt x="2406" y="3976"/>
                    </a:cubicBezTo>
                    <a:cubicBezTo>
                      <a:pt x="2371" y="3973"/>
                      <a:pt x="2349" y="3971"/>
                      <a:pt x="2349" y="3971"/>
                    </a:cubicBezTo>
                    <a:cubicBezTo>
                      <a:pt x="1818" y="4616"/>
                      <a:pt x="1044" y="4682"/>
                      <a:pt x="725" y="5628"/>
                    </a:cubicBezTo>
                    <a:cubicBezTo>
                      <a:pt x="409" y="6565"/>
                      <a:pt x="155" y="7634"/>
                      <a:pt x="1" y="8506"/>
                    </a:cubicBezTo>
                    <a:lnTo>
                      <a:pt x="6575" y="8506"/>
                    </a:lnTo>
                    <a:cubicBezTo>
                      <a:pt x="6269" y="7411"/>
                      <a:pt x="5634" y="5265"/>
                      <a:pt x="5302" y="4927"/>
                    </a:cubicBezTo>
                    <a:cubicBezTo>
                      <a:pt x="5198" y="4821"/>
                      <a:pt x="4372" y="4534"/>
                      <a:pt x="3997" y="4396"/>
                    </a:cubicBezTo>
                    <a:cubicBezTo>
                      <a:pt x="4039" y="4261"/>
                      <a:pt x="4092" y="4113"/>
                      <a:pt x="4151" y="3984"/>
                    </a:cubicBezTo>
                    <a:cubicBezTo>
                      <a:pt x="4204" y="3991"/>
                      <a:pt x="4257" y="3995"/>
                      <a:pt x="4304" y="3995"/>
                    </a:cubicBezTo>
                    <a:cubicBezTo>
                      <a:pt x="4310" y="3995"/>
                      <a:pt x="4317" y="3995"/>
                      <a:pt x="4323" y="3994"/>
                    </a:cubicBezTo>
                    <a:cubicBezTo>
                      <a:pt x="4701" y="3981"/>
                      <a:pt x="5020" y="3284"/>
                      <a:pt x="5114" y="2529"/>
                    </a:cubicBezTo>
                    <a:lnTo>
                      <a:pt x="5280" y="2533"/>
                    </a:lnTo>
                    <a:lnTo>
                      <a:pt x="5287" y="2533"/>
                    </a:lnTo>
                    <a:cubicBezTo>
                      <a:pt x="5338" y="2518"/>
                      <a:pt x="5358" y="2433"/>
                      <a:pt x="5358" y="2343"/>
                    </a:cubicBezTo>
                    <a:lnTo>
                      <a:pt x="5356" y="2179"/>
                    </a:lnTo>
                    <a:cubicBezTo>
                      <a:pt x="5356" y="2166"/>
                      <a:pt x="5355" y="2155"/>
                      <a:pt x="5354" y="2144"/>
                    </a:cubicBezTo>
                    <a:cubicBezTo>
                      <a:pt x="5354" y="2144"/>
                      <a:pt x="5377" y="1975"/>
                      <a:pt x="5272" y="1971"/>
                    </a:cubicBezTo>
                    <a:lnTo>
                      <a:pt x="5138" y="1968"/>
                    </a:lnTo>
                    <a:cubicBezTo>
                      <a:pt x="5129" y="1696"/>
                      <a:pt x="5117" y="1472"/>
                      <a:pt x="5080" y="1289"/>
                    </a:cubicBezTo>
                    <a:cubicBezTo>
                      <a:pt x="5090" y="1287"/>
                      <a:pt x="5099" y="1287"/>
                      <a:pt x="5106" y="1286"/>
                    </a:cubicBezTo>
                    <a:cubicBezTo>
                      <a:pt x="5324" y="1248"/>
                      <a:pt x="5370" y="1022"/>
                      <a:pt x="5160" y="618"/>
                    </a:cubicBezTo>
                    <a:cubicBezTo>
                      <a:pt x="5160" y="618"/>
                      <a:pt x="4994" y="413"/>
                      <a:pt x="4796" y="333"/>
                    </a:cubicBezTo>
                    <a:cubicBezTo>
                      <a:pt x="4517" y="220"/>
                      <a:pt x="4163" y="1"/>
                      <a:pt x="3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1"/>
              <p:cNvSpPr/>
              <p:nvPr/>
            </p:nvSpPr>
            <p:spPr>
              <a:xfrm>
                <a:off x="4153560" y="2611325"/>
                <a:ext cx="151300" cy="193650"/>
              </a:xfrm>
              <a:custGeom>
                <a:avLst/>
                <a:gdLst/>
                <a:ahLst/>
                <a:cxnLst/>
                <a:rect l="l" t="t" r="r" b="b"/>
                <a:pathLst>
                  <a:path w="6052" h="7746" extrusionOk="0">
                    <a:moveTo>
                      <a:pt x="3135" y="0"/>
                    </a:moveTo>
                    <a:cubicBezTo>
                      <a:pt x="3049" y="0"/>
                      <a:pt x="2992" y="16"/>
                      <a:pt x="2979" y="40"/>
                    </a:cubicBezTo>
                    <a:cubicBezTo>
                      <a:pt x="2948" y="26"/>
                      <a:pt x="2886" y="17"/>
                      <a:pt x="2805" y="17"/>
                    </a:cubicBezTo>
                    <a:cubicBezTo>
                      <a:pt x="2626" y="17"/>
                      <a:pt x="2354" y="64"/>
                      <a:pt x="2120" y="227"/>
                    </a:cubicBezTo>
                    <a:cubicBezTo>
                      <a:pt x="1726" y="497"/>
                      <a:pt x="1491" y="1064"/>
                      <a:pt x="1555" y="1691"/>
                    </a:cubicBezTo>
                    <a:cubicBezTo>
                      <a:pt x="1631" y="2429"/>
                      <a:pt x="2027" y="2920"/>
                      <a:pt x="2181" y="3027"/>
                    </a:cubicBezTo>
                    <a:cubicBezTo>
                      <a:pt x="2026" y="3315"/>
                      <a:pt x="1864" y="3751"/>
                      <a:pt x="1778" y="4180"/>
                    </a:cubicBezTo>
                    <a:cubicBezTo>
                      <a:pt x="1709" y="4203"/>
                      <a:pt x="1627" y="4231"/>
                      <a:pt x="1540" y="4265"/>
                    </a:cubicBezTo>
                    <a:cubicBezTo>
                      <a:pt x="1540" y="4261"/>
                      <a:pt x="1540" y="4257"/>
                      <a:pt x="1539" y="4253"/>
                    </a:cubicBezTo>
                    <a:cubicBezTo>
                      <a:pt x="1539" y="4253"/>
                      <a:pt x="1227" y="4355"/>
                      <a:pt x="954" y="4516"/>
                    </a:cubicBezTo>
                    <a:cubicBezTo>
                      <a:pt x="955" y="4517"/>
                      <a:pt x="956" y="4520"/>
                      <a:pt x="957" y="4521"/>
                    </a:cubicBezTo>
                    <a:cubicBezTo>
                      <a:pt x="936" y="4530"/>
                      <a:pt x="920" y="4538"/>
                      <a:pt x="899" y="4548"/>
                    </a:cubicBezTo>
                    <a:cubicBezTo>
                      <a:pt x="845" y="4575"/>
                      <a:pt x="794" y="4624"/>
                      <a:pt x="746" y="4682"/>
                    </a:cubicBezTo>
                    <a:cubicBezTo>
                      <a:pt x="611" y="4814"/>
                      <a:pt x="512" y="4988"/>
                      <a:pt x="439" y="5176"/>
                    </a:cubicBezTo>
                    <a:cubicBezTo>
                      <a:pt x="427" y="5194"/>
                      <a:pt x="414" y="5214"/>
                      <a:pt x="403" y="5229"/>
                    </a:cubicBezTo>
                    <a:cubicBezTo>
                      <a:pt x="400" y="5233"/>
                      <a:pt x="404" y="5240"/>
                      <a:pt x="411" y="5253"/>
                    </a:cubicBezTo>
                    <a:cubicBezTo>
                      <a:pt x="315" y="5535"/>
                      <a:pt x="271" y="5836"/>
                      <a:pt x="253" y="6065"/>
                    </a:cubicBezTo>
                    <a:cubicBezTo>
                      <a:pt x="182" y="6504"/>
                      <a:pt x="76" y="7188"/>
                      <a:pt x="0" y="7746"/>
                    </a:cubicBezTo>
                    <a:lnTo>
                      <a:pt x="1220" y="7746"/>
                    </a:lnTo>
                    <a:cubicBezTo>
                      <a:pt x="1219" y="7527"/>
                      <a:pt x="1214" y="7300"/>
                      <a:pt x="1207" y="7097"/>
                    </a:cubicBezTo>
                    <a:lnTo>
                      <a:pt x="1207" y="7097"/>
                    </a:lnTo>
                    <a:cubicBezTo>
                      <a:pt x="1236" y="7221"/>
                      <a:pt x="1293" y="7465"/>
                      <a:pt x="1352" y="7746"/>
                    </a:cubicBezTo>
                    <a:lnTo>
                      <a:pt x="4778" y="7746"/>
                    </a:lnTo>
                    <a:cubicBezTo>
                      <a:pt x="4800" y="7627"/>
                      <a:pt x="4822" y="7514"/>
                      <a:pt x="4845" y="7415"/>
                    </a:cubicBezTo>
                    <a:cubicBezTo>
                      <a:pt x="4865" y="7528"/>
                      <a:pt x="4883" y="7639"/>
                      <a:pt x="4900" y="7746"/>
                    </a:cubicBezTo>
                    <a:lnTo>
                      <a:pt x="6051" y="7746"/>
                    </a:lnTo>
                    <a:cubicBezTo>
                      <a:pt x="5958" y="6996"/>
                      <a:pt x="5793" y="5842"/>
                      <a:pt x="5633" y="5249"/>
                    </a:cubicBezTo>
                    <a:cubicBezTo>
                      <a:pt x="5564" y="4969"/>
                      <a:pt x="5459" y="4688"/>
                      <a:pt x="5290" y="4583"/>
                    </a:cubicBezTo>
                    <a:cubicBezTo>
                      <a:pt x="5210" y="4532"/>
                      <a:pt x="5137" y="4494"/>
                      <a:pt x="5064" y="4459"/>
                    </a:cubicBezTo>
                    <a:cubicBezTo>
                      <a:pt x="5066" y="4455"/>
                      <a:pt x="5069" y="4449"/>
                      <a:pt x="5071" y="4447"/>
                    </a:cubicBezTo>
                    <a:cubicBezTo>
                      <a:pt x="4799" y="4286"/>
                      <a:pt x="4592" y="4254"/>
                      <a:pt x="4592" y="4254"/>
                    </a:cubicBezTo>
                    <a:cubicBezTo>
                      <a:pt x="4591" y="4261"/>
                      <a:pt x="4590" y="4272"/>
                      <a:pt x="4587" y="4280"/>
                    </a:cubicBezTo>
                    <a:cubicBezTo>
                      <a:pt x="4476" y="4243"/>
                      <a:pt x="4348" y="4200"/>
                      <a:pt x="4196" y="4144"/>
                    </a:cubicBezTo>
                    <a:cubicBezTo>
                      <a:pt x="4189" y="4126"/>
                      <a:pt x="4181" y="4111"/>
                      <a:pt x="4171" y="4098"/>
                    </a:cubicBezTo>
                    <a:cubicBezTo>
                      <a:pt x="4173" y="4092"/>
                      <a:pt x="4175" y="4088"/>
                      <a:pt x="4175" y="4088"/>
                    </a:cubicBezTo>
                    <a:lnTo>
                      <a:pt x="4139" y="4054"/>
                    </a:lnTo>
                    <a:cubicBezTo>
                      <a:pt x="4124" y="4036"/>
                      <a:pt x="4111" y="4026"/>
                      <a:pt x="4111" y="4026"/>
                    </a:cubicBezTo>
                    <a:lnTo>
                      <a:pt x="3883" y="3798"/>
                    </a:lnTo>
                    <a:lnTo>
                      <a:pt x="3852" y="3828"/>
                    </a:lnTo>
                    <a:cubicBezTo>
                      <a:pt x="3817" y="3657"/>
                      <a:pt x="3791" y="3433"/>
                      <a:pt x="3784" y="3140"/>
                    </a:cubicBezTo>
                    <a:cubicBezTo>
                      <a:pt x="3874" y="3033"/>
                      <a:pt x="3955" y="2899"/>
                      <a:pt x="4028" y="2746"/>
                    </a:cubicBezTo>
                    <a:lnTo>
                      <a:pt x="4028" y="2746"/>
                    </a:lnTo>
                    <a:cubicBezTo>
                      <a:pt x="4025" y="2779"/>
                      <a:pt x="4028" y="2792"/>
                      <a:pt x="4037" y="2792"/>
                    </a:cubicBezTo>
                    <a:cubicBezTo>
                      <a:pt x="4074" y="2792"/>
                      <a:pt x="4207" y="2520"/>
                      <a:pt x="4260" y="2368"/>
                    </a:cubicBezTo>
                    <a:cubicBezTo>
                      <a:pt x="4392" y="1989"/>
                      <a:pt x="4379" y="1508"/>
                      <a:pt x="4379" y="1508"/>
                    </a:cubicBezTo>
                    <a:cubicBezTo>
                      <a:pt x="4379" y="1508"/>
                      <a:pt x="4446" y="657"/>
                      <a:pt x="3805" y="225"/>
                    </a:cubicBezTo>
                    <a:cubicBezTo>
                      <a:pt x="3555" y="57"/>
                      <a:pt x="3295" y="0"/>
                      <a:pt x="3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1"/>
              <p:cNvSpPr/>
              <p:nvPr/>
            </p:nvSpPr>
            <p:spPr>
              <a:xfrm>
                <a:off x="4327175" y="2740800"/>
                <a:ext cx="212650" cy="116550"/>
              </a:xfrm>
              <a:custGeom>
                <a:avLst/>
                <a:gdLst/>
                <a:ahLst/>
                <a:cxnLst/>
                <a:rect l="l" t="t" r="r" b="b"/>
                <a:pathLst>
                  <a:path w="8506" h="4662" extrusionOk="0">
                    <a:moveTo>
                      <a:pt x="1343" y="0"/>
                    </a:moveTo>
                    <a:cubicBezTo>
                      <a:pt x="601" y="0"/>
                      <a:pt x="0" y="626"/>
                      <a:pt x="0" y="1397"/>
                    </a:cubicBezTo>
                    <a:lnTo>
                      <a:pt x="0" y="3263"/>
                    </a:lnTo>
                    <a:cubicBezTo>
                      <a:pt x="0" y="4034"/>
                      <a:pt x="601" y="4662"/>
                      <a:pt x="1343" y="4662"/>
                    </a:cubicBezTo>
                    <a:lnTo>
                      <a:pt x="7163" y="4662"/>
                    </a:lnTo>
                    <a:cubicBezTo>
                      <a:pt x="7906" y="4662"/>
                      <a:pt x="8506" y="4034"/>
                      <a:pt x="8506" y="3263"/>
                    </a:cubicBezTo>
                    <a:lnTo>
                      <a:pt x="8506" y="1397"/>
                    </a:lnTo>
                    <a:cubicBezTo>
                      <a:pt x="8506" y="626"/>
                      <a:pt x="7906" y="0"/>
                      <a:pt x="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1"/>
              <p:cNvSpPr/>
              <p:nvPr/>
            </p:nvSpPr>
            <p:spPr>
              <a:xfrm>
                <a:off x="4536925" y="2740800"/>
                <a:ext cx="212675" cy="116550"/>
              </a:xfrm>
              <a:custGeom>
                <a:avLst/>
                <a:gdLst/>
                <a:ahLst/>
                <a:cxnLst/>
                <a:rect l="l" t="t" r="r" b="b"/>
                <a:pathLst>
                  <a:path w="8507" h="4662" extrusionOk="0">
                    <a:moveTo>
                      <a:pt x="1343" y="0"/>
                    </a:moveTo>
                    <a:cubicBezTo>
                      <a:pt x="601" y="0"/>
                      <a:pt x="0" y="626"/>
                      <a:pt x="0" y="1397"/>
                    </a:cubicBezTo>
                    <a:lnTo>
                      <a:pt x="0" y="3263"/>
                    </a:lnTo>
                    <a:cubicBezTo>
                      <a:pt x="0" y="4034"/>
                      <a:pt x="601" y="4662"/>
                      <a:pt x="1343" y="4662"/>
                    </a:cubicBezTo>
                    <a:lnTo>
                      <a:pt x="7163" y="4662"/>
                    </a:lnTo>
                    <a:cubicBezTo>
                      <a:pt x="7905" y="4662"/>
                      <a:pt x="8506" y="4034"/>
                      <a:pt x="8506" y="3263"/>
                    </a:cubicBezTo>
                    <a:lnTo>
                      <a:pt x="8506" y="1397"/>
                    </a:lnTo>
                    <a:cubicBezTo>
                      <a:pt x="8506" y="626"/>
                      <a:pt x="7905" y="0"/>
                      <a:pt x="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1"/>
              <p:cNvSpPr/>
              <p:nvPr/>
            </p:nvSpPr>
            <p:spPr>
              <a:xfrm>
                <a:off x="3914200" y="2740800"/>
                <a:ext cx="212675" cy="116550"/>
              </a:xfrm>
              <a:custGeom>
                <a:avLst/>
                <a:gdLst/>
                <a:ahLst/>
                <a:cxnLst/>
                <a:rect l="l" t="t" r="r" b="b"/>
                <a:pathLst>
                  <a:path w="8507" h="4662" extrusionOk="0">
                    <a:moveTo>
                      <a:pt x="1343" y="0"/>
                    </a:moveTo>
                    <a:cubicBezTo>
                      <a:pt x="600" y="0"/>
                      <a:pt x="0" y="626"/>
                      <a:pt x="0" y="1397"/>
                    </a:cubicBezTo>
                    <a:lnTo>
                      <a:pt x="0" y="3263"/>
                    </a:lnTo>
                    <a:cubicBezTo>
                      <a:pt x="0" y="4034"/>
                      <a:pt x="600" y="4662"/>
                      <a:pt x="1343" y="4662"/>
                    </a:cubicBezTo>
                    <a:lnTo>
                      <a:pt x="7163" y="4662"/>
                    </a:lnTo>
                    <a:cubicBezTo>
                      <a:pt x="7906" y="4662"/>
                      <a:pt x="8506" y="4034"/>
                      <a:pt x="8506" y="3263"/>
                    </a:cubicBezTo>
                    <a:lnTo>
                      <a:pt x="8506" y="1397"/>
                    </a:lnTo>
                    <a:cubicBezTo>
                      <a:pt x="8506" y="626"/>
                      <a:pt x="7904" y="0"/>
                      <a:pt x="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1"/>
              <p:cNvSpPr/>
              <p:nvPr/>
            </p:nvSpPr>
            <p:spPr>
              <a:xfrm>
                <a:off x="4746650" y="2740800"/>
                <a:ext cx="212725" cy="116550"/>
              </a:xfrm>
              <a:custGeom>
                <a:avLst/>
                <a:gdLst/>
                <a:ahLst/>
                <a:cxnLst/>
                <a:rect l="l" t="t" r="r" b="b"/>
                <a:pathLst>
                  <a:path w="8509" h="4662" extrusionOk="0">
                    <a:moveTo>
                      <a:pt x="1344" y="0"/>
                    </a:moveTo>
                    <a:cubicBezTo>
                      <a:pt x="601" y="0"/>
                      <a:pt x="1" y="626"/>
                      <a:pt x="1" y="1397"/>
                    </a:cubicBezTo>
                    <a:lnTo>
                      <a:pt x="1" y="3263"/>
                    </a:lnTo>
                    <a:cubicBezTo>
                      <a:pt x="1" y="4034"/>
                      <a:pt x="603" y="4662"/>
                      <a:pt x="1344" y="4662"/>
                    </a:cubicBezTo>
                    <a:lnTo>
                      <a:pt x="7165" y="4662"/>
                    </a:lnTo>
                    <a:cubicBezTo>
                      <a:pt x="7908" y="4662"/>
                      <a:pt x="8509" y="4034"/>
                      <a:pt x="8509" y="3263"/>
                    </a:cubicBezTo>
                    <a:lnTo>
                      <a:pt x="8509" y="1397"/>
                    </a:lnTo>
                    <a:cubicBezTo>
                      <a:pt x="8509" y="626"/>
                      <a:pt x="7908"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31"/>
              <p:cNvSpPr/>
              <p:nvPr/>
            </p:nvSpPr>
            <p:spPr>
              <a:xfrm>
                <a:off x="4956450" y="2740800"/>
                <a:ext cx="212725" cy="116550"/>
              </a:xfrm>
              <a:custGeom>
                <a:avLst/>
                <a:gdLst/>
                <a:ahLst/>
                <a:cxnLst/>
                <a:rect l="l" t="t" r="r" b="b"/>
                <a:pathLst>
                  <a:path w="8509" h="4662" extrusionOk="0">
                    <a:moveTo>
                      <a:pt x="1344" y="0"/>
                    </a:moveTo>
                    <a:cubicBezTo>
                      <a:pt x="602" y="0"/>
                      <a:pt x="0" y="626"/>
                      <a:pt x="0" y="1397"/>
                    </a:cubicBezTo>
                    <a:lnTo>
                      <a:pt x="0" y="3263"/>
                    </a:lnTo>
                    <a:cubicBezTo>
                      <a:pt x="0" y="4034"/>
                      <a:pt x="602" y="4662"/>
                      <a:pt x="1344" y="4662"/>
                    </a:cubicBezTo>
                    <a:lnTo>
                      <a:pt x="7164" y="4662"/>
                    </a:lnTo>
                    <a:cubicBezTo>
                      <a:pt x="7905" y="4662"/>
                      <a:pt x="8507" y="4034"/>
                      <a:pt x="8507" y="3263"/>
                    </a:cubicBezTo>
                    <a:lnTo>
                      <a:pt x="8508" y="3263"/>
                    </a:lnTo>
                    <a:lnTo>
                      <a:pt x="8508" y="1397"/>
                    </a:lnTo>
                    <a:cubicBezTo>
                      <a:pt x="8508" y="626"/>
                      <a:pt x="7906"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31"/>
              <p:cNvSpPr/>
              <p:nvPr/>
            </p:nvSpPr>
            <p:spPr>
              <a:xfrm>
                <a:off x="5166225" y="2740800"/>
                <a:ext cx="212675" cy="116550"/>
              </a:xfrm>
              <a:custGeom>
                <a:avLst/>
                <a:gdLst/>
                <a:ahLst/>
                <a:cxnLst/>
                <a:rect l="l" t="t" r="r" b="b"/>
                <a:pathLst>
                  <a:path w="8507" h="4662" extrusionOk="0">
                    <a:moveTo>
                      <a:pt x="1344" y="0"/>
                    </a:moveTo>
                    <a:cubicBezTo>
                      <a:pt x="602" y="0"/>
                      <a:pt x="1" y="626"/>
                      <a:pt x="1" y="1397"/>
                    </a:cubicBezTo>
                    <a:lnTo>
                      <a:pt x="1" y="3263"/>
                    </a:lnTo>
                    <a:cubicBezTo>
                      <a:pt x="1" y="4034"/>
                      <a:pt x="602" y="4662"/>
                      <a:pt x="1344" y="4662"/>
                    </a:cubicBezTo>
                    <a:lnTo>
                      <a:pt x="7164" y="4662"/>
                    </a:lnTo>
                    <a:cubicBezTo>
                      <a:pt x="7907" y="4662"/>
                      <a:pt x="8507" y="4034"/>
                      <a:pt x="8507" y="3263"/>
                    </a:cubicBezTo>
                    <a:lnTo>
                      <a:pt x="8507" y="1397"/>
                    </a:lnTo>
                    <a:cubicBezTo>
                      <a:pt x="8507" y="626"/>
                      <a:pt x="7907" y="0"/>
                      <a:pt x="7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31"/>
              <p:cNvSpPr/>
              <p:nvPr/>
            </p:nvSpPr>
            <p:spPr>
              <a:xfrm>
                <a:off x="3705700" y="2592600"/>
                <a:ext cx="196800" cy="214825"/>
              </a:xfrm>
              <a:custGeom>
                <a:avLst/>
                <a:gdLst/>
                <a:ahLst/>
                <a:cxnLst/>
                <a:rect l="l" t="t" r="r" b="b"/>
                <a:pathLst>
                  <a:path w="7872" h="8593" extrusionOk="0">
                    <a:moveTo>
                      <a:pt x="4025" y="0"/>
                    </a:moveTo>
                    <a:cubicBezTo>
                      <a:pt x="4007" y="0"/>
                      <a:pt x="3992" y="1"/>
                      <a:pt x="3978" y="2"/>
                    </a:cubicBezTo>
                    <a:cubicBezTo>
                      <a:pt x="3732" y="23"/>
                      <a:pt x="3505" y="23"/>
                      <a:pt x="3465" y="147"/>
                    </a:cubicBezTo>
                    <a:cubicBezTo>
                      <a:pt x="3464" y="150"/>
                      <a:pt x="3464" y="152"/>
                      <a:pt x="3464" y="154"/>
                    </a:cubicBezTo>
                    <a:cubicBezTo>
                      <a:pt x="3456" y="154"/>
                      <a:pt x="3447" y="154"/>
                      <a:pt x="3439" y="154"/>
                    </a:cubicBezTo>
                    <a:cubicBezTo>
                      <a:pt x="3347" y="154"/>
                      <a:pt x="3219" y="171"/>
                      <a:pt x="3095" y="249"/>
                    </a:cubicBezTo>
                    <a:cubicBezTo>
                      <a:pt x="2871" y="391"/>
                      <a:pt x="2705" y="494"/>
                      <a:pt x="2522" y="884"/>
                    </a:cubicBezTo>
                    <a:cubicBezTo>
                      <a:pt x="2337" y="1272"/>
                      <a:pt x="2317" y="1602"/>
                      <a:pt x="2359" y="1848"/>
                    </a:cubicBezTo>
                    <a:cubicBezTo>
                      <a:pt x="2398" y="2093"/>
                      <a:pt x="2481" y="2155"/>
                      <a:pt x="2481" y="2155"/>
                    </a:cubicBezTo>
                    <a:lnTo>
                      <a:pt x="2489" y="2155"/>
                    </a:lnTo>
                    <a:cubicBezTo>
                      <a:pt x="2448" y="2386"/>
                      <a:pt x="2570" y="2725"/>
                      <a:pt x="2666" y="2819"/>
                    </a:cubicBezTo>
                    <a:cubicBezTo>
                      <a:pt x="2703" y="2857"/>
                      <a:pt x="2747" y="2883"/>
                      <a:pt x="2786" y="2899"/>
                    </a:cubicBezTo>
                    <a:cubicBezTo>
                      <a:pt x="2855" y="3241"/>
                      <a:pt x="2983" y="3495"/>
                      <a:pt x="3162" y="3667"/>
                    </a:cubicBezTo>
                    <a:cubicBezTo>
                      <a:pt x="3142" y="3776"/>
                      <a:pt x="3119" y="3900"/>
                      <a:pt x="3096" y="4026"/>
                    </a:cubicBezTo>
                    <a:cubicBezTo>
                      <a:pt x="3081" y="4041"/>
                      <a:pt x="3062" y="4058"/>
                      <a:pt x="3039" y="4079"/>
                    </a:cubicBezTo>
                    <a:cubicBezTo>
                      <a:pt x="3043" y="4062"/>
                      <a:pt x="3048" y="4049"/>
                      <a:pt x="3048" y="4049"/>
                    </a:cubicBezTo>
                    <a:cubicBezTo>
                      <a:pt x="3048" y="4048"/>
                      <a:pt x="3047" y="4048"/>
                      <a:pt x="3046" y="4048"/>
                    </a:cubicBezTo>
                    <a:cubicBezTo>
                      <a:pt x="3024" y="4048"/>
                      <a:pt x="2716" y="4333"/>
                      <a:pt x="2586" y="4454"/>
                    </a:cubicBezTo>
                    <a:cubicBezTo>
                      <a:pt x="1702" y="4845"/>
                      <a:pt x="1594" y="4977"/>
                      <a:pt x="996" y="5094"/>
                    </a:cubicBezTo>
                    <a:cubicBezTo>
                      <a:pt x="791" y="5134"/>
                      <a:pt x="667" y="5285"/>
                      <a:pt x="591" y="5482"/>
                    </a:cubicBezTo>
                    <a:cubicBezTo>
                      <a:pt x="581" y="5481"/>
                      <a:pt x="574" y="5481"/>
                      <a:pt x="574" y="5481"/>
                    </a:cubicBezTo>
                    <a:cubicBezTo>
                      <a:pt x="262" y="6314"/>
                      <a:pt x="99" y="7484"/>
                      <a:pt x="1" y="8592"/>
                    </a:cubicBezTo>
                    <a:lnTo>
                      <a:pt x="7871" y="8592"/>
                    </a:lnTo>
                    <a:cubicBezTo>
                      <a:pt x="7703" y="6966"/>
                      <a:pt x="7572" y="6014"/>
                      <a:pt x="7197" y="5456"/>
                    </a:cubicBezTo>
                    <a:cubicBezTo>
                      <a:pt x="7156" y="5348"/>
                      <a:pt x="7083" y="5233"/>
                      <a:pt x="6938" y="5169"/>
                    </a:cubicBezTo>
                    <a:cubicBezTo>
                      <a:pt x="6409" y="4935"/>
                      <a:pt x="6091" y="4835"/>
                      <a:pt x="5440" y="4541"/>
                    </a:cubicBezTo>
                    <a:lnTo>
                      <a:pt x="5437" y="4506"/>
                    </a:lnTo>
                    <a:cubicBezTo>
                      <a:pt x="5437" y="4506"/>
                      <a:pt x="4948" y="4046"/>
                      <a:pt x="4918" y="4046"/>
                    </a:cubicBezTo>
                    <a:cubicBezTo>
                      <a:pt x="4917" y="4046"/>
                      <a:pt x="4917" y="4047"/>
                      <a:pt x="4917" y="4048"/>
                    </a:cubicBezTo>
                    <a:cubicBezTo>
                      <a:pt x="4917" y="4048"/>
                      <a:pt x="4925" y="4083"/>
                      <a:pt x="4931" y="4140"/>
                    </a:cubicBezTo>
                    <a:lnTo>
                      <a:pt x="4838" y="4025"/>
                    </a:lnTo>
                    <a:cubicBezTo>
                      <a:pt x="4832" y="4032"/>
                      <a:pt x="4820" y="4044"/>
                      <a:pt x="4811" y="4054"/>
                    </a:cubicBezTo>
                    <a:lnTo>
                      <a:pt x="4801" y="4046"/>
                    </a:lnTo>
                    <a:cubicBezTo>
                      <a:pt x="4779" y="3914"/>
                      <a:pt x="4756" y="3782"/>
                      <a:pt x="4737" y="3665"/>
                    </a:cubicBezTo>
                    <a:cubicBezTo>
                      <a:pt x="4912" y="3492"/>
                      <a:pt x="5010" y="3236"/>
                      <a:pt x="5067" y="2892"/>
                    </a:cubicBezTo>
                    <a:cubicBezTo>
                      <a:pt x="5102" y="2875"/>
                      <a:pt x="5139" y="2850"/>
                      <a:pt x="5172" y="2817"/>
                    </a:cubicBezTo>
                    <a:cubicBezTo>
                      <a:pt x="5254" y="2736"/>
                      <a:pt x="5357" y="2469"/>
                      <a:pt x="5357" y="2249"/>
                    </a:cubicBezTo>
                    <a:cubicBezTo>
                      <a:pt x="5385" y="2213"/>
                      <a:pt x="5675" y="1845"/>
                      <a:pt x="5617" y="1416"/>
                    </a:cubicBezTo>
                    <a:cubicBezTo>
                      <a:pt x="5556" y="966"/>
                      <a:pt x="5415" y="966"/>
                      <a:pt x="5353" y="761"/>
                    </a:cubicBezTo>
                    <a:cubicBezTo>
                      <a:pt x="5291" y="557"/>
                      <a:pt x="5390" y="557"/>
                      <a:pt x="5186" y="351"/>
                    </a:cubicBezTo>
                    <a:cubicBezTo>
                      <a:pt x="4994" y="158"/>
                      <a:pt x="4308" y="0"/>
                      <a:pt x="4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31"/>
              <p:cNvSpPr/>
              <p:nvPr/>
            </p:nvSpPr>
            <p:spPr>
              <a:xfrm>
                <a:off x="3700750" y="2740800"/>
                <a:ext cx="212725" cy="116550"/>
              </a:xfrm>
              <a:custGeom>
                <a:avLst/>
                <a:gdLst/>
                <a:ahLst/>
                <a:cxnLst/>
                <a:rect l="l" t="t" r="r" b="b"/>
                <a:pathLst>
                  <a:path w="8509" h="4662" extrusionOk="0">
                    <a:moveTo>
                      <a:pt x="1343" y="0"/>
                    </a:moveTo>
                    <a:cubicBezTo>
                      <a:pt x="601" y="0"/>
                      <a:pt x="0" y="626"/>
                      <a:pt x="0" y="1397"/>
                    </a:cubicBezTo>
                    <a:lnTo>
                      <a:pt x="0" y="3263"/>
                    </a:lnTo>
                    <a:cubicBezTo>
                      <a:pt x="0" y="4034"/>
                      <a:pt x="602" y="4662"/>
                      <a:pt x="1343" y="4662"/>
                    </a:cubicBezTo>
                    <a:lnTo>
                      <a:pt x="7165" y="4662"/>
                    </a:lnTo>
                    <a:cubicBezTo>
                      <a:pt x="7907" y="4662"/>
                      <a:pt x="8508" y="4034"/>
                      <a:pt x="8508" y="3263"/>
                    </a:cubicBezTo>
                    <a:lnTo>
                      <a:pt x="8508" y="1397"/>
                    </a:lnTo>
                    <a:cubicBezTo>
                      <a:pt x="8508" y="626"/>
                      <a:pt x="7907"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31"/>
              <p:cNvSpPr/>
              <p:nvPr/>
            </p:nvSpPr>
            <p:spPr>
              <a:xfrm>
                <a:off x="5375975" y="2740800"/>
                <a:ext cx="212700" cy="116550"/>
              </a:xfrm>
              <a:custGeom>
                <a:avLst/>
                <a:gdLst/>
                <a:ahLst/>
                <a:cxnLst/>
                <a:rect l="l" t="t" r="r" b="b"/>
                <a:pathLst>
                  <a:path w="8508" h="4662" extrusionOk="0">
                    <a:moveTo>
                      <a:pt x="1343" y="0"/>
                    </a:moveTo>
                    <a:cubicBezTo>
                      <a:pt x="602" y="0"/>
                      <a:pt x="0" y="626"/>
                      <a:pt x="0" y="1397"/>
                    </a:cubicBezTo>
                    <a:lnTo>
                      <a:pt x="0" y="3263"/>
                    </a:lnTo>
                    <a:cubicBezTo>
                      <a:pt x="0" y="4034"/>
                      <a:pt x="602" y="4662"/>
                      <a:pt x="1343" y="4662"/>
                    </a:cubicBezTo>
                    <a:lnTo>
                      <a:pt x="7164" y="4662"/>
                    </a:lnTo>
                    <a:cubicBezTo>
                      <a:pt x="7906" y="4662"/>
                      <a:pt x="8507" y="4034"/>
                      <a:pt x="8507" y="3263"/>
                    </a:cubicBezTo>
                    <a:lnTo>
                      <a:pt x="8507" y="1397"/>
                    </a:lnTo>
                    <a:cubicBezTo>
                      <a:pt x="8507" y="626"/>
                      <a:pt x="7906" y="0"/>
                      <a:pt x="7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31"/>
              <p:cNvSpPr/>
              <p:nvPr/>
            </p:nvSpPr>
            <p:spPr>
              <a:xfrm>
                <a:off x="5585725" y="2740800"/>
                <a:ext cx="212675" cy="116550"/>
              </a:xfrm>
              <a:custGeom>
                <a:avLst/>
                <a:gdLst/>
                <a:ahLst/>
                <a:cxnLst/>
                <a:rect l="l" t="t" r="r" b="b"/>
                <a:pathLst>
                  <a:path w="8507" h="4662" extrusionOk="0">
                    <a:moveTo>
                      <a:pt x="1344" y="0"/>
                    </a:moveTo>
                    <a:cubicBezTo>
                      <a:pt x="601" y="0"/>
                      <a:pt x="1" y="626"/>
                      <a:pt x="1" y="1397"/>
                    </a:cubicBezTo>
                    <a:lnTo>
                      <a:pt x="1" y="3263"/>
                    </a:lnTo>
                    <a:cubicBezTo>
                      <a:pt x="1" y="4034"/>
                      <a:pt x="603" y="4662"/>
                      <a:pt x="1344" y="4662"/>
                    </a:cubicBezTo>
                    <a:lnTo>
                      <a:pt x="7164" y="4662"/>
                    </a:lnTo>
                    <a:cubicBezTo>
                      <a:pt x="7906" y="4662"/>
                      <a:pt x="8507" y="4034"/>
                      <a:pt x="8507" y="3263"/>
                    </a:cubicBezTo>
                    <a:lnTo>
                      <a:pt x="8507" y="1397"/>
                    </a:lnTo>
                    <a:cubicBezTo>
                      <a:pt x="8507" y="626"/>
                      <a:pt x="7906" y="0"/>
                      <a:pt x="7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31"/>
              <p:cNvSpPr/>
              <p:nvPr/>
            </p:nvSpPr>
            <p:spPr>
              <a:xfrm>
                <a:off x="3938552" y="2613875"/>
                <a:ext cx="161550" cy="194675"/>
              </a:xfrm>
              <a:custGeom>
                <a:avLst/>
                <a:gdLst/>
                <a:ahLst/>
                <a:cxnLst/>
                <a:rect l="l" t="t" r="r" b="b"/>
                <a:pathLst>
                  <a:path w="6462" h="7787" extrusionOk="0">
                    <a:moveTo>
                      <a:pt x="3065" y="1"/>
                    </a:moveTo>
                    <a:cubicBezTo>
                      <a:pt x="2862" y="1"/>
                      <a:pt x="2702" y="53"/>
                      <a:pt x="2640" y="92"/>
                    </a:cubicBezTo>
                    <a:cubicBezTo>
                      <a:pt x="2596" y="74"/>
                      <a:pt x="2540" y="62"/>
                      <a:pt x="2475" y="62"/>
                    </a:cubicBezTo>
                    <a:cubicBezTo>
                      <a:pt x="2375" y="62"/>
                      <a:pt x="2253" y="92"/>
                      <a:pt x="2115" y="181"/>
                    </a:cubicBezTo>
                    <a:cubicBezTo>
                      <a:pt x="1274" y="732"/>
                      <a:pt x="1428" y="2479"/>
                      <a:pt x="1428" y="2479"/>
                    </a:cubicBezTo>
                    <a:cubicBezTo>
                      <a:pt x="1428" y="2479"/>
                      <a:pt x="2050" y="3264"/>
                      <a:pt x="2239" y="3264"/>
                    </a:cubicBezTo>
                    <a:cubicBezTo>
                      <a:pt x="2246" y="3264"/>
                      <a:pt x="2253" y="3263"/>
                      <a:pt x="2259" y="3260"/>
                    </a:cubicBezTo>
                    <a:cubicBezTo>
                      <a:pt x="2259" y="3260"/>
                      <a:pt x="2213" y="3086"/>
                      <a:pt x="2160" y="2859"/>
                    </a:cubicBezTo>
                    <a:lnTo>
                      <a:pt x="2160" y="2859"/>
                    </a:lnTo>
                    <a:cubicBezTo>
                      <a:pt x="2248" y="2990"/>
                      <a:pt x="2347" y="3096"/>
                      <a:pt x="2450" y="3177"/>
                    </a:cubicBezTo>
                    <a:cubicBezTo>
                      <a:pt x="2436" y="3299"/>
                      <a:pt x="2422" y="3437"/>
                      <a:pt x="2406" y="3571"/>
                    </a:cubicBezTo>
                    <a:cubicBezTo>
                      <a:pt x="2307" y="3482"/>
                      <a:pt x="2242" y="3420"/>
                      <a:pt x="2242" y="3420"/>
                    </a:cubicBezTo>
                    <a:lnTo>
                      <a:pt x="2053" y="3876"/>
                    </a:lnTo>
                    <a:cubicBezTo>
                      <a:pt x="1510" y="4075"/>
                      <a:pt x="1197" y="4088"/>
                      <a:pt x="886" y="4295"/>
                    </a:cubicBezTo>
                    <a:cubicBezTo>
                      <a:pt x="573" y="4502"/>
                      <a:pt x="387" y="5278"/>
                      <a:pt x="350" y="5454"/>
                    </a:cubicBezTo>
                    <a:lnTo>
                      <a:pt x="347" y="5451"/>
                    </a:lnTo>
                    <a:cubicBezTo>
                      <a:pt x="347" y="5451"/>
                      <a:pt x="346" y="5460"/>
                      <a:pt x="344" y="5477"/>
                    </a:cubicBezTo>
                    <a:cubicBezTo>
                      <a:pt x="342" y="5485"/>
                      <a:pt x="341" y="5490"/>
                      <a:pt x="341" y="5490"/>
                    </a:cubicBezTo>
                    <a:lnTo>
                      <a:pt x="342" y="5491"/>
                    </a:lnTo>
                    <a:cubicBezTo>
                      <a:pt x="307" y="5778"/>
                      <a:pt x="80" y="7544"/>
                      <a:pt x="0" y="7786"/>
                    </a:cubicBezTo>
                    <a:lnTo>
                      <a:pt x="1028" y="7786"/>
                    </a:lnTo>
                    <a:cubicBezTo>
                      <a:pt x="1121" y="7440"/>
                      <a:pt x="1256" y="7222"/>
                      <a:pt x="1285" y="7051"/>
                    </a:cubicBezTo>
                    <a:cubicBezTo>
                      <a:pt x="1365" y="7265"/>
                      <a:pt x="1449" y="7519"/>
                      <a:pt x="1510" y="7786"/>
                    </a:cubicBezTo>
                    <a:lnTo>
                      <a:pt x="4499" y="7786"/>
                    </a:lnTo>
                    <a:cubicBezTo>
                      <a:pt x="4596" y="7300"/>
                      <a:pt x="4665" y="7207"/>
                      <a:pt x="4672" y="7101"/>
                    </a:cubicBezTo>
                    <a:cubicBezTo>
                      <a:pt x="4678" y="7001"/>
                      <a:pt x="4699" y="6960"/>
                      <a:pt x="4730" y="6960"/>
                    </a:cubicBezTo>
                    <a:cubicBezTo>
                      <a:pt x="4864" y="6960"/>
                      <a:pt x="5177" y="7712"/>
                      <a:pt x="5225" y="7712"/>
                    </a:cubicBezTo>
                    <a:cubicBezTo>
                      <a:pt x="5226" y="7712"/>
                      <a:pt x="5227" y="7711"/>
                      <a:pt x="5228" y="7710"/>
                    </a:cubicBezTo>
                    <a:cubicBezTo>
                      <a:pt x="5327" y="7596"/>
                      <a:pt x="5585" y="7565"/>
                      <a:pt x="5840" y="7565"/>
                    </a:cubicBezTo>
                    <a:cubicBezTo>
                      <a:pt x="6153" y="7565"/>
                      <a:pt x="6461" y="7612"/>
                      <a:pt x="6461" y="7612"/>
                    </a:cubicBezTo>
                    <a:cubicBezTo>
                      <a:pt x="6461" y="7612"/>
                      <a:pt x="5443" y="4529"/>
                      <a:pt x="5088" y="4296"/>
                    </a:cubicBezTo>
                    <a:cubicBezTo>
                      <a:pt x="4774" y="4088"/>
                      <a:pt x="4545" y="4091"/>
                      <a:pt x="4011" y="3891"/>
                    </a:cubicBezTo>
                    <a:lnTo>
                      <a:pt x="3806" y="3357"/>
                    </a:lnTo>
                    <a:lnTo>
                      <a:pt x="3684" y="3477"/>
                    </a:lnTo>
                    <a:cubicBezTo>
                      <a:pt x="3668" y="3352"/>
                      <a:pt x="3652" y="3227"/>
                      <a:pt x="3641" y="3123"/>
                    </a:cubicBezTo>
                    <a:cubicBezTo>
                      <a:pt x="3768" y="3000"/>
                      <a:pt x="3888" y="2835"/>
                      <a:pt x="3986" y="2626"/>
                    </a:cubicBezTo>
                    <a:lnTo>
                      <a:pt x="3986" y="2626"/>
                    </a:lnTo>
                    <a:cubicBezTo>
                      <a:pt x="3964" y="2830"/>
                      <a:pt x="3927" y="3025"/>
                      <a:pt x="3872" y="3149"/>
                    </a:cubicBezTo>
                    <a:cubicBezTo>
                      <a:pt x="3837" y="3226"/>
                      <a:pt x="3840" y="3258"/>
                      <a:pt x="3866" y="3258"/>
                    </a:cubicBezTo>
                    <a:cubicBezTo>
                      <a:pt x="3976" y="3258"/>
                      <a:pt x="4502" y="2714"/>
                      <a:pt x="4502" y="2714"/>
                    </a:cubicBezTo>
                    <a:cubicBezTo>
                      <a:pt x="4502" y="2714"/>
                      <a:pt x="4627" y="1347"/>
                      <a:pt x="4042" y="531"/>
                    </a:cubicBezTo>
                    <a:cubicBezTo>
                      <a:pt x="3741" y="110"/>
                      <a:pt x="3358" y="1"/>
                      <a:pt x="3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31"/>
              <p:cNvSpPr/>
              <p:nvPr/>
            </p:nvSpPr>
            <p:spPr>
              <a:xfrm>
                <a:off x="4120300" y="2740800"/>
                <a:ext cx="212675" cy="116550"/>
              </a:xfrm>
              <a:custGeom>
                <a:avLst/>
                <a:gdLst/>
                <a:ahLst/>
                <a:cxnLst/>
                <a:rect l="l" t="t" r="r" b="b"/>
                <a:pathLst>
                  <a:path w="8507" h="4662" extrusionOk="0">
                    <a:moveTo>
                      <a:pt x="1343" y="0"/>
                    </a:moveTo>
                    <a:cubicBezTo>
                      <a:pt x="600" y="0"/>
                      <a:pt x="0" y="626"/>
                      <a:pt x="0" y="1397"/>
                    </a:cubicBezTo>
                    <a:lnTo>
                      <a:pt x="0" y="3263"/>
                    </a:lnTo>
                    <a:cubicBezTo>
                      <a:pt x="0" y="4034"/>
                      <a:pt x="601" y="4662"/>
                      <a:pt x="1343" y="4662"/>
                    </a:cubicBezTo>
                    <a:lnTo>
                      <a:pt x="7164" y="4662"/>
                    </a:lnTo>
                    <a:cubicBezTo>
                      <a:pt x="7907" y="4662"/>
                      <a:pt x="8507" y="4034"/>
                      <a:pt x="8507" y="3263"/>
                    </a:cubicBezTo>
                    <a:lnTo>
                      <a:pt x="8507" y="1397"/>
                    </a:lnTo>
                    <a:cubicBezTo>
                      <a:pt x="8507" y="626"/>
                      <a:pt x="7906" y="0"/>
                      <a:pt x="7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3" name="Google Shape;2393;p31"/>
            <p:cNvSpPr/>
            <p:nvPr/>
          </p:nvSpPr>
          <p:spPr>
            <a:xfrm>
              <a:off x="-52375" y="4976825"/>
              <a:ext cx="9277200" cy="31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4" name="Google Shape;2394;p31"/>
          <p:cNvSpPr txBox="1">
            <a:spLocks noGrp="1"/>
          </p:cNvSpPr>
          <p:nvPr>
            <p:ph type="body" idx="1"/>
          </p:nvPr>
        </p:nvSpPr>
        <p:spPr>
          <a:xfrm>
            <a:off x="1965600" y="1991800"/>
            <a:ext cx="8865200" cy="1437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Clr>
                <a:schemeClr val="accent5"/>
              </a:buClr>
              <a:buSzPts val="14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8400" lvl="3" indent="-423545">
              <a:spcBef>
                <a:spcPts val="0"/>
              </a:spcBef>
              <a:spcAft>
                <a:spcPts val="0"/>
              </a:spcAft>
              <a:buSzPts val="1400"/>
              <a:buChar char="●"/>
              <a:defRPr/>
            </a:lvl4pPr>
            <a:lvl5pPr marL="3048000" lvl="4" indent="-423545">
              <a:spcBef>
                <a:spcPts val="0"/>
              </a:spcBef>
              <a:spcAft>
                <a:spcPts val="0"/>
              </a:spcAft>
              <a:buSzPts val="1400"/>
              <a:buChar char="○"/>
              <a:defRPr/>
            </a:lvl5pPr>
            <a:lvl6pPr marL="3657600" lvl="5" indent="-423545">
              <a:spcBef>
                <a:spcPts val="0"/>
              </a:spcBef>
              <a:spcAft>
                <a:spcPts val="0"/>
              </a:spcAft>
              <a:buSzPts val="1400"/>
              <a:buChar char="■"/>
              <a:defRPr/>
            </a:lvl6pPr>
            <a:lvl7pPr marL="4267200"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p:txBody>
      </p:sp>
      <p:sp>
        <p:nvSpPr>
          <p:cNvPr id="2395" name="Google Shape;2395;p31"/>
          <p:cNvSpPr txBox="1">
            <a:spLocks noGrp="1"/>
          </p:cNvSpPr>
          <p:nvPr>
            <p:ph type="body" idx="2"/>
          </p:nvPr>
        </p:nvSpPr>
        <p:spPr>
          <a:xfrm>
            <a:off x="1969328" y="3428996"/>
            <a:ext cx="8865200" cy="1437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dk2"/>
              </a:buClr>
              <a:buSzPts val="1400"/>
              <a:buChar char="●"/>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7"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7"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8"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10"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6"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5"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8"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057443-BC2B-4F78-B2FC-478D31BE2A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0F47-E4A2-45DF-B171-04772B1D2C6A}" type="slidenum">
              <a:rPr lang="zh-CN" altLang="en-US" smtClean="0"/>
            </a:fld>
            <a:endParaRPr lang="zh-CN" altLang="en-US"/>
          </a:p>
        </p:txBody>
      </p:sp>
      <p:pic>
        <p:nvPicPr>
          <p:cNvPr id="8" name="内容占位符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139" cy="6858000"/>
          </a:xfrm>
          <a:prstGeom prst="rect">
            <a:avLst/>
          </a:prstGeom>
          <a:solidFill>
            <a:srgbClr val="EB9C98"/>
          </a:solidFill>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3.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12000" b="-1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57443-BC2B-4F78-B2FC-478D31BE2A6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60F47-E4A2-45DF-B171-04772B1D2C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nvSpPr>
        <p:spPr>
          <a:xfrm>
            <a:off x="732103" y="0"/>
            <a:ext cx="9794344" cy="1014730"/>
          </a:xfrm>
          <a:prstGeom prst="rect">
            <a:avLst/>
          </a:prstGeom>
          <a:noFill/>
        </p:spPr>
        <p:txBody>
          <a:bodyPr wrap="square" rtlCol="0">
            <a:spAutoFit/>
          </a:bodyPr>
          <a:lstStyle/>
          <a:p>
            <a:pPr algn="ctr"/>
            <a:r>
              <a:rPr lang="en-US" altLang="zh-CN" sz="3200" b="1" dirty="0">
                <a:solidFill>
                  <a:srgbClr val="F87575"/>
                </a:solidFill>
                <a:latin typeface="Times New Roman" panose="02020603050405020304" pitchFamily="18" charset="0"/>
                <a:cs typeface="Times New Roman" panose="02020603050405020304" pitchFamily="18" charset="0"/>
                <a:sym typeface="+mn-lt"/>
              </a:rPr>
              <a:t>KHỞI ĐỘNG</a:t>
            </a:r>
            <a:endParaRPr lang="en-US" altLang="zh-CN" sz="3200" b="1" dirty="0">
              <a:solidFill>
                <a:srgbClr val="F87575"/>
              </a:solidFill>
              <a:latin typeface="Times New Roman" panose="02020603050405020304" pitchFamily="18" charset="0"/>
              <a:cs typeface="Times New Roman" panose="02020603050405020304" pitchFamily="18" charset="0"/>
              <a:sym typeface="+mn-lt"/>
            </a:endParaRPr>
          </a:p>
          <a:p>
            <a:pPr algn="ctr"/>
            <a:r>
              <a:rPr lang="vi-VN" altLang="zh-CN" sz="2800" b="1" dirty="0">
                <a:solidFill>
                  <a:srgbClr val="F87575"/>
                </a:solidFill>
                <a:latin typeface="Times New Roman" panose="02020603050405020304" pitchFamily="18" charset="0"/>
                <a:cs typeface="Times New Roman" panose="02020603050405020304" pitchFamily="18" charset="0"/>
                <a:sym typeface="+mn-lt"/>
              </a:rPr>
              <a:t>Mời các em xem video sau</a:t>
            </a:r>
            <a:r>
              <a:rPr lang="en-US" altLang="vi-VN" sz="2800" b="1" dirty="0">
                <a:solidFill>
                  <a:srgbClr val="F87575"/>
                </a:solidFill>
                <a:latin typeface="Times New Roman" panose="02020603050405020304" pitchFamily="18" charset="0"/>
                <a:cs typeface="Times New Roman" panose="02020603050405020304" pitchFamily="18" charset="0"/>
                <a:sym typeface="+mn-lt"/>
              </a:rPr>
              <a:t>:</a:t>
            </a:r>
            <a:endParaRPr lang="en-US" altLang="vi-VN" sz="2800" b="1" dirty="0">
              <a:solidFill>
                <a:srgbClr val="F87575"/>
              </a:solidFill>
              <a:latin typeface="Times New Roman" panose="02020603050405020304" pitchFamily="18" charset="0"/>
              <a:cs typeface="Times New Roman" panose="02020603050405020304" pitchFamily="18" charset="0"/>
              <a:sym typeface="+mn-lt"/>
            </a:endParaRPr>
          </a:p>
        </p:txBody>
      </p:sp>
      <p:pic>
        <p:nvPicPr>
          <p:cNvPr id="4" name="QUAN THANH TRA - HÀI KỊCH TRÀO PHÚNG TỆ NẠN THAM NHŨNG - VTC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23850" y="1362075"/>
            <a:ext cx="11868150" cy="5610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ân tích Auditor Goldeneye"/>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0943" y="429628"/>
            <a:ext cx="3861435" cy="4074694"/>
          </a:xfrm>
          <a:prstGeom prst="rect">
            <a:avLst/>
          </a:prstGeom>
          <a:noFill/>
          <a:ln>
            <a:noFill/>
          </a:ln>
        </p:spPr>
      </p:pic>
      <p:sp>
        <p:nvSpPr>
          <p:cNvPr id="4" name="Rectangle 3"/>
          <p:cNvSpPr/>
          <p:nvPr/>
        </p:nvSpPr>
        <p:spPr>
          <a:xfrm>
            <a:off x="5197643" y="168445"/>
            <a:ext cx="6015790" cy="17004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effectLst/>
                <a:latin typeface="Times New Roman" panose="02020603050405020304" pitchFamily="18" charset="0"/>
                <a:ea typeface="Calibri" panose="020F0502020204030204" pitchFamily="34" charset="0"/>
              </a:rPr>
              <a:t>-</a:t>
            </a:r>
            <a:r>
              <a:rPr lang="en-US" sz="2400" b="1" dirty="0" err="1">
                <a:solidFill>
                  <a:schemeClr val="tx1"/>
                </a:solidFill>
                <a:effectLst/>
                <a:latin typeface="Times New Roman" panose="02020603050405020304" pitchFamily="18" charset="0"/>
                <a:ea typeface="Calibri" panose="020F0502020204030204" pitchFamily="34" charset="0"/>
              </a:rPr>
              <a:t>Khái</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niệm</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Chỉ</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dẫn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sân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khấu</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là</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những</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lời</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chú</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thích</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ngắn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gọn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của</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tác</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giả</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biên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kịch</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thường</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để</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trong</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ngoặc</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đơn</a:t>
            </a:r>
            <a:r>
              <a:rPr lang="en-US" sz="2400" dirty="0">
                <a:solidFill>
                  <a:schemeClr val="tx1"/>
                </a:solidFill>
                <a:effectLst/>
                <a:latin typeface="Times New Roman" panose="02020603050405020304" pitchFamily="18" charset="0"/>
                <a:ea typeface="Calibri" panose="020F0502020204030204" pitchFamily="34" charset="0"/>
              </a:rPr>
              <a:t>) </a:t>
            </a:r>
            <a:endParaRPr lang="en-US" sz="2400" dirty="0">
              <a:solidFill>
                <a:schemeClr val="tx1"/>
              </a:solidFill>
            </a:endParaRPr>
          </a:p>
        </p:txBody>
      </p:sp>
      <p:sp>
        <p:nvSpPr>
          <p:cNvPr id="5" name="Rectangle 4"/>
          <p:cNvSpPr/>
          <p:nvPr/>
        </p:nvSpPr>
        <p:spPr>
          <a:xfrm>
            <a:off x="5197643" y="2470490"/>
            <a:ext cx="6015790" cy="15400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ấp</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úng</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trán</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giậm</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sàn</a:t>
            </a:r>
            <a:r>
              <a:rPr lang="en-US"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84484" y="4644190"/>
            <a:ext cx="12007517" cy="1499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dõi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Arrow: Down 8"/>
          <p:cNvSpPr/>
          <p:nvPr/>
        </p:nvSpPr>
        <p:spPr>
          <a:xfrm flipH="1">
            <a:off x="7898330" y="1868908"/>
            <a:ext cx="66575" cy="60158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row: Down 9"/>
          <p:cNvSpPr/>
          <p:nvPr/>
        </p:nvSpPr>
        <p:spPr>
          <a:xfrm>
            <a:off x="7964905" y="4090737"/>
            <a:ext cx="45719" cy="52137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978567" y="-98255"/>
            <a:ext cx="3021933"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Chỉ dẫn sân khấu</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1150" y="111760"/>
            <a:ext cx="5184140"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Đọc-hiểu văn bản</a:t>
            </a:r>
            <a:endParaRPr lang="en-US" sz="2800" b="1"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nvGraphicFramePr>
        <p:xfrm>
          <a:off x="785368" y="1066800"/>
          <a:ext cx="11406674" cy="5165725"/>
        </p:xfrm>
        <a:graphic>
          <a:graphicData uri="http://schemas.openxmlformats.org/drawingml/2006/table">
            <a:tbl>
              <a:tblPr firstRow="1" bandRow="1">
                <a:tableStyleId>{5940675A-B579-460E-94D1-54222C63F5DA}</a:tableStyleId>
              </a:tblPr>
              <a:tblGrid>
                <a:gridCol w="2567940"/>
                <a:gridCol w="8838734"/>
              </a:tblGrid>
              <a:tr h="1050925">
                <a:tc>
                  <a:txBody>
                    <a:bodyPr/>
                    <a:lstStyle/>
                    <a:p>
                      <a:r>
                        <a:rPr lang="vi-VN" sz="2800" b="1" dirty="0">
                          <a:latin typeface="Times New Roman" panose="02020603050405020304" pitchFamily="18" charset="0"/>
                          <a:cs typeface="Times New Roman" panose="02020603050405020304" pitchFamily="18" charset="0"/>
                        </a:rPr>
                        <a:t>Nhóm 1</a:t>
                      </a:r>
                      <a:endParaRPr lang="vi-VN" sz="2800"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800" i="1" kern="1200" dirty="0">
                          <a:solidFill>
                            <a:schemeClr val="tx1"/>
                          </a:solidFill>
                          <a:effectLst/>
                          <a:latin typeface="+mn-lt"/>
                          <a:ea typeface="+mn-ea"/>
                          <a:cs typeface="+mn-cs"/>
                        </a:rPr>
                        <a:t> </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Nêu tình huống và xung đột kịch</a:t>
                      </a:r>
                      <a:endParaRPr lang="vi-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r>
              <a:tr h="1304464">
                <a:tc>
                  <a:txBody>
                    <a:bodyPr/>
                    <a:lstStyle/>
                    <a:p>
                      <a:r>
                        <a:rPr lang="vi-VN" sz="2800" b="1" dirty="0">
                          <a:latin typeface="Times New Roman" panose="02020603050405020304" pitchFamily="18" charset="0"/>
                          <a:cs typeface="Times New Roman" panose="02020603050405020304" pitchFamily="18" charset="0"/>
                        </a:rPr>
                        <a:t>Nhóm 2</a:t>
                      </a:r>
                      <a:endParaRPr lang="vi-VN" sz="2800"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rõ</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trưởng</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endParaRPr lang="vi-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r>
              <a:tr h="1304464">
                <a:tc>
                  <a:txBody>
                    <a:bodyPr/>
                    <a:lstStyle/>
                    <a:p>
                      <a:r>
                        <a:rPr lang="vi-VN" sz="2800" b="1" dirty="0">
                          <a:latin typeface="Times New Roman" panose="02020603050405020304" pitchFamily="18" charset="0"/>
                          <a:cs typeface="Times New Roman" panose="02020603050405020304" pitchFamily="18" charset="0"/>
                        </a:rPr>
                        <a:t>Nhóm 3</a:t>
                      </a:r>
                      <a:endParaRPr lang="vi-VN" sz="2800"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rõ</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khác</a:t>
                      </a:r>
                      <a:endParaRPr lang="vi-VN" sz="2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vi-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r>
              <a:tr h="1304464">
                <a:tc>
                  <a:txBody>
                    <a:bodyPr/>
                    <a:lstStyle/>
                    <a:p>
                      <a:r>
                        <a:rPr lang="vi-VN" sz="2800" b="1" dirty="0">
                          <a:latin typeface="Times New Roman" panose="02020603050405020304" pitchFamily="18" charset="0"/>
                          <a:cs typeface="Times New Roman" panose="02020603050405020304" pitchFamily="18" charset="0"/>
                        </a:rPr>
                        <a:t>Nhóm 4</a:t>
                      </a:r>
                      <a:endParaRPr lang="vi-VN" sz="2800"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kịch</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đoạn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trích</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Quan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thanh</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tra</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tiếng</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cười</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anh</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chị</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nghĩ</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quan</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2800" i="1"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vi-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74"/>
        <p:cNvGrpSpPr/>
        <p:nvPr/>
      </p:nvGrpSpPr>
      <p:grpSpPr>
        <a:xfrm>
          <a:off x="0" y="0"/>
          <a:ext cx="0" cy="0"/>
          <a:chOff x="0" y="0"/>
          <a:chExt cx="0" cy="0"/>
        </a:xfrm>
      </p:grpSpPr>
      <p:sp>
        <p:nvSpPr>
          <p:cNvPr id="4" name="TextBox 3"/>
          <p:cNvSpPr txBox="1"/>
          <p:nvPr/>
        </p:nvSpPr>
        <p:spPr>
          <a:xfrm>
            <a:off x="1352551" y="941807"/>
            <a:ext cx="6701203" cy="553357"/>
          </a:xfrm>
          <a:prstGeom prst="rect">
            <a:avLst/>
          </a:prstGeom>
          <a:noFill/>
        </p:spPr>
        <p:txBody>
          <a:bodyPr wrap="square">
            <a:spAutoFit/>
          </a:bodyPr>
          <a:lstStyle/>
          <a:p>
            <a:pPr algn="just" fontAlgn="base">
              <a:lnSpc>
                <a:spcPct val="107000"/>
              </a:lnSpc>
              <a:spcAft>
                <a:spcPts val="800"/>
              </a:spcAft>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huống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xung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kịch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190500" y="1521634"/>
            <a:ext cx="6000749" cy="3954145"/>
          </a:xfrm>
          <a:prstGeom prst="rect">
            <a:avLst/>
          </a:prstGeom>
          <a:noFill/>
        </p:spPr>
        <p:txBody>
          <a:bodyPr wrap="square">
            <a:spAutoFit/>
          </a:bodyPr>
          <a:lstStyle/>
          <a:p>
            <a:pPr algn="just">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*Tình huống</a:t>
            </a:r>
            <a:r>
              <a:rPr lang="en-US" altLang="vi-VN" sz="2400" dirty="0">
                <a:effectLst/>
                <a:latin typeface="Times New Roman" panose="02020603050405020304" pitchFamily="18" charset="0"/>
                <a:ea typeface="Calibri" panose="020F0502020204030204" pitchFamily="34" charset="0"/>
                <a:cs typeface="Times New Roman" panose="02020603050405020304" pitchFamily="18" charset="0"/>
              </a:rPr>
              <a:t> sự</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nhầm lẫn được phát hiện</a:t>
            </a:r>
            <a:r>
              <a:rPr lang="en-US" altLang="vi-VN"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phơi bày.</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vụ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trộm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Khlet-xta-cốp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rỗng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túi và thông báo cho tất cả đám quan trong thành phố khiến chúng sững sờ vì bất ngờ.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Tạo r</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mâu thuẫn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đột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tiếng cười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6537080" y="1599154"/>
            <a:ext cx="5654920" cy="3163570"/>
          </a:xfrm>
          <a:prstGeom prst="rect">
            <a:avLst/>
          </a:prstGeom>
          <a:noFill/>
        </p:spPr>
        <p:txBody>
          <a:bodyPr wrap="square">
            <a:spAutoFit/>
          </a:bodyPr>
          <a:lstStyle/>
          <a:p>
            <a:pPr algn="just">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&gt;&lt;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Khlet-xta-cốp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=&gt;K</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arn(inVertic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1" end="1"/>
                                            </p:txEl>
                                          </p:spTgt>
                                        </p:tgtEl>
                                        <p:attrNameLst>
                                          <p:attrName>style.visibility</p:attrName>
                                        </p:attrNameLst>
                                      </p:cBhvr>
                                      <p:to>
                                        <p:strVal val="visible"/>
                                      </p:to>
                                    </p:set>
                                    <p:animEffect transition="in" filter="barn(inVertical)">
                                      <p:cBhvr>
                                        <p:cTn id="52" dur="500"/>
                                        <p:tgtEl>
                                          <p:spTgt spid="11">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Effect transition="in" filter="wipe(down)">
                                      <p:cBhvr>
                                        <p:cTn id="5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2367" y="25570"/>
            <a:ext cx="302193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kịch</a:t>
            </a:r>
            <a:endParaRPr lang="en-US" sz="2800" b="1" dirty="0">
              <a:latin typeface="Times New Roman" panose="02020603050405020304" pitchFamily="18" charset="0"/>
              <a:cs typeface="Times New Roman" panose="02020603050405020304" pitchFamily="18" charset="0"/>
            </a:endParaRPr>
          </a:p>
        </p:txBody>
      </p:sp>
      <p:pic>
        <p:nvPicPr>
          <p:cNvPr id="3" name="Picture 2" descr="phân tích Auditor Goldeneye"/>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548790"/>
            <a:ext cx="3629025" cy="55447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43379" y="0"/>
            <a:ext cx="7735077" cy="12782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p:cNvSpPr/>
          <p:nvPr/>
        </p:nvSpPr>
        <p:spPr>
          <a:xfrm>
            <a:off x="55985" y="1628966"/>
            <a:ext cx="1306287" cy="45813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ngựa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p:cNvSpPr/>
          <p:nvPr/>
        </p:nvSpPr>
        <p:spPr>
          <a:xfrm>
            <a:off x="1511560" y="1582311"/>
            <a:ext cx="4285861" cy="46746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bợm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lừa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lộ</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hắn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ngốc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bị “xỏ mũi”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5"/>
          <p:cNvSpPr/>
          <p:nvPr/>
        </p:nvSpPr>
        <p:spPr>
          <a:xfrm>
            <a:off x="5847184" y="1535656"/>
            <a:ext cx="4223656" cy="46746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ngựa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ight Brace 7"/>
          <p:cNvSpPr/>
          <p:nvPr/>
        </p:nvSpPr>
        <p:spPr>
          <a:xfrm>
            <a:off x="9758654" y="798541"/>
            <a:ext cx="721567" cy="5411755"/>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0344151" y="1482390"/>
            <a:ext cx="1771650" cy="404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07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méo</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mó</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8600" y="699796"/>
            <a:ext cx="1217645" cy="5015204"/>
          </a:xfrm>
          <a:prstGeom prst="roundRect">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effectLst/>
                <a:latin typeface="Times New Roman" panose="02020603050405020304" pitchFamily="18" charset="0"/>
                <a:ea typeface="Calibri" panose="020F0502020204030204" pitchFamily="34" charset="0"/>
              </a:rPr>
              <a:t>b. Các</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nhân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vật</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quý</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tộc</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khác</a:t>
            </a:r>
            <a:r>
              <a:rPr lang="en-US" sz="2800" b="1" dirty="0">
                <a:solidFill>
                  <a:schemeClr val="tx1"/>
                </a:solidFill>
                <a:effectLst/>
                <a:latin typeface="Times New Roman" panose="02020603050405020304" pitchFamily="18" charset="0"/>
                <a:ea typeface="Calibri" panose="020F0502020204030204" pitchFamily="34" charset="0"/>
              </a:rPr>
              <a:t>:</a:t>
            </a:r>
            <a:endParaRPr lang="en-US" sz="2800" b="1" dirty="0">
              <a:solidFill>
                <a:schemeClr val="tx1"/>
              </a:solidFill>
              <a:latin typeface="Patrick Hand" panose="00000500000000000000" pitchFamily="2" charset="0"/>
            </a:endParaRPr>
          </a:p>
        </p:txBody>
      </p:sp>
      <p:sp>
        <p:nvSpPr>
          <p:cNvPr id="3" name="Rectangle 2"/>
          <p:cNvSpPr/>
          <p:nvPr/>
        </p:nvSpPr>
        <p:spPr>
          <a:xfrm>
            <a:off x="8793229" y="257174"/>
            <a:ext cx="3219549" cy="620077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xấu</a:t>
            </a:r>
            <a:r>
              <a:rPr lang="en-US" sz="2400" dirty="0">
                <a:solidFill>
                  <a:schemeClr val="tx1"/>
                </a:solidFill>
                <a:latin typeface="Times New Roman" panose="02020603050405020304" pitchFamily="18" charset="0"/>
                <a:cs typeface="Times New Roman" panose="02020603050405020304" pitchFamily="18" charset="0"/>
              </a:rPr>
              <a:t> xa, </a:t>
            </a:r>
            <a:r>
              <a:rPr lang="en-US" sz="2400" dirty="0" err="1">
                <a:solidFill>
                  <a:schemeClr val="tx1"/>
                </a:solidFill>
                <a:latin typeface="Times New Roman" panose="02020603050405020304" pitchFamily="18" charset="0"/>
                <a:cs typeface="Times New Roman" panose="02020603050405020304" pitchFamily="18" charset="0"/>
              </a:rPr>
              <a:t>đê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b="1" dirty="0">
                <a:solidFill>
                  <a:schemeClr val="tx1"/>
                </a:solidFill>
                <a:latin typeface="Times New Roman" panose="02020603050405020304" pitchFamily="18" charset="0"/>
                <a:cs typeface="Times New Roman" panose="02020603050405020304" pitchFamily="18" charset="0"/>
              </a:rPr>
              <a:t>=&gt;</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2045766" y="6999"/>
            <a:ext cx="6324600" cy="1219200"/>
          </a:xfrm>
          <a:prstGeom prst="round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err="1">
                <a:solidFill>
                  <a:schemeClr val="tx1"/>
                </a:solidFill>
                <a:latin typeface="Times New Roman" panose="02020603050405020304" pitchFamily="18" charset="0"/>
                <a:cs typeface="Times New Roman" panose="02020603050405020304" pitchFamily="18" charset="0"/>
              </a:rPr>
              <a:t>Chủ</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bưu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vụ</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giống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thằng</a:t>
            </a:r>
            <a:r>
              <a:rPr lang="en-US" sz="2400" i="1" dirty="0">
                <a:solidFill>
                  <a:schemeClr val="tx1"/>
                </a:solidFill>
                <a:latin typeface="Times New Roman" panose="02020603050405020304" pitchFamily="18" charset="0"/>
                <a:cs typeface="Times New Roman" panose="02020603050405020304" pitchFamily="18" charset="0"/>
              </a:rPr>
              <a:t> Mi- </a:t>
            </a:r>
            <a:r>
              <a:rPr lang="en-US" sz="2400" i="1" dirty="0" err="1">
                <a:solidFill>
                  <a:schemeClr val="tx1"/>
                </a:solidFill>
                <a:latin typeface="Times New Roman" panose="02020603050405020304" pitchFamily="18" charset="0"/>
                <a:cs typeface="Times New Roman" panose="02020603050405020304" pitchFamily="18" charset="0"/>
              </a:rPr>
              <a:t>khê</a:t>
            </a:r>
            <a:r>
              <a:rPr lang="en-US" sz="2400" i="1" dirty="0">
                <a:solidFill>
                  <a:schemeClr val="tx1"/>
                </a:solidFill>
                <a:latin typeface="Times New Roman" panose="02020603050405020304" pitchFamily="18" charset="0"/>
                <a:cs typeface="Times New Roman" panose="02020603050405020304" pitchFamily="18" charset="0"/>
              </a:rPr>
              <a:t> – </a:t>
            </a:r>
            <a:r>
              <a:rPr lang="en-US" sz="2400" i="1" dirty="0" err="1">
                <a:solidFill>
                  <a:schemeClr val="tx1"/>
                </a:solidFill>
                <a:latin typeface="Times New Roman" panose="02020603050405020304" pitchFamily="18" charset="0"/>
                <a:cs typeface="Times New Roman" panose="02020603050405020304" pitchFamily="18" charset="0"/>
              </a:rPr>
              <a:t>ép</a:t>
            </a:r>
            <a:r>
              <a:rPr lang="en-US" sz="2400" i="1" dirty="0">
                <a:solidFill>
                  <a:schemeClr val="tx1"/>
                </a:solidFill>
                <a:latin typeface="Times New Roman" panose="02020603050405020304" pitchFamily="18" charset="0"/>
                <a:cs typeface="Times New Roman" panose="02020603050405020304" pitchFamily="18" charset="0"/>
              </a:rPr>
              <a:t>...</a:t>
            </a:r>
            <a:r>
              <a:rPr lang="en-US" sz="2400" i="1" dirty="0" err="1">
                <a:solidFill>
                  <a:schemeClr val="tx1"/>
                </a:solidFill>
                <a:latin typeface="Times New Roman" panose="02020603050405020304" pitchFamily="18" charset="0"/>
                <a:cs typeface="Times New Roman" panose="02020603050405020304" pitchFamily="18" charset="0"/>
              </a:rPr>
              <a:t>chắc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chè</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rượu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bần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tiện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như</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2045766" y="1678763"/>
            <a:ext cx="6324600" cy="1519275"/>
          </a:xfrm>
          <a:prstGeom prst="round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dirty="0" err="1">
                <a:solidFill>
                  <a:schemeClr val="tx1"/>
                </a:solidFill>
                <a:latin typeface="Times New Roman" panose="02020603050405020304" pitchFamily="18" charset="0"/>
                <a:cs typeface="Times New Roman" panose="02020603050405020304" pitchFamily="18" charset="0"/>
              </a:rPr>
              <a:t>Ác</a:t>
            </a: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err="1">
                <a:solidFill>
                  <a:schemeClr val="tx1"/>
                </a:solidFill>
                <a:latin typeface="Times New Roman" panose="02020603050405020304" pitchFamily="18" charset="0"/>
                <a:cs typeface="Times New Roman" panose="02020603050405020304" pitchFamily="18" charset="0"/>
              </a:rPr>
              <a:t>tê</a:t>
            </a:r>
            <a:r>
              <a:rPr lang="en-US" sz="2400" b="1" dirty="0">
                <a:solidFill>
                  <a:schemeClr val="tx1"/>
                </a:solidFill>
                <a:latin typeface="Times New Roman" panose="02020603050405020304" pitchFamily="18" charset="0"/>
                <a:cs typeface="Times New Roman" panose="02020603050405020304" pitchFamily="18" charset="0"/>
              </a:rPr>
              <a:t>-mi-phi-</a:t>
            </a:r>
            <a:r>
              <a:rPr lang="en-US" sz="2400" b="1" dirty="0" err="1">
                <a:solidFill>
                  <a:schemeClr val="tx1"/>
                </a:solidFill>
                <a:latin typeface="Times New Roman" panose="02020603050405020304" pitchFamily="18" charset="0"/>
                <a:cs typeface="Times New Roman" panose="02020603050405020304" pitchFamily="18" charset="0"/>
              </a:rPr>
              <a:t>líp</a:t>
            </a: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err="1">
                <a:solidFill>
                  <a:schemeClr val="tx1"/>
                </a:solidFill>
                <a:latin typeface="Times New Roman" panose="02020603050405020304" pitchFamily="18" charset="0"/>
                <a:cs typeface="Times New Roman" panose="02020603050405020304" pitchFamily="18" charset="0"/>
              </a:rPr>
              <a:t>pô-vích</a:t>
            </a:r>
            <a:r>
              <a:rPr lang="en-US" sz="2400" dirty="0">
                <a:solidFill>
                  <a:schemeClr val="tx1"/>
                </a:solidFill>
                <a:latin typeface="Times New Roman" panose="02020603050405020304" pitchFamily="18" charset="0"/>
                <a:cs typeface="Times New Roman" panose="02020603050405020304" pitchFamily="18" charset="0"/>
              </a:rPr>
              <a:t> : </a:t>
            </a:r>
            <a:r>
              <a:rPr lang="en-US" sz="2400" i="1" dirty="0">
                <a:solidFill>
                  <a:schemeClr val="tx1"/>
                </a:solidFill>
                <a:latin typeface="Times New Roman" panose="02020603050405020304" pitchFamily="18" charset="0"/>
                <a:cs typeface="Times New Roman" panose="02020603050405020304" pitchFamily="18" charset="0"/>
              </a:rPr>
              <a:t>“</a:t>
            </a:r>
            <a:r>
              <a:rPr lang="en-US" sz="2400" i="1" dirty="0" err="1">
                <a:solidFill>
                  <a:schemeClr val="tx1"/>
                </a:solidFill>
                <a:latin typeface="Times New Roman" panose="02020603050405020304" pitchFamily="18" charset="0"/>
                <a:cs typeface="Times New Roman" panose="02020603050405020304" pitchFamily="18" charset="0"/>
              </a:rPr>
              <a:t>Thằng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viện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trưởng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viện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bần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lợn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chính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cống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mũ</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nồi</a:t>
            </a:r>
            <a:r>
              <a:rPr lang="en-US" sz="2400" i="1"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2063262" y="3588398"/>
            <a:ext cx="6324600" cy="1219200"/>
          </a:xfrm>
          <a:prstGeom prst="round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Lu-ca </a:t>
            </a:r>
            <a:r>
              <a:rPr lang="en-US" sz="2400" b="1" dirty="0" err="1">
                <a:solidFill>
                  <a:schemeClr val="tx1"/>
                </a:solidFill>
                <a:latin typeface="Times New Roman" panose="02020603050405020304" pitchFamily="18" charset="0"/>
                <a:cs typeface="Times New Roman" panose="02020603050405020304" pitchFamily="18" charset="0"/>
              </a:rPr>
              <a:t>lu-kích</a:t>
            </a:r>
            <a:r>
              <a:rPr lang="en-US" sz="2400" dirty="0">
                <a:solidFill>
                  <a:schemeClr val="tx1"/>
                </a:solidFill>
                <a:latin typeface="Times New Roman" panose="02020603050405020304" pitchFamily="18" charset="0"/>
                <a:cs typeface="Times New Roman" panose="02020603050405020304" pitchFamily="18" charset="0"/>
              </a:rPr>
              <a:t> : </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mùi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hành</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2063262" y="5105400"/>
            <a:ext cx="6324600" cy="1219200"/>
          </a:xfrm>
          <a:prstGeom prst="round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a:solidFill>
                  <a:schemeClr val="tx1"/>
                </a:solidFill>
                <a:latin typeface="Times New Roman" panose="02020603050405020304" pitchFamily="18" charset="0"/>
                <a:cs typeface="Times New Roman" panose="02020603050405020304" pitchFamily="18" charset="0"/>
              </a:rPr>
              <a:t>An-</a:t>
            </a:r>
            <a:r>
              <a:rPr lang="en-US" sz="2400" b="1" dirty="0" err="1">
                <a:solidFill>
                  <a:schemeClr val="tx1"/>
                </a:solidFill>
                <a:latin typeface="Times New Roman" panose="02020603050405020304" pitchFamily="18" charset="0"/>
                <a:cs typeface="Times New Roman" panose="02020603050405020304" pitchFamily="18" charset="0"/>
              </a:rPr>
              <a:t>mốt</a:t>
            </a:r>
            <a:r>
              <a:rPr lang="en-US" sz="2400" b="1" dirty="0">
                <a:solidFill>
                  <a:schemeClr val="tx1"/>
                </a:solidFill>
                <a:latin typeface="Times New Roman" panose="02020603050405020304" pitchFamily="18" charset="0"/>
                <a:cs typeface="Times New Roman" panose="02020603050405020304" pitchFamily="18" charset="0"/>
              </a:rPr>
              <a:t> phi- ô –do- </a:t>
            </a:r>
            <a:r>
              <a:rPr lang="en-US" sz="2400" b="1" dirty="0" err="1">
                <a:solidFill>
                  <a:schemeClr val="tx1"/>
                </a:solidFill>
                <a:latin typeface="Times New Roman" panose="02020603050405020304" pitchFamily="18" charset="0"/>
                <a:cs typeface="Times New Roman" panose="02020603050405020304" pitchFamily="18" charset="0"/>
              </a:rPr>
              <a:t>rô</a:t>
            </a:r>
            <a:r>
              <a:rPr lang="en-US" sz="2400" b="1" dirty="0">
                <a:solidFill>
                  <a:schemeClr val="tx1"/>
                </a:solidFill>
                <a:latin typeface="Times New Roman" panose="02020603050405020304" pitchFamily="18" charset="0"/>
                <a:cs typeface="Times New Roman" panose="02020603050405020304" pitchFamily="18" charset="0"/>
              </a:rPr>
              <a:t> – </a:t>
            </a:r>
            <a:r>
              <a:rPr lang="en-US" sz="2400" b="1" dirty="0" err="1">
                <a:solidFill>
                  <a:schemeClr val="tx1"/>
                </a:solidFill>
                <a:latin typeface="Times New Roman" panose="02020603050405020304" pitchFamily="18" charset="0"/>
                <a:cs typeface="Times New Roman" panose="02020603050405020304" pitchFamily="18" charset="0"/>
              </a:rPr>
              <a:t>vích</a:t>
            </a:r>
            <a:r>
              <a:rPr lang="en-US" sz="2400" dirty="0">
                <a:solidFill>
                  <a:schemeClr val="tx1"/>
                </a:solidFill>
                <a:latin typeface="Times New Roman" panose="02020603050405020304" pitchFamily="18" charset="0"/>
                <a:cs typeface="Times New Roman" panose="02020603050405020304" pitchFamily="18" charset="0"/>
              </a:rPr>
              <a:t> : </a:t>
            </a:r>
            <a:r>
              <a:rPr lang="en-US" sz="2400" i="1" dirty="0">
                <a:solidFill>
                  <a:schemeClr val="tx1"/>
                </a:solidFill>
                <a:latin typeface="Times New Roman" panose="02020603050405020304" pitchFamily="18" charset="0"/>
                <a:cs typeface="Times New Roman" panose="02020603050405020304" pitchFamily="18" charset="0"/>
              </a:rPr>
              <a:t>“</a:t>
            </a:r>
            <a:r>
              <a:rPr lang="en-US" sz="2400" i="1" dirty="0" err="1">
                <a:solidFill>
                  <a:schemeClr val="tx1"/>
                </a:solidFill>
                <a:latin typeface="Times New Roman" panose="02020603050405020304" pitchFamily="18" charset="0"/>
                <a:cs typeface="Times New Roman" panose="02020603050405020304" pitchFamily="18" charset="0"/>
              </a:rPr>
              <a:t>Thằng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án</a:t>
            </a:r>
            <a:r>
              <a:rPr lang="en-US" sz="2400" i="1" dirty="0">
                <a:solidFill>
                  <a:schemeClr val="tx1"/>
                </a:solidFill>
                <a:latin typeface="Times New Roman" panose="02020603050405020304" pitchFamily="18" charset="0"/>
                <a:cs typeface="Times New Roman" panose="02020603050405020304" pitchFamily="18" charset="0"/>
              </a:rPr>
              <a:t>...</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sức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mô</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ve</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tông</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18440" name="Group 18"/>
          <p:cNvGrpSpPr/>
          <p:nvPr/>
        </p:nvGrpSpPr>
        <p:grpSpPr bwMode="auto">
          <a:xfrm>
            <a:off x="1508840" y="692798"/>
            <a:ext cx="554422" cy="5029200"/>
            <a:chOff x="5105400" y="914400"/>
            <a:chExt cx="685800" cy="5029200"/>
          </a:xfrm>
        </p:grpSpPr>
        <p:cxnSp>
          <p:nvCxnSpPr>
            <p:cNvPr id="11" name="Straight Connector 10"/>
            <p:cNvCxnSpPr/>
            <p:nvPr/>
          </p:nvCxnSpPr>
          <p:spPr>
            <a:xfrm>
              <a:off x="5105400" y="914400"/>
              <a:ext cx="0" cy="5029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05400" y="9144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05400" y="26670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05400" y="44958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05400" y="59436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a:stCxn id="3" idx="3"/>
          </p:cNvCxnSpPr>
          <p:nvPr/>
        </p:nvCxnSpPr>
        <p:spPr>
          <a:xfrm>
            <a:off x="12012778" y="3357562"/>
            <a:ext cx="179222" cy="32861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a:off x="8387862" y="280987"/>
            <a:ext cx="387871" cy="578498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440"/>
                                        </p:tgtEl>
                                        <p:attrNameLst>
                                          <p:attrName>style.visibility</p:attrName>
                                        </p:attrNameLst>
                                      </p:cBhvr>
                                      <p:to>
                                        <p:strVal val="visible"/>
                                      </p:to>
                                    </p:set>
                                    <p:animEffect transition="in" filter="fade">
                                      <p:cBhvr>
                                        <p:cTn id="31" dur="500"/>
                                        <p:tgtEl>
                                          <p:spTgt spid="1844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879" y="734873"/>
            <a:ext cx="11607280" cy="4159250"/>
          </a:xfrm>
          <a:prstGeom prst="rect">
            <a:avLst/>
          </a:prstGeom>
          <a:noFill/>
        </p:spPr>
        <p:txBody>
          <a:bodyPr wrap="square">
            <a:spAutoFit/>
          </a:bodyPr>
          <a:lstStyle/>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quèn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khứ</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Giẻ</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đục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bụng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lẫn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nhọt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khấu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866122" y="92333"/>
            <a:ext cx="8607491" cy="645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Calibri" panose="020F0502020204030204" pitchFamily="34" charset="0"/>
              </a:rPr>
              <a:t>c. Nhân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vật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Khlet</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xta</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cốp</a:t>
            </a:r>
            <a:r>
              <a:rPr lang="en-US" sz="2800" b="1" dirty="0">
                <a:solidFill>
                  <a:srgbClr val="000000"/>
                </a:solidFill>
                <a:effectLst/>
                <a:latin typeface="Times New Roman" panose="02020603050405020304" pitchFamily="18" charset="0"/>
                <a:ea typeface="Calibri" panose="020F0502020204030204" pitchFamily="34" charset="0"/>
              </a:rPr>
              <a:t> - Quan </a:t>
            </a:r>
            <a:r>
              <a:rPr lang="en-US" sz="2800" b="1" dirty="0" err="1">
                <a:solidFill>
                  <a:srgbClr val="000000"/>
                </a:solidFill>
                <a:effectLst/>
                <a:latin typeface="Times New Roman" panose="02020603050405020304" pitchFamily="18" charset="0"/>
                <a:ea typeface="Calibri" panose="020F0502020204030204" pitchFamily="34" charset="0"/>
              </a:rPr>
              <a:t>thanh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tra</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i="1" dirty="0" err="1">
                <a:solidFill>
                  <a:srgbClr val="000000"/>
                </a:solidFill>
                <a:effectLst/>
                <a:latin typeface="Times New Roman" panose="02020603050405020304" pitchFamily="18" charset="0"/>
                <a:ea typeface="Calibri" panose="020F0502020204030204" pitchFamily="34" charset="0"/>
              </a:rPr>
              <a:t>dởm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barn(inVertical)">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anim calcmode="lin" valueType="num">
                                      <p:cBhvr>
                                        <p:cTn id="4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217" y="0"/>
            <a:ext cx="9917723" cy="553085"/>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3.</a:t>
            </a:r>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cười</a:t>
            </a:r>
            <a:endParaRPr lang="vi-VN" sz="3000" dirty="0">
              <a:latin typeface="Times New Roman" panose="02020603050405020304" pitchFamily="18" charset="0"/>
              <a:cs typeface="Times New Roman" panose="02020603050405020304" pitchFamily="18" charset="0"/>
            </a:endParaRPr>
          </a:p>
        </p:txBody>
      </p:sp>
      <p:sp>
        <p:nvSpPr>
          <p:cNvPr id="3" name="Rectangle 2"/>
          <p:cNvSpPr/>
          <p:nvPr/>
        </p:nvSpPr>
        <p:spPr>
          <a:xfrm>
            <a:off x="786180" y="1698218"/>
            <a:ext cx="4583722" cy="19354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thói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xấu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Khle</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xta-cốp</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272578" y="1698218"/>
            <a:ext cx="5193324" cy="23964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xấu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梯形 152"/>
          <p:cNvSpPr/>
          <p:nvPr/>
        </p:nvSpPr>
        <p:spPr>
          <a:xfrm rot="10800000">
            <a:off x="1439278" y="1809748"/>
            <a:ext cx="2618371" cy="2271505"/>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292077" y="2059888"/>
            <a:ext cx="3258666" cy="2364316"/>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III</a:t>
            </a:r>
            <a:endParaRPr lang="zh-CN" altLang="en-US" sz="2000" b="1" dirty="0">
              <a:solidFill>
                <a:schemeClr val="tx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6" name="矩形 155"/>
          <p:cNvSpPr/>
          <p:nvPr/>
        </p:nvSpPr>
        <p:spPr>
          <a:xfrm>
            <a:off x="4697944" y="2780487"/>
            <a:ext cx="3858749" cy="923201"/>
          </a:xfrm>
          <a:prstGeom prst="rect">
            <a:avLst/>
          </a:prstGeom>
        </p:spPr>
        <p:txBody>
          <a:bodyPr wrap="none">
            <a:spAutoFit/>
          </a:bodyPr>
          <a:lstStyle/>
          <a:p>
            <a:r>
              <a:rPr kumimoji="1" lang="vi-VN" altLang="zh-CN" sz="5400" b="1" dirty="0">
                <a:latin typeface="Times New Roman" panose="02020603050405020304" pitchFamily="18" charset="0"/>
                <a:ea typeface="Microsoft YaHei" panose="020B0503020204020204" charset="-122"/>
                <a:cs typeface="Times New Roman" panose="02020603050405020304" pitchFamily="18" charset="0"/>
              </a:rPr>
              <a:t>TỔNG KẾT</a:t>
            </a:r>
            <a:endParaRPr kumimoji="1" lang="zh-CN" altLang="en-US" sz="5400" b="1" dirty="0">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ppt_x"/>
                                          </p:val>
                                        </p:tav>
                                        <p:tav tm="100000">
                                          <p:val>
                                            <p:strVal val="#ppt_x"/>
                                          </p:val>
                                        </p:tav>
                                      </p:tavLst>
                                    </p:anim>
                                    <p:anim calcmode="lin" valueType="num">
                                      <p:cBhvr additive="base">
                                        <p:cTn id="8" dur="500" fill="hold"/>
                                        <p:tgtEl>
                                          <p:spTgt spid="1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500"/>
                                        <p:tgtEl>
                                          <p:spTgt spid="154"/>
                                        </p:tgtEl>
                                      </p:cBhvr>
                                    </p:animEffect>
                                    <p:anim calcmode="lin" valueType="num">
                                      <p:cBhvr>
                                        <p:cTn id="13" dur="500" fill="hold"/>
                                        <p:tgtEl>
                                          <p:spTgt spid="154"/>
                                        </p:tgtEl>
                                        <p:attrNameLst>
                                          <p:attrName>ppt_x</p:attrName>
                                        </p:attrNameLst>
                                      </p:cBhvr>
                                      <p:tavLst>
                                        <p:tav tm="0">
                                          <p:val>
                                            <p:strVal val="#ppt_x"/>
                                          </p:val>
                                        </p:tav>
                                        <p:tav tm="100000">
                                          <p:val>
                                            <p:strVal val="#ppt_x"/>
                                          </p:val>
                                        </p:tav>
                                      </p:tavLst>
                                    </p:anim>
                                    <p:anim calcmode="lin" valueType="num">
                                      <p:cBhvr>
                                        <p:cTn id="14" dur="5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6"/>
                                        </p:tgtEl>
                                        <p:attrNameLst>
                                          <p:attrName>style.visibility</p:attrName>
                                        </p:attrNameLst>
                                      </p:cBhvr>
                                      <p:to>
                                        <p:strVal val="visible"/>
                                      </p:to>
                                    </p:set>
                                    <p:anim calcmode="lin" valueType="num">
                                      <p:cBhvr additive="base">
                                        <p:cTn id="19" dur="500" fill="hold"/>
                                        <p:tgtEl>
                                          <p:spTgt spid="156"/>
                                        </p:tgtEl>
                                        <p:attrNameLst>
                                          <p:attrName>ppt_x</p:attrName>
                                        </p:attrNameLst>
                                      </p:cBhvr>
                                      <p:tavLst>
                                        <p:tav tm="0">
                                          <p:val>
                                            <p:strVal val="#ppt_x"/>
                                          </p:val>
                                        </p:tav>
                                        <p:tav tm="100000">
                                          <p:val>
                                            <p:strVal val="#ppt_x"/>
                                          </p:val>
                                        </p:tav>
                                      </p:tavLst>
                                    </p:anim>
                                    <p:anim calcmode="lin" valueType="num">
                                      <p:cBhvr additive="base">
                                        <p:cTn id="20"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p:bldP spid="1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9090" y="0"/>
            <a:ext cx="6100762" cy="738664"/>
          </a:xfrm>
          <a:prstGeom prst="rect">
            <a:avLst/>
          </a:prstGeom>
          <a:noFill/>
        </p:spPr>
        <p:txBody>
          <a:bodyPr wrap="square">
            <a:spAutoFit/>
          </a:bodyPr>
          <a:lstStyle/>
          <a:p>
            <a:pPr algn="just">
              <a:lnSpc>
                <a:spcPct val="150000"/>
              </a:lnSpc>
            </a:pPr>
            <a:r>
              <a:rPr lang="vi-VN"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Diagram 6"/>
          <p:cNvGraphicFramePr/>
          <p:nvPr/>
        </p:nvGraphicFramePr>
        <p:xfrm>
          <a:off x="2423334" y="161926"/>
          <a:ext cx="9277003" cy="37909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1488469" y="3924883"/>
            <a:ext cx="3133725" cy="523220"/>
          </a:xfrm>
          <a:prstGeom prst="rect">
            <a:avLst/>
          </a:prstGeom>
          <a:noFill/>
        </p:spPr>
        <p:txBody>
          <a:bodyPr wrap="square" rtlCol="0">
            <a:spAutoFit/>
          </a:bodyPr>
          <a:lstStyle/>
          <a:p>
            <a:r>
              <a:rPr lang="vi-VN" sz="2800" b="1" i="1" dirty="0">
                <a:solidFill>
                  <a:srgbClr val="0070C0"/>
                </a:solidFill>
                <a:latin typeface="Times New Roman" panose="02020603050405020304" pitchFamily="18" charset="0"/>
                <a:cs typeface="Times New Roman" panose="02020603050405020304" pitchFamily="18" charset="0"/>
              </a:rPr>
              <a:t>2. Nghệ thuật: </a:t>
            </a:r>
            <a:endParaRPr lang="vi-VN" sz="2800" b="1" i="1" dirty="0">
              <a:solidFill>
                <a:srgbClr val="0070C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890866" y="4429441"/>
            <a:ext cx="7815942" cy="1481455"/>
          </a:xfrm>
          <a:prstGeom prst="rect">
            <a:avLst/>
          </a:prstGeom>
        </p:spPr>
        <p:txBody>
          <a:bodyPr wrap="square">
            <a:spAutoFit/>
          </a:bodyPr>
          <a:lstStyle/>
          <a:p>
            <a:pPr algn="just">
              <a:lnSpc>
                <a:spcPct val="107000"/>
              </a:lnSpc>
              <a:spcAft>
                <a:spcPts val="800"/>
              </a:spcAf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sinh động</a:t>
            </a:r>
            <a:endPar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P spid="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p:nvPr/>
        </p:nvSpPr>
        <p:spPr>
          <a:xfrm>
            <a:off x="215347" y="602589"/>
            <a:ext cx="620864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3">
                    <a:lumMod val="50000"/>
                  </a:schemeClr>
                </a:solidFill>
                <a:latin typeface="Times New Roman" panose="02020603050405020304" pitchFamily="18" charset="0"/>
                <a:cs typeface="Times New Roman" panose="02020603050405020304" pitchFamily="18" charset="0"/>
              </a:rPr>
              <a:t>1. </a:t>
            </a:r>
            <a:r>
              <a:rPr lang="vi-VN" sz="3200" b="1" dirty="0">
                <a:solidFill>
                  <a:schemeClr val="accent3">
                    <a:lumMod val="50000"/>
                  </a:schemeClr>
                </a:solidFill>
                <a:latin typeface="Times New Roman" panose="02020603050405020304" pitchFamily="18" charset="0"/>
                <a:cs typeface="Times New Roman" panose="02020603050405020304" pitchFamily="18" charset="0"/>
              </a:rPr>
              <a:t>Khái niệm</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19726" y="1564738"/>
            <a:ext cx="3267074" cy="461665"/>
          </a:xfrm>
          <a:prstGeom prst="rect">
            <a:avLst/>
          </a:prstGeom>
          <a:noFill/>
        </p:spPr>
        <p:txBody>
          <a:bodyPr wrap="square" rtlCol="0">
            <a:spAutoFit/>
          </a:bodyPr>
          <a:lstStyle/>
          <a:p>
            <a:r>
              <a:rPr lang="vi-VN" sz="2400" b="1" dirty="0">
                <a:solidFill>
                  <a:schemeClr val="accent3">
                    <a:lumMod val="50000"/>
                  </a:schemeClr>
                </a:solidFill>
                <a:latin typeface="Times New Roman" panose="02020603050405020304" pitchFamily="18" charset="0"/>
                <a:cs typeface="Times New Roman" panose="02020603050405020304" pitchFamily="18" charset="0"/>
              </a:rPr>
              <a:t>Là một thể loại văn học</a:t>
            </a:r>
            <a:endParaRPr lang="en-US" sz="24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954656" y="4919088"/>
            <a:ext cx="3269974" cy="461665"/>
          </a:xfrm>
          <a:prstGeom prst="rect">
            <a:avLst/>
          </a:prstGeom>
          <a:noFill/>
        </p:spPr>
        <p:txBody>
          <a:bodyPr wrap="square" rtlCol="0">
            <a:spAutoFit/>
          </a:bodyPr>
          <a:lstStyle/>
          <a:p>
            <a:pPr algn="just"/>
            <a:r>
              <a:rPr lang="vi-VN" sz="2400" b="1" dirty="0">
                <a:solidFill>
                  <a:schemeClr val="accent3">
                    <a:lumMod val="50000"/>
                  </a:schemeClr>
                </a:solidFill>
                <a:latin typeface="Times New Roman" panose="02020603050405020304" pitchFamily="18" charset="0"/>
                <a:cs typeface="Times New Roman" panose="02020603050405020304" pitchFamily="18" charset="0"/>
              </a:rPr>
              <a:t>Được tạo ra bởi các  </a:t>
            </a:r>
            <a:endParaRPr lang="en-US" sz="24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1" name="Callout: Line with Accent Bar 10"/>
          <p:cNvSpPr/>
          <p:nvPr/>
        </p:nvSpPr>
        <p:spPr>
          <a:xfrm>
            <a:off x="8829264" y="393896"/>
            <a:ext cx="3177207" cy="798800"/>
          </a:xfrm>
          <a:prstGeom prst="accentCallout1">
            <a:avLst>
              <a:gd name="adj1" fmla="val 18750"/>
              <a:gd name="adj2" fmla="val -8333"/>
              <a:gd name="adj3" fmla="val 144851"/>
              <a:gd name="adj4" fmla="val -51472"/>
            </a:avLst>
          </a:prstGeom>
          <a:solidFill>
            <a:schemeClr val="accent2">
              <a:lumMod val="40000"/>
              <a:lumOff val="6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3">
                    <a:lumMod val="50000"/>
                  </a:schemeClr>
                </a:solidFill>
                <a:latin typeface="Times New Roman" panose="02020603050405020304" pitchFamily="18" charset="0"/>
              </a:rPr>
              <a:t>Dùng tiếng cười</a:t>
            </a:r>
            <a:endParaRPr lang="en-US" sz="2400" dirty="0">
              <a:solidFill>
                <a:schemeClr val="accent3">
                  <a:lumMod val="50000"/>
                </a:schemeClr>
              </a:solidFill>
            </a:endParaRPr>
          </a:p>
        </p:txBody>
      </p:sp>
      <p:sp>
        <p:nvSpPr>
          <p:cNvPr id="12" name="Callout: Line with Accent Bar 11"/>
          <p:cNvSpPr/>
          <p:nvPr/>
        </p:nvSpPr>
        <p:spPr>
          <a:xfrm>
            <a:off x="8829264" y="1534670"/>
            <a:ext cx="3177207" cy="798800"/>
          </a:xfrm>
          <a:prstGeom prst="accentCallout1">
            <a:avLst>
              <a:gd name="adj1" fmla="val 18750"/>
              <a:gd name="adj2" fmla="val -8333"/>
              <a:gd name="adj3" fmla="val 21670"/>
              <a:gd name="adj4" fmla="val -20815"/>
            </a:avLst>
          </a:prstGeom>
          <a:solidFill>
            <a:schemeClr val="accent2">
              <a:lumMod val="40000"/>
              <a:lumOff val="6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3">
                    <a:lumMod val="50000"/>
                  </a:schemeClr>
                </a:solidFill>
                <a:latin typeface="Times New Roman" panose="02020603050405020304" pitchFamily="18" charset="0"/>
              </a:rPr>
              <a:t>Để </a:t>
            </a:r>
            <a:r>
              <a:rPr lang="en-US" altLang="vi-VN" sz="2400" dirty="0">
                <a:solidFill>
                  <a:schemeClr val="accent3">
                    <a:lumMod val="50000"/>
                  </a:schemeClr>
                </a:solidFill>
                <a:latin typeface="Times New Roman" panose="02020603050405020304" pitchFamily="18" charset="0"/>
              </a:rPr>
              <a:t>chế giễu, phê phán, </a:t>
            </a:r>
            <a:r>
              <a:rPr lang="vi-VN" sz="2400" dirty="0">
                <a:solidFill>
                  <a:schemeClr val="accent3">
                    <a:lumMod val="50000"/>
                  </a:schemeClr>
                </a:solidFill>
                <a:latin typeface="Times New Roman" panose="02020603050405020304" pitchFamily="18" charset="0"/>
              </a:rPr>
              <a:t>châm biếm, đả kích</a:t>
            </a:r>
            <a:endParaRPr lang="en-US" sz="2400" dirty="0">
              <a:solidFill>
                <a:schemeClr val="accent3">
                  <a:lumMod val="50000"/>
                </a:schemeClr>
              </a:solidFill>
            </a:endParaRPr>
          </a:p>
        </p:txBody>
      </p:sp>
      <p:sp>
        <p:nvSpPr>
          <p:cNvPr id="13" name="Callout: Line with Accent Bar 12"/>
          <p:cNvSpPr/>
          <p:nvPr/>
        </p:nvSpPr>
        <p:spPr>
          <a:xfrm>
            <a:off x="8829264" y="2591752"/>
            <a:ext cx="3177207" cy="1046798"/>
          </a:xfrm>
          <a:prstGeom prst="accentCallout1">
            <a:avLst>
              <a:gd name="adj1" fmla="val 18750"/>
              <a:gd name="adj2" fmla="val -8333"/>
              <a:gd name="adj3" fmla="val -68047"/>
              <a:gd name="adj4" fmla="val -52098"/>
            </a:avLst>
          </a:prstGeom>
          <a:solidFill>
            <a:schemeClr val="accent2">
              <a:lumMod val="40000"/>
              <a:lumOff val="6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3">
                    <a:lumMod val="50000"/>
                  </a:schemeClr>
                </a:solidFill>
                <a:latin typeface="Times New Roman" panose="02020603050405020304" pitchFamily="18" charset="0"/>
              </a:rPr>
              <a:t>Những thói hư tật xấu, cái lố bịch, lỗi thời trong đời sống.</a:t>
            </a:r>
            <a:endParaRPr lang="en-US" sz="2400" dirty="0">
              <a:solidFill>
                <a:schemeClr val="accent3">
                  <a:lumMod val="50000"/>
                </a:schemeClr>
              </a:solidFill>
            </a:endParaRPr>
          </a:p>
        </p:txBody>
      </p:sp>
      <p:sp>
        <p:nvSpPr>
          <p:cNvPr id="14" name="Callout: Line with Accent Bar 13"/>
          <p:cNvSpPr/>
          <p:nvPr/>
        </p:nvSpPr>
        <p:spPr>
          <a:xfrm flipH="1">
            <a:off x="147429" y="3801644"/>
            <a:ext cx="3813315" cy="926699"/>
          </a:xfrm>
          <a:prstGeom prst="accentCallout1">
            <a:avLst>
              <a:gd name="adj1" fmla="val 18750"/>
              <a:gd name="adj2" fmla="val -8333"/>
              <a:gd name="adj3" fmla="val 125008"/>
              <a:gd name="adj4" fmla="val -24470"/>
            </a:avLst>
          </a:prstGeom>
          <a:solidFill>
            <a:schemeClr val="accent2">
              <a:lumMod val="40000"/>
              <a:lumOff val="6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3">
                    <a:lumMod val="50000"/>
                  </a:schemeClr>
                </a:solidFill>
                <a:latin typeface="Times New Roman" panose="02020603050405020304" pitchFamily="18" charset="0"/>
                <a:cs typeface="Times New Roman" panose="02020603050405020304" pitchFamily="18" charset="0"/>
              </a:rPr>
              <a:t>Mâu thuẫn xung đột, hành động, nhân vật, lời thoại....</a:t>
            </a:r>
            <a:endParaRPr lang="en-US" sz="24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5" name="Callout: Line with Accent Bar 14"/>
          <p:cNvSpPr/>
          <p:nvPr/>
        </p:nvSpPr>
        <p:spPr>
          <a:xfrm flipH="1">
            <a:off x="147429" y="5293262"/>
            <a:ext cx="2844251" cy="926699"/>
          </a:xfrm>
          <a:prstGeom prst="accentCallout1">
            <a:avLst>
              <a:gd name="adj1" fmla="val 18750"/>
              <a:gd name="adj2" fmla="val -8333"/>
              <a:gd name="adj3" fmla="val -9059"/>
              <a:gd name="adj4" fmla="val -59372"/>
            </a:avLst>
          </a:prstGeom>
          <a:solidFill>
            <a:schemeClr val="accent2">
              <a:lumMod val="40000"/>
              <a:lumOff val="6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3">
                    <a:lumMod val="50000"/>
                  </a:schemeClr>
                </a:solidFill>
                <a:latin typeface="Times New Roman" panose="02020603050405020304" pitchFamily="18" charset="0"/>
                <a:cs typeface="Times New Roman" panose="02020603050405020304" pitchFamily="18" charset="0"/>
              </a:rPr>
              <a:t>Và một số thủ pháp trào phúng tiêu biểu</a:t>
            </a:r>
            <a:endParaRPr lang="en-US" sz="24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77869" y="33661"/>
            <a:ext cx="955357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vi-VN" sz="3200" b="1" dirty="0">
                <a:latin typeface="Times New Roman" panose="02020603050405020304" pitchFamily="18" charset="0"/>
                <a:cs typeface="Times New Roman" panose="02020603050405020304" pitchFamily="18" charset="0"/>
              </a:rPr>
              <a:t>TÌM HIỂU TRI THỨC NGỮ VĂN</a:t>
            </a:r>
            <a:endParaRPr lang="vi-VN" sz="3200" b="1"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928777" y="732474"/>
            <a:ext cx="2576625" cy="2160394"/>
            <a:chOff x="990574" y="63286"/>
            <a:chExt cx="2576625" cy="2160394"/>
          </a:xfrm>
        </p:grpSpPr>
        <p:sp>
          <p:nvSpPr>
            <p:cNvPr id="18" name="Oval 17"/>
            <p:cNvSpPr/>
            <p:nvPr/>
          </p:nvSpPr>
          <p:spPr>
            <a:xfrm>
              <a:off x="990574" y="63286"/>
              <a:ext cx="2576625" cy="216039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4"/>
            <p:cNvSpPr txBox="1"/>
            <p:nvPr/>
          </p:nvSpPr>
          <p:spPr>
            <a:xfrm>
              <a:off x="1367912" y="379668"/>
              <a:ext cx="1821949" cy="152763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vi-VN" sz="3200" b="1" kern="1200" dirty="0">
                  <a:solidFill>
                    <a:schemeClr val="accent3">
                      <a:lumMod val="50000"/>
                    </a:schemeClr>
                  </a:solidFill>
                  <a:latin typeface="Times New Roman" panose="02020603050405020304" pitchFamily="18" charset="0"/>
                  <a:cs typeface="Times New Roman" panose="02020603050405020304" pitchFamily="18" charset="0"/>
                </a:rPr>
                <a:t>Hài kịch</a:t>
              </a:r>
              <a:endParaRPr lang="en-US" sz="3200" b="1" kern="1200" dirty="0">
                <a:solidFill>
                  <a:schemeClr val="accent3">
                    <a:lumMod val="50000"/>
                  </a:schemeClr>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4549904" y="2677837"/>
            <a:ext cx="2517076" cy="2334136"/>
            <a:chOff x="2749921" y="1904575"/>
            <a:chExt cx="2517076" cy="2334136"/>
          </a:xfrm>
        </p:grpSpPr>
        <p:sp>
          <p:nvSpPr>
            <p:cNvPr id="21" name="Oval 20"/>
            <p:cNvSpPr/>
            <p:nvPr/>
          </p:nvSpPr>
          <p:spPr>
            <a:xfrm>
              <a:off x="2749921" y="1904575"/>
              <a:ext cx="2517076" cy="2334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4"/>
            <p:cNvSpPr txBox="1"/>
            <p:nvPr/>
          </p:nvSpPr>
          <p:spPr>
            <a:xfrm>
              <a:off x="3118538" y="2246401"/>
              <a:ext cx="1779842" cy="165048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vi-VN" sz="3200" b="1" kern="1200" dirty="0">
                  <a:solidFill>
                    <a:schemeClr val="accent3">
                      <a:lumMod val="50000"/>
                    </a:schemeClr>
                  </a:solidFill>
                  <a:latin typeface="Times New Roman" panose="02020603050405020304" pitchFamily="18" charset="0"/>
                  <a:cs typeface="Times New Roman" panose="02020603050405020304" pitchFamily="18" charset="0"/>
                </a:rPr>
                <a:t>Tiếng cười hài kịch</a:t>
              </a:r>
              <a:endParaRPr lang="en-US" sz="3200" b="1" kern="1200" dirty="0">
                <a:solidFill>
                  <a:schemeClr val="accent3">
                    <a:lumMod val="50000"/>
                  </a:schemeClr>
                </a:solidFill>
                <a:latin typeface="Times New Roman" panose="02020603050405020304" pitchFamily="18" charset="0"/>
                <a:cs typeface="Times New Roman" panose="02020603050405020304" pitchFamily="18" charset="0"/>
              </a:endParaRPr>
            </a:p>
          </p:txBody>
        </p:sp>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矩形 181"/>
          <p:cNvSpPr/>
          <p:nvPr/>
        </p:nvSpPr>
        <p:spPr>
          <a:xfrm>
            <a:off x="946484" y="0"/>
            <a:ext cx="10239375" cy="6858000"/>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grpSp>
        <p:nvGrpSpPr>
          <p:cNvPr id="2" name="组合 1"/>
          <p:cNvGrpSpPr/>
          <p:nvPr/>
        </p:nvGrpSpPr>
        <p:grpSpPr>
          <a:xfrm>
            <a:off x="4077157" y="231339"/>
            <a:ext cx="7089158" cy="5866572"/>
            <a:chOff x="949325" y="947905"/>
            <a:chExt cx="7089158" cy="5130633"/>
          </a:xfrm>
        </p:grpSpPr>
        <p:sp>
          <p:nvSpPr>
            <p:cNvPr id="194" name="Freeform 7"/>
            <p:cNvSpPr/>
            <p:nvPr/>
          </p:nvSpPr>
          <p:spPr bwMode="auto">
            <a:xfrm rot="21146637">
              <a:off x="949325" y="2651125"/>
              <a:ext cx="6678613" cy="3427413"/>
            </a:xfrm>
            <a:custGeom>
              <a:avLst/>
              <a:gdLst>
                <a:gd name="T0" fmla="*/ 0 w 1296"/>
                <a:gd name="T1" fmla="*/ 421 h 439"/>
                <a:gd name="T2" fmla="*/ 61 w 1296"/>
                <a:gd name="T3" fmla="*/ 427 h 439"/>
                <a:gd name="T4" fmla="*/ 221 w 1296"/>
                <a:gd name="T5" fmla="*/ 433 h 439"/>
                <a:gd name="T6" fmla="*/ 447 w 1296"/>
                <a:gd name="T7" fmla="*/ 422 h 439"/>
                <a:gd name="T8" fmla="*/ 573 w 1296"/>
                <a:gd name="T9" fmla="*/ 404 h 439"/>
                <a:gd name="T10" fmla="*/ 702 w 1296"/>
                <a:gd name="T11" fmla="*/ 377 h 439"/>
                <a:gd name="T12" fmla="*/ 828 w 1296"/>
                <a:gd name="T13" fmla="*/ 338 h 439"/>
                <a:gd name="T14" fmla="*/ 944 w 1296"/>
                <a:gd name="T15" fmla="*/ 288 h 439"/>
                <a:gd name="T16" fmla="*/ 1047 w 1296"/>
                <a:gd name="T17" fmla="*/ 229 h 439"/>
                <a:gd name="T18" fmla="*/ 1131 w 1296"/>
                <a:gd name="T19" fmla="*/ 165 h 439"/>
                <a:gd name="T20" fmla="*/ 1195 w 1296"/>
                <a:gd name="T21" fmla="*/ 102 h 439"/>
                <a:gd name="T22" fmla="*/ 1219 w 1296"/>
                <a:gd name="T23" fmla="*/ 74 h 439"/>
                <a:gd name="T24" fmla="*/ 1239 w 1296"/>
                <a:gd name="T25" fmla="*/ 50 h 439"/>
                <a:gd name="T26" fmla="*/ 1253 w 1296"/>
                <a:gd name="T27" fmla="*/ 29 h 439"/>
                <a:gd name="T28" fmla="*/ 1264 w 1296"/>
                <a:gd name="T29" fmla="*/ 13 h 439"/>
                <a:gd name="T30" fmla="*/ 1272 w 1296"/>
                <a:gd name="T31" fmla="*/ 0 h 439"/>
                <a:gd name="T32" fmla="*/ 1296 w 1296"/>
                <a:gd name="T33" fmla="*/ 16 h 439"/>
                <a:gd name="T34" fmla="*/ 1287 w 1296"/>
                <a:gd name="T35" fmla="*/ 29 h 439"/>
                <a:gd name="T36" fmla="*/ 1276 w 1296"/>
                <a:gd name="T37" fmla="*/ 45 h 439"/>
                <a:gd name="T38" fmla="*/ 1260 w 1296"/>
                <a:gd name="T39" fmla="*/ 66 h 439"/>
                <a:gd name="T40" fmla="*/ 1239 w 1296"/>
                <a:gd name="T41" fmla="*/ 91 h 439"/>
                <a:gd name="T42" fmla="*/ 1213 w 1296"/>
                <a:gd name="T43" fmla="*/ 120 h 439"/>
                <a:gd name="T44" fmla="*/ 1146 w 1296"/>
                <a:gd name="T45" fmla="*/ 183 h 439"/>
                <a:gd name="T46" fmla="*/ 1058 w 1296"/>
                <a:gd name="T47" fmla="*/ 247 h 439"/>
                <a:gd name="T48" fmla="*/ 953 w 1296"/>
                <a:gd name="T49" fmla="*/ 305 h 439"/>
                <a:gd name="T50" fmla="*/ 833 w 1296"/>
                <a:gd name="T51" fmla="*/ 354 h 439"/>
                <a:gd name="T52" fmla="*/ 706 w 1296"/>
                <a:gd name="T53" fmla="*/ 390 h 439"/>
                <a:gd name="T54" fmla="*/ 575 w 1296"/>
                <a:gd name="T55" fmla="*/ 415 h 439"/>
                <a:gd name="T56" fmla="*/ 448 w 1296"/>
                <a:gd name="T57" fmla="*/ 430 h 439"/>
                <a:gd name="T58" fmla="*/ 221 w 1296"/>
                <a:gd name="T59" fmla="*/ 437 h 439"/>
                <a:gd name="T60" fmla="*/ 60 w 1296"/>
                <a:gd name="T61" fmla="*/ 428 h 439"/>
                <a:gd name="T62" fmla="*/ 0 w 1296"/>
                <a:gd name="T63"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6" h="439">
                  <a:moveTo>
                    <a:pt x="0" y="421"/>
                  </a:moveTo>
                  <a:cubicBezTo>
                    <a:pt x="0" y="421"/>
                    <a:pt x="22" y="424"/>
                    <a:pt x="61" y="427"/>
                  </a:cubicBezTo>
                  <a:cubicBezTo>
                    <a:pt x="99" y="430"/>
                    <a:pt x="154" y="433"/>
                    <a:pt x="221" y="433"/>
                  </a:cubicBezTo>
                  <a:cubicBezTo>
                    <a:pt x="287" y="433"/>
                    <a:pt x="365" y="430"/>
                    <a:pt x="447" y="422"/>
                  </a:cubicBezTo>
                  <a:cubicBezTo>
                    <a:pt x="488" y="417"/>
                    <a:pt x="531" y="412"/>
                    <a:pt x="573" y="404"/>
                  </a:cubicBezTo>
                  <a:cubicBezTo>
                    <a:pt x="616" y="397"/>
                    <a:pt x="660" y="388"/>
                    <a:pt x="702" y="377"/>
                  </a:cubicBezTo>
                  <a:cubicBezTo>
                    <a:pt x="745" y="366"/>
                    <a:pt x="787" y="353"/>
                    <a:pt x="828" y="338"/>
                  </a:cubicBezTo>
                  <a:cubicBezTo>
                    <a:pt x="868" y="323"/>
                    <a:pt x="907" y="306"/>
                    <a:pt x="944" y="288"/>
                  </a:cubicBezTo>
                  <a:cubicBezTo>
                    <a:pt x="981" y="269"/>
                    <a:pt x="1015" y="249"/>
                    <a:pt x="1047" y="229"/>
                  </a:cubicBezTo>
                  <a:cubicBezTo>
                    <a:pt x="1078" y="208"/>
                    <a:pt x="1106" y="186"/>
                    <a:pt x="1131" y="165"/>
                  </a:cubicBezTo>
                  <a:cubicBezTo>
                    <a:pt x="1156" y="143"/>
                    <a:pt x="1177" y="122"/>
                    <a:pt x="1195" y="102"/>
                  </a:cubicBezTo>
                  <a:cubicBezTo>
                    <a:pt x="1204" y="93"/>
                    <a:pt x="1212" y="83"/>
                    <a:pt x="1219" y="74"/>
                  </a:cubicBezTo>
                  <a:cubicBezTo>
                    <a:pt x="1226" y="65"/>
                    <a:pt x="1233" y="57"/>
                    <a:pt x="1239" y="50"/>
                  </a:cubicBezTo>
                  <a:cubicBezTo>
                    <a:pt x="1244" y="42"/>
                    <a:pt x="1249" y="35"/>
                    <a:pt x="1253" y="29"/>
                  </a:cubicBezTo>
                  <a:cubicBezTo>
                    <a:pt x="1258" y="23"/>
                    <a:pt x="1261" y="18"/>
                    <a:pt x="1264" y="13"/>
                  </a:cubicBezTo>
                  <a:cubicBezTo>
                    <a:pt x="1270" y="5"/>
                    <a:pt x="1272" y="0"/>
                    <a:pt x="1272" y="0"/>
                  </a:cubicBezTo>
                  <a:cubicBezTo>
                    <a:pt x="1296" y="16"/>
                    <a:pt x="1296" y="16"/>
                    <a:pt x="1296" y="16"/>
                  </a:cubicBezTo>
                  <a:cubicBezTo>
                    <a:pt x="1296" y="16"/>
                    <a:pt x="1293" y="20"/>
                    <a:pt x="1287" y="29"/>
                  </a:cubicBezTo>
                  <a:cubicBezTo>
                    <a:pt x="1284" y="33"/>
                    <a:pt x="1280" y="39"/>
                    <a:pt x="1276" y="45"/>
                  </a:cubicBezTo>
                  <a:cubicBezTo>
                    <a:pt x="1271" y="51"/>
                    <a:pt x="1266" y="58"/>
                    <a:pt x="1260" y="66"/>
                  </a:cubicBezTo>
                  <a:cubicBezTo>
                    <a:pt x="1254" y="73"/>
                    <a:pt x="1247" y="82"/>
                    <a:pt x="1239" y="91"/>
                  </a:cubicBezTo>
                  <a:cubicBezTo>
                    <a:pt x="1231" y="100"/>
                    <a:pt x="1223" y="110"/>
                    <a:pt x="1213" y="120"/>
                  </a:cubicBezTo>
                  <a:cubicBezTo>
                    <a:pt x="1195" y="140"/>
                    <a:pt x="1172" y="161"/>
                    <a:pt x="1146" y="183"/>
                  </a:cubicBezTo>
                  <a:cubicBezTo>
                    <a:pt x="1120" y="204"/>
                    <a:pt x="1091" y="226"/>
                    <a:pt x="1058" y="247"/>
                  </a:cubicBezTo>
                  <a:cubicBezTo>
                    <a:pt x="1026" y="267"/>
                    <a:pt x="990" y="287"/>
                    <a:pt x="953" y="305"/>
                  </a:cubicBezTo>
                  <a:cubicBezTo>
                    <a:pt x="915" y="323"/>
                    <a:pt x="875" y="339"/>
                    <a:pt x="833" y="354"/>
                  </a:cubicBezTo>
                  <a:cubicBezTo>
                    <a:pt x="792" y="368"/>
                    <a:pt x="749" y="380"/>
                    <a:pt x="706" y="390"/>
                  </a:cubicBezTo>
                  <a:cubicBezTo>
                    <a:pt x="662" y="401"/>
                    <a:pt x="619" y="409"/>
                    <a:pt x="575" y="415"/>
                  </a:cubicBezTo>
                  <a:cubicBezTo>
                    <a:pt x="532" y="422"/>
                    <a:pt x="489" y="427"/>
                    <a:pt x="448" y="430"/>
                  </a:cubicBezTo>
                  <a:cubicBezTo>
                    <a:pt x="365" y="437"/>
                    <a:pt x="287" y="439"/>
                    <a:pt x="221" y="437"/>
                  </a:cubicBezTo>
                  <a:cubicBezTo>
                    <a:pt x="154" y="436"/>
                    <a:pt x="99" y="432"/>
                    <a:pt x="60" y="428"/>
                  </a:cubicBezTo>
                  <a:cubicBezTo>
                    <a:pt x="22" y="424"/>
                    <a:pt x="0" y="421"/>
                    <a:pt x="0" y="421"/>
                  </a:cubicBezTo>
                </a:path>
              </a:pathLst>
            </a:custGeom>
            <a:solidFill>
              <a:srgbClr val="5A5A5A">
                <a:lumMod val="20000"/>
                <a:lumOff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A5A5A"/>
                </a:solidFill>
                <a:effectLst/>
                <a:uLnTx/>
                <a:uFillTx/>
                <a:latin typeface="Montserrat Medium" panose="00000600000000000000" pitchFamily="2" charset="0"/>
                <a:ea typeface="SimSun" panose="02010600030101010101" pitchFamily="2" charset="-122"/>
                <a:cs typeface="Montserrat Medium" panose="00000600000000000000" pitchFamily="2" charset="0"/>
                <a:sym typeface="+mn-lt"/>
              </a:endParaRPr>
            </a:p>
          </p:txBody>
        </p:sp>
        <p:sp>
          <p:nvSpPr>
            <p:cNvPr id="299" name="KSO_Shape"/>
            <p:cNvSpPr/>
            <p:nvPr/>
          </p:nvSpPr>
          <p:spPr bwMode="auto">
            <a:xfrm rot="1249232">
              <a:off x="7036332" y="947905"/>
              <a:ext cx="1002151" cy="1642869"/>
            </a:xfrm>
            <a:custGeom>
              <a:avLst/>
              <a:gdLst>
                <a:gd name="T0" fmla="*/ 1029029 w 3535"/>
                <a:gd name="T1" fmla="*/ 1156466 h 5800"/>
                <a:gd name="T2" fmla="*/ 818493 w 3535"/>
                <a:gd name="T3" fmla="*/ 1179458 h 5800"/>
                <a:gd name="T4" fmla="*/ 848054 w 3535"/>
                <a:gd name="T5" fmla="*/ 1077639 h 5800"/>
                <a:gd name="T6" fmla="*/ 875315 w 3535"/>
                <a:gd name="T7" fmla="*/ 972864 h 5800"/>
                <a:gd name="T8" fmla="*/ 898635 w 3535"/>
                <a:gd name="T9" fmla="*/ 868417 h 5800"/>
                <a:gd name="T10" fmla="*/ 916371 w 3535"/>
                <a:gd name="T11" fmla="*/ 767255 h 5800"/>
                <a:gd name="T12" fmla="*/ 926553 w 3535"/>
                <a:gd name="T13" fmla="*/ 672662 h 5800"/>
                <a:gd name="T14" fmla="*/ 927538 w 3535"/>
                <a:gd name="T15" fmla="*/ 635876 h 5800"/>
                <a:gd name="T16" fmla="*/ 926553 w 3535"/>
                <a:gd name="T17" fmla="*/ 582996 h 5800"/>
                <a:gd name="T18" fmla="*/ 921955 w 3535"/>
                <a:gd name="T19" fmla="*/ 531429 h 5800"/>
                <a:gd name="T20" fmla="*/ 914072 w 3535"/>
                <a:gd name="T21" fmla="*/ 481505 h 5800"/>
                <a:gd name="T22" fmla="*/ 903233 w 3535"/>
                <a:gd name="T23" fmla="*/ 433223 h 5800"/>
                <a:gd name="T24" fmla="*/ 889438 w 3535"/>
                <a:gd name="T25" fmla="*/ 387241 h 5800"/>
                <a:gd name="T26" fmla="*/ 873673 w 3535"/>
                <a:gd name="T27" fmla="*/ 342900 h 5800"/>
                <a:gd name="T28" fmla="*/ 855936 w 3535"/>
                <a:gd name="T29" fmla="*/ 301187 h 5800"/>
                <a:gd name="T30" fmla="*/ 836230 w 3535"/>
                <a:gd name="T31" fmla="*/ 261773 h 5800"/>
                <a:gd name="T32" fmla="*/ 808640 w 3535"/>
                <a:gd name="T33" fmla="*/ 212178 h 5800"/>
                <a:gd name="T34" fmla="*/ 763314 w 3535"/>
                <a:gd name="T35" fmla="*/ 146816 h 5800"/>
                <a:gd name="T36" fmla="*/ 717660 w 3535"/>
                <a:gd name="T37" fmla="*/ 92622 h 5800"/>
                <a:gd name="T38" fmla="*/ 673319 w 3535"/>
                <a:gd name="T39" fmla="*/ 50253 h 5800"/>
                <a:gd name="T40" fmla="*/ 632592 w 3535"/>
                <a:gd name="T41" fmla="*/ 20035 h 5800"/>
                <a:gd name="T42" fmla="*/ 608943 w 3535"/>
                <a:gd name="T43" fmla="*/ 7226 h 5800"/>
                <a:gd name="T44" fmla="*/ 593835 w 3535"/>
                <a:gd name="T45" fmla="*/ 1971 h 5800"/>
                <a:gd name="T46" fmla="*/ 580697 w 3535"/>
                <a:gd name="T47" fmla="*/ 0 h 5800"/>
                <a:gd name="T48" fmla="*/ 572486 w 3535"/>
                <a:gd name="T49" fmla="*/ 657 h 5800"/>
                <a:gd name="T50" fmla="*/ 558034 w 3535"/>
                <a:gd name="T51" fmla="*/ 5255 h 5800"/>
                <a:gd name="T52" fmla="*/ 541283 w 3535"/>
                <a:gd name="T53" fmla="*/ 12809 h 5800"/>
                <a:gd name="T54" fmla="*/ 502526 w 3535"/>
                <a:gd name="T55" fmla="*/ 38428 h 5800"/>
                <a:gd name="T56" fmla="*/ 459171 w 3535"/>
                <a:gd name="T57" fmla="*/ 77185 h 5800"/>
                <a:gd name="T58" fmla="*/ 413517 w 3535"/>
                <a:gd name="T59" fmla="*/ 127438 h 5800"/>
                <a:gd name="T60" fmla="*/ 368191 w 3535"/>
                <a:gd name="T61" fmla="*/ 189515 h 5800"/>
                <a:gd name="T62" fmla="*/ 332390 w 3535"/>
                <a:gd name="T63" fmla="*/ 248635 h 5800"/>
                <a:gd name="T64" fmla="*/ 312026 w 3535"/>
                <a:gd name="T65" fmla="*/ 287721 h 5800"/>
                <a:gd name="T66" fmla="*/ 293633 w 3535"/>
                <a:gd name="T67" fmla="*/ 328777 h 5800"/>
                <a:gd name="T68" fmla="*/ 277210 w 3535"/>
                <a:gd name="T69" fmla="*/ 371803 h 5800"/>
                <a:gd name="T70" fmla="*/ 263087 w 3535"/>
                <a:gd name="T71" fmla="*/ 417458 h 5800"/>
                <a:gd name="T72" fmla="*/ 250935 w 3535"/>
                <a:gd name="T73" fmla="*/ 465083 h 5800"/>
                <a:gd name="T74" fmla="*/ 242066 w 3535"/>
                <a:gd name="T75" fmla="*/ 514350 h 5800"/>
                <a:gd name="T76" fmla="*/ 236483 w 3535"/>
                <a:gd name="T77" fmla="*/ 565588 h 5800"/>
                <a:gd name="T78" fmla="*/ 233855 w 3535"/>
                <a:gd name="T79" fmla="*/ 618468 h 5800"/>
                <a:gd name="T80" fmla="*/ 235169 w 3535"/>
                <a:gd name="T81" fmla="*/ 672662 h 5800"/>
                <a:gd name="T82" fmla="*/ 241410 w 3535"/>
                <a:gd name="T83" fmla="*/ 734739 h 5800"/>
                <a:gd name="T84" fmla="*/ 256190 w 3535"/>
                <a:gd name="T85" fmla="*/ 834259 h 5800"/>
                <a:gd name="T86" fmla="*/ 277867 w 3535"/>
                <a:gd name="T87" fmla="*/ 938048 h 5800"/>
                <a:gd name="T88" fmla="*/ 304143 w 3535"/>
                <a:gd name="T89" fmla="*/ 1043152 h 5800"/>
                <a:gd name="T90" fmla="*/ 333047 w 3535"/>
                <a:gd name="T91" fmla="*/ 1146284 h 5800"/>
                <a:gd name="T92" fmla="*/ 132693 w 3535"/>
                <a:gd name="T93" fmla="*/ 1156466 h 5800"/>
                <a:gd name="T94" fmla="*/ 580697 w 3535"/>
                <a:gd name="T95" fmla="*/ 1905000 h 5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35" h="5800">
                  <a:moveTo>
                    <a:pt x="2174" y="4724"/>
                  </a:moveTo>
                  <a:lnTo>
                    <a:pt x="3535" y="5397"/>
                  </a:lnTo>
                  <a:lnTo>
                    <a:pt x="3133" y="3521"/>
                  </a:lnTo>
                  <a:lnTo>
                    <a:pt x="2462" y="3691"/>
                  </a:lnTo>
                  <a:lnTo>
                    <a:pt x="2492" y="3591"/>
                  </a:lnTo>
                  <a:lnTo>
                    <a:pt x="2523" y="3490"/>
                  </a:lnTo>
                  <a:lnTo>
                    <a:pt x="2552" y="3385"/>
                  </a:lnTo>
                  <a:lnTo>
                    <a:pt x="2582" y="3281"/>
                  </a:lnTo>
                  <a:lnTo>
                    <a:pt x="2611" y="3176"/>
                  </a:lnTo>
                  <a:lnTo>
                    <a:pt x="2638" y="3069"/>
                  </a:lnTo>
                  <a:lnTo>
                    <a:pt x="2665" y="2962"/>
                  </a:lnTo>
                  <a:lnTo>
                    <a:pt x="2691" y="2856"/>
                  </a:lnTo>
                  <a:lnTo>
                    <a:pt x="2714" y="2749"/>
                  </a:lnTo>
                  <a:lnTo>
                    <a:pt x="2736" y="2644"/>
                  </a:lnTo>
                  <a:lnTo>
                    <a:pt x="2757" y="2540"/>
                  </a:lnTo>
                  <a:lnTo>
                    <a:pt x="2774" y="2437"/>
                  </a:lnTo>
                  <a:lnTo>
                    <a:pt x="2790" y="2336"/>
                  </a:lnTo>
                  <a:lnTo>
                    <a:pt x="2802" y="2237"/>
                  </a:lnTo>
                  <a:lnTo>
                    <a:pt x="2813" y="2141"/>
                  </a:lnTo>
                  <a:lnTo>
                    <a:pt x="2821" y="2048"/>
                  </a:lnTo>
                  <a:lnTo>
                    <a:pt x="2823" y="1992"/>
                  </a:lnTo>
                  <a:lnTo>
                    <a:pt x="2824" y="1936"/>
                  </a:lnTo>
                  <a:lnTo>
                    <a:pt x="2824" y="1883"/>
                  </a:lnTo>
                  <a:lnTo>
                    <a:pt x="2823" y="1829"/>
                  </a:lnTo>
                  <a:lnTo>
                    <a:pt x="2821" y="1775"/>
                  </a:lnTo>
                  <a:lnTo>
                    <a:pt x="2817" y="1722"/>
                  </a:lnTo>
                  <a:lnTo>
                    <a:pt x="2813" y="1669"/>
                  </a:lnTo>
                  <a:lnTo>
                    <a:pt x="2807" y="1618"/>
                  </a:lnTo>
                  <a:lnTo>
                    <a:pt x="2800" y="1566"/>
                  </a:lnTo>
                  <a:lnTo>
                    <a:pt x="2791" y="1515"/>
                  </a:lnTo>
                  <a:lnTo>
                    <a:pt x="2783" y="1466"/>
                  </a:lnTo>
                  <a:lnTo>
                    <a:pt x="2773" y="1416"/>
                  </a:lnTo>
                  <a:lnTo>
                    <a:pt x="2762" y="1367"/>
                  </a:lnTo>
                  <a:lnTo>
                    <a:pt x="2750" y="1319"/>
                  </a:lnTo>
                  <a:lnTo>
                    <a:pt x="2736" y="1271"/>
                  </a:lnTo>
                  <a:lnTo>
                    <a:pt x="2723" y="1224"/>
                  </a:lnTo>
                  <a:lnTo>
                    <a:pt x="2708" y="1179"/>
                  </a:lnTo>
                  <a:lnTo>
                    <a:pt x="2693" y="1132"/>
                  </a:lnTo>
                  <a:lnTo>
                    <a:pt x="2677" y="1088"/>
                  </a:lnTo>
                  <a:lnTo>
                    <a:pt x="2660" y="1044"/>
                  </a:lnTo>
                  <a:lnTo>
                    <a:pt x="2643" y="1001"/>
                  </a:lnTo>
                  <a:lnTo>
                    <a:pt x="2625" y="958"/>
                  </a:lnTo>
                  <a:lnTo>
                    <a:pt x="2606" y="917"/>
                  </a:lnTo>
                  <a:lnTo>
                    <a:pt x="2587" y="876"/>
                  </a:lnTo>
                  <a:lnTo>
                    <a:pt x="2567" y="836"/>
                  </a:lnTo>
                  <a:lnTo>
                    <a:pt x="2546" y="797"/>
                  </a:lnTo>
                  <a:lnTo>
                    <a:pt x="2525" y="757"/>
                  </a:lnTo>
                  <a:lnTo>
                    <a:pt x="2505" y="719"/>
                  </a:lnTo>
                  <a:lnTo>
                    <a:pt x="2462" y="646"/>
                  </a:lnTo>
                  <a:lnTo>
                    <a:pt x="2416" y="577"/>
                  </a:lnTo>
                  <a:lnTo>
                    <a:pt x="2371" y="511"/>
                  </a:lnTo>
                  <a:lnTo>
                    <a:pt x="2324" y="447"/>
                  </a:lnTo>
                  <a:lnTo>
                    <a:pt x="2278" y="388"/>
                  </a:lnTo>
                  <a:lnTo>
                    <a:pt x="2231" y="333"/>
                  </a:lnTo>
                  <a:lnTo>
                    <a:pt x="2185" y="282"/>
                  </a:lnTo>
                  <a:lnTo>
                    <a:pt x="2139" y="235"/>
                  </a:lnTo>
                  <a:lnTo>
                    <a:pt x="2094" y="191"/>
                  </a:lnTo>
                  <a:lnTo>
                    <a:pt x="2050" y="153"/>
                  </a:lnTo>
                  <a:lnTo>
                    <a:pt x="2007" y="117"/>
                  </a:lnTo>
                  <a:lnTo>
                    <a:pt x="1965" y="87"/>
                  </a:lnTo>
                  <a:lnTo>
                    <a:pt x="1926" y="61"/>
                  </a:lnTo>
                  <a:lnTo>
                    <a:pt x="1889" y="39"/>
                  </a:lnTo>
                  <a:lnTo>
                    <a:pt x="1871" y="30"/>
                  </a:lnTo>
                  <a:lnTo>
                    <a:pt x="1854" y="22"/>
                  </a:lnTo>
                  <a:lnTo>
                    <a:pt x="1838" y="16"/>
                  </a:lnTo>
                  <a:lnTo>
                    <a:pt x="1823" y="10"/>
                  </a:lnTo>
                  <a:lnTo>
                    <a:pt x="1808" y="6"/>
                  </a:lnTo>
                  <a:lnTo>
                    <a:pt x="1794" y="2"/>
                  </a:lnTo>
                  <a:lnTo>
                    <a:pt x="1780" y="1"/>
                  </a:lnTo>
                  <a:lnTo>
                    <a:pt x="1768" y="0"/>
                  </a:lnTo>
                  <a:lnTo>
                    <a:pt x="1757" y="1"/>
                  </a:lnTo>
                  <a:lnTo>
                    <a:pt x="1743" y="2"/>
                  </a:lnTo>
                  <a:lnTo>
                    <a:pt x="1729" y="6"/>
                  </a:lnTo>
                  <a:lnTo>
                    <a:pt x="1714" y="10"/>
                  </a:lnTo>
                  <a:lnTo>
                    <a:pt x="1699" y="16"/>
                  </a:lnTo>
                  <a:lnTo>
                    <a:pt x="1682" y="22"/>
                  </a:lnTo>
                  <a:lnTo>
                    <a:pt x="1666" y="30"/>
                  </a:lnTo>
                  <a:lnTo>
                    <a:pt x="1648" y="39"/>
                  </a:lnTo>
                  <a:lnTo>
                    <a:pt x="1611" y="61"/>
                  </a:lnTo>
                  <a:lnTo>
                    <a:pt x="1572" y="87"/>
                  </a:lnTo>
                  <a:lnTo>
                    <a:pt x="1530" y="117"/>
                  </a:lnTo>
                  <a:lnTo>
                    <a:pt x="1487" y="153"/>
                  </a:lnTo>
                  <a:lnTo>
                    <a:pt x="1443" y="191"/>
                  </a:lnTo>
                  <a:lnTo>
                    <a:pt x="1398" y="235"/>
                  </a:lnTo>
                  <a:lnTo>
                    <a:pt x="1352" y="282"/>
                  </a:lnTo>
                  <a:lnTo>
                    <a:pt x="1306" y="333"/>
                  </a:lnTo>
                  <a:lnTo>
                    <a:pt x="1259" y="388"/>
                  </a:lnTo>
                  <a:lnTo>
                    <a:pt x="1213" y="447"/>
                  </a:lnTo>
                  <a:lnTo>
                    <a:pt x="1166" y="511"/>
                  </a:lnTo>
                  <a:lnTo>
                    <a:pt x="1121" y="577"/>
                  </a:lnTo>
                  <a:lnTo>
                    <a:pt x="1075" y="646"/>
                  </a:lnTo>
                  <a:lnTo>
                    <a:pt x="1032" y="719"/>
                  </a:lnTo>
                  <a:lnTo>
                    <a:pt x="1012" y="757"/>
                  </a:lnTo>
                  <a:lnTo>
                    <a:pt x="991" y="797"/>
                  </a:lnTo>
                  <a:lnTo>
                    <a:pt x="970" y="836"/>
                  </a:lnTo>
                  <a:lnTo>
                    <a:pt x="950" y="876"/>
                  </a:lnTo>
                  <a:lnTo>
                    <a:pt x="931" y="917"/>
                  </a:lnTo>
                  <a:lnTo>
                    <a:pt x="912" y="958"/>
                  </a:lnTo>
                  <a:lnTo>
                    <a:pt x="894" y="1001"/>
                  </a:lnTo>
                  <a:lnTo>
                    <a:pt x="877" y="1044"/>
                  </a:lnTo>
                  <a:lnTo>
                    <a:pt x="860" y="1088"/>
                  </a:lnTo>
                  <a:lnTo>
                    <a:pt x="844" y="1132"/>
                  </a:lnTo>
                  <a:lnTo>
                    <a:pt x="829" y="1179"/>
                  </a:lnTo>
                  <a:lnTo>
                    <a:pt x="814" y="1224"/>
                  </a:lnTo>
                  <a:lnTo>
                    <a:pt x="801" y="1271"/>
                  </a:lnTo>
                  <a:lnTo>
                    <a:pt x="787" y="1319"/>
                  </a:lnTo>
                  <a:lnTo>
                    <a:pt x="775" y="1367"/>
                  </a:lnTo>
                  <a:lnTo>
                    <a:pt x="764" y="1416"/>
                  </a:lnTo>
                  <a:lnTo>
                    <a:pt x="754" y="1466"/>
                  </a:lnTo>
                  <a:lnTo>
                    <a:pt x="746" y="1515"/>
                  </a:lnTo>
                  <a:lnTo>
                    <a:pt x="737" y="1566"/>
                  </a:lnTo>
                  <a:lnTo>
                    <a:pt x="730" y="1618"/>
                  </a:lnTo>
                  <a:lnTo>
                    <a:pt x="723" y="1669"/>
                  </a:lnTo>
                  <a:lnTo>
                    <a:pt x="720" y="1722"/>
                  </a:lnTo>
                  <a:lnTo>
                    <a:pt x="716" y="1775"/>
                  </a:lnTo>
                  <a:lnTo>
                    <a:pt x="714" y="1829"/>
                  </a:lnTo>
                  <a:lnTo>
                    <a:pt x="712" y="1883"/>
                  </a:lnTo>
                  <a:lnTo>
                    <a:pt x="712" y="1936"/>
                  </a:lnTo>
                  <a:lnTo>
                    <a:pt x="714" y="1992"/>
                  </a:lnTo>
                  <a:lnTo>
                    <a:pt x="716" y="2048"/>
                  </a:lnTo>
                  <a:lnTo>
                    <a:pt x="723" y="2141"/>
                  </a:lnTo>
                  <a:lnTo>
                    <a:pt x="735" y="2237"/>
                  </a:lnTo>
                  <a:lnTo>
                    <a:pt x="747" y="2336"/>
                  </a:lnTo>
                  <a:lnTo>
                    <a:pt x="763" y="2437"/>
                  </a:lnTo>
                  <a:lnTo>
                    <a:pt x="780" y="2540"/>
                  </a:lnTo>
                  <a:lnTo>
                    <a:pt x="801" y="2644"/>
                  </a:lnTo>
                  <a:lnTo>
                    <a:pt x="823" y="2749"/>
                  </a:lnTo>
                  <a:lnTo>
                    <a:pt x="846" y="2856"/>
                  </a:lnTo>
                  <a:lnTo>
                    <a:pt x="872" y="2962"/>
                  </a:lnTo>
                  <a:lnTo>
                    <a:pt x="899" y="3069"/>
                  </a:lnTo>
                  <a:lnTo>
                    <a:pt x="926" y="3176"/>
                  </a:lnTo>
                  <a:lnTo>
                    <a:pt x="955" y="3281"/>
                  </a:lnTo>
                  <a:lnTo>
                    <a:pt x="985" y="3385"/>
                  </a:lnTo>
                  <a:lnTo>
                    <a:pt x="1014" y="3490"/>
                  </a:lnTo>
                  <a:lnTo>
                    <a:pt x="1045" y="3591"/>
                  </a:lnTo>
                  <a:lnTo>
                    <a:pt x="1075" y="3691"/>
                  </a:lnTo>
                  <a:lnTo>
                    <a:pt x="404" y="3521"/>
                  </a:lnTo>
                  <a:lnTo>
                    <a:pt x="0" y="5397"/>
                  </a:lnTo>
                  <a:lnTo>
                    <a:pt x="1362" y="4724"/>
                  </a:lnTo>
                  <a:lnTo>
                    <a:pt x="1768" y="5800"/>
                  </a:lnTo>
                  <a:lnTo>
                    <a:pt x="2174" y="4724"/>
                  </a:lnTo>
                  <a:close/>
                </a:path>
              </a:pathLst>
            </a:custGeom>
            <a:solidFill>
              <a:srgbClr val="A87D53"/>
            </a:solidFill>
            <a:ln w="19050">
              <a:noFill/>
            </a:ln>
            <a:effectLst>
              <a:outerShdw blurRad="381000" dist="3683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grpSp>
      <p:sp>
        <p:nvSpPr>
          <p:cNvPr id="196" name="Oval 8"/>
          <p:cNvSpPr>
            <a:spLocks noChangeArrowheads="1"/>
          </p:cNvSpPr>
          <p:nvPr/>
        </p:nvSpPr>
        <p:spPr bwMode="auto">
          <a:xfrm>
            <a:off x="8506243" y="4705885"/>
            <a:ext cx="238125" cy="23812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7" name="Oval 10"/>
          <p:cNvSpPr>
            <a:spLocks noChangeArrowheads="1"/>
          </p:cNvSpPr>
          <p:nvPr/>
        </p:nvSpPr>
        <p:spPr bwMode="auto">
          <a:xfrm>
            <a:off x="9226839" y="3722036"/>
            <a:ext cx="250825" cy="25082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8" name="Oval 12"/>
          <p:cNvSpPr>
            <a:spLocks noChangeArrowheads="1"/>
          </p:cNvSpPr>
          <p:nvPr/>
        </p:nvSpPr>
        <p:spPr bwMode="auto">
          <a:xfrm>
            <a:off x="9608247" y="2967426"/>
            <a:ext cx="284163" cy="284162"/>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9" name="Oval 8"/>
          <p:cNvSpPr>
            <a:spLocks noChangeArrowheads="1"/>
          </p:cNvSpPr>
          <p:nvPr/>
        </p:nvSpPr>
        <p:spPr bwMode="auto">
          <a:xfrm>
            <a:off x="7343299" y="5591442"/>
            <a:ext cx="206375" cy="20637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01" name="矩形: 圆角 53"/>
          <p:cNvSpPr/>
          <p:nvPr/>
        </p:nvSpPr>
        <p:spPr bwMode="auto">
          <a:xfrm>
            <a:off x="2549017" y="5441987"/>
            <a:ext cx="4717304" cy="513237"/>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400" b="1" kern="0" noProof="1">
                <a:solidFill>
                  <a:schemeClr val="bg1"/>
                </a:solidFill>
                <a:latin typeface="Times New Roman" panose="02020603050405020304" pitchFamily="18" charset="0"/>
                <a:ea typeface="字酷堂黄楷体(个人非商业版)" panose="02010609030101010101" pitchFamily="49" charset="-122"/>
                <a:cs typeface="Times New Roman" panose="02020603050405020304" pitchFamily="18" charset="0"/>
              </a:rPr>
              <a:t>Đánh giá giá trị của văn bản</a:t>
            </a:r>
            <a:endParaRPr kumimoji="0" lang="zh-CN" altLang="en-US" sz="2400" b="1" i="0" u="none" strike="noStrike" kern="0" cap="none" spc="0" normalizeH="0" baseline="0" noProof="1">
              <a:ln>
                <a:noFill/>
              </a:ln>
              <a:solidFill>
                <a:schemeClr val="bg1"/>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206" name="矩形: 圆角 58"/>
          <p:cNvSpPr/>
          <p:nvPr/>
        </p:nvSpPr>
        <p:spPr bwMode="auto">
          <a:xfrm>
            <a:off x="2039175" y="4522004"/>
            <a:ext cx="6413868" cy="556197"/>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400" b="1" kern="0" noProof="1">
                <a:solidFill>
                  <a:schemeClr val="bg1"/>
                </a:solidFill>
                <a:latin typeface="Times New Roman" panose="02020603050405020304" pitchFamily="18" charset="0"/>
                <a:ea typeface="字酷堂黄楷体(个人非商业版)" panose="02010609030101010101" pitchFamily="49" charset="-122"/>
                <a:cs typeface="Times New Roman" panose="02020603050405020304" pitchFamily="18" charset="0"/>
              </a:rPr>
              <a:t>Nhận xét về thủ pháp trào phúng và ngôn từ</a:t>
            </a:r>
            <a:endParaRPr kumimoji="0" lang="zh-CN" altLang="en-US" sz="2400" b="1" i="0" u="none" strike="noStrike" kern="0" cap="none" spc="0" normalizeH="0" baseline="0" noProof="1">
              <a:ln>
                <a:noFill/>
              </a:ln>
              <a:solidFill>
                <a:schemeClr val="bg1"/>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208" name="矩形: 圆角 60"/>
          <p:cNvSpPr/>
          <p:nvPr/>
        </p:nvSpPr>
        <p:spPr bwMode="auto">
          <a:xfrm>
            <a:off x="3297300" y="3622921"/>
            <a:ext cx="5895938" cy="561085"/>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400" b="1" kern="0" noProof="1">
                <a:solidFill>
                  <a:schemeClr val="bg1"/>
                </a:solidFill>
                <a:latin typeface="Times New Roman" panose="02020603050405020304" pitchFamily="18" charset="0"/>
                <a:ea typeface="字酷堂黄楷体(个人非商业版)" panose="02010609030101010101" pitchFamily="49" charset="-122"/>
                <a:cs typeface="Times New Roman" panose="02020603050405020304" pitchFamily="18" charset="0"/>
              </a:rPr>
              <a:t>Phân tích hành động, xung đột kịch</a:t>
            </a:r>
            <a:endParaRPr kumimoji="0" lang="zh-CN" altLang="en-US" sz="2400" b="1" i="0" u="none" strike="noStrike" kern="0" cap="none" spc="0" normalizeH="0" baseline="0" noProof="1">
              <a:ln>
                <a:noFill/>
              </a:ln>
              <a:solidFill>
                <a:schemeClr val="bg1"/>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210" name="矩形: 圆角 62"/>
          <p:cNvSpPr/>
          <p:nvPr/>
        </p:nvSpPr>
        <p:spPr bwMode="auto">
          <a:xfrm>
            <a:off x="4572000" y="2842785"/>
            <a:ext cx="4992693" cy="534847"/>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400" b="1" kern="0" noProof="1">
                <a:solidFill>
                  <a:schemeClr val="bg1"/>
                </a:solidFill>
                <a:latin typeface="Times New Roman" panose="02020603050405020304" pitchFamily="18" charset="0"/>
                <a:ea typeface="字酷堂黄楷体(个人非商业版)" panose="02010609030101010101" pitchFamily="49" charset="-122"/>
                <a:cs typeface="Times New Roman" panose="02020603050405020304" pitchFamily="18" charset="0"/>
              </a:rPr>
              <a:t>Phân tích  tình huống kịch</a:t>
            </a:r>
            <a:endParaRPr kumimoji="0" lang="zh-CN" altLang="en-US" sz="2400" b="1" i="0" u="none" strike="noStrike" kern="0" cap="none" spc="0" normalizeH="0" baseline="0" noProof="1">
              <a:ln>
                <a:noFill/>
              </a:ln>
              <a:solidFill>
                <a:schemeClr val="bg1"/>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284" name="Oval 12"/>
          <p:cNvSpPr>
            <a:spLocks noChangeArrowheads="1"/>
          </p:cNvSpPr>
          <p:nvPr/>
        </p:nvSpPr>
        <p:spPr bwMode="auto">
          <a:xfrm>
            <a:off x="9863032" y="2055757"/>
            <a:ext cx="365257" cy="393700"/>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86" name="矩形: 圆角 67"/>
          <p:cNvSpPr/>
          <p:nvPr/>
        </p:nvSpPr>
        <p:spPr bwMode="auto">
          <a:xfrm>
            <a:off x="6597681" y="2055756"/>
            <a:ext cx="3152648" cy="505665"/>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400" b="1" kern="0" noProof="1">
                <a:solidFill>
                  <a:schemeClr val="bg1"/>
                </a:solidFill>
                <a:latin typeface="Times New Roman" panose="02020603050405020304" pitchFamily="18" charset="0"/>
                <a:ea typeface="字酷堂黄楷体(个人非商业版)" panose="02010609030101010101" pitchFamily="49" charset="-122"/>
                <a:cs typeface="Times New Roman" panose="02020603050405020304" pitchFamily="18" charset="0"/>
              </a:rPr>
              <a:t>Đọc kĩ văn bản</a:t>
            </a:r>
            <a:endParaRPr kumimoji="0" lang="zh-CN" altLang="en-US" sz="2400" b="1" i="0" u="none" strike="noStrike" kern="0" cap="none" spc="0" normalizeH="0" baseline="0" noProof="1">
              <a:ln>
                <a:noFill/>
              </a:ln>
              <a:solidFill>
                <a:schemeClr val="bg1"/>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292" name="Freeform 5"/>
          <p:cNvSpPr/>
          <p:nvPr/>
        </p:nvSpPr>
        <p:spPr bwMode="auto">
          <a:xfrm rot="5400000">
            <a:off x="1753894" y="239621"/>
            <a:ext cx="2595675" cy="2342369"/>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latin typeface="Montserrat Medium" panose="00000600000000000000" pitchFamily="2" charset="0"/>
              <a:cs typeface="Montserrat Medium" panose="00000600000000000000" pitchFamily="2" charset="0"/>
            </a:endParaRPr>
          </a:p>
        </p:txBody>
      </p:sp>
      <p:sp>
        <p:nvSpPr>
          <p:cNvPr id="293" name="Freeform 5"/>
          <p:cNvSpPr/>
          <p:nvPr/>
        </p:nvSpPr>
        <p:spPr bwMode="auto">
          <a:xfrm rot="5400000">
            <a:off x="1901114" y="372476"/>
            <a:ext cx="2301232" cy="2076659"/>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latin typeface="Montserrat Medium" panose="00000600000000000000" pitchFamily="2" charset="0"/>
              <a:cs typeface="Montserrat Medium" panose="00000600000000000000" pitchFamily="2" charset="0"/>
            </a:endParaRPr>
          </a:p>
        </p:txBody>
      </p:sp>
      <p:sp>
        <p:nvSpPr>
          <p:cNvPr id="294" name="文本框 3"/>
          <p:cNvSpPr txBox="1"/>
          <p:nvPr/>
        </p:nvSpPr>
        <p:spPr>
          <a:xfrm>
            <a:off x="1933561" y="680246"/>
            <a:ext cx="2240437" cy="1198880"/>
          </a:xfrm>
          <a:prstGeom prst="rect">
            <a:avLst/>
          </a:prstGeom>
          <a:noFill/>
          <a:effectLst/>
        </p:spPr>
        <p:txBody>
          <a:bodyPr wrap="square" rtlCol="0">
            <a:spAutoFit/>
          </a:bodyPr>
          <a:lstStyle/>
          <a:p>
            <a:pPr algn="ctr"/>
            <a:r>
              <a:rPr lang="en-US" altLang="zh-CN" sz="2400" b="1" dirty="0">
                <a:solidFill>
                  <a:srgbClr val="FBFCF2"/>
                </a:solidFill>
                <a:latin typeface="Times New Roman" panose="02020603050405020304" pitchFamily="18" charset="0"/>
                <a:ea typeface="字酷堂黄楷体(个人非商业版)" panose="02010609030101010101" pitchFamily="49" charset="-122"/>
                <a:cs typeface="Times New Roman" panose="02020603050405020304" pitchFamily="18" charset="0"/>
              </a:rPr>
              <a:t>3.</a:t>
            </a:r>
            <a:r>
              <a:rPr lang="vi-VN" altLang="zh-CN" sz="2400" b="1" dirty="0">
                <a:solidFill>
                  <a:srgbClr val="FBFCF2"/>
                </a:solidFill>
                <a:latin typeface="Times New Roman" panose="02020603050405020304" pitchFamily="18" charset="0"/>
                <a:ea typeface="字酷堂黄楷体(个人非商业版)" panose="02010609030101010101" pitchFamily="49" charset="-122"/>
                <a:cs typeface="Times New Roman" panose="02020603050405020304" pitchFamily="18" charset="0"/>
              </a:rPr>
              <a:t> Cách đọc hiểu văn bản Hài kịch</a:t>
            </a:r>
            <a:endParaRPr lang="en-US" altLang="zh-CN" sz="2400" b="1" dirty="0">
              <a:solidFill>
                <a:srgbClr val="FBFCF2"/>
              </a:solidFill>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9" name="图片 3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29476" y="5078202"/>
            <a:ext cx="3919538" cy="19597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750" fill="hold"/>
                                            <p:tgtEl>
                                              <p:spTgt spid="292"/>
                                            </p:tgtEl>
                                            <p:attrNameLst>
                                              <p:attrName>ppt_w</p:attrName>
                                            </p:attrNameLst>
                                          </p:cBhvr>
                                          <p:tavLst>
                                            <p:tav tm="0">
                                              <p:val>
                                                <p:strVal val="#ppt_w*0.70"/>
                                              </p:val>
                                            </p:tav>
                                            <p:tav tm="100000">
                                              <p:val>
                                                <p:strVal val="#ppt_w"/>
                                              </p:val>
                                            </p:tav>
                                          </p:tavLst>
                                        </p:anim>
                                        <p:anim calcmode="lin" valueType="num">
                                          <p:cBhvr>
                                            <p:cTn id="8" dur="750" fill="hold"/>
                                            <p:tgtEl>
                                              <p:spTgt spid="292"/>
                                            </p:tgtEl>
                                            <p:attrNameLst>
                                              <p:attrName>ppt_h</p:attrName>
                                            </p:attrNameLst>
                                          </p:cBhvr>
                                          <p:tavLst>
                                            <p:tav tm="0">
                                              <p:val>
                                                <p:strVal val="#ppt_h"/>
                                              </p:val>
                                            </p:tav>
                                            <p:tav tm="100000">
                                              <p:val>
                                                <p:strVal val="#ppt_h"/>
                                              </p:val>
                                            </p:tav>
                                          </p:tavLst>
                                        </p:anim>
                                        <p:animEffect transition="in" filter="fade">
                                          <p:cBhvr>
                                            <p:cTn id="9" dur="750"/>
                                            <p:tgtEl>
                                              <p:spTgt spid="29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93"/>
                                            </p:tgtEl>
                                            <p:attrNameLst>
                                              <p:attrName>style.visibility</p:attrName>
                                            </p:attrNameLst>
                                          </p:cBhvr>
                                          <p:to>
                                            <p:strVal val="visible"/>
                                          </p:to>
                                        </p:set>
                                        <p:anim calcmode="lin" valueType="num">
                                          <p:cBhvr>
                                            <p:cTn id="13" dur="750" fill="hold"/>
                                            <p:tgtEl>
                                              <p:spTgt spid="293"/>
                                            </p:tgtEl>
                                            <p:attrNameLst>
                                              <p:attrName>ppt_w</p:attrName>
                                            </p:attrNameLst>
                                          </p:cBhvr>
                                          <p:tavLst>
                                            <p:tav tm="0">
                                              <p:val>
                                                <p:strVal val="#ppt_w*0.70"/>
                                              </p:val>
                                            </p:tav>
                                            <p:tav tm="100000">
                                              <p:val>
                                                <p:strVal val="#ppt_w"/>
                                              </p:val>
                                            </p:tav>
                                          </p:tavLst>
                                        </p:anim>
                                        <p:anim calcmode="lin" valueType="num">
                                          <p:cBhvr>
                                            <p:cTn id="14" dur="750" fill="hold"/>
                                            <p:tgtEl>
                                              <p:spTgt spid="293"/>
                                            </p:tgtEl>
                                            <p:attrNameLst>
                                              <p:attrName>ppt_h</p:attrName>
                                            </p:attrNameLst>
                                          </p:cBhvr>
                                          <p:tavLst>
                                            <p:tav tm="0">
                                              <p:val>
                                                <p:strVal val="#ppt_h"/>
                                              </p:val>
                                            </p:tav>
                                            <p:tav tm="100000">
                                              <p:val>
                                                <p:strVal val="#ppt_h"/>
                                              </p:val>
                                            </p:tav>
                                          </p:tavLst>
                                        </p:anim>
                                        <p:animEffect transition="in" filter="fade">
                                          <p:cBhvr>
                                            <p:cTn id="15" dur="750"/>
                                            <p:tgtEl>
                                              <p:spTgt spid="293"/>
                                            </p:tgtEl>
                                          </p:cBhvr>
                                        </p:animEffect>
                                      </p:childTnLst>
                                    </p:cTn>
                                  </p:par>
                                </p:childTnLst>
                              </p:cTn>
                            </p:par>
                            <p:par>
                              <p:cTn id="16" fill="hold">
                                <p:stCondLst>
                                  <p:cond delay="2000"/>
                                </p:stCondLst>
                                <p:childTnLst>
                                  <p:par>
                                    <p:cTn id="17" presetID="23" presetClass="entr" presetSubtype="16" fill="hold" grpId="0" nodeType="afterEffect">
                                      <p:stCondLst>
                                        <p:cond delay="0"/>
                                      </p:stCondLst>
                                      <p:iterate type="lt">
                                        <p:tmPct val="10000"/>
                                      </p:iterate>
                                      <p:childTnLst>
                                        <p:set>
                                          <p:cBhvr>
                                            <p:cTn id="18" dur="1" fill="hold">
                                              <p:stCondLst>
                                                <p:cond delay="0"/>
                                              </p:stCondLst>
                                            </p:cTn>
                                            <p:tgtEl>
                                              <p:spTgt spid="294"/>
                                            </p:tgtEl>
                                            <p:attrNameLst>
                                              <p:attrName>style.visibility</p:attrName>
                                            </p:attrNameLst>
                                          </p:cBhvr>
                                          <p:to>
                                            <p:strVal val="visible"/>
                                          </p:to>
                                        </p:set>
                                        <p:anim calcmode="lin" valueType="num">
                                          <p:cBhvr>
                                            <p:cTn id="19" dur="500" fill="hold"/>
                                            <p:tgtEl>
                                              <p:spTgt spid="294"/>
                                            </p:tgtEl>
                                            <p:attrNameLst>
                                              <p:attrName>ppt_w</p:attrName>
                                            </p:attrNameLst>
                                          </p:cBhvr>
                                          <p:tavLst>
                                            <p:tav tm="0">
                                              <p:val>
                                                <p:fltVal val="0"/>
                                              </p:val>
                                            </p:tav>
                                            <p:tav tm="100000">
                                              <p:val>
                                                <p:strVal val="#ppt_w"/>
                                              </p:val>
                                            </p:tav>
                                          </p:tavLst>
                                        </p:anim>
                                        <p:anim calcmode="lin" valueType="num">
                                          <p:cBhvr>
                                            <p:cTn id="20" dur="500" fill="hold"/>
                                            <p:tgtEl>
                                              <p:spTgt spid="294"/>
                                            </p:tgtEl>
                                            <p:attrNameLst>
                                              <p:attrName>ppt_h</p:attrName>
                                            </p:attrNameLst>
                                          </p:cBhvr>
                                          <p:tavLst>
                                            <p:tav tm="0">
                                              <p:val>
                                                <p:fltVal val="0"/>
                                              </p:val>
                                            </p:tav>
                                            <p:tav tm="100000">
                                              <p:val>
                                                <p:strVal val="#ppt_h"/>
                                              </p:val>
                                            </p:tav>
                                          </p:tavLst>
                                        </p:anim>
                                      </p:childTnLst>
                                    </p:cTn>
                                  </p:par>
                                </p:childTnLst>
                              </p:cTn>
                            </p:par>
                            <p:par>
                              <p:cTn id="21" fill="hold">
                                <p:stCondLst>
                                  <p:cond delay="3599"/>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4099"/>
                                </p:stCondLst>
                                <p:childTnLst>
                                  <p:par>
                                    <p:cTn id="26" presetID="2" presetClass="entr" presetSubtype="12" fill="hold" grpId="0" nodeType="afterEffect" p14:presetBounceEnd="66000">
                                      <p:stCondLst>
                                        <p:cond delay="0"/>
                                      </p:stCondLst>
                                      <p:childTnLst>
                                        <p:set>
                                          <p:cBhvr>
                                            <p:cTn id="27" dur="1" fill="hold">
                                              <p:stCondLst>
                                                <p:cond delay="0"/>
                                              </p:stCondLst>
                                            </p:cTn>
                                            <p:tgtEl>
                                              <p:spTgt spid="284"/>
                                            </p:tgtEl>
                                            <p:attrNameLst>
                                              <p:attrName>style.visibility</p:attrName>
                                            </p:attrNameLst>
                                          </p:cBhvr>
                                          <p:to>
                                            <p:strVal val="visible"/>
                                          </p:to>
                                        </p:set>
                                        <p:anim calcmode="lin" valueType="num" p14:bounceEnd="66000">
                                          <p:cBhvr additive="base">
                                            <p:cTn id="28" dur="300" fill="hold"/>
                                            <p:tgtEl>
                                              <p:spTgt spid="284"/>
                                            </p:tgtEl>
                                            <p:attrNameLst>
                                              <p:attrName>ppt_x</p:attrName>
                                            </p:attrNameLst>
                                          </p:cBhvr>
                                          <p:tavLst>
                                            <p:tav tm="0">
                                              <p:val>
                                                <p:strVal val="0-#ppt_w/2"/>
                                              </p:val>
                                            </p:tav>
                                            <p:tav tm="100000">
                                              <p:val>
                                                <p:strVal val="#ppt_x"/>
                                              </p:val>
                                            </p:tav>
                                          </p:tavLst>
                                        </p:anim>
                                        <p:anim calcmode="lin" valueType="num" p14:bounceEnd="66000">
                                          <p:cBhvr additive="base">
                                            <p:cTn id="29" dur="300" fill="hold"/>
                                            <p:tgtEl>
                                              <p:spTgt spid="284"/>
                                            </p:tgtEl>
                                            <p:attrNameLst>
                                              <p:attrName>ppt_y</p:attrName>
                                            </p:attrNameLst>
                                          </p:cBhvr>
                                          <p:tavLst>
                                            <p:tav tm="0">
                                              <p:val>
                                                <p:strVal val="1+#ppt_h/2"/>
                                              </p:val>
                                            </p:tav>
                                            <p:tav tm="100000">
                                              <p:val>
                                                <p:strVal val="#ppt_y"/>
                                              </p:val>
                                            </p:tav>
                                          </p:tavLst>
                                        </p:anim>
                                      </p:childTnLst>
                                    </p:cTn>
                                  </p:par>
                                </p:childTnLst>
                              </p:cTn>
                            </p:par>
                            <p:par>
                              <p:cTn id="30" fill="hold">
                                <p:stCondLst>
                                  <p:cond delay="4599"/>
                                </p:stCondLst>
                                <p:childTnLst>
                                  <p:par>
                                    <p:cTn id="31" presetID="2" presetClass="entr" presetSubtype="12" fill="hold" grpId="0" nodeType="afterEffect" p14:presetBounceEnd="66000">
                                      <p:stCondLst>
                                        <p:cond delay="0"/>
                                      </p:stCondLst>
                                      <p:childTnLst>
                                        <p:set>
                                          <p:cBhvr>
                                            <p:cTn id="32" dur="1" fill="hold">
                                              <p:stCondLst>
                                                <p:cond delay="0"/>
                                              </p:stCondLst>
                                            </p:cTn>
                                            <p:tgtEl>
                                              <p:spTgt spid="198"/>
                                            </p:tgtEl>
                                            <p:attrNameLst>
                                              <p:attrName>style.visibility</p:attrName>
                                            </p:attrNameLst>
                                          </p:cBhvr>
                                          <p:to>
                                            <p:strVal val="visible"/>
                                          </p:to>
                                        </p:set>
                                        <p:anim calcmode="lin" valueType="num" p14:bounceEnd="66000">
                                          <p:cBhvr additive="base">
                                            <p:cTn id="33" dur="300" fill="hold"/>
                                            <p:tgtEl>
                                              <p:spTgt spid="198"/>
                                            </p:tgtEl>
                                            <p:attrNameLst>
                                              <p:attrName>ppt_x</p:attrName>
                                            </p:attrNameLst>
                                          </p:cBhvr>
                                          <p:tavLst>
                                            <p:tav tm="0">
                                              <p:val>
                                                <p:strVal val="0-#ppt_w/2"/>
                                              </p:val>
                                            </p:tav>
                                            <p:tav tm="100000">
                                              <p:val>
                                                <p:strVal val="#ppt_x"/>
                                              </p:val>
                                            </p:tav>
                                          </p:tavLst>
                                        </p:anim>
                                        <p:anim calcmode="lin" valueType="num" p14:bounceEnd="66000">
                                          <p:cBhvr additive="base">
                                            <p:cTn id="34" dur="300" fill="hold"/>
                                            <p:tgtEl>
                                              <p:spTgt spid="198"/>
                                            </p:tgtEl>
                                            <p:attrNameLst>
                                              <p:attrName>ppt_y</p:attrName>
                                            </p:attrNameLst>
                                          </p:cBhvr>
                                          <p:tavLst>
                                            <p:tav tm="0">
                                              <p:val>
                                                <p:strVal val="1+#ppt_h/2"/>
                                              </p:val>
                                            </p:tav>
                                            <p:tav tm="100000">
                                              <p:val>
                                                <p:strVal val="#ppt_y"/>
                                              </p:val>
                                            </p:tav>
                                          </p:tavLst>
                                        </p:anim>
                                      </p:childTnLst>
                                    </p:cTn>
                                  </p:par>
                                </p:childTnLst>
                              </p:cTn>
                            </p:par>
                            <p:par>
                              <p:cTn id="35" fill="hold">
                                <p:stCondLst>
                                  <p:cond delay="5099"/>
                                </p:stCondLst>
                                <p:childTnLst>
                                  <p:par>
                                    <p:cTn id="36" presetID="2" presetClass="entr" presetSubtype="12" fill="hold" grpId="0" nodeType="afterEffect" p14:presetBounceEnd="66000">
                                      <p:stCondLst>
                                        <p:cond delay="0"/>
                                      </p:stCondLst>
                                      <p:childTnLst>
                                        <p:set>
                                          <p:cBhvr>
                                            <p:cTn id="37" dur="1" fill="hold">
                                              <p:stCondLst>
                                                <p:cond delay="0"/>
                                              </p:stCondLst>
                                            </p:cTn>
                                            <p:tgtEl>
                                              <p:spTgt spid="197"/>
                                            </p:tgtEl>
                                            <p:attrNameLst>
                                              <p:attrName>style.visibility</p:attrName>
                                            </p:attrNameLst>
                                          </p:cBhvr>
                                          <p:to>
                                            <p:strVal val="visible"/>
                                          </p:to>
                                        </p:set>
                                        <p:anim calcmode="lin" valueType="num" p14:bounceEnd="66000">
                                          <p:cBhvr additive="base">
                                            <p:cTn id="38" dur="300" fill="hold"/>
                                            <p:tgtEl>
                                              <p:spTgt spid="197"/>
                                            </p:tgtEl>
                                            <p:attrNameLst>
                                              <p:attrName>ppt_x</p:attrName>
                                            </p:attrNameLst>
                                          </p:cBhvr>
                                          <p:tavLst>
                                            <p:tav tm="0">
                                              <p:val>
                                                <p:strVal val="0-#ppt_w/2"/>
                                              </p:val>
                                            </p:tav>
                                            <p:tav tm="100000">
                                              <p:val>
                                                <p:strVal val="#ppt_x"/>
                                              </p:val>
                                            </p:tav>
                                          </p:tavLst>
                                        </p:anim>
                                        <p:anim calcmode="lin" valueType="num" p14:bounceEnd="66000">
                                          <p:cBhvr additive="base">
                                            <p:cTn id="39" dur="300" fill="hold"/>
                                            <p:tgtEl>
                                              <p:spTgt spid="197"/>
                                            </p:tgtEl>
                                            <p:attrNameLst>
                                              <p:attrName>ppt_y</p:attrName>
                                            </p:attrNameLst>
                                          </p:cBhvr>
                                          <p:tavLst>
                                            <p:tav tm="0">
                                              <p:val>
                                                <p:strVal val="1+#ppt_h/2"/>
                                              </p:val>
                                            </p:tav>
                                            <p:tav tm="100000">
                                              <p:val>
                                                <p:strVal val="#ppt_y"/>
                                              </p:val>
                                            </p:tav>
                                          </p:tavLst>
                                        </p:anim>
                                      </p:childTnLst>
                                    </p:cTn>
                                  </p:par>
                                </p:childTnLst>
                              </p:cTn>
                            </p:par>
                            <p:par>
                              <p:cTn id="40" fill="hold">
                                <p:stCondLst>
                                  <p:cond delay="5599"/>
                                </p:stCondLst>
                                <p:childTnLst>
                                  <p:par>
                                    <p:cTn id="41" presetID="2" presetClass="entr" presetSubtype="12" fill="hold" grpId="0" nodeType="afterEffect" p14:presetBounceEnd="66000">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14:bounceEnd="66000">
                                          <p:cBhvr additive="base">
                                            <p:cTn id="43" dur="300" fill="hold"/>
                                            <p:tgtEl>
                                              <p:spTgt spid="196"/>
                                            </p:tgtEl>
                                            <p:attrNameLst>
                                              <p:attrName>ppt_x</p:attrName>
                                            </p:attrNameLst>
                                          </p:cBhvr>
                                          <p:tavLst>
                                            <p:tav tm="0">
                                              <p:val>
                                                <p:strVal val="0-#ppt_w/2"/>
                                              </p:val>
                                            </p:tav>
                                            <p:tav tm="100000">
                                              <p:val>
                                                <p:strVal val="#ppt_x"/>
                                              </p:val>
                                            </p:tav>
                                          </p:tavLst>
                                        </p:anim>
                                        <p:anim calcmode="lin" valueType="num" p14:bounceEnd="66000">
                                          <p:cBhvr additive="base">
                                            <p:cTn id="44" dur="300" fill="hold"/>
                                            <p:tgtEl>
                                              <p:spTgt spid="196"/>
                                            </p:tgtEl>
                                            <p:attrNameLst>
                                              <p:attrName>ppt_y</p:attrName>
                                            </p:attrNameLst>
                                          </p:cBhvr>
                                          <p:tavLst>
                                            <p:tav tm="0">
                                              <p:val>
                                                <p:strVal val="1+#ppt_h/2"/>
                                              </p:val>
                                            </p:tav>
                                            <p:tav tm="100000">
                                              <p:val>
                                                <p:strVal val="#ppt_y"/>
                                              </p:val>
                                            </p:tav>
                                          </p:tavLst>
                                        </p:anim>
                                      </p:childTnLst>
                                    </p:cTn>
                                  </p:par>
                                </p:childTnLst>
                              </p:cTn>
                            </p:par>
                            <p:par>
                              <p:cTn id="45" fill="hold">
                                <p:stCondLst>
                                  <p:cond delay="6099"/>
                                </p:stCondLst>
                                <p:childTnLst>
                                  <p:par>
                                    <p:cTn id="46" presetID="2" presetClass="entr" presetSubtype="12" fill="hold" grpId="0" nodeType="afterEffect" p14:presetBounceEnd="66000">
                                      <p:stCondLst>
                                        <p:cond delay="0"/>
                                      </p:stCondLst>
                                      <p:childTnLst>
                                        <p:set>
                                          <p:cBhvr>
                                            <p:cTn id="47" dur="1" fill="hold">
                                              <p:stCondLst>
                                                <p:cond delay="0"/>
                                              </p:stCondLst>
                                            </p:cTn>
                                            <p:tgtEl>
                                              <p:spTgt spid="199"/>
                                            </p:tgtEl>
                                            <p:attrNameLst>
                                              <p:attrName>style.visibility</p:attrName>
                                            </p:attrNameLst>
                                          </p:cBhvr>
                                          <p:to>
                                            <p:strVal val="visible"/>
                                          </p:to>
                                        </p:set>
                                        <p:anim calcmode="lin" valueType="num" p14:bounceEnd="66000">
                                          <p:cBhvr additive="base">
                                            <p:cTn id="48" dur="300" fill="hold"/>
                                            <p:tgtEl>
                                              <p:spTgt spid="199"/>
                                            </p:tgtEl>
                                            <p:attrNameLst>
                                              <p:attrName>ppt_x</p:attrName>
                                            </p:attrNameLst>
                                          </p:cBhvr>
                                          <p:tavLst>
                                            <p:tav tm="0">
                                              <p:val>
                                                <p:strVal val="0-#ppt_w/2"/>
                                              </p:val>
                                            </p:tav>
                                            <p:tav tm="100000">
                                              <p:val>
                                                <p:strVal val="#ppt_x"/>
                                              </p:val>
                                            </p:tav>
                                          </p:tavLst>
                                        </p:anim>
                                        <p:anim calcmode="lin" valueType="num" p14:bounceEnd="66000">
                                          <p:cBhvr additive="base">
                                            <p:cTn id="49" dur="3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86"/>
                                            </p:tgtEl>
                                            <p:attrNameLst>
                                              <p:attrName>style.visibility</p:attrName>
                                            </p:attrNameLst>
                                          </p:cBhvr>
                                          <p:to>
                                            <p:strVal val="visible"/>
                                          </p:to>
                                        </p:set>
                                        <p:anim calcmode="lin" valueType="num">
                                          <p:cBhvr additive="base">
                                            <p:cTn id="54" dur="500" fill="hold"/>
                                            <p:tgtEl>
                                              <p:spTgt spid="286"/>
                                            </p:tgtEl>
                                            <p:attrNameLst>
                                              <p:attrName>ppt_x</p:attrName>
                                            </p:attrNameLst>
                                          </p:cBhvr>
                                          <p:tavLst>
                                            <p:tav tm="0">
                                              <p:val>
                                                <p:strVal val="#ppt_x"/>
                                              </p:val>
                                            </p:tav>
                                            <p:tav tm="100000">
                                              <p:val>
                                                <p:strVal val="#ppt_x"/>
                                              </p:val>
                                            </p:tav>
                                          </p:tavLst>
                                        </p:anim>
                                        <p:anim calcmode="lin" valueType="num">
                                          <p:cBhvr additive="base">
                                            <p:cTn id="55"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0"/>
                                            </p:tgtEl>
                                            <p:attrNameLst>
                                              <p:attrName>style.visibility</p:attrName>
                                            </p:attrNameLst>
                                          </p:cBhvr>
                                          <p:to>
                                            <p:strVal val="visible"/>
                                          </p:to>
                                        </p:set>
                                        <p:animEffect transition="in" filter="fade">
                                          <p:cBhvr>
                                            <p:cTn id="60" dur="1000"/>
                                            <p:tgtEl>
                                              <p:spTgt spid="210"/>
                                            </p:tgtEl>
                                          </p:cBhvr>
                                        </p:animEffect>
                                        <p:anim calcmode="lin" valueType="num">
                                          <p:cBhvr>
                                            <p:cTn id="61" dur="1000" fill="hold"/>
                                            <p:tgtEl>
                                              <p:spTgt spid="210"/>
                                            </p:tgtEl>
                                            <p:attrNameLst>
                                              <p:attrName>ppt_x</p:attrName>
                                            </p:attrNameLst>
                                          </p:cBhvr>
                                          <p:tavLst>
                                            <p:tav tm="0">
                                              <p:val>
                                                <p:strVal val="#ppt_x"/>
                                              </p:val>
                                            </p:tav>
                                            <p:tav tm="100000">
                                              <p:val>
                                                <p:strVal val="#ppt_x"/>
                                              </p:val>
                                            </p:tav>
                                          </p:tavLst>
                                        </p:anim>
                                        <p:anim calcmode="lin" valueType="num">
                                          <p:cBhvr>
                                            <p:cTn id="62"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8"/>
                                            </p:tgtEl>
                                            <p:attrNameLst>
                                              <p:attrName>style.visibility</p:attrName>
                                            </p:attrNameLst>
                                          </p:cBhvr>
                                          <p:to>
                                            <p:strVal val="visible"/>
                                          </p:to>
                                        </p:set>
                                        <p:anim calcmode="lin" valueType="num">
                                          <p:cBhvr additive="base">
                                            <p:cTn id="67" dur="500" fill="hold"/>
                                            <p:tgtEl>
                                              <p:spTgt spid="208"/>
                                            </p:tgtEl>
                                            <p:attrNameLst>
                                              <p:attrName>ppt_x</p:attrName>
                                            </p:attrNameLst>
                                          </p:cBhvr>
                                          <p:tavLst>
                                            <p:tav tm="0">
                                              <p:val>
                                                <p:strVal val="#ppt_x"/>
                                              </p:val>
                                            </p:tav>
                                            <p:tav tm="100000">
                                              <p:val>
                                                <p:strVal val="#ppt_x"/>
                                              </p:val>
                                            </p:tav>
                                          </p:tavLst>
                                        </p:anim>
                                        <p:anim calcmode="lin" valueType="num">
                                          <p:cBhvr additive="base">
                                            <p:cTn id="68"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6"/>
                                            </p:tgtEl>
                                            <p:attrNameLst>
                                              <p:attrName>style.visibility</p:attrName>
                                            </p:attrNameLst>
                                          </p:cBhvr>
                                          <p:to>
                                            <p:strVal val="visible"/>
                                          </p:to>
                                        </p:set>
                                        <p:anim calcmode="lin" valueType="num">
                                          <p:cBhvr additive="base">
                                            <p:cTn id="73" dur="500" fill="hold"/>
                                            <p:tgtEl>
                                              <p:spTgt spid="206"/>
                                            </p:tgtEl>
                                            <p:attrNameLst>
                                              <p:attrName>ppt_x</p:attrName>
                                            </p:attrNameLst>
                                          </p:cBhvr>
                                          <p:tavLst>
                                            <p:tav tm="0">
                                              <p:val>
                                                <p:strVal val="#ppt_x"/>
                                              </p:val>
                                            </p:tav>
                                            <p:tav tm="100000">
                                              <p:val>
                                                <p:strVal val="#ppt_x"/>
                                              </p:val>
                                            </p:tav>
                                          </p:tavLst>
                                        </p:anim>
                                        <p:anim calcmode="lin" valueType="num">
                                          <p:cBhvr additive="base">
                                            <p:cTn id="74"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1"/>
                                            </p:tgtEl>
                                            <p:attrNameLst>
                                              <p:attrName>style.visibility</p:attrName>
                                            </p:attrNameLst>
                                          </p:cBhvr>
                                          <p:to>
                                            <p:strVal val="visible"/>
                                          </p:to>
                                        </p:set>
                                        <p:anim calcmode="lin" valueType="num">
                                          <p:cBhvr additive="base">
                                            <p:cTn id="79" dur="500" fill="hold"/>
                                            <p:tgtEl>
                                              <p:spTgt spid="201"/>
                                            </p:tgtEl>
                                            <p:attrNameLst>
                                              <p:attrName>ppt_x</p:attrName>
                                            </p:attrNameLst>
                                          </p:cBhvr>
                                          <p:tavLst>
                                            <p:tav tm="0">
                                              <p:val>
                                                <p:strVal val="#ppt_x"/>
                                              </p:val>
                                            </p:tav>
                                            <p:tav tm="100000">
                                              <p:val>
                                                <p:strVal val="#ppt_x"/>
                                              </p:val>
                                            </p:tav>
                                          </p:tavLst>
                                        </p:anim>
                                        <p:anim calcmode="lin" valueType="num">
                                          <p:cBhvr additive="base">
                                            <p:cTn id="80"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1" grpId="0" animBg="1"/>
          <p:bldP spid="206" grpId="0" animBg="1"/>
          <p:bldP spid="208" grpId="0" animBg="1"/>
          <p:bldP spid="210" grpId="0" animBg="1"/>
          <p:bldP spid="284" grpId="0" animBg="1"/>
          <p:bldP spid="286" grpId="0" animBg="1"/>
          <p:bldP spid="292" grpId="0" animBg="1"/>
          <p:bldP spid="293" grpId="0" animBg="1"/>
          <p:bldP spid="29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750" fill="hold"/>
                                            <p:tgtEl>
                                              <p:spTgt spid="292"/>
                                            </p:tgtEl>
                                            <p:attrNameLst>
                                              <p:attrName>ppt_w</p:attrName>
                                            </p:attrNameLst>
                                          </p:cBhvr>
                                          <p:tavLst>
                                            <p:tav tm="0">
                                              <p:val>
                                                <p:strVal val="#ppt_w*0.70"/>
                                              </p:val>
                                            </p:tav>
                                            <p:tav tm="100000">
                                              <p:val>
                                                <p:strVal val="#ppt_w"/>
                                              </p:val>
                                            </p:tav>
                                          </p:tavLst>
                                        </p:anim>
                                        <p:anim calcmode="lin" valueType="num">
                                          <p:cBhvr>
                                            <p:cTn id="8" dur="750" fill="hold"/>
                                            <p:tgtEl>
                                              <p:spTgt spid="292"/>
                                            </p:tgtEl>
                                            <p:attrNameLst>
                                              <p:attrName>ppt_h</p:attrName>
                                            </p:attrNameLst>
                                          </p:cBhvr>
                                          <p:tavLst>
                                            <p:tav tm="0">
                                              <p:val>
                                                <p:strVal val="#ppt_h"/>
                                              </p:val>
                                            </p:tav>
                                            <p:tav tm="100000">
                                              <p:val>
                                                <p:strVal val="#ppt_h"/>
                                              </p:val>
                                            </p:tav>
                                          </p:tavLst>
                                        </p:anim>
                                        <p:animEffect transition="in" filter="fade">
                                          <p:cBhvr>
                                            <p:cTn id="9" dur="750"/>
                                            <p:tgtEl>
                                              <p:spTgt spid="29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93"/>
                                            </p:tgtEl>
                                            <p:attrNameLst>
                                              <p:attrName>style.visibility</p:attrName>
                                            </p:attrNameLst>
                                          </p:cBhvr>
                                          <p:to>
                                            <p:strVal val="visible"/>
                                          </p:to>
                                        </p:set>
                                        <p:anim calcmode="lin" valueType="num">
                                          <p:cBhvr>
                                            <p:cTn id="13" dur="750" fill="hold"/>
                                            <p:tgtEl>
                                              <p:spTgt spid="293"/>
                                            </p:tgtEl>
                                            <p:attrNameLst>
                                              <p:attrName>ppt_w</p:attrName>
                                            </p:attrNameLst>
                                          </p:cBhvr>
                                          <p:tavLst>
                                            <p:tav tm="0">
                                              <p:val>
                                                <p:strVal val="#ppt_w*0.70"/>
                                              </p:val>
                                            </p:tav>
                                            <p:tav tm="100000">
                                              <p:val>
                                                <p:strVal val="#ppt_w"/>
                                              </p:val>
                                            </p:tav>
                                          </p:tavLst>
                                        </p:anim>
                                        <p:anim calcmode="lin" valueType="num">
                                          <p:cBhvr>
                                            <p:cTn id="14" dur="750" fill="hold"/>
                                            <p:tgtEl>
                                              <p:spTgt spid="293"/>
                                            </p:tgtEl>
                                            <p:attrNameLst>
                                              <p:attrName>ppt_h</p:attrName>
                                            </p:attrNameLst>
                                          </p:cBhvr>
                                          <p:tavLst>
                                            <p:tav tm="0">
                                              <p:val>
                                                <p:strVal val="#ppt_h"/>
                                              </p:val>
                                            </p:tav>
                                            <p:tav tm="100000">
                                              <p:val>
                                                <p:strVal val="#ppt_h"/>
                                              </p:val>
                                            </p:tav>
                                          </p:tavLst>
                                        </p:anim>
                                        <p:animEffect transition="in" filter="fade">
                                          <p:cBhvr>
                                            <p:cTn id="15" dur="750"/>
                                            <p:tgtEl>
                                              <p:spTgt spid="293"/>
                                            </p:tgtEl>
                                          </p:cBhvr>
                                        </p:animEffect>
                                      </p:childTnLst>
                                    </p:cTn>
                                  </p:par>
                                </p:childTnLst>
                              </p:cTn>
                            </p:par>
                            <p:par>
                              <p:cTn id="16" fill="hold">
                                <p:stCondLst>
                                  <p:cond delay="2000"/>
                                </p:stCondLst>
                                <p:childTnLst>
                                  <p:par>
                                    <p:cTn id="17" presetID="23" presetClass="entr" presetSubtype="16" fill="hold" grpId="0" nodeType="afterEffect">
                                      <p:stCondLst>
                                        <p:cond delay="0"/>
                                      </p:stCondLst>
                                      <p:iterate type="lt">
                                        <p:tmPct val="10000"/>
                                      </p:iterate>
                                      <p:childTnLst>
                                        <p:set>
                                          <p:cBhvr>
                                            <p:cTn id="18" dur="1" fill="hold">
                                              <p:stCondLst>
                                                <p:cond delay="0"/>
                                              </p:stCondLst>
                                            </p:cTn>
                                            <p:tgtEl>
                                              <p:spTgt spid="294"/>
                                            </p:tgtEl>
                                            <p:attrNameLst>
                                              <p:attrName>style.visibility</p:attrName>
                                            </p:attrNameLst>
                                          </p:cBhvr>
                                          <p:to>
                                            <p:strVal val="visible"/>
                                          </p:to>
                                        </p:set>
                                        <p:anim calcmode="lin" valueType="num">
                                          <p:cBhvr>
                                            <p:cTn id="19" dur="500" fill="hold"/>
                                            <p:tgtEl>
                                              <p:spTgt spid="294"/>
                                            </p:tgtEl>
                                            <p:attrNameLst>
                                              <p:attrName>ppt_w</p:attrName>
                                            </p:attrNameLst>
                                          </p:cBhvr>
                                          <p:tavLst>
                                            <p:tav tm="0">
                                              <p:val>
                                                <p:fltVal val="0"/>
                                              </p:val>
                                            </p:tav>
                                            <p:tav tm="100000">
                                              <p:val>
                                                <p:strVal val="#ppt_w"/>
                                              </p:val>
                                            </p:tav>
                                          </p:tavLst>
                                        </p:anim>
                                        <p:anim calcmode="lin" valueType="num">
                                          <p:cBhvr>
                                            <p:cTn id="20" dur="500" fill="hold"/>
                                            <p:tgtEl>
                                              <p:spTgt spid="294"/>
                                            </p:tgtEl>
                                            <p:attrNameLst>
                                              <p:attrName>ppt_h</p:attrName>
                                            </p:attrNameLst>
                                          </p:cBhvr>
                                          <p:tavLst>
                                            <p:tav tm="0">
                                              <p:val>
                                                <p:fltVal val="0"/>
                                              </p:val>
                                            </p:tav>
                                            <p:tav tm="100000">
                                              <p:val>
                                                <p:strVal val="#ppt_h"/>
                                              </p:val>
                                            </p:tav>
                                          </p:tavLst>
                                        </p:anim>
                                      </p:childTnLst>
                                    </p:cTn>
                                  </p:par>
                                </p:childTnLst>
                              </p:cTn>
                            </p:par>
                            <p:par>
                              <p:cTn id="21" fill="hold">
                                <p:stCondLst>
                                  <p:cond delay="3599"/>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4099"/>
                                </p:stCondLst>
                                <p:childTnLst>
                                  <p:par>
                                    <p:cTn id="26" presetID="2" presetClass="entr" presetSubtype="12" fill="hold" grpId="0" nodeType="afterEffect">
                                      <p:stCondLst>
                                        <p:cond delay="0"/>
                                      </p:stCondLst>
                                      <p:childTnLst>
                                        <p:set>
                                          <p:cBhvr>
                                            <p:cTn id="27" dur="1" fill="hold">
                                              <p:stCondLst>
                                                <p:cond delay="0"/>
                                              </p:stCondLst>
                                            </p:cTn>
                                            <p:tgtEl>
                                              <p:spTgt spid="284"/>
                                            </p:tgtEl>
                                            <p:attrNameLst>
                                              <p:attrName>style.visibility</p:attrName>
                                            </p:attrNameLst>
                                          </p:cBhvr>
                                          <p:to>
                                            <p:strVal val="visible"/>
                                          </p:to>
                                        </p:set>
                                        <p:anim calcmode="lin" valueType="num">
                                          <p:cBhvr additive="base">
                                            <p:cTn id="28" dur="300" fill="hold"/>
                                            <p:tgtEl>
                                              <p:spTgt spid="284"/>
                                            </p:tgtEl>
                                            <p:attrNameLst>
                                              <p:attrName>ppt_x</p:attrName>
                                            </p:attrNameLst>
                                          </p:cBhvr>
                                          <p:tavLst>
                                            <p:tav tm="0">
                                              <p:val>
                                                <p:strVal val="0-#ppt_w/2"/>
                                              </p:val>
                                            </p:tav>
                                            <p:tav tm="100000">
                                              <p:val>
                                                <p:strVal val="#ppt_x"/>
                                              </p:val>
                                            </p:tav>
                                          </p:tavLst>
                                        </p:anim>
                                        <p:anim calcmode="lin" valueType="num">
                                          <p:cBhvr additive="base">
                                            <p:cTn id="29" dur="300" fill="hold"/>
                                            <p:tgtEl>
                                              <p:spTgt spid="284"/>
                                            </p:tgtEl>
                                            <p:attrNameLst>
                                              <p:attrName>ppt_y</p:attrName>
                                            </p:attrNameLst>
                                          </p:cBhvr>
                                          <p:tavLst>
                                            <p:tav tm="0">
                                              <p:val>
                                                <p:strVal val="1+#ppt_h/2"/>
                                              </p:val>
                                            </p:tav>
                                            <p:tav tm="100000">
                                              <p:val>
                                                <p:strVal val="#ppt_y"/>
                                              </p:val>
                                            </p:tav>
                                          </p:tavLst>
                                        </p:anim>
                                      </p:childTnLst>
                                    </p:cTn>
                                  </p:par>
                                </p:childTnLst>
                              </p:cTn>
                            </p:par>
                            <p:par>
                              <p:cTn id="30" fill="hold">
                                <p:stCondLst>
                                  <p:cond delay="4599"/>
                                </p:stCondLst>
                                <p:childTnLst>
                                  <p:par>
                                    <p:cTn id="31" presetID="2" presetClass="entr" presetSubtype="12" fill="hold" grpId="0" nodeType="afterEffect">
                                      <p:stCondLst>
                                        <p:cond delay="0"/>
                                      </p:stCondLst>
                                      <p:childTnLst>
                                        <p:set>
                                          <p:cBhvr>
                                            <p:cTn id="32" dur="1" fill="hold">
                                              <p:stCondLst>
                                                <p:cond delay="0"/>
                                              </p:stCondLst>
                                            </p:cTn>
                                            <p:tgtEl>
                                              <p:spTgt spid="198"/>
                                            </p:tgtEl>
                                            <p:attrNameLst>
                                              <p:attrName>style.visibility</p:attrName>
                                            </p:attrNameLst>
                                          </p:cBhvr>
                                          <p:to>
                                            <p:strVal val="visible"/>
                                          </p:to>
                                        </p:set>
                                        <p:anim calcmode="lin" valueType="num">
                                          <p:cBhvr additive="base">
                                            <p:cTn id="33" dur="300" fill="hold"/>
                                            <p:tgtEl>
                                              <p:spTgt spid="198"/>
                                            </p:tgtEl>
                                            <p:attrNameLst>
                                              <p:attrName>ppt_x</p:attrName>
                                            </p:attrNameLst>
                                          </p:cBhvr>
                                          <p:tavLst>
                                            <p:tav tm="0">
                                              <p:val>
                                                <p:strVal val="0-#ppt_w/2"/>
                                              </p:val>
                                            </p:tav>
                                            <p:tav tm="100000">
                                              <p:val>
                                                <p:strVal val="#ppt_x"/>
                                              </p:val>
                                            </p:tav>
                                          </p:tavLst>
                                        </p:anim>
                                        <p:anim calcmode="lin" valueType="num">
                                          <p:cBhvr additive="base">
                                            <p:cTn id="34" dur="300" fill="hold"/>
                                            <p:tgtEl>
                                              <p:spTgt spid="198"/>
                                            </p:tgtEl>
                                            <p:attrNameLst>
                                              <p:attrName>ppt_y</p:attrName>
                                            </p:attrNameLst>
                                          </p:cBhvr>
                                          <p:tavLst>
                                            <p:tav tm="0">
                                              <p:val>
                                                <p:strVal val="1+#ppt_h/2"/>
                                              </p:val>
                                            </p:tav>
                                            <p:tav tm="100000">
                                              <p:val>
                                                <p:strVal val="#ppt_y"/>
                                              </p:val>
                                            </p:tav>
                                          </p:tavLst>
                                        </p:anim>
                                      </p:childTnLst>
                                    </p:cTn>
                                  </p:par>
                                </p:childTnLst>
                              </p:cTn>
                            </p:par>
                            <p:par>
                              <p:cTn id="35" fill="hold">
                                <p:stCondLst>
                                  <p:cond delay="5099"/>
                                </p:stCondLst>
                                <p:childTnLst>
                                  <p:par>
                                    <p:cTn id="36" presetID="2" presetClass="entr" presetSubtype="12" fill="hold" grpId="0" nodeType="afterEffect">
                                      <p:stCondLst>
                                        <p:cond delay="0"/>
                                      </p:stCondLst>
                                      <p:childTnLst>
                                        <p:set>
                                          <p:cBhvr>
                                            <p:cTn id="37" dur="1" fill="hold">
                                              <p:stCondLst>
                                                <p:cond delay="0"/>
                                              </p:stCondLst>
                                            </p:cTn>
                                            <p:tgtEl>
                                              <p:spTgt spid="197"/>
                                            </p:tgtEl>
                                            <p:attrNameLst>
                                              <p:attrName>style.visibility</p:attrName>
                                            </p:attrNameLst>
                                          </p:cBhvr>
                                          <p:to>
                                            <p:strVal val="visible"/>
                                          </p:to>
                                        </p:set>
                                        <p:anim calcmode="lin" valueType="num">
                                          <p:cBhvr additive="base">
                                            <p:cTn id="38" dur="300" fill="hold"/>
                                            <p:tgtEl>
                                              <p:spTgt spid="197"/>
                                            </p:tgtEl>
                                            <p:attrNameLst>
                                              <p:attrName>ppt_x</p:attrName>
                                            </p:attrNameLst>
                                          </p:cBhvr>
                                          <p:tavLst>
                                            <p:tav tm="0">
                                              <p:val>
                                                <p:strVal val="0-#ppt_w/2"/>
                                              </p:val>
                                            </p:tav>
                                            <p:tav tm="100000">
                                              <p:val>
                                                <p:strVal val="#ppt_x"/>
                                              </p:val>
                                            </p:tav>
                                          </p:tavLst>
                                        </p:anim>
                                        <p:anim calcmode="lin" valueType="num">
                                          <p:cBhvr additive="base">
                                            <p:cTn id="39" dur="300" fill="hold"/>
                                            <p:tgtEl>
                                              <p:spTgt spid="197"/>
                                            </p:tgtEl>
                                            <p:attrNameLst>
                                              <p:attrName>ppt_y</p:attrName>
                                            </p:attrNameLst>
                                          </p:cBhvr>
                                          <p:tavLst>
                                            <p:tav tm="0">
                                              <p:val>
                                                <p:strVal val="1+#ppt_h/2"/>
                                              </p:val>
                                            </p:tav>
                                            <p:tav tm="100000">
                                              <p:val>
                                                <p:strVal val="#ppt_y"/>
                                              </p:val>
                                            </p:tav>
                                          </p:tavLst>
                                        </p:anim>
                                      </p:childTnLst>
                                    </p:cTn>
                                  </p:par>
                                </p:childTnLst>
                              </p:cTn>
                            </p:par>
                            <p:par>
                              <p:cTn id="40" fill="hold">
                                <p:stCondLst>
                                  <p:cond delay="5599"/>
                                </p:stCondLst>
                                <p:childTnLst>
                                  <p:par>
                                    <p:cTn id="41" presetID="2" presetClass="entr" presetSubtype="12"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300" fill="hold"/>
                                            <p:tgtEl>
                                              <p:spTgt spid="196"/>
                                            </p:tgtEl>
                                            <p:attrNameLst>
                                              <p:attrName>ppt_x</p:attrName>
                                            </p:attrNameLst>
                                          </p:cBhvr>
                                          <p:tavLst>
                                            <p:tav tm="0">
                                              <p:val>
                                                <p:strVal val="0-#ppt_w/2"/>
                                              </p:val>
                                            </p:tav>
                                            <p:tav tm="100000">
                                              <p:val>
                                                <p:strVal val="#ppt_x"/>
                                              </p:val>
                                            </p:tav>
                                          </p:tavLst>
                                        </p:anim>
                                        <p:anim calcmode="lin" valueType="num">
                                          <p:cBhvr additive="base">
                                            <p:cTn id="44" dur="300" fill="hold"/>
                                            <p:tgtEl>
                                              <p:spTgt spid="196"/>
                                            </p:tgtEl>
                                            <p:attrNameLst>
                                              <p:attrName>ppt_y</p:attrName>
                                            </p:attrNameLst>
                                          </p:cBhvr>
                                          <p:tavLst>
                                            <p:tav tm="0">
                                              <p:val>
                                                <p:strVal val="1+#ppt_h/2"/>
                                              </p:val>
                                            </p:tav>
                                            <p:tav tm="100000">
                                              <p:val>
                                                <p:strVal val="#ppt_y"/>
                                              </p:val>
                                            </p:tav>
                                          </p:tavLst>
                                        </p:anim>
                                      </p:childTnLst>
                                    </p:cTn>
                                  </p:par>
                                </p:childTnLst>
                              </p:cTn>
                            </p:par>
                            <p:par>
                              <p:cTn id="45" fill="hold">
                                <p:stCondLst>
                                  <p:cond delay="6099"/>
                                </p:stCondLst>
                                <p:childTnLst>
                                  <p:par>
                                    <p:cTn id="46" presetID="2" presetClass="entr" presetSubtype="12" fill="hold" grpId="0" nodeType="afterEffect">
                                      <p:stCondLst>
                                        <p:cond delay="0"/>
                                      </p:stCondLst>
                                      <p:childTnLst>
                                        <p:set>
                                          <p:cBhvr>
                                            <p:cTn id="47" dur="1" fill="hold">
                                              <p:stCondLst>
                                                <p:cond delay="0"/>
                                              </p:stCondLst>
                                            </p:cTn>
                                            <p:tgtEl>
                                              <p:spTgt spid="199"/>
                                            </p:tgtEl>
                                            <p:attrNameLst>
                                              <p:attrName>style.visibility</p:attrName>
                                            </p:attrNameLst>
                                          </p:cBhvr>
                                          <p:to>
                                            <p:strVal val="visible"/>
                                          </p:to>
                                        </p:set>
                                        <p:anim calcmode="lin" valueType="num">
                                          <p:cBhvr additive="base">
                                            <p:cTn id="48" dur="300" fill="hold"/>
                                            <p:tgtEl>
                                              <p:spTgt spid="199"/>
                                            </p:tgtEl>
                                            <p:attrNameLst>
                                              <p:attrName>ppt_x</p:attrName>
                                            </p:attrNameLst>
                                          </p:cBhvr>
                                          <p:tavLst>
                                            <p:tav tm="0">
                                              <p:val>
                                                <p:strVal val="0-#ppt_w/2"/>
                                              </p:val>
                                            </p:tav>
                                            <p:tav tm="100000">
                                              <p:val>
                                                <p:strVal val="#ppt_x"/>
                                              </p:val>
                                            </p:tav>
                                          </p:tavLst>
                                        </p:anim>
                                        <p:anim calcmode="lin" valueType="num">
                                          <p:cBhvr additive="base">
                                            <p:cTn id="49" dur="3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86"/>
                                            </p:tgtEl>
                                            <p:attrNameLst>
                                              <p:attrName>style.visibility</p:attrName>
                                            </p:attrNameLst>
                                          </p:cBhvr>
                                          <p:to>
                                            <p:strVal val="visible"/>
                                          </p:to>
                                        </p:set>
                                        <p:anim calcmode="lin" valueType="num">
                                          <p:cBhvr additive="base">
                                            <p:cTn id="54" dur="500" fill="hold"/>
                                            <p:tgtEl>
                                              <p:spTgt spid="286"/>
                                            </p:tgtEl>
                                            <p:attrNameLst>
                                              <p:attrName>ppt_x</p:attrName>
                                            </p:attrNameLst>
                                          </p:cBhvr>
                                          <p:tavLst>
                                            <p:tav tm="0">
                                              <p:val>
                                                <p:strVal val="#ppt_x"/>
                                              </p:val>
                                            </p:tav>
                                            <p:tav tm="100000">
                                              <p:val>
                                                <p:strVal val="#ppt_x"/>
                                              </p:val>
                                            </p:tav>
                                          </p:tavLst>
                                        </p:anim>
                                        <p:anim calcmode="lin" valueType="num">
                                          <p:cBhvr additive="base">
                                            <p:cTn id="55"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0"/>
                                            </p:tgtEl>
                                            <p:attrNameLst>
                                              <p:attrName>style.visibility</p:attrName>
                                            </p:attrNameLst>
                                          </p:cBhvr>
                                          <p:to>
                                            <p:strVal val="visible"/>
                                          </p:to>
                                        </p:set>
                                        <p:animEffect transition="in" filter="fade">
                                          <p:cBhvr>
                                            <p:cTn id="60" dur="1000"/>
                                            <p:tgtEl>
                                              <p:spTgt spid="210"/>
                                            </p:tgtEl>
                                          </p:cBhvr>
                                        </p:animEffect>
                                        <p:anim calcmode="lin" valueType="num">
                                          <p:cBhvr>
                                            <p:cTn id="61" dur="1000" fill="hold"/>
                                            <p:tgtEl>
                                              <p:spTgt spid="210"/>
                                            </p:tgtEl>
                                            <p:attrNameLst>
                                              <p:attrName>ppt_x</p:attrName>
                                            </p:attrNameLst>
                                          </p:cBhvr>
                                          <p:tavLst>
                                            <p:tav tm="0">
                                              <p:val>
                                                <p:strVal val="#ppt_x"/>
                                              </p:val>
                                            </p:tav>
                                            <p:tav tm="100000">
                                              <p:val>
                                                <p:strVal val="#ppt_x"/>
                                              </p:val>
                                            </p:tav>
                                          </p:tavLst>
                                        </p:anim>
                                        <p:anim calcmode="lin" valueType="num">
                                          <p:cBhvr>
                                            <p:cTn id="62"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8"/>
                                            </p:tgtEl>
                                            <p:attrNameLst>
                                              <p:attrName>style.visibility</p:attrName>
                                            </p:attrNameLst>
                                          </p:cBhvr>
                                          <p:to>
                                            <p:strVal val="visible"/>
                                          </p:to>
                                        </p:set>
                                        <p:anim calcmode="lin" valueType="num">
                                          <p:cBhvr additive="base">
                                            <p:cTn id="67" dur="500" fill="hold"/>
                                            <p:tgtEl>
                                              <p:spTgt spid="208"/>
                                            </p:tgtEl>
                                            <p:attrNameLst>
                                              <p:attrName>ppt_x</p:attrName>
                                            </p:attrNameLst>
                                          </p:cBhvr>
                                          <p:tavLst>
                                            <p:tav tm="0">
                                              <p:val>
                                                <p:strVal val="#ppt_x"/>
                                              </p:val>
                                            </p:tav>
                                            <p:tav tm="100000">
                                              <p:val>
                                                <p:strVal val="#ppt_x"/>
                                              </p:val>
                                            </p:tav>
                                          </p:tavLst>
                                        </p:anim>
                                        <p:anim calcmode="lin" valueType="num">
                                          <p:cBhvr additive="base">
                                            <p:cTn id="68"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6"/>
                                            </p:tgtEl>
                                            <p:attrNameLst>
                                              <p:attrName>style.visibility</p:attrName>
                                            </p:attrNameLst>
                                          </p:cBhvr>
                                          <p:to>
                                            <p:strVal val="visible"/>
                                          </p:to>
                                        </p:set>
                                        <p:anim calcmode="lin" valueType="num">
                                          <p:cBhvr additive="base">
                                            <p:cTn id="73" dur="500" fill="hold"/>
                                            <p:tgtEl>
                                              <p:spTgt spid="206"/>
                                            </p:tgtEl>
                                            <p:attrNameLst>
                                              <p:attrName>ppt_x</p:attrName>
                                            </p:attrNameLst>
                                          </p:cBhvr>
                                          <p:tavLst>
                                            <p:tav tm="0">
                                              <p:val>
                                                <p:strVal val="#ppt_x"/>
                                              </p:val>
                                            </p:tav>
                                            <p:tav tm="100000">
                                              <p:val>
                                                <p:strVal val="#ppt_x"/>
                                              </p:val>
                                            </p:tav>
                                          </p:tavLst>
                                        </p:anim>
                                        <p:anim calcmode="lin" valueType="num">
                                          <p:cBhvr additive="base">
                                            <p:cTn id="74"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1"/>
                                            </p:tgtEl>
                                            <p:attrNameLst>
                                              <p:attrName>style.visibility</p:attrName>
                                            </p:attrNameLst>
                                          </p:cBhvr>
                                          <p:to>
                                            <p:strVal val="visible"/>
                                          </p:to>
                                        </p:set>
                                        <p:anim calcmode="lin" valueType="num">
                                          <p:cBhvr additive="base">
                                            <p:cTn id="79" dur="500" fill="hold"/>
                                            <p:tgtEl>
                                              <p:spTgt spid="201"/>
                                            </p:tgtEl>
                                            <p:attrNameLst>
                                              <p:attrName>ppt_x</p:attrName>
                                            </p:attrNameLst>
                                          </p:cBhvr>
                                          <p:tavLst>
                                            <p:tav tm="0">
                                              <p:val>
                                                <p:strVal val="#ppt_x"/>
                                              </p:val>
                                            </p:tav>
                                            <p:tav tm="100000">
                                              <p:val>
                                                <p:strVal val="#ppt_x"/>
                                              </p:val>
                                            </p:tav>
                                          </p:tavLst>
                                        </p:anim>
                                        <p:anim calcmode="lin" valueType="num">
                                          <p:cBhvr additive="base">
                                            <p:cTn id="80"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1" grpId="0" animBg="1"/>
          <p:bldP spid="206" grpId="0" animBg="1"/>
          <p:bldP spid="208" grpId="0" animBg="1"/>
          <p:bldP spid="210" grpId="0" animBg="1"/>
          <p:bldP spid="284" grpId="0" animBg="1"/>
          <p:bldP spid="286" grpId="0" animBg="1"/>
          <p:bldP spid="292" grpId="0" animBg="1"/>
          <p:bldP spid="293" grpId="0" animBg="1"/>
          <p:bldP spid="294" grpId="0" bldLvl="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26935" y="944826"/>
            <a:ext cx="9756058" cy="783590"/>
          </a:xfrm>
          <a:prstGeom prst="rect">
            <a:avLst/>
          </a:prstGeom>
          <a:noFill/>
        </p:spPr>
        <p:txBody>
          <a:bodyPr wrap="square">
            <a:spAutoFit/>
          </a:bodyPr>
          <a:lstStyle/>
          <a:p>
            <a:pPr algn="just">
              <a:lnSpc>
                <a:spcPct val="150000"/>
              </a:lnSpc>
            </a:pPr>
            <a:r>
              <a:rPr lang="en-US" altLang="vi-VN"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Thông điệp chính của đoạn trích</a:t>
            </a:r>
            <a:r>
              <a:rPr lang="vi-VN"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979471" y="2419230"/>
            <a:ext cx="3657600" cy="2478890"/>
          </a:xfrm>
          <a:prstGeom prst="roundRect">
            <a:avLst/>
          </a:prstGeom>
          <a:solidFill>
            <a:schemeClr val="bg1">
              <a:lumMod val="9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Calibri" panose="020F0502020204030204" pitchFamily="34" charset="0"/>
              <a:cs typeface="Calibri" panose="020F0502020204030204" pitchFamily="34" charset="0"/>
            </a:endParaRPr>
          </a:p>
        </p:txBody>
      </p:sp>
      <p:sp>
        <p:nvSpPr>
          <p:cNvPr id="11" name="Rounded Rectangle 10"/>
          <p:cNvSpPr/>
          <p:nvPr/>
        </p:nvSpPr>
        <p:spPr>
          <a:xfrm>
            <a:off x="6487123" y="2213947"/>
            <a:ext cx="4495870" cy="381537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Calibri" panose="020F0502020204030204" pitchFamily="34" charset="0"/>
              <a:cs typeface="Calibri" panose="020F0502020204030204" pitchFamily="34" charset="0"/>
            </a:endParaRPr>
          </a:p>
        </p:txBody>
      </p:sp>
      <p:sp>
        <p:nvSpPr>
          <p:cNvPr id="5" name="Right Arrow 4"/>
          <p:cNvSpPr/>
          <p:nvPr/>
        </p:nvSpPr>
        <p:spPr>
          <a:xfrm>
            <a:off x="5110451" y="3130348"/>
            <a:ext cx="581875" cy="489397"/>
          </a:xfrm>
          <a:prstGeom prst="rightArrow">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1037326" y="2834915"/>
            <a:ext cx="3541889" cy="1569660"/>
          </a:xfrm>
          <a:prstGeom prst="rect">
            <a:avLst/>
          </a:prstGeom>
        </p:spPr>
        <p:txBody>
          <a:bodyPr wrap="square">
            <a:spAutoFit/>
          </a:bodyPr>
          <a:lstStyle/>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rPr>
              <a:t> nay</a:t>
            </a:r>
            <a:endParaRPr lang="vi-VN"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711667" y="2251927"/>
            <a:ext cx="4197374" cy="3416320"/>
          </a:xfrm>
          <a:prstGeom prst="rect">
            <a:avLst/>
          </a:prstGeom>
        </p:spPr>
        <p:txBody>
          <a:bodyPr wrap="square">
            <a:spAutoFit/>
          </a:bodyPr>
          <a:lstStyle/>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gửi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len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âm</a:t>
            </a:r>
            <a:r>
              <a:rPr lang="en-US" sz="2400" dirty="0">
                <a:solidFill>
                  <a:srgbClr val="000000"/>
                </a:solidFill>
                <a:latin typeface="Times New Roman" panose="02020603050405020304" pitchFamily="18" charset="0"/>
                <a:ea typeface="Times New Roman" panose="02020603050405020304" pitchFamily="18" charset="0"/>
              </a:rPr>
              <a:t> ỉ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ldLvl="0" animBg="1"/>
      <p:bldP spid="11" grpId="0" bldLvl="0" animBg="1"/>
      <p:bldP spid="5" grpId="0" bldLvl="0" animBg="1"/>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IV. LUYỆN TẬP</a:t>
            </a:r>
            <a:endParaRPr lang="en-US" altLang="en-US" sz="36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96217" y="1137028"/>
            <a:ext cx="9584559" cy="2780248"/>
          </a:xfrm>
          <a:prstGeom prst="rect">
            <a:avLst/>
          </a:prstGeom>
        </p:spPr>
        <p:txBody>
          <a:bodyPr wrap="square">
            <a:spAutoFit/>
          </a:bodyPr>
          <a:lstStyle/>
          <a:p>
            <a:pPr marL="457200" indent="-457200" algn="just">
              <a:lnSpc>
                <a:spcPct val="150000"/>
              </a:lnSpc>
              <a:spcAft>
                <a:spcPts val="800"/>
              </a:spcAft>
              <a:buFontTx/>
              <a:buChar char="-"/>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NHANH HƠN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buFontTx/>
              <a:buChar char="-"/>
              <a:tabLst>
                <a:tab pos="90170" algn="l"/>
                <a:tab pos="180340" algn="l"/>
              </a:tabLs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 câu hỏi, Hs nào giơ tay nhanh nhất giành quyền trả lời. Câu trả lời đúng được điểm tốt. Nếu trả lời sai, cơ hội cho các bạn còn lại.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7489134" y="4332905"/>
            <a:ext cx="2574235" cy="5761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Đáp án: C</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8504" y="586212"/>
            <a:ext cx="7574446" cy="2923877"/>
          </a:xfrm>
          <a:prstGeom prst="rect">
            <a:avLst/>
          </a:prstGeom>
        </p:spPr>
        <p:txBody>
          <a:bodyPr wrap="square">
            <a:spAutoFit/>
          </a:bodyPr>
          <a:lstStyle/>
          <a:p>
            <a:pPr algn="just">
              <a:lnSpc>
                <a:spcPct val="115000"/>
              </a:lnSpc>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mấy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just">
              <a:lnSpc>
                <a:spcPct val="115000"/>
              </a:lnSpc>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endParaRPr lang="vi-VN" sz="3200" dirty="0">
              <a:latin typeface="Times New Roman" panose="02020603050405020304" pitchFamily="18" charset="0"/>
              <a:cs typeface="Times New Roman" panose="02020603050405020304" pitchFamily="18" charset="0"/>
            </a:endParaRPr>
          </a:p>
          <a:p>
            <a:pPr algn="just">
              <a:lnSpc>
                <a:spcPct val="115000"/>
              </a:lnSpc>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endParaRPr lang="vi-VN" sz="3200" dirty="0">
              <a:latin typeface="Times New Roman" panose="02020603050405020304" pitchFamily="18" charset="0"/>
              <a:cs typeface="Times New Roman" panose="02020603050405020304" pitchFamily="18" charset="0"/>
            </a:endParaRPr>
          </a:p>
          <a:p>
            <a:pPr algn="just">
              <a:lnSpc>
                <a:spcPct val="115000"/>
              </a:lnSpc>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kịch</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8335203" y="5285405"/>
            <a:ext cx="2574235"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Đáp án: D</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543753" y="757400"/>
            <a:ext cx="9686097" cy="4056495"/>
          </a:xfrm>
          <a:prstGeom prst="rect">
            <a:avLst/>
          </a:prstGeom>
        </p:spPr>
        <p:txBody>
          <a:bodyPr wrap="square">
            <a:spAutoFit/>
          </a:bodyPr>
          <a:lstStyle/>
          <a:p>
            <a:pPr algn="just">
              <a:lnSpc>
                <a:spcPct val="115000"/>
              </a:lnSpc>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chấm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just">
              <a:lnSpc>
                <a:spcPct val="115000"/>
              </a:lnSpc>
            </a:pPr>
            <a:r>
              <a:rPr lang="en-US" sz="3200" b="1" dirty="0" err="1">
                <a:latin typeface="Times New Roman" panose="02020603050405020304" pitchFamily="18" charset="0"/>
                <a:cs typeface="Times New Roman" panose="02020603050405020304" pitchFamily="18" charset="0"/>
              </a:rPr>
              <a:t>Hài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t>
            </a:r>
            <a:r>
              <a:rPr lang="en-US" sz="3200" dirty="0" err="1">
                <a:latin typeface="Times New Roman" panose="02020603050405020304" pitchFamily="18" charset="0"/>
                <a:cs typeface="Times New Roman" panose="02020603050405020304" pitchFamily="18" charset="0"/>
              </a:rPr>
              <a:t>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mj-lt"/>
              <a:buAutoNum type="alphaLcPeriod"/>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biếm</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eriod"/>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giễu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kích</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eriod"/>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giễu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phán</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eriod"/>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biếm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phán</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5839653" y="4161455"/>
            <a:ext cx="4066347"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Mâu thuẫn, xung đột</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95375" y="1144611"/>
            <a:ext cx="8324850" cy="1791260"/>
          </a:xfrm>
          <a:prstGeom prst="rect">
            <a:avLst/>
          </a:prstGeom>
        </p:spPr>
        <p:txBody>
          <a:bodyPr wrap="square">
            <a:spAutoFit/>
          </a:bodyPr>
          <a:lstStyle/>
          <a:p>
            <a:pPr algn="just">
              <a:lnSpc>
                <a:spcPct val="115000"/>
              </a:lnSpc>
            </a:pPr>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chấm</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just">
              <a:lnSpc>
                <a:spcPct val="115000"/>
              </a:lnSpc>
            </a:pP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6563553" y="5294930"/>
            <a:ext cx="3971097"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000" b="1" dirty="0">
                <a:solidFill>
                  <a:schemeClr val="accent3">
                    <a:lumMod val="50000"/>
                  </a:schemeClr>
                </a:solidFill>
                <a:latin typeface="Times New Roman" panose="02020603050405020304" pitchFamily="18" charset="0"/>
                <a:cs typeface="Times New Roman" panose="02020603050405020304" pitchFamily="18" charset="0"/>
              </a:rPr>
              <a:t>Tình huống kịch</a:t>
            </a:r>
            <a:endParaRPr lang="en-US" sz="30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599" y="681196"/>
            <a:ext cx="10287001" cy="3657411"/>
          </a:xfrm>
          <a:prstGeom prst="rect">
            <a:avLst/>
          </a:prstGeom>
        </p:spPr>
        <p:txBody>
          <a:bodyPr wrap="square">
            <a:spAutoFit/>
          </a:bodyPr>
          <a:lstStyle/>
          <a:p>
            <a:pPr algn="just">
              <a:lnSpc>
                <a:spcPct val="150000"/>
              </a:lnSpc>
              <a:spcAft>
                <a:spcPts val="800"/>
              </a:spcAft>
            </a:pPr>
            <a:r>
              <a:rPr lang="en-US" sz="3000" b="1" dirty="0">
                <a:latin typeface="Times New Roman" panose="02020603050405020304" pitchFamily="18" charset="0"/>
                <a:ea typeface="Calibri" panose="020F0502020204030204" pitchFamily="34" charset="0"/>
                <a:cs typeface="Times New Roman" panose="02020603050405020304" pitchFamily="18" charset="0"/>
              </a:rPr>
              <a:t>4.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Điền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chỗ</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trống</a:t>
            </a:r>
            <a:endParaRPr lang="vi-VN" sz="3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mâu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đột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hư</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tật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3000" dirty="0">
                <a:latin typeface="Times New Roman" panose="02020603050405020304" pitchFamily="18" charset="0"/>
                <a:ea typeface="Calibri" panose="020F0502020204030204" pitchFamily="34" charset="0"/>
                <a:cs typeface="Times New Roman" panose="02020603050405020304" pitchFamily="18" charset="0"/>
              </a:rPr>
              <a:t> sang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endParaRPr lang="vi-VN" sz="3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8396498" y="4808594"/>
            <a:ext cx="2574235"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Đúng</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7225" y="1092642"/>
            <a:ext cx="8915400" cy="3046988"/>
          </a:xfrm>
          <a:prstGeom prst="rect">
            <a:avLst/>
          </a:prstGeom>
        </p:spPr>
        <p:txBody>
          <a:bodyPr wrap="square">
            <a:spAutoFit/>
          </a:bodyPr>
          <a:lstStyle/>
          <a:p>
            <a:pPr algn="just">
              <a:lnSpc>
                <a:spcPct val="150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5.</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lố</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latin typeface="Times New Roman" panose="02020603050405020304" pitchFamily="18" charset="0"/>
                <a:ea typeface="Calibri" panose="020F0502020204030204" pitchFamily="34" charset="0"/>
                <a:cs typeface="Times New Roman" panose="02020603050405020304" pitchFamily="18" charset="0"/>
              </a:rPr>
              <a:t> hay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sai</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8396498" y="4808594"/>
            <a:ext cx="2574235"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Đáp án A</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7200" y="100484"/>
            <a:ext cx="10267950" cy="4934684"/>
          </a:xfrm>
          <a:prstGeom prst="rect">
            <a:avLst/>
          </a:prstGeom>
        </p:spPr>
        <p:txBody>
          <a:bodyPr wrap="square">
            <a:spAutoFit/>
          </a:bodyPr>
          <a:lstStyle/>
          <a:p>
            <a:pPr algn="just">
              <a:lnSpc>
                <a:spcPct val="150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6.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gồm</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cố</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p:cNvSpPr/>
          <p:nvPr/>
        </p:nvSpPr>
        <p:spPr>
          <a:xfrm>
            <a:off x="5010150" y="3771834"/>
            <a:ext cx="5705475" cy="14302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chemeClr val="accent3">
                    <a:lumMod val="50000"/>
                  </a:schemeClr>
                </a:solidFill>
                <a:latin typeface="Times New Roman" panose="02020603050405020304" pitchFamily="18" charset="0"/>
                <a:cs typeface="Times New Roman" panose="02020603050405020304" pitchFamily="18" charset="0"/>
              </a:rPr>
              <a:t>Lời thoại ( độc thoại, đối thoại, bàng thoại</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1550" y="923444"/>
            <a:ext cx="9744075" cy="2410916"/>
          </a:xfrm>
          <a:prstGeom prst="rect">
            <a:avLst/>
          </a:prstGeom>
        </p:spPr>
        <p:txBody>
          <a:bodyPr wrap="square">
            <a:spAutoFit/>
          </a:bodyPr>
          <a:lstStyle/>
          <a:p>
            <a:pPr algn="just">
              <a:lnSpc>
                <a:spcPct val="150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7.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Điền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chỗ</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chấm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khấu</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p:nvPr/>
        </p:nvSpPr>
        <p:spPr>
          <a:xfrm>
            <a:off x="1374912" y="423842"/>
            <a:ext cx="620864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nvGraphicFramePr>
        <p:xfrm>
          <a:off x="2718668" y="1685921"/>
          <a:ext cx="4854433" cy="32126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Rectangle 3"/>
          <p:cNvSpPr/>
          <p:nvPr/>
        </p:nvSpPr>
        <p:spPr>
          <a:xfrm>
            <a:off x="105500" y="-45388"/>
            <a:ext cx="4467225" cy="2806987"/>
          </a:xfrm>
          <a:prstGeom prst="rect">
            <a:avLst/>
          </a:prstGeom>
        </p:spPr>
        <p:txBody>
          <a:bodyPr wrap="square">
            <a:spAutoFit/>
          </a:bodyPr>
          <a:lstStyle/>
          <a:p>
            <a:pPr algn="just">
              <a:lnSpc>
                <a:spcPct val="150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000" dirty="0">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lộ</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5500" y="2761599"/>
            <a:ext cx="4572725" cy="2088842"/>
          </a:xfrm>
          <a:prstGeom prst="rect">
            <a:avLst/>
          </a:prstGeom>
        </p:spPr>
        <p:txBody>
          <a:bodyPr wrap="square">
            <a:spAutoFit/>
          </a:bodyPr>
          <a:lstStyle/>
          <a:p>
            <a:pPr algn="just">
              <a:lnSpc>
                <a:spcPct val="150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Mâu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Xung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đột</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2000" b="1" dirty="0">
                <a:latin typeface="Times New Roman" panose="02020603050405020304" pitchFamily="18" charset="0"/>
                <a:ea typeface="Calibri" panose="020F0502020204030204" pitchFamily="34" charset="0"/>
                <a:cs typeface="Times New Roman" panose="02020603050405020304" pitchFamily="18" charset="0"/>
              </a:rPr>
              <a:t>: =&gt;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xấu</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467598" y="26379"/>
            <a:ext cx="4572727" cy="3067506"/>
          </a:xfrm>
          <a:prstGeom prst="rect">
            <a:avLst/>
          </a:prstGeom>
        </p:spPr>
        <p:txBody>
          <a:bodyPr wrap="square">
            <a:spAutoFit/>
          </a:bodyPr>
          <a:lstStyle/>
          <a:p>
            <a:pPr algn="just">
              <a:lnSpc>
                <a:spcPct val="150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&gt;&lt;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hước</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7529148" y="3093885"/>
            <a:ext cx="4572727" cy="1883657"/>
          </a:xfrm>
          <a:prstGeom prst="rect">
            <a:avLst/>
          </a:prstGeom>
        </p:spPr>
        <p:txBody>
          <a:bodyPr wrap="square">
            <a:spAutoFit/>
          </a:bodyPr>
          <a:lstStyle/>
          <a:p>
            <a:pPr algn="just">
              <a:lnSpc>
                <a:spcPct val="150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vi...)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kịch</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439025" y="5009875"/>
            <a:ext cx="4752975" cy="1476375"/>
          </a:xfrm>
          <a:prstGeom prst="rect">
            <a:avLst/>
          </a:prstGeom>
        </p:spPr>
        <p:txBody>
          <a:bodyPr wrap="square">
            <a:spAutoFit/>
          </a:bodyPr>
          <a:lstStyle/>
          <a:p>
            <a:pPr algn="just">
              <a:lnSpc>
                <a:spcPct val="150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Ngôn ngữ:</a:t>
            </a:r>
            <a:r>
              <a:rPr lang="en-US" sz="2000" dirty="0">
                <a:latin typeface="Times New Roman" panose="02020603050405020304" pitchFamily="18" charset="0"/>
                <a:ea typeface="Calibri" panose="020F0502020204030204" pitchFamily="34" charset="0"/>
                <a:cs typeface="Times New Roman" panose="02020603050405020304" pitchFamily="18" charset="0"/>
              </a:rPr>
              <a:t> bao gồm lời thoại và các chỉ dẫn sân khấu. Ngôn ngữ gần với đời sống và các biện pháp như: chơi chữ, nói lắp , nhại...</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11000" y="5157993"/>
            <a:ext cx="4467225" cy="1153160"/>
          </a:xfrm>
          <a:prstGeom prst="rect">
            <a:avLst/>
          </a:prstGeom>
        </p:spPr>
        <p:txBody>
          <a:bodyPr wrap="square">
            <a:spAutoFit/>
          </a:bodyPr>
          <a:lstStyle/>
          <a:p>
            <a:pPr algn="just">
              <a:lnSpc>
                <a:spcPct val="115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Thủ</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phúng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000" dirty="0">
                <a:latin typeface="Times New Roman" panose="02020603050405020304" pitchFamily="18" charset="0"/>
                <a:ea typeface="Calibri" panose="020F0502020204030204" pitchFamily="34" charset="0"/>
                <a:cs typeface="Times New Roman" panose="02020603050405020304" pitchFamily="18" charset="0"/>
              </a:rPr>
              <a:t>), cách diễn đại phi lô gich...</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7" grpId="0"/>
      <p:bldP spid="8"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p:cNvSpPr/>
          <p:nvPr/>
        </p:nvSpPr>
        <p:spPr>
          <a:xfrm>
            <a:off x="8634623" y="5437244"/>
            <a:ext cx="2574235" cy="5761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3">
                    <a:lumMod val="50000"/>
                  </a:schemeClr>
                </a:solidFill>
                <a:latin typeface="Times New Roman" panose="02020603050405020304" pitchFamily="18" charset="0"/>
                <a:cs typeface="Times New Roman" panose="02020603050405020304" pitchFamily="18" charset="0"/>
              </a:rPr>
              <a:t>Đáp án A</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6726" y="127258"/>
            <a:ext cx="9858374" cy="4934684"/>
          </a:xfrm>
          <a:prstGeom prst="rect">
            <a:avLst/>
          </a:prstGeom>
        </p:spPr>
        <p:txBody>
          <a:bodyPr wrap="square">
            <a:spAutoFit/>
          </a:bodyPr>
          <a:lstStyle/>
          <a:p>
            <a:pPr algn="just">
              <a:lnSpc>
                <a:spcPct val="150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8.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Dòng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kịch</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lửng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chữ</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lầm</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thuẫn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phản</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759614" y="-67501"/>
            <a:ext cx="876300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chemeClr val="accent5">
                    <a:lumMod val="50000"/>
                  </a:schemeClr>
                </a:solidFill>
                <a:latin typeface="Times New Roman" panose="02020603050405020304" pitchFamily="18" charset="0"/>
                <a:cs typeface="Times New Roman" panose="02020603050405020304" pitchFamily="18" charset="0"/>
              </a:rPr>
              <a:t>IV. LUYỆN TẬP</a:t>
            </a:r>
            <a:endParaRPr lang="en-US" alt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7361414" y="873563"/>
            <a:ext cx="4130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altLang="en-US" sz="2400" dirty="0">
                <a:solidFill>
                  <a:srgbClr val="C00000"/>
                </a:solidFill>
                <a:latin typeface="Times New Roman" panose="02020603050405020304" pitchFamily="18" charset="0"/>
                <a:cs typeface="Times New Roman" panose="02020603050405020304" pitchFamily="18" charset="0"/>
              </a:rPr>
              <a:t>Tác phẩm: Quan thanh tra</a:t>
            </a:r>
            <a:r>
              <a:rPr lang="en-US" altLang="en-US" sz="2400" dirty="0">
                <a:solidFill>
                  <a:srgbClr val="C00000"/>
                </a:solidFill>
                <a:latin typeface="Times New Roman" panose="02020603050405020304" pitchFamily="18" charset="0"/>
                <a:cs typeface="Times New Roman" panose="02020603050405020304" pitchFamily="18" charset="0"/>
              </a:rPr>
              <a:t> </a:t>
            </a:r>
            <a:endParaRPr lang="vi-VN" altLang="en-US" sz="2400"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47446" y="388026"/>
            <a:ext cx="8438529" cy="579967"/>
          </a:xfrm>
          <a:prstGeom prst="rect">
            <a:avLst/>
          </a:prstGeom>
        </p:spPr>
        <p:txBody>
          <a:bodyPr wrap="none">
            <a:spAutoFit/>
          </a:bodyPr>
          <a:lstStyle/>
          <a:p>
            <a:pPr algn="just">
              <a:lnSpc>
                <a:spcPct val="150000"/>
              </a:lnSpc>
              <a:spcAft>
                <a:spcPts val="800"/>
              </a:spcAft>
              <a:tabLst>
                <a:tab pos="90170" algn="l"/>
                <a:tab pos="180340" algn="l"/>
              </a:tabLs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69312" y="1077003"/>
            <a:ext cx="6753772" cy="579967"/>
          </a:xfrm>
          <a:prstGeom prst="rect">
            <a:avLst/>
          </a:prstGeom>
        </p:spPr>
        <p:txBody>
          <a:bodyPr wrap="none">
            <a:spAutoFit/>
          </a:bodyPr>
          <a:lstStyle/>
          <a:p>
            <a:pPr algn="just">
              <a:lnSpc>
                <a:spcPct val="150000"/>
              </a:lnSpc>
              <a:spcAft>
                <a:spcPts val="800"/>
              </a:spcAft>
              <a:tabLst>
                <a:tab pos="90170" algn="l"/>
                <a:tab pos="180340" algn="l"/>
              </a:tabLs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449337" y="1489432"/>
            <a:ext cx="3073277" cy="461665"/>
          </a:xfrm>
          <a:prstGeom prst="rect">
            <a:avLst/>
          </a:prstGeom>
        </p:spPr>
        <p:txBody>
          <a:bodyPr wrap="none">
            <a:spAutoFit/>
          </a:bodyPr>
          <a:lstStyle/>
          <a:p>
            <a:r>
              <a:rPr lang="en-US" sz="2400" dirty="0" err="1">
                <a:solidFill>
                  <a:srgbClr val="FF0000"/>
                </a:solidFill>
                <a:latin typeface="Times New Roman" panose="02020603050405020304" pitchFamily="18" charset="0"/>
                <a:ea typeface="Calibri" panose="020F0502020204030204" pitchFamily="34" charset="0"/>
              </a:rPr>
              <a:t>Lớp</a:t>
            </a:r>
            <a:r>
              <a:rPr lang="en-US" sz="2400" dirty="0">
                <a:solidFill>
                  <a:srgbClr val="FF0000"/>
                </a:solidFill>
                <a:latin typeface="Times New Roman" panose="02020603050405020304" pitchFamily="18" charset="0"/>
                <a:ea typeface="Calibri" panose="020F0502020204030204" pitchFamily="34" charset="0"/>
              </a:rPr>
              <a:t> 8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lớp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cuối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hồi</a:t>
            </a:r>
            <a:r>
              <a:rPr lang="en-US" sz="2400" dirty="0">
                <a:solidFill>
                  <a:srgbClr val="FF0000"/>
                </a:solidFill>
                <a:latin typeface="Times New Roman" panose="02020603050405020304" pitchFamily="18" charset="0"/>
                <a:ea typeface="Calibri" panose="020F0502020204030204" pitchFamily="34" charset="0"/>
              </a:rPr>
              <a:t> 5</a:t>
            </a:r>
            <a:endParaRPr lang="vi-VN" sz="2400" dirty="0">
              <a:solidFill>
                <a:srgbClr val="FF0000"/>
              </a:solidFill>
            </a:endParaRPr>
          </a:p>
        </p:txBody>
      </p:sp>
      <p:sp>
        <p:nvSpPr>
          <p:cNvPr id="8" name="Rectangle 7"/>
          <p:cNvSpPr/>
          <p:nvPr/>
        </p:nvSpPr>
        <p:spPr>
          <a:xfrm>
            <a:off x="530981" y="1777446"/>
            <a:ext cx="7677102" cy="579967"/>
          </a:xfrm>
          <a:prstGeom prst="rect">
            <a:avLst/>
          </a:prstGeom>
        </p:spPr>
        <p:txBody>
          <a:bodyPr wrap="none">
            <a:spAutoFit/>
          </a:bodyPr>
          <a:lstStyle/>
          <a:p>
            <a:pPr algn="just">
              <a:lnSpc>
                <a:spcPct val="150000"/>
              </a:lnSpc>
              <a:spcAft>
                <a:spcPts val="800"/>
              </a:spcAft>
              <a:tabLst>
                <a:tab pos="90170" algn="l"/>
                <a:tab pos="180340" algn="l"/>
              </a:tabLs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232238" y="2584721"/>
            <a:ext cx="7093697" cy="830997"/>
          </a:xfrm>
          <a:prstGeom prst="rect">
            <a:avLst/>
          </a:prstGeom>
        </p:spPr>
        <p:txBody>
          <a:bodyPr wrap="square">
            <a:spAutoFit/>
          </a:bodyPr>
          <a:lstStyle/>
          <a:p>
            <a:r>
              <a:rPr lang="en-US" sz="2400" dirty="0" err="1">
                <a:solidFill>
                  <a:srgbClr val="FF0000"/>
                </a:solidFill>
                <a:latin typeface="Times New Roman" panose="02020603050405020304" pitchFamily="18" charset="0"/>
                <a:ea typeface="Calibri" panose="020F0502020204030204" pitchFamily="34" charset="0"/>
              </a:rPr>
              <a:t>Ngôn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ngữ</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xung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hành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cấu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huống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thủ</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pháp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phúng</a:t>
            </a:r>
            <a:r>
              <a:rPr lang="en-US" sz="2400" dirty="0">
                <a:solidFill>
                  <a:srgbClr val="FF0000"/>
                </a:solidFill>
                <a:latin typeface="Times New Roman" panose="02020603050405020304" pitchFamily="18" charset="0"/>
                <a:ea typeface="Calibri" panose="020F0502020204030204" pitchFamily="34" charset="0"/>
              </a:rPr>
              <a:t>…</a:t>
            </a:r>
            <a:endParaRPr lang="vi-VN" sz="2400" dirty="0">
              <a:solidFill>
                <a:srgbClr val="FF0000"/>
              </a:solidFill>
            </a:endParaRPr>
          </a:p>
        </p:txBody>
      </p:sp>
      <p:sp>
        <p:nvSpPr>
          <p:cNvPr id="11" name="Rectangle 10"/>
          <p:cNvSpPr/>
          <p:nvPr/>
        </p:nvSpPr>
        <p:spPr>
          <a:xfrm>
            <a:off x="595779" y="3459347"/>
            <a:ext cx="9031312" cy="646331"/>
          </a:xfrm>
          <a:prstGeom prst="rect">
            <a:avLst/>
          </a:prstGeom>
        </p:spPr>
        <p:txBody>
          <a:bodyPr wrap="square">
            <a:spAutoFit/>
          </a:bodyPr>
          <a:lstStyle/>
          <a:p>
            <a:pPr algn="just">
              <a:lnSpc>
                <a:spcPct val="150000"/>
              </a:lnSpc>
              <a:spcAft>
                <a:spcPts val="800"/>
              </a:spcAft>
              <a:tabLst>
                <a:tab pos="90170" algn="l"/>
                <a:tab pos="180340" algn="l"/>
              </a:tabLs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Khlet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xta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cốp</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505656" y="3914856"/>
            <a:ext cx="3533340" cy="579582"/>
          </a:xfrm>
          <a:prstGeom prst="rect">
            <a:avLst/>
          </a:prstGeom>
        </p:spPr>
        <p:txBody>
          <a:bodyPr wrap="none">
            <a:spAutoFit/>
          </a:bodyPr>
          <a:lstStyle/>
          <a:p>
            <a:pPr algn="just">
              <a:lnSpc>
                <a:spcPct val="150000"/>
              </a:lnSpc>
              <a:spcAft>
                <a:spcPts val="800"/>
              </a:spcAft>
              <a:tabLst>
                <a:tab pos="90170" algn="l"/>
                <a:tab pos="180340" algn="l"/>
              </a:tabLs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láu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lác</a:t>
            </a:r>
            <a:endPar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95779" y="4323698"/>
            <a:ext cx="9480387" cy="646331"/>
          </a:xfrm>
          <a:prstGeom prst="rect">
            <a:avLst/>
          </a:prstGeom>
        </p:spPr>
        <p:txBody>
          <a:bodyPr wrap="square">
            <a:spAutoFit/>
          </a:bodyPr>
          <a:lstStyle/>
          <a:p>
            <a:pPr algn="just">
              <a:lnSpc>
                <a:spcPct val="150000"/>
              </a:lnSpc>
              <a:spcAft>
                <a:spcPts val="800"/>
              </a:spcAft>
              <a:tabLst>
                <a:tab pos="90170" algn="l"/>
                <a:tab pos="180340" algn="l"/>
              </a:tabLs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5: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tầng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596368" y="4803183"/>
            <a:ext cx="1234633" cy="579967"/>
          </a:xfrm>
          <a:prstGeom prst="rect">
            <a:avLst/>
          </a:prstGeom>
        </p:spPr>
        <p:txBody>
          <a:bodyPr wrap="none">
            <a:spAutoFit/>
          </a:bodyPr>
          <a:lstStyle/>
          <a:p>
            <a:pPr algn="just">
              <a:lnSpc>
                <a:spcPct val="150000"/>
              </a:lnSpc>
              <a:spcAft>
                <a:spcPts val="800"/>
              </a:spcAft>
              <a:tabLst>
                <a:tab pos="90170" algn="l"/>
                <a:tab pos="180340" algn="l"/>
              </a:tabLst>
            </a:pP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endPar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595779" y="5573158"/>
            <a:ext cx="7439903" cy="646331"/>
          </a:xfrm>
          <a:prstGeom prst="rect">
            <a:avLst/>
          </a:prstGeom>
        </p:spPr>
        <p:txBody>
          <a:bodyPr wrap="square">
            <a:spAutoFit/>
          </a:bodyPr>
          <a:lstStyle/>
          <a:p>
            <a:pPr algn="just">
              <a:lnSpc>
                <a:spcPct val="150000"/>
              </a:lnSpc>
              <a:spcAft>
                <a:spcPts val="800"/>
              </a:spcAft>
              <a:tabLst>
                <a:tab pos="90170" algn="l"/>
                <a:tab pos="180340" algn="l"/>
              </a:tabLs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điệp</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4882755" y="6048749"/>
            <a:ext cx="7309245" cy="579582"/>
          </a:xfrm>
          <a:prstGeom prst="rect">
            <a:avLst/>
          </a:prstGeom>
        </p:spPr>
        <p:txBody>
          <a:bodyPr wrap="none">
            <a:spAutoFit/>
          </a:bodyPr>
          <a:lstStyle/>
          <a:p>
            <a:pPr algn="just">
              <a:lnSpc>
                <a:spcPct val="150000"/>
              </a:lnSpc>
              <a:spcAft>
                <a:spcPts val="800"/>
              </a:spcAft>
              <a:tabLst>
                <a:tab pos="90170" algn="l"/>
                <a:tab pos="180340" algn="l"/>
              </a:tabLs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nạn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nhũng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nay</a:t>
            </a:r>
            <a:endPar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3" grpId="0"/>
      <p:bldP spid="6" grpId="0"/>
      <p:bldP spid="7" grpId="0"/>
      <p:bldP spid="8" grpId="0"/>
      <p:bldP spid="9" grpId="0"/>
      <p:bldP spid="11" grpId="0"/>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568016" y="703301"/>
            <a:ext cx="876300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chemeClr val="accent5">
                    <a:lumMod val="50000"/>
                  </a:schemeClr>
                </a:solidFill>
                <a:latin typeface="Times New Roman" panose="02020603050405020304" pitchFamily="18" charset="0"/>
                <a:cs typeface="Times New Roman" panose="02020603050405020304" pitchFamily="18" charset="0"/>
              </a:rPr>
              <a:t>V. VẬN DỤNG</a:t>
            </a:r>
            <a:endParaRPr lang="en-US" altLang="en-US"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6729933" y="1611086"/>
            <a:ext cx="5246914" cy="5246914"/>
          </a:xfrm>
          <a:prstGeom prst="rect">
            <a:avLst/>
          </a:prstGeom>
        </p:spPr>
      </p:pic>
      <p:sp>
        <p:nvSpPr>
          <p:cNvPr id="3" name="Rectangle 2"/>
          <p:cNvSpPr/>
          <p:nvPr/>
        </p:nvSpPr>
        <p:spPr>
          <a:xfrm>
            <a:off x="950976" y="1611086"/>
            <a:ext cx="7415784" cy="206825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07000"/>
              </a:lnSpc>
              <a:spcAft>
                <a:spcPts val="800"/>
              </a:spcAft>
            </a:pPr>
            <a:r>
              <a:rPr lang="en-US" sz="3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000" dirty="0">
                <a:latin typeface="Times New Roman" panose="02020603050405020304" pitchFamily="18" charset="0"/>
                <a:ea typeface="Calibri" panose="020F0502020204030204" pitchFamily="34" charset="0"/>
                <a:cs typeface="Times New Roman" panose="02020603050405020304" pitchFamily="18" charset="0"/>
              </a:rPr>
              <a:t> 150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000" i="1" dirty="0">
                <a:latin typeface="Times New Roman" panose="02020603050405020304" pitchFamily="18" charset="0"/>
                <a:ea typeface="Calibri" panose="020F0502020204030204" pitchFamily="34" charset="0"/>
                <a:cs typeface="Times New Roman" panose="02020603050405020304" pitchFamily="18" charset="0"/>
              </a:rPr>
              <a:t> vi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tham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nhũng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em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vụ</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tham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nhũng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endParaRPr lang="vi-VN" sz="3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5840" y="274320"/>
            <a:ext cx="10744200" cy="5932393"/>
          </a:xfrm>
          <a:prstGeom prst="rect">
            <a:avLst/>
          </a:prstGeom>
        </p:spPr>
        <p:txBody>
          <a:bodyPr wrap="square">
            <a:spAutoFit/>
          </a:bodyPr>
          <a:lstStyle/>
          <a:p>
            <a:pPr algn="just">
              <a:lnSpc>
                <a:spcPct val="107000"/>
              </a:lnSpc>
              <a:spcAft>
                <a:spcPts val="80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Gợi ý</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xấu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gây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thiệt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nền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suy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thoái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ít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sự</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uy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lực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lùi</a:t>
            </a:r>
            <a:r>
              <a:rPr lang="en-US" sz="2800" dirty="0">
                <a:latin typeface="Times New Roman" panose="02020603050405020304" pitchFamily="18" charset="0"/>
                <a:ea typeface="Arial" panose="020B0604020202020204" pitchFamily="34" charset="0"/>
                <a:cs typeface="Times New Roman" panose="02020603050405020304" pitchFamily="18" charset="0"/>
              </a:rPr>
              <a:t> so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sự</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Bởi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nếu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hành</a:t>
            </a:r>
            <a:r>
              <a:rPr lang="en-US" sz="2800" dirty="0">
                <a:latin typeface="Times New Roman" panose="02020603050405020304" pitchFamily="18" charset="0"/>
                <a:ea typeface="Arial" panose="020B0604020202020204" pitchFamily="34" charset="0"/>
                <a:cs typeface="Times New Roman" panose="02020603050405020304" pitchFamily="18" charset="0"/>
              </a:rPr>
              <a:t> vi </a:t>
            </a: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em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khuyên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dừng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mọi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sai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nếu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em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quan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thư</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gửi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hộp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thư</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quyết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khoan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vì</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cứ</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lí</a:t>
            </a:r>
            <a:r>
              <a:rPr lang="en-US" sz="2800" dirty="0">
                <a:latin typeface="Times New Roman" panose="02020603050405020304" pitchFamily="18" charset="0"/>
                <a:ea typeface="Arial" panose="020B0604020202020204" pitchFamily="34" charset="0"/>
                <a:cs typeface="Times New Roman" panose="02020603050405020304" pitchFamily="18" charset="0"/>
              </a:rPr>
              <a:t> do </a:t>
            </a:r>
            <a:r>
              <a:rPr lang="en-US" sz="2800" dirty="0" err="1">
                <a:latin typeface="Times New Roman" panose="02020603050405020304" pitchFamily="18" charset="0"/>
                <a:ea typeface="Arial" panose="020B0604020202020204" pitchFamily="34" charset="0"/>
                <a:cs typeface="Times New Roman" panose="02020603050405020304" pitchFamily="18" charset="0"/>
              </a:rPr>
              <a:t>gì</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err="1">
                <a:latin typeface="Times New Roman" panose="02020603050405020304" pitchFamily="18" charset="0"/>
                <a:ea typeface="Arial" panose="020B0604020202020204" pitchFamily="34" charset="0"/>
                <a:cs typeface="Times New Roman" panose="02020603050405020304" pitchFamily="18" charset="0"/>
              </a:rPr>
              <a:t>Nói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tay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giúp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Mỗi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hãy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lựa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chọn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đúng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đắn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tham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6325" y="914403"/>
            <a:ext cx="8994710" cy="923330"/>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Củng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Hướng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dẫn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học</a:t>
            </a:r>
            <a:r>
              <a:rPr lang="en-US" sz="5400" dirty="0">
                <a:solidFill>
                  <a:srgbClr val="FF0000"/>
                </a:solidFill>
                <a:latin typeface="Times New Roman" panose="02020603050405020304" pitchFamily="18" charset="0"/>
                <a:cs typeface="Times New Roman" panose="02020603050405020304" pitchFamily="18" charset="0"/>
              </a:rPr>
              <a:t> ở </a:t>
            </a:r>
            <a:r>
              <a:rPr lang="en-US" sz="5400" dirty="0" err="1">
                <a:solidFill>
                  <a:srgbClr val="FF0000"/>
                </a:solidFill>
                <a:latin typeface="Times New Roman" panose="02020603050405020304" pitchFamily="18" charset="0"/>
                <a:cs typeface="Times New Roman" panose="02020603050405020304" pitchFamily="18" charset="0"/>
              </a:rPr>
              <a:t>nhà</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67612" y="2419738"/>
            <a:ext cx="10731759" cy="2677656"/>
          </a:xfrm>
          <a:prstGeom prst="rect">
            <a:avLst/>
          </a:prstGeom>
          <a:noFill/>
        </p:spPr>
        <p:txBody>
          <a:bodyPr wrap="square">
            <a:spAutoFit/>
          </a:bodyPr>
          <a:lstStyle/>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*Củng cố: </a:t>
            </a:r>
            <a:endParaRPr lang="pt-BR"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a:t>
            </a:r>
            <a:r>
              <a:rPr lang="pt-BR" sz="2800" dirty="0">
                <a:latin typeface="Times New Roman" panose="02020603050405020304" pitchFamily="18" charset="0"/>
                <a:ea typeface="Calibri" panose="020F0502020204030204" pitchFamily="34" charset="0"/>
                <a:cs typeface="Times New Roman" panose="02020603050405020304" pitchFamily="18" charset="0"/>
              </a:rPr>
              <a:t>Vẽ sơ đồ tư duy về các đơn vị kiến thức của bài học và hoàn thiện </a:t>
            </a:r>
            <a:endParaRPr lang="pt-BR"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các bài tập.</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-Tìm đọc thêm một số tác phẩm hài kịch bài trong và ngoài nước.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*Chuẩn bị bài: </a:t>
            </a:r>
            <a:endParaRPr lang="pt-BR"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a:t>
            </a:r>
            <a:r>
              <a:rPr lang="pt-BR" sz="2800" dirty="0">
                <a:latin typeface="Times New Roman" panose="02020603050405020304" pitchFamily="18" charset="0"/>
                <a:ea typeface="Calibri" panose="020F0502020204030204" pitchFamily="34" charset="0"/>
                <a:cs typeface="Times New Roman" panose="02020603050405020304" pitchFamily="18" charset="0"/>
              </a:rPr>
              <a:t>Thực thi công lí của  Sêch-Xpia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9"/>
          <p:cNvSpPr>
            <a:spLocks noChangeArrowheads="1"/>
          </p:cNvSpPr>
          <p:nvPr/>
        </p:nvSpPr>
        <p:spPr bwMode="auto">
          <a:xfrm flipH="1">
            <a:off x="2934785" y="2441996"/>
            <a:ext cx="864096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r>
              <a:rPr lang="en-US" altLang="zh-CN" sz="8000" b="1" dirty="0">
                <a:solidFill>
                  <a:srgbClr val="C00000"/>
                </a:solidFill>
                <a:latin typeface="Times New Roman" panose="02020603050405020304" pitchFamily="18" charset="0"/>
                <a:ea typeface="字酷堂黄楷体(个人非商业版)" panose="02010609030101010101"/>
                <a:cs typeface="Times New Roman" panose="02020603050405020304" pitchFamily="18" charset="0"/>
                <a:sym typeface="方正兰亭黑_GBK" panose="02000000000000000000" pitchFamily="2" charset="-122"/>
              </a:rPr>
              <a:t>THANK YOU!</a:t>
            </a:r>
            <a:endParaRPr lang="en-US" altLang="zh-CN" sz="8000" b="1" dirty="0">
              <a:solidFill>
                <a:srgbClr val="C00000"/>
              </a:solidFill>
              <a:latin typeface="Times New Roman" panose="02020603050405020304" pitchFamily="18" charset="0"/>
              <a:ea typeface="字酷堂黄楷体(个人非商业版)" panose="02010609030101010101"/>
              <a:cs typeface="Times New Roman" panose="02020603050405020304" pitchFamily="18" charset="0"/>
              <a:sym typeface="方正兰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par>
                                <p:cTn id="9" presetID="26" presetClass="emph" presetSubtype="0" fill="hold" grpId="1" nodeType="withEffect">
                                  <p:stCondLst>
                                    <p:cond delay="2100"/>
                                  </p:stCondLst>
                                  <p:iterate type="lt">
                                    <p:tmPct val="10000"/>
                                  </p:iterate>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74"/>
        <p:cNvGrpSpPr/>
        <p:nvPr/>
      </p:nvGrpSpPr>
      <p:grpSpPr>
        <a:xfrm>
          <a:off x="0" y="0"/>
          <a:ext cx="0" cy="0"/>
          <a:chOff x="0" y="0"/>
          <a:chExt cx="0" cy="0"/>
        </a:xfrm>
      </p:grpSpPr>
      <p:grpSp>
        <p:nvGrpSpPr>
          <p:cNvPr id="5880" name="Google Shape;5880;p77"/>
          <p:cNvGrpSpPr/>
          <p:nvPr/>
        </p:nvGrpSpPr>
        <p:grpSpPr>
          <a:xfrm>
            <a:off x="7748853" y="5170999"/>
            <a:ext cx="1640920" cy="1010172"/>
            <a:chOff x="5894433" y="1251758"/>
            <a:chExt cx="1689116" cy="1039699"/>
          </a:xfrm>
        </p:grpSpPr>
        <p:sp>
          <p:nvSpPr>
            <p:cNvPr id="5881" name="Google Shape;5881;p77"/>
            <p:cNvSpPr/>
            <p:nvPr/>
          </p:nvSpPr>
          <p:spPr>
            <a:xfrm flipH="1">
              <a:off x="7238297" y="1928685"/>
              <a:ext cx="279945" cy="362772"/>
            </a:xfrm>
            <a:custGeom>
              <a:avLst/>
              <a:gdLst/>
              <a:ahLst/>
              <a:cxnLst/>
              <a:rect l="l" t="t" r="r" b="b"/>
              <a:pathLst>
                <a:path w="3052" h="3955" extrusionOk="0">
                  <a:moveTo>
                    <a:pt x="1419" y="1"/>
                  </a:moveTo>
                  <a:cubicBezTo>
                    <a:pt x="426" y="97"/>
                    <a:pt x="0" y="948"/>
                    <a:pt x="675" y="1586"/>
                  </a:cubicBezTo>
                  <a:cubicBezTo>
                    <a:pt x="675" y="1586"/>
                    <a:pt x="700" y="1585"/>
                    <a:pt x="745" y="1585"/>
                  </a:cubicBezTo>
                  <a:cubicBezTo>
                    <a:pt x="1068" y="1585"/>
                    <a:pt x="2369" y="1666"/>
                    <a:pt x="2058" y="3006"/>
                  </a:cubicBezTo>
                  <a:cubicBezTo>
                    <a:pt x="1936" y="2921"/>
                    <a:pt x="1819" y="2885"/>
                    <a:pt x="1713" y="2885"/>
                  </a:cubicBezTo>
                  <a:cubicBezTo>
                    <a:pt x="1406" y="2885"/>
                    <a:pt x="1188" y="3182"/>
                    <a:pt x="1206" y="3432"/>
                  </a:cubicBezTo>
                  <a:cubicBezTo>
                    <a:pt x="1225" y="3700"/>
                    <a:pt x="1566" y="3954"/>
                    <a:pt x="1941" y="3954"/>
                  </a:cubicBezTo>
                  <a:cubicBezTo>
                    <a:pt x="2257" y="3954"/>
                    <a:pt x="2599" y="3773"/>
                    <a:pt x="2791" y="3266"/>
                  </a:cubicBezTo>
                  <a:cubicBezTo>
                    <a:pt x="3051" y="2580"/>
                    <a:pt x="2803" y="2083"/>
                    <a:pt x="2413" y="1138"/>
                  </a:cubicBezTo>
                  <a:cubicBezTo>
                    <a:pt x="2086" y="346"/>
                    <a:pt x="2318" y="286"/>
                    <a:pt x="2318" y="286"/>
                  </a:cubicBezTo>
                  <a:lnTo>
                    <a:pt x="1419"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82" name="Google Shape;5882;p77"/>
            <p:cNvSpPr/>
            <p:nvPr/>
          </p:nvSpPr>
          <p:spPr>
            <a:xfrm flipH="1">
              <a:off x="5957828" y="1928685"/>
              <a:ext cx="279945" cy="362772"/>
            </a:xfrm>
            <a:custGeom>
              <a:avLst/>
              <a:gdLst/>
              <a:ahLst/>
              <a:cxnLst/>
              <a:rect l="l" t="t" r="r" b="b"/>
              <a:pathLst>
                <a:path w="3052" h="3955" extrusionOk="0">
                  <a:moveTo>
                    <a:pt x="1632" y="1"/>
                  </a:moveTo>
                  <a:lnTo>
                    <a:pt x="734" y="286"/>
                  </a:lnTo>
                  <a:cubicBezTo>
                    <a:pt x="734" y="286"/>
                    <a:pt x="967" y="346"/>
                    <a:pt x="639" y="1138"/>
                  </a:cubicBezTo>
                  <a:cubicBezTo>
                    <a:pt x="249" y="2083"/>
                    <a:pt x="0" y="2580"/>
                    <a:pt x="260" y="3266"/>
                  </a:cubicBezTo>
                  <a:cubicBezTo>
                    <a:pt x="453" y="3773"/>
                    <a:pt x="794" y="3954"/>
                    <a:pt x="1111" y="3954"/>
                  </a:cubicBezTo>
                  <a:cubicBezTo>
                    <a:pt x="1486" y="3954"/>
                    <a:pt x="1826" y="3700"/>
                    <a:pt x="1846" y="3432"/>
                  </a:cubicBezTo>
                  <a:cubicBezTo>
                    <a:pt x="1863" y="3182"/>
                    <a:pt x="1645" y="2885"/>
                    <a:pt x="1338" y="2885"/>
                  </a:cubicBezTo>
                  <a:cubicBezTo>
                    <a:pt x="1232" y="2885"/>
                    <a:pt x="1115" y="2921"/>
                    <a:pt x="994" y="3006"/>
                  </a:cubicBezTo>
                  <a:cubicBezTo>
                    <a:pt x="682" y="1666"/>
                    <a:pt x="1984" y="1585"/>
                    <a:pt x="2306" y="1585"/>
                  </a:cubicBezTo>
                  <a:cubicBezTo>
                    <a:pt x="2351" y="1585"/>
                    <a:pt x="2377" y="1586"/>
                    <a:pt x="2377" y="1586"/>
                  </a:cubicBezTo>
                  <a:cubicBezTo>
                    <a:pt x="3051" y="948"/>
                    <a:pt x="2626" y="97"/>
                    <a:pt x="1632"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83" name="Google Shape;5883;p77"/>
            <p:cNvSpPr/>
            <p:nvPr/>
          </p:nvSpPr>
          <p:spPr>
            <a:xfrm flipH="1">
              <a:off x="5894433" y="1709647"/>
              <a:ext cx="1689116" cy="299482"/>
            </a:xfrm>
            <a:custGeom>
              <a:avLst/>
              <a:gdLst/>
              <a:ahLst/>
              <a:cxnLst/>
              <a:rect l="l" t="t" r="r" b="b"/>
              <a:pathLst>
                <a:path w="18415" h="3265" extrusionOk="0">
                  <a:moveTo>
                    <a:pt x="5003" y="1"/>
                  </a:moveTo>
                  <a:lnTo>
                    <a:pt x="4710" y="236"/>
                  </a:lnTo>
                  <a:lnTo>
                    <a:pt x="2071" y="307"/>
                  </a:lnTo>
                  <a:cubicBezTo>
                    <a:pt x="1528" y="426"/>
                    <a:pt x="783" y="781"/>
                    <a:pt x="391" y="1101"/>
                  </a:cubicBezTo>
                  <a:cubicBezTo>
                    <a:pt x="1" y="1420"/>
                    <a:pt x="74" y="3016"/>
                    <a:pt x="784" y="3265"/>
                  </a:cubicBezTo>
                  <a:lnTo>
                    <a:pt x="17423" y="3265"/>
                  </a:lnTo>
                  <a:cubicBezTo>
                    <a:pt x="18132" y="3016"/>
                    <a:pt x="18415" y="1419"/>
                    <a:pt x="18025" y="1101"/>
                  </a:cubicBezTo>
                  <a:cubicBezTo>
                    <a:pt x="17635" y="781"/>
                    <a:pt x="16889" y="427"/>
                    <a:pt x="16346" y="307"/>
                  </a:cubicBezTo>
                  <a:lnTo>
                    <a:pt x="13708" y="236"/>
                  </a:lnTo>
                  <a:lnTo>
                    <a:pt x="13414" y="1"/>
                  </a:lnTo>
                  <a:lnTo>
                    <a:pt x="9209" y="115"/>
                  </a:lnTo>
                  <a:lnTo>
                    <a:pt x="5003"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84" name="Google Shape;5884;p77"/>
            <p:cNvSpPr/>
            <p:nvPr/>
          </p:nvSpPr>
          <p:spPr>
            <a:xfrm flipH="1">
              <a:off x="5977262" y="1710747"/>
              <a:ext cx="1519975" cy="110620"/>
            </a:xfrm>
            <a:custGeom>
              <a:avLst/>
              <a:gdLst/>
              <a:ahLst/>
              <a:cxnLst/>
              <a:rect l="l" t="t" r="r" b="b"/>
              <a:pathLst>
                <a:path w="16571" h="1206" extrusionOk="0">
                  <a:moveTo>
                    <a:pt x="4370" y="0"/>
                  </a:moveTo>
                  <a:lnTo>
                    <a:pt x="4098" y="236"/>
                  </a:lnTo>
                  <a:lnTo>
                    <a:pt x="1643" y="307"/>
                  </a:lnTo>
                  <a:cubicBezTo>
                    <a:pt x="1135" y="425"/>
                    <a:pt x="442" y="780"/>
                    <a:pt x="79" y="1100"/>
                  </a:cubicBezTo>
                  <a:cubicBezTo>
                    <a:pt x="50" y="1126"/>
                    <a:pt x="24" y="1163"/>
                    <a:pt x="0" y="1206"/>
                  </a:cubicBezTo>
                  <a:lnTo>
                    <a:pt x="16570" y="1206"/>
                  </a:lnTo>
                  <a:cubicBezTo>
                    <a:pt x="16548" y="1163"/>
                    <a:pt x="16523" y="1126"/>
                    <a:pt x="16494" y="1100"/>
                  </a:cubicBezTo>
                  <a:cubicBezTo>
                    <a:pt x="16128" y="780"/>
                    <a:pt x="15433" y="425"/>
                    <a:pt x="14928" y="307"/>
                  </a:cubicBezTo>
                  <a:lnTo>
                    <a:pt x="12473" y="236"/>
                  </a:lnTo>
                  <a:lnTo>
                    <a:pt x="12200" y="0"/>
                  </a:lnTo>
                  <a:lnTo>
                    <a:pt x="8286" y="114"/>
                  </a:lnTo>
                  <a:lnTo>
                    <a:pt x="4370"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85" name="Google Shape;5885;p77"/>
            <p:cNvSpPr/>
            <p:nvPr/>
          </p:nvSpPr>
          <p:spPr>
            <a:xfrm flipH="1">
              <a:off x="6071097" y="1251758"/>
              <a:ext cx="1325701" cy="493847"/>
            </a:xfrm>
            <a:custGeom>
              <a:avLst/>
              <a:gdLst/>
              <a:ahLst/>
              <a:cxnLst/>
              <a:rect l="l" t="t" r="r" b="b"/>
              <a:pathLst>
                <a:path w="14453" h="5384" extrusionOk="0">
                  <a:moveTo>
                    <a:pt x="7180" y="1"/>
                  </a:moveTo>
                  <a:cubicBezTo>
                    <a:pt x="6079" y="1"/>
                    <a:pt x="5130" y="489"/>
                    <a:pt x="4676" y="1199"/>
                  </a:cubicBezTo>
                  <a:cubicBezTo>
                    <a:pt x="4293" y="1046"/>
                    <a:pt x="3858" y="960"/>
                    <a:pt x="3395" y="960"/>
                  </a:cubicBezTo>
                  <a:cubicBezTo>
                    <a:pt x="2193" y="960"/>
                    <a:pt x="1174" y="1540"/>
                    <a:pt x="781" y="2355"/>
                  </a:cubicBezTo>
                  <a:cubicBezTo>
                    <a:pt x="371" y="3073"/>
                    <a:pt x="1" y="4384"/>
                    <a:pt x="37" y="5284"/>
                  </a:cubicBezTo>
                  <a:cubicBezTo>
                    <a:pt x="530" y="5359"/>
                    <a:pt x="2296" y="5384"/>
                    <a:pt x="4431" y="5384"/>
                  </a:cubicBezTo>
                  <a:cubicBezTo>
                    <a:pt x="8703" y="5384"/>
                    <a:pt x="14452" y="5284"/>
                    <a:pt x="14452" y="5284"/>
                  </a:cubicBezTo>
                  <a:cubicBezTo>
                    <a:pt x="14452" y="5284"/>
                    <a:pt x="14158" y="3120"/>
                    <a:pt x="13649" y="2390"/>
                  </a:cubicBezTo>
                  <a:cubicBezTo>
                    <a:pt x="13646" y="2386"/>
                    <a:pt x="13641" y="2382"/>
                    <a:pt x="13639" y="2377"/>
                  </a:cubicBezTo>
                  <a:cubicBezTo>
                    <a:pt x="13254" y="1550"/>
                    <a:pt x="12224" y="960"/>
                    <a:pt x="11012" y="960"/>
                  </a:cubicBezTo>
                  <a:cubicBezTo>
                    <a:pt x="10535" y="960"/>
                    <a:pt x="10087" y="1051"/>
                    <a:pt x="9693" y="1212"/>
                  </a:cubicBezTo>
                  <a:cubicBezTo>
                    <a:pt x="9243" y="496"/>
                    <a:pt x="8288" y="1"/>
                    <a:pt x="718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86" name="Google Shape;5886;p77"/>
            <p:cNvSpPr/>
            <p:nvPr/>
          </p:nvSpPr>
          <p:spPr>
            <a:xfrm flipH="1">
              <a:off x="6207127" y="1342290"/>
              <a:ext cx="1044839" cy="389097"/>
            </a:xfrm>
            <a:custGeom>
              <a:avLst/>
              <a:gdLst/>
              <a:ahLst/>
              <a:cxnLst/>
              <a:rect l="l" t="t" r="r" b="b"/>
              <a:pathLst>
                <a:path w="11391" h="4242" extrusionOk="0">
                  <a:moveTo>
                    <a:pt x="5660" y="1"/>
                  </a:moveTo>
                  <a:cubicBezTo>
                    <a:pt x="4793" y="1"/>
                    <a:pt x="4045" y="386"/>
                    <a:pt x="3686" y="945"/>
                  </a:cubicBezTo>
                  <a:cubicBezTo>
                    <a:pt x="3384" y="826"/>
                    <a:pt x="3041" y="756"/>
                    <a:pt x="2677" y="756"/>
                  </a:cubicBezTo>
                  <a:cubicBezTo>
                    <a:pt x="1731" y="756"/>
                    <a:pt x="927" y="1214"/>
                    <a:pt x="617" y="1855"/>
                  </a:cubicBezTo>
                  <a:cubicBezTo>
                    <a:pt x="294" y="2422"/>
                    <a:pt x="1" y="3454"/>
                    <a:pt x="30" y="4163"/>
                  </a:cubicBezTo>
                  <a:cubicBezTo>
                    <a:pt x="418" y="4222"/>
                    <a:pt x="1810" y="4241"/>
                    <a:pt x="3493" y="4241"/>
                  </a:cubicBezTo>
                  <a:cubicBezTo>
                    <a:pt x="6859" y="4241"/>
                    <a:pt x="11390" y="4163"/>
                    <a:pt x="11390" y="4163"/>
                  </a:cubicBezTo>
                  <a:cubicBezTo>
                    <a:pt x="11390" y="4163"/>
                    <a:pt x="11160" y="2459"/>
                    <a:pt x="10760" y="1882"/>
                  </a:cubicBezTo>
                  <a:cubicBezTo>
                    <a:pt x="10757" y="1879"/>
                    <a:pt x="10754" y="1877"/>
                    <a:pt x="10750" y="1873"/>
                  </a:cubicBezTo>
                  <a:cubicBezTo>
                    <a:pt x="10447" y="1222"/>
                    <a:pt x="9636" y="755"/>
                    <a:pt x="8680" y="755"/>
                  </a:cubicBezTo>
                  <a:cubicBezTo>
                    <a:pt x="8305" y="755"/>
                    <a:pt x="7951" y="828"/>
                    <a:pt x="7641" y="956"/>
                  </a:cubicBezTo>
                  <a:cubicBezTo>
                    <a:pt x="7286" y="391"/>
                    <a:pt x="6533" y="1"/>
                    <a:pt x="566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8" name="Google Shape;1957;p42"/>
          <p:cNvSpPr/>
          <p:nvPr/>
        </p:nvSpPr>
        <p:spPr>
          <a:xfrm rot="6721224">
            <a:off x="830571" y="3507176"/>
            <a:ext cx="3867320" cy="3867320"/>
          </a:xfrm>
          <a:prstGeom prst="chord">
            <a:avLst>
              <a:gd name="adj1" fmla="val 2735355"/>
              <a:gd name="adj2" fmla="val 16227647"/>
            </a:avLst>
          </a:prstGeom>
          <a:solidFill>
            <a:srgbClr val="9E355A">
              <a:alpha val="30899"/>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2" name="Google Shape;2334;p48"/>
          <p:cNvGrpSpPr/>
          <p:nvPr/>
        </p:nvGrpSpPr>
        <p:grpSpPr>
          <a:xfrm flipH="1">
            <a:off x="916020" y="1111708"/>
            <a:ext cx="2675229" cy="4905601"/>
            <a:chOff x="5431894" y="1723978"/>
            <a:chExt cx="1719599" cy="2917726"/>
          </a:xfrm>
        </p:grpSpPr>
        <p:sp>
          <p:nvSpPr>
            <p:cNvPr id="3" name="Google Shape;2335;p48"/>
            <p:cNvSpPr/>
            <p:nvPr/>
          </p:nvSpPr>
          <p:spPr>
            <a:xfrm flipH="1">
              <a:off x="6907771" y="1925663"/>
              <a:ext cx="226719" cy="254422"/>
            </a:xfrm>
            <a:custGeom>
              <a:avLst/>
              <a:gdLst/>
              <a:ahLst/>
              <a:cxnLst/>
              <a:rect l="l" t="t" r="r" b="b"/>
              <a:pathLst>
                <a:path w="3560" h="3995" extrusionOk="0">
                  <a:moveTo>
                    <a:pt x="557" y="0"/>
                  </a:moveTo>
                  <a:cubicBezTo>
                    <a:pt x="438" y="0"/>
                    <a:pt x="344" y="81"/>
                    <a:pt x="312" y="303"/>
                  </a:cubicBezTo>
                  <a:cubicBezTo>
                    <a:pt x="223" y="792"/>
                    <a:pt x="1" y="2037"/>
                    <a:pt x="890" y="2438"/>
                  </a:cubicBezTo>
                  <a:cubicBezTo>
                    <a:pt x="1469" y="2705"/>
                    <a:pt x="1736" y="3550"/>
                    <a:pt x="1913" y="3995"/>
                  </a:cubicBezTo>
                  <a:lnTo>
                    <a:pt x="3559" y="3238"/>
                  </a:lnTo>
                  <a:cubicBezTo>
                    <a:pt x="2536" y="2571"/>
                    <a:pt x="2981" y="569"/>
                    <a:pt x="2536" y="347"/>
                  </a:cubicBezTo>
                  <a:cubicBezTo>
                    <a:pt x="2524" y="339"/>
                    <a:pt x="2505" y="335"/>
                    <a:pt x="2480" y="335"/>
                  </a:cubicBezTo>
                  <a:cubicBezTo>
                    <a:pt x="2304" y="335"/>
                    <a:pt x="1846" y="522"/>
                    <a:pt x="1522" y="522"/>
                  </a:cubicBezTo>
                  <a:cubicBezTo>
                    <a:pt x="1407" y="522"/>
                    <a:pt x="1309" y="499"/>
                    <a:pt x="1246" y="436"/>
                  </a:cubicBezTo>
                  <a:cubicBezTo>
                    <a:pt x="1074" y="264"/>
                    <a:pt x="773" y="0"/>
                    <a:pt x="557" y="0"/>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2336;p48"/>
            <p:cNvSpPr/>
            <p:nvPr/>
          </p:nvSpPr>
          <p:spPr>
            <a:xfrm flipH="1">
              <a:off x="6950251" y="1859942"/>
              <a:ext cx="77759" cy="195195"/>
            </a:xfrm>
            <a:custGeom>
              <a:avLst/>
              <a:gdLst/>
              <a:ahLst/>
              <a:cxnLst/>
              <a:rect l="l" t="t" r="r" b="b"/>
              <a:pathLst>
                <a:path w="1221" h="3065" extrusionOk="0">
                  <a:moveTo>
                    <a:pt x="269" y="0"/>
                  </a:moveTo>
                  <a:cubicBezTo>
                    <a:pt x="141" y="0"/>
                    <a:pt x="19" y="45"/>
                    <a:pt x="19" y="134"/>
                  </a:cubicBezTo>
                  <a:cubicBezTo>
                    <a:pt x="19" y="312"/>
                    <a:pt x="197" y="1157"/>
                    <a:pt x="153" y="1379"/>
                  </a:cubicBezTo>
                  <a:cubicBezTo>
                    <a:pt x="1" y="2595"/>
                    <a:pt x="758" y="3064"/>
                    <a:pt x="1065" y="3064"/>
                  </a:cubicBezTo>
                  <a:cubicBezTo>
                    <a:pt x="1117" y="3064"/>
                    <a:pt x="1156" y="3051"/>
                    <a:pt x="1176" y="3025"/>
                  </a:cubicBezTo>
                  <a:cubicBezTo>
                    <a:pt x="1220" y="2402"/>
                    <a:pt x="1131" y="1824"/>
                    <a:pt x="909" y="1246"/>
                  </a:cubicBezTo>
                  <a:cubicBezTo>
                    <a:pt x="775" y="890"/>
                    <a:pt x="642" y="534"/>
                    <a:pt x="553" y="134"/>
                  </a:cubicBezTo>
                  <a:cubicBezTo>
                    <a:pt x="531" y="45"/>
                    <a:pt x="397" y="0"/>
                    <a:pt x="26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337;p48"/>
            <p:cNvSpPr/>
            <p:nvPr/>
          </p:nvSpPr>
          <p:spPr>
            <a:xfrm flipH="1">
              <a:off x="7032402" y="1840773"/>
              <a:ext cx="104889" cy="132528"/>
            </a:xfrm>
            <a:custGeom>
              <a:avLst/>
              <a:gdLst/>
              <a:ahLst/>
              <a:cxnLst/>
              <a:rect l="l" t="t" r="r" b="b"/>
              <a:pathLst>
                <a:path w="1647" h="2081" extrusionOk="0">
                  <a:moveTo>
                    <a:pt x="295" y="1"/>
                  </a:moveTo>
                  <a:cubicBezTo>
                    <a:pt x="178" y="1"/>
                    <a:pt x="67" y="34"/>
                    <a:pt x="45" y="123"/>
                  </a:cubicBezTo>
                  <a:cubicBezTo>
                    <a:pt x="0" y="568"/>
                    <a:pt x="45" y="1013"/>
                    <a:pt x="134" y="1458"/>
                  </a:cubicBezTo>
                  <a:cubicBezTo>
                    <a:pt x="312" y="1680"/>
                    <a:pt x="490" y="1902"/>
                    <a:pt x="712" y="2080"/>
                  </a:cubicBezTo>
                  <a:cubicBezTo>
                    <a:pt x="801" y="2080"/>
                    <a:pt x="1646" y="2036"/>
                    <a:pt x="1513" y="1947"/>
                  </a:cubicBezTo>
                  <a:cubicBezTo>
                    <a:pt x="1201" y="1636"/>
                    <a:pt x="712" y="1324"/>
                    <a:pt x="712" y="1191"/>
                  </a:cubicBezTo>
                  <a:cubicBezTo>
                    <a:pt x="712" y="790"/>
                    <a:pt x="668" y="435"/>
                    <a:pt x="579" y="79"/>
                  </a:cubicBezTo>
                  <a:cubicBezTo>
                    <a:pt x="534" y="34"/>
                    <a:pt x="412" y="1"/>
                    <a:pt x="295" y="1"/>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2338;p48"/>
            <p:cNvSpPr/>
            <p:nvPr/>
          </p:nvSpPr>
          <p:spPr>
            <a:xfrm flipH="1">
              <a:off x="7052272" y="1894586"/>
              <a:ext cx="99221" cy="119983"/>
            </a:xfrm>
            <a:custGeom>
              <a:avLst/>
              <a:gdLst/>
              <a:ahLst/>
              <a:cxnLst/>
              <a:rect l="l" t="t" r="r" b="b"/>
              <a:pathLst>
                <a:path w="1558" h="1884" extrusionOk="0">
                  <a:moveTo>
                    <a:pt x="1120" y="1"/>
                  </a:moveTo>
                  <a:cubicBezTo>
                    <a:pt x="794" y="1"/>
                    <a:pt x="212" y="464"/>
                    <a:pt x="134" y="657"/>
                  </a:cubicBezTo>
                  <a:cubicBezTo>
                    <a:pt x="1" y="880"/>
                    <a:pt x="223" y="1458"/>
                    <a:pt x="490" y="1814"/>
                  </a:cubicBezTo>
                  <a:cubicBezTo>
                    <a:pt x="527" y="1863"/>
                    <a:pt x="560" y="1884"/>
                    <a:pt x="588" y="1884"/>
                  </a:cubicBezTo>
                  <a:cubicBezTo>
                    <a:pt x="768" y="1884"/>
                    <a:pt x="802" y="1057"/>
                    <a:pt x="802" y="1057"/>
                  </a:cubicBezTo>
                  <a:cubicBezTo>
                    <a:pt x="1024" y="969"/>
                    <a:pt x="1202" y="835"/>
                    <a:pt x="1424" y="746"/>
                  </a:cubicBezTo>
                  <a:cubicBezTo>
                    <a:pt x="1558" y="613"/>
                    <a:pt x="1469" y="212"/>
                    <a:pt x="1246" y="34"/>
                  </a:cubicBezTo>
                  <a:cubicBezTo>
                    <a:pt x="1212" y="11"/>
                    <a:pt x="1169" y="1"/>
                    <a:pt x="112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2339;p48"/>
            <p:cNvSpPr/>
            <p:nvPr/>
          </p:nvSpPr>
          <p:spPr>
            <a:xfrm flipH="1">
              <a:off x="7029601" y="1954193"/>
              <a:ext cx="93553" cy="116098"/>
            </a:xfrm>
            <a:custGeom>
              <a:avLst/>
              <a:gdLst/>
              <a:ahLst/>
              <a:cxnLst/>
              <a:rect l="l" t="t" r="r" b="b"/>
              <a:pathLst>
                <a:path w="1469" h="1823" extrusionOk="0">
                  <a:moveTo>
                    <a:pt x="1098" y="1"/>
                  </a:moveTo>
                  <a:cubicBezTo>
                    <a:pt x="804" y="1"/>
                    <a:pt x="207" y="505"/>
                    <a:pt x="90" y="700"/>
                  </a:cubicBezTo>
                  <a:cubicBezTo>
                    <a:pt x="1" y="1056"/>
                    <a:pt x="134" y="1456"/>
                    <a:pt x="401" y="1767"/>
                  </a:cubicBezTo>
                  <a:cubicBezTo>
                    <a:pt x="439" y="1806"/>
                    <a:pt x="473" y="1822"/>
                    <a:pt x="502" y="1822"/>
                  </a:cubicBezTo>
                  <a:cubicBezTo>
                    <a:pt x="712" y="1822"/>
                    <a:pt x="712" y="967"/>
                    <a:pt x="712" y="967"/>
                  </a:cubicBezTo>
                  <a:cubicBezTo>
                    <a:pt x="935" y="878"/>
                    <a:pt x="1113" y="789"/>
                    <a:pt x="1335" y="655"/>
                  </a:cubicBezTo>
                  <a:cubicBezTo>
                    <a:pt x="1469" y="566"/>
                    <a:pt x="1469" y="210"/>
                    <a:pt x="1202" y="33"/>
                  </a:cubicBezTo>
                  <a:cubicBezTo>
                    <a:pt x="1174" y="11"/>
                    <a:pt x="1139" y="1"/>
                    <a:pt x="109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340;p48"/>
            <p:cNvSpPr/>
            <p:nvPr/>
          </p:nvSpPr>
          <p:spPr>
            <a:xfrm flipH="1">
              <a:off x="5582064" y="2115503"/>
              <a:ext cx="87885" cy="84383"/>
            </a:xfrm>
            <a:custGeom>
              <a:avLst/>
              <a:gdLst/>
              <a:ahLst/>
              <a:cxnLst/>
              <a:rect l="l" t="t" r="r" b="b"/>
              <a:pathLst>
                <a:path w="1380" h="1325" extrusionOk="0">
                  <a:moveTo>
                    <a:pt x="852" y="1"/>
                  </a:moveTo>
                  <a:cubicBezTo>
                    <a:pt x="593" y="1"/>
                    <a:pt x="465" y="495"/>
                    <a:pt x="1" y="1191"/>
                  </a:cubicBezTo>
                  <a:cubicBezTo>
                    <a:pt x="223" y="1236"/>
                    <a:pt x="446" y="1280"/>
                    <a:pt x="668" y="1325"/>
                  </a:cubicBezTo>
                  <a:cubicBezTo>
                    <a:pt x="712" y="1280"/>
                    <a:pt x="1380" y="213"/>
                    <a:pt x="979" y="35"/>
                  </a:cubicBezTo>
                  <a:cubicBezTo>
                    <a:pt x="933" y="12"/>
                    <a:pt x="891" y="1"/>
                    <a:pt x="852" y="1"/>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341;p48"/>
            <p:cNvSpPr/>
            <p:nvPr/>
          </p:nvSpPr>
          <p:spPr>
            <a:xfrm flipH="1">
              <a:off x="5616071" y="2183263"/>
              <a:ext cx="73684" cy="127115"/>
            </a:xfrm>
            <a:custGeom>
              <a:avLst/>
              <a:gdLst/>
              <a:ahLst/>
              <a:cxnLst/>
              <a:rect l="l" t="t" r="r" b="b"/>
              <a:pathLst>
                <a:path w="1157" h="1996" extrusionOk="0">
                  <a:moveTo>
                    <a:pt x="505" y="1"/>
                  </a:moveTo>
                  <a:cubicBezTo>
                    <a:pt x="436" y="1"/>
                    <a:pt x="370" y="25"/>
                    <a:pt x="312" y="83"/>
                  </a:cubicBezTo>
                  <a:cubicBezTo>
                    <a:pt x="45" y="394"/>
                    <a:pt x="89" y="1373"/>
                    <a:pt x="0" y="1996"/>
                  </a:cubicBezTo>
                  <a:lnTo>
                    <a:pt x="401" y="1640"/>
                  </a:lnTo>
                  <a:cubicBezTo>
                    <a:pt x="401" y="1640"/>
                    <a:pt x="1157" y="795"/>
                    <a:pt x="1068" y="528"/>
                  </a:cubicBezTo>
                  <a:cubicBezTo>
                    <a:pt x="1033" y="319"/>
                    <a:pt x="753" y="1"/>
                    <a:pt x="505" y="1"/>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342;p48"/>
            <p:cNvSpPr/>
            <p:nvPr/>
          </p:nvSpPr>
          <p:spPr>
            <a:xfrm flipH="1">
              <a:off x="5514047" y="2164158"/>
              <a:ext cx="204047" cy="251046"/>
            </a:xfrm>
            <a:custGeom>
              <a:avLst/>
              <a:gdLst/>
              <a:ahLst/>
              <a:cxnLst/>
              <a:rect l="l" t="t" r="r" b="b"/>
              <a:pathLst>
                <a:path w="3204" h="3942" extrusionOk="0">
                  <a:moveTo>
                    <a:pt x="2244" y="0"/>
                  </a:moveTo>
                  <a:cubicBezTo>
                    <a:pt x="1398" y="0"/>
                    <a:pt x="1" y="3096"/>
                    <a:pt x="1" y="3096"/>
                  </a:cubicBezTo>
                  <a:lnTo>
                    <a:pt x="1246" y="3941"/>
                  </a:lnTo>
                  <a:cubicBezTo>
                    <a:pt x="1424" y="3363"/>
                    <a:pt x="1780" y="2829"/>
                    <a:pt x="2225" y="2429"/>
                  </a:cubicBezTo>
                  <a:cubicBezTo>
                    <a:pt x="2403" y="2251"/>
                    <a:pt x="3203" y="694"/>
                    <a:pt x="2447" y="72"/>
                  </a:cubicBezTo>
                  <a:cubicBezTo>
                    <a:pt x="2384" y="23"/>
                    <a:pt x="2316" y="0"/>
                    <a:pt x="2244" y="0"/>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343;p48"/>
            <p:cNvSpPr/>
            <p:nvPr/>
          </p:nvSpPr>
          <p:spPr>
            <a:xfrm flipH="1">
              <a:off x="5514048" y="2163330"/>
              <a:ext cx="141699" cy="187361"/>
            </a:xfrm>
            <a:custGeom>
              <a:avLst/>
              <a:gdLst/>
              <a:ahLst/>
              <a:cxnLst/>
              <a:rect l="l" t="t" r="r" b="b"/>
              <a:pathLst>
                <a:path w="2225" h="2942" extrusionOk="0">
                  <a:moveTo>
                    <a:pt x="1310" y="0"/>
                  </a:moveTo>
                  <a:cubicBezTo>
                    <a:pt x="1254" y="0"/>
                    <a:pt x="1206" y="36"/>
                    <a:pt x="1157" y="85"/>
                  </a:cubicBezTo>
                  <a:cubicBezTo>
                    <a:pt x="1068" y="218"/>
                    <a:pt x="1023" y="396"/>
                    <a:pt x="1023" y="529"/>
                  </a:cubicBezTo>
                  <a:cubicBezTo>
                    <a:pt x="1112" y="1019"/>
                    <a:pt x="1068" y="1508"/>
                    <a:pt x="845" y="1953"/>
                  </a:cubicBezTo>
                  <a:cubicBezTo>
                    <a:pt x="712" y="2086"/>
                    <a:pt x="0" y="2042"/>
                    <a:pt x="45" y="2665"/>
                  </a:cubicBezTo>
                  <a:cubicBezTo>
                    <a:pt x="45" y="2762"/>
                    <a:pt x="112" y="2941"/>
                    <a:pt x="336" y="2941"/>
                  </a:cubicBezTo>
                  <a:cubicBezTo>
                    <a:pt x="519" y="2941"/>
                    <a:pt x="806" y="2822"/>
                    <a:pt x="1246" y="2442"/>
                  </a:cubicBezTo>
                  <a:cubicBezTo>
                    <a:pt x="1424" y="2264"/>
                    <a:pt x="2224" y="707"/>
                    <a:pt x="1468" y="85"/>
                  </a:cubicBezTo>
                  <a:cubicBezTo>
                    <a:pt x="1408" y="24"/>
                    <a:pt x="1357" y="0"/>
                    <a:pt x="1310" y="0"/>
                  </a:cubicBez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344;p48"/>
            <p:cNvSpPr/>
            <p:nvPr/>
          </p:nvSpPr>
          <p:spPr>
            <a:xfrm flipH="1">
              <a:off x="5516915" y="2161610"/>
              <a:ext cx="112722" cy="173478"/>
            </a:xfrm>
            <a:custGeom>
              <a:avLst/>
              <a:gdLst/>
              <a:ahLst/>
              <a:cxnLst/>
              <a:rect l="l" t="t" r="r" b="b"/>
              <a:pathLst>
                <a:path w="1770" h="2724" extrusionOk="0">
                  <a:moveTo>
                    <a:pt x="819" y="0"/>
                  </a:moveTo>
                  <a:cubicBezTo>
                    <a:pt x="780" y="0"/>
                    <a:pt x="747" y="23"/>
                    <a:pt x="702" y="67"/>
                  </a:cubicBezTo>
                  <a:cubicBezTo>
                    <a:pt x="569" y="201"/>
                    <a:pt x="524" y="378"/>
                    <a:pt x="524" y="512"/>
                  </a:cubicBezTo>
                  <a:cubicBezTo>
                    <a:pt x="658" y="1001"/>
                    <a:pt x="569" y="1491"/>
                    <a:pt x="346" y="1935"/>
                  </a:cubicBezTo>
                  <a:cubicBezTo>
                    <a:pt x="247" y="2035"/>
                    <a:pt x="0" y="2724"/>
                    <a:pt x="264" y="2724"/>
                  </a:cubicBezTo>
                  <a:cubicBezTo>
                    <a:pt x="355" y="2724"/>
                    <a:pt x="507" y="2642"/>
                    <a:pt x="747" y="2425"/>
                  </a:cubicBezTo>
                  <a:cubicBezTo>
                    <a:pt x="925" y="2247"/>
                    <a:pt x="1770" y="690"/>
                    <a:pt x="969" y="67"/>
                  </a:cubicBezTo>
                  <a:cubicBezTo>
                    <a:pt x="902" y="23"/>
                    <a:pt x="858"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345;p48"/>
            <p:cNvSpPr/>
            <p:nvPr/>
          </p:nvSpPr>
          <p:spPr>
            <a:xfrm flipH="1">
              <a:off x="5431894" y="1723978"/>
              <a:ext cx="240857" cy="609083"/>
            </a:xfrm>
            <a:custGeom>
              <a:avLst/>
              <a:gdLst/>
              <a:ahLst/>
              <a:cxnLst/>
              <a:rect l="l" t="t" r="r" b="b"/>
              <a:pathLst>
                <a:path w="3782" h="9564" extrusionOk="0">
                  <a:moveTo>
                    <a:pt x="3648" y="0"/>
                  </a:moveTo>
                  <a:lnTo>
                    <a:pt x="0" y="9297"/>
                  </a:lnTo>
                  <a:lnTo>
                    <a:pt x="223" y="9564"/>
                  </a:lnTo>
                  <a:lnTo>
                    <a:pt x="3781" y="89"/>
                  </a:lnTo>
                  <a:lnTo>
                    <a:pt x="3648" y="0"/>
                  </a:lnTo>
                  <a:close/>
                </a:path>
              </a:pathLst>
            </a:custGeom>
            <a:solidFill>
              <a:srgbClr val="3D2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346;p48"/>
            <p:cNvSpPr/>
            <p:nvPr/>
          </p:nvSpPr>
          <p:spPr>
            <a:xfrm flipH="1">
              <a:off x="5545255" y="2107734"/>
              <a:ext cx="70881" cy="114824"/>
            </a:xfrm>
            <a:custGeom>
              <a:avLst/>
              <a:gdLst/>
              <a:ahLst/>
              <a:cxnLst/>
              <a:rect l="l" t="t" r="r" b="b"/>
              <a:pathLst>
                <a:path w="1113" h="1803" extrusionOk="0">
                  <a:moveTo>
                    <a:pt x="484" y="1"/>
                  </a:moveTo>
                  <a:cubicBezTo>
                    <a:pt x="457" y="1"/>
                    <a:pt x="429" y="8"/>
                    <a:pt x="401" y="23"/>
                  </a:cubicBezTo>
                  <a:cubicBezTo>
                    <a:pt x="1" y="290"/>
                    <a:pt x="446" y="691"/>
                    <a:pt x="624" y="1803"/>
                  </a:cubicBezTo>
                  <a:cubicBezTo>
                    <a:pt x="624" y="1803"/>
                    <a:pt x="1113" y="1402"/>
                    <a:pt x="1113" y="1313"/>
                  </a:cubicBezTo>
                  <a:cubicBezTo>
                    <a:pt x="1113" y="1272"/>
                    <a:pt x="844" y="1"/>
                    <a:pt x="484"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347;p48"/>
            <p:cNvSpPr/>
            <p:nvPr/>
          </p:nvSpPr>
          <p:spPr>
            <a:xfrm flipH="1">
              <a:off x="5570728" y="2171863"/>
              <a:ext cx="85019" cy="96037"/>
            </a:xfrm>
            <a:custGeom>
              <a:avLst/>
              <a:gdLst/>
              <a:ahLst/>
              <a:cxnLst/>
              <a:rect l="l" t="t" r="r" b="b"/>
              <a:pathLst>
                <a:path w="1335" h="1508" extrusionOk="0">
                  <a:moveTo>
                    <a:pt x="492" y="0"/>
                  </a:moveTo>
                  <a:cubicBezTo>
                    <a:pt x="425" y="0"/>
                    <a:pt x="363" y="25"/>
                    <a:pt x="312" y="84"/>
                  </a:cubicBezTo>
                  <a:cubicBezTo>
                    <a:pt x="0" y="440"/>
                    <a:pt x="712" y="707"/>
                    <a:pt x="1246" y="1507"/>
                  </a:cubicBezTo>
                  <a:cubicBezTo>
                    <a:pt x="1290" y="1196"/>
                    <a:pt x="1335" y="929"/>
                    <a:pt x="1335" y="662"/>
                  </a:cubicBezTo>
                  <a:cubicBezTo>
                    <a:pt x="1298" y="625"/>
                    <a:pt x="827" y="0"/>
                    <a:pt x="4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2348;p48"/>
            <p:cNvSpPr/>
            <p:nvPr/>
          </p:nvSpPr>
          <p:spPr>
            <a:xfrm flipH="1">
              <a:off x="5582064" y="2237075"/>
              <a:ext cx="73684" cy="81835"/>
            </a:xfrm>
            <a:custGeom>
              <a:avLst/>
              <a:gdLst/>
              <a:ahLst/>
              <a:cxnLst/>
              <a:rect l="l" t="t" r="r" b="b"/>
              <a:pathLst>
                <a:path w="1157" h="1285" extrusionOk="0">
                  <a:moveTo>
                    <a:pt x="372" y="1"/>
                  </a:moveTo>
                  <a:cubicBezTo>
                    <a:pt x="308" y="1"/>
                    <a:pt x="256" y="25"/>
                    <a:pt x="223" y="83"/>
                  </a:cubicBezTo>
                  <a:cubicBezTo>
                    <a:pt x="0" y="394"/>
                    <a:pt x="534" y="750"/>
                    <a:pt x="979" y="1284"/>
                  </a:cubicBezTo>
                  <a:cubicBezTo>
                    <a:pt x="1023" y="1017"/>
                    <a:pt x="1112" y="750"/>
                    <a:pt x="1157" y="483"/>
                  </a:cubicBezTo>
                  <a:cubicBezTo>
                    <a:pt x="1121" y="447"/>
                    <a:pt x="645" y="1"/>
                    <a:pt x="3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49;p48"/>
            <p:cNvSpPr/>
            <p:nvPr/>
          </p:nvSpPr>
          <p:spPr>
            <a:xfrm flipH="1">
              <a:off x="5596200" y="2315979"/>
              <a:ext cx="167237" cy="121893"/>
            </a:xfrm>
            <a:custGeom>
              <a:avLst/>
              <a:gdLst/>
              <a:ahLst/>
              <a:cxnLst/>
              <a:rect l="l" t="t" r="r" b="b"/>
              <a:pathLst>
                <a:path w="2626" h="1914" extrusionOk="0">
                  <a:moveTo>
                    <a:pt x="446" y="1"/>
                  </a:moveTo>
                  <a:lnTo>
                    <a:pt x="1" y="935"/>
                  </a:lnTo>
                  <a:lnTo>
                    <a:pt x="2314" y="1913"/>
                  </a:lnTo>
                  <a:lnTo>
                    <a:pt x="2625" y="1246"/>
                  </a:lnTo>
                  <a:lnTo>
                    <a:pt x="4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50;p48"/>
            <p:cNvSpPr/>
            <p:nvPr/>
          </p:nvSpPr>
          <p:spPr>
            <a:xfrm flipH="1">
              <a:off x="6893634" y="2080860"/>
              <a:ext cx="150169" cy="113359"/>
            </a:xfrm>
            <a:custGeom>
              <a:avLst/>
              <a:gdLst/>
              <a:ahLst/>
              <a:cxnLst/>
              <a:rect l="l" t="t" r="r" b="b"/>
              <a:pathLst>
                <a:path w="2358" h="1780" extrusionOk="0">
                  <a:moveTo>
                    <a:pt x="1957" y="1"/>
                  </a:moveTo>
                  <a:lnTo>
                    <a:pt x="0" y="1113"/>
                  </a:lnTo>
                  <a:lnTo>
                    <a:pt x="312" y="1780"/>
                  </a:lnTo>
                  <a:lnTo>
                    <a:pt x="2358" y="979"/>
                  </a:lnTo>
                  <a:lnTo>
                    <a:pt x="19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51;p48"/>
            <p:cNvSpPr/>
            <p:nvPr/>
          </p:nvSpPr>
          <p:spPr>
            <a:xfrm flipH="1">
              <a:off x="6176931" y="3143163"/>
              <a:ext cx="379626" cy="722379"/>
            </a:xfrm>
            <a:custGeom>
              <a:avLst/>
              <a:gdLst/>
              <a:ahLst/>
              <a:cxnLst/>
              <a:rect l="l" t="t" r="r" b="b"/>
              <a:pathLst>
                <a:path w="5961" h="11343" extrusionOk="0">
                  <a:moveTo>
                    <a:pt x="3425" y="0"/>
                  </a:moveTo>
                  <a:cubicBezTo>
                    <a:pt x="3425" y="0"/>
                    <a:pt x="0" y="4093"/>
                    <a:pt x="311" y="7384"/>
                  </a:cubicBezTo>
                  <a:cubicBezTo>
                    <a:pt x="445" y="8407"/>
                    <a:pt x="667" y="9386"/>
                    <a:pt x="979" y="10364"/>
                  </a:cubicBezTo>
                  <a:lnTo>
                    <a:pt x="3203" y="5471"/>
                  </a:lnTo>
                  <a:lnTo>
                    <a:pt x="4982" y="11343"/>
                  </a:lnTo>
                  <a:cubicBezTo>
                    <a:pt x="5649" y="9786"/>
                    <a:pt x="5961" y="8096"/>
                    <a:pt x="5961" y="6450"/>
                  </a:cubicBezTo>
                  <a:cubicBezTo>
                    <a:pt x="5961" y="3648"/>
                    <a:pt x="3425" y="0"/>
                    <a:pt x="3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52;p48"/>
            <p:cNvSpPr/>
            <p:nvPr/>
          </p:nvSpPr>
          <p:spPr>
            <a:xfrm flipH="1">
              <a:off x="6072108" y="1995651"/>
              <a:ext cx="325812" cy="315941"/>
            </a:xfrm>
            <a:custGeom>
              <a:avLst/>
              <a:gdLst/>
              <a:ahLst/>
              <a:cxnLst/>
              <a:rect l="l" t="t" r="r" b="b"/>
              <a:pathLst>
                <a:path w="5116" h="4961" extrusionOk="0">
                  <a:moveTo>
                    <a:pt x="1548" y="0"/>
                  </a:moveTo>
                  <a:cubicBezTo>
                    <a:pt x="1507" y="0"/>
                    <a:pt x="1465" y="1"/>
                    <a:pt x="1423" y="4"/>
                  </a:cubicBezTo>
                  <a:cubicBezTo>
                    <a:pt x="0" y="227"/>
                    <a:pt x="1512" y="4853"/>
                    <a:pt x="1512" y="4853"/>
                  </a:cubicBezTo>
                  <a:cubicBezTo>
                    <a:pt x="2624" y="4764"/>
                    <a:pt x="2847" y="4497"/>
                    <a:pt x="2847" y="4497"/>
                  </a:cubicBezTo>
                  <a:cubicBezTo>
                    <a:pt x="2847" y="4497"/>
                    <a:pt x="3218" y="4960"/>
                    <a:pt x="3624" y="4960"/>
                  </a:cubicBezTo>
                  <a:cubicBezTo>
                    <a:pt x="3706" y="4960"/>
                    <a:pt x="3788" y="4942"/>
                    <a:pt x="3870" y="4897"/>
                  </a:cubicBezTo>
                  <a:cubicBezTo>
                    <a:pt x="4315" y="4630"/>
                    <a:pt x="4404" y="3385"/>
                    <a:pt x="4404" y="3385"/>
                  </a:cubicBezTo>
                  <a:cubicBezTo>
                    <a:pt x="4404" y="3385"/>
                    <a:pt x="5115" y="3385"/>
                    <a:pt x="5115" y="2896"/>
                  </a:cubicBezTo>
                  <a:cubicBezTo>
                    <a:pt x="5071" y="2406"/>
                    <a:pt x="4226" y="1828"/>
                    <a:pt x="4226" y="1828"/>
                  </a:cubicBezTo>
                  <a:cubicBezTo>
                    <a:pt x="4226" y="1828"/>
                    <a:pt x="5071" y="1472"/>
                    <a:pt x="4359" y="1027"/>
                  </a:cubicBezTo>
                  <a:cubicBezTo>
                    <a:pt x="4119" y="867"/>
                    <a:pt x="3847" y="787"/>
                    <a:pt x="3571" y="787"/>
                  </a:cubicBezTo>
                  <a:cubicBezTo>
                    <a:pt x="3388" y="787"/>
                    <a:pt x="3203" y="823"/>
                    <a:pt x="3025" y="894"/>
                  </a:cubicBezTo>
                  <a:cubicBezTo>
                    <a:pt x="2733" y="310"/>
                    <a:pt x="2168" y="0"/>
                    <a:pt x="1548"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53;p48"/>
            <p:cNvSpPr/>
            <p:nvPr/>
          </p:nvSpPr>
          <p:spPr>
            <a:xfrm flipH="1">
              <a:off x="6083444" y="1997498"/>
              <a:ext cx="317342" cy="316897"/>
            </a:xfrm>
            <a:custGeom>
              <a:avLst/>
              <a:gdLst/>
              <a:ahLst/>
              <a:cxnLst/>
              <a:rect l="l" t="t" r="r" b="b"/>
              <a:pathLst>
                <a:path w="4983" h="4976" extrusionOk="0">
                  <a:moveTo>
                    <a:pt x="1657" y="0"/>
                  </a:moveTo>
                  <a:cubicBezTo>
                    <a:pt x="1580" y="0"/>
                    <a:pt x="1502" y="7"/>
                    <a:pt x="1424" y="20"/>
                  </a:cubicBezTo>
                  <a:cubicBezTo>
                    <a:pt x="1" y="198"/>
                    <a:pt x="1513" y="4868"/>
                    <a:pt x="1513" y="4868"/>
                  </a:cubicBezTo>
                  <a:cubicBezTo>
                    <a:pt x="2625" y="4779"/>
                    <a:pt x="2847" y="4512"/>
                    <a:pt x="2847" y="4512"/>
                  </a:cubicBezTo>
                  <a:cubicBezTo>
                    <a:pt x="2847" y="4512"/>
                    <a:pt x="3249" y="4976"/>
                    <a:pt x="3640" y="4976"/>
                  </a:cubicBezTo>
                  <a:cubicBezTo>
                    <a:pt x="3718" y="4976"/>
                    <a:pt x="3796" y="4957"/>
                    <a:pt x="3870" y="4913"/>
                  </a:cubicBezTo>
                  <a:cubicBezTo>
                    <a:pt x="4360" y="4646"/>
                    <a:pt x="4449" y="3400"/>
                    <a:pt x="4449" y="3400"/>
                  </a:cubicBezTo>
                  <a:cubicBezTo>
                    <a:pt x="4627" y="3400"/>
                    <a:pt x="4849" y="3356"/>
                    <a:pt x="4982" y="3222"/>
                  </a:cubicBezTo>
                  <a:cubicBezTo>
                    <a:pt x="4805" y="3222"/>
                    <a:pt x="4627" y="3178"/>
                    <a:pt x="4449" y="3133"/>
                  </a:cubicBezTo>
                  <a:cubicBezTo>
                    <a:pt x="3959" y="2955"/>
                    <a:pt x="3604" y="2600"/>
                    <a:pt x="3692" y="2333"/>
                  </a:cubicBezTo>
                  <a:cubicBezTo>
                    <a:pt x="3755" y="2147"/>
                    <a:pt x="3968" y="2069"/>
                    <a:pt x="4242" y="2069"/>
                  </a:cubicBezTo>
                  <a:cubicBezTo>
                    <a:pt x="4361" y="2069"/>
                    <a:pt x="4492" y="2083"/>
                    <a:pt x="4627" y="2110"/>
                  </a:cubicBezTo>
                  <a:cubicBezTo>
                    <a:pt x="4493" y="2021"/>
                    <a:pt x="4360" y="1932"/>
                    <a:pt x="4226" y="1843"/>
                  </a:cubicBezTo>
                  <a:cubicBezTo>
                    <a:pt x="4315" y="1799"/>
                    <a:pt x="4404" y="1710"/>
                    <a:pt x="4493" y="1666"/>
                  </a:cubicBezTo>
                  <a:lnTo>
                    <a:pt x="4493" y="1666"/>
                  </a:lnTo>
                  <a:cubicBezTo>
                    <a:pt x="4193" y="1766"/>
                    <a:pt x="3868" y="1816"/>
                    <a:pt x="3536" y="1816"/>
                  </a:cubicBezTo>
                  <a:cubicBezTo>
                    <a:pt x="3426" y="1816"/>
                    <a:pt x="3314" y="1810"/>
                    <a:pt x="3203" y="1799"/>
                  </a:cubicBezTo>
                  <a:cubicBezTo>
                    <a:pt x="2447" y="1666"/>
                    <a:pt x="2091" y="1310"/>
                    <a:pt x="2314" y="909"/>
                  </a:cubicBezTo>
                  <a:cubicBezTo>
                    <a:pt x="2447" y="776"/>
                    <a:pt x="2625" y="642"/>
                    <a:pt x="2803" y="598"/>
                  </a:cubicBezTo>
                  <a:cubicBezTo>
                    <a:pt x="2537" y="218"/>
                    <a:pt x="2109" y="0"/>
                    <a:pt x="1657" y="0"/>
                  </a:cubicBezTo>
                  <a:close/>
                </a:path>
              </a:pathLst>
            </a:custGeom>
            <a:solidFill>
              <a:srgbClr val="85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54;p48"/>
            <p:cNvSpPr/>
            <p:nvPr/>
          </p:nvSpPr>
          <p:spPr>
            <a:xfrm flipH="1">
              <a:off x="6145789" y="3198632"/>
              <a:ext cx="410768" cy="1219313"/>
            </a:xfrm>
            <a:custGeom>
              <a:avLst/>
              <a:gdLst/>
              <a:ahLst/>
              <a:cxnLst/>
              <a:rect l="l" t="t" r="r" b="b"/>
              <a:pathLst>
                <a:path w="6450" h="19146" extrusionOk="0">
                  <a:moveTo>
                    <a:pt x="2159" y="1"/>
                  </a:moveTo>
                  <a:cubicBezTo>
                    <a:pt x="1440" y="1"/>
                    <a:pt x="717" y="65"/>
                    <a:pt x="0" y="197"/>
                  </a:cubicBezTo>
                  <a:lnTo>
                    <a:pt x="2758" y="19146"/>
                  </a:lnTo>
                  <a:lnTo>
                    <a:pt x="3025" y="19146"/>
                  </a:lnTo>
                  <a:lnTo>
                    <a:pt x="6450" y="775"/>
                  </a:lnTo>
                  <a:cubicBezTo>
                    <a:pt x="5077" y="268"/>
                    <a:pt x="3625" y="1"/>
                    <a:pt x="2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55;p48"/>
            <p:cNvSpPr/>
            <p:nvPr/>
          </p:nvSpPr>
          <p:spPr>
            <a:xfrm flipH="1">
              <a:off x="6196738" y="3257984"/>
              <a:ext cx="308872" cy="1159959"/>
            </a:xfrm>
            <a:custGeom>
              <a:avLst/>
              <a:gdLst/>
              <a:ahLst/>
              <a:cxnLst/>
              <a:rect l="l" t="t" r="r" b="b"/>
              <a:pathLst>
                <a:path w="4850" h="18214" extrusionOk="0">
                  <a:moveTo>
                    <a:pt x="2110" y="1"/>
                  </a:moveTo>
                  <a:cubicBezTo>
                    <a:pt x="1392" y="1"/>
                    <a:pt x="675" y="126"/>
                    <a:pt x="1" y="377"/>
                  </a:cubicBezTo>
                  <a:lnTo>
                    <a:pt x="2091" y="18214"/>
                  </a:lnTo>
                  <a:lnTo>
                    <a:pt x="2136" y="18080"/>
                  </a:lnTo>
                  <a:lnTo>
                    <a:pt x="4849" y="644"/>
                  </a:lnTo>
                  <a:cubicBezTo>
                    <a:pt x="3992" y="215"/>
                    <a:pt x="3049" y="1"/>
                    <a:pt x="2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56;p48"/>
            <p:cNvSpPr/>
            <p:nvPr/>
          </p:nvSpPr>
          <p:spPr>
            <a:xfrm flipH="1">
              <a:off x="6256221" y="3446233"/>
              <a:ext cx="187043" cy="971706"/>
            </a:xfrm>
            <a:custGeom>
              <a:avLst/>
              <a:gdLst/>
              <a:ahLst/>
              <a:cxnLst/>
              <a:rect l="l" t="t" r="r" b="b"/>
              <a:pathLst>
                <a:path w="2937" h="15258" extrusionOk="0">
                  <a:moveTo>
                    <a:pt x="0" y="1"/>
                  </a:moveTo>
                  <a:lnTo>
                    <a:pt x="1290" y="401"/>
                  </a:lnTo>
                  <a:lnTo>
                    <a:pt x="1068" y="15258"/>
                  </a:lnTo>
                  <a:lnTo>
                    <a:pt x="1112" y="15258"/>
                  </a:lnTo>
                  <a:lnTo>
                    <a:pt x="1513" y="535"/>
                  </a:lnTo>
                  <a:lnTo>
                    <a:pt x="2936" y="1"/>
                  </a:lnTo>
                  <a:lnTo>
                    <a:pt x="1468" y="26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357;p48"/>
            <p:cNvSpPr/>
            <p:nvPr/>
          </p:nvSpPr>
          <p:spPr>
            <a:xfrm flipH="1">
              <a:off x="6400720" y="3242318"/>
              <a:ext cx="153035" cy="308809"/>
            </a:xfrm>
            <a:custGeom>
              <a:avLst/>
              <a:gdLst/>
              <a:ahLst/>
              <a:cxnLst/>
              <a:rect l="l" t="t" r="r" b="b"/>
              <a:pathLst>
                <a:path w="2403" h="4849" extrusionOk="0">
                  <a:moveTo>
                    <a:pt x="2403" y="0"/>
                  </a:moveTo>
                  <a:lnTo>
                    <a:pt x="1" y="134"/>
                  </a:lnTo>
                  <a:lnTo>
                    <a:pt x="757" y="4849"/>
                  </a:lnTo>
                  <a:cubicBezTo>
                    <a:pt x="1068" y="3158"/>
                    <a:pt x="1602" y="1512"/>
                    <a:pt x="2403" y="0"/>
                  </a:cubicBezTo>
                  <a:close/>
                </a:path>
              </a:pathLst>
            </a:custGeom>
            <a:solidFill>
              <a:srgbClr val="332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358;p48"/>
            <p:cNvSpPr/>
            <p:nvPr/>
          </p:nvSpPr>
          <p:spPr>
            <a:xfrm flipH="1">
              <a:off x="6157129" y="3247986"/>
              <a:ext cx="161505" cy="339951"/>
            </a:xfrm>
            <a:custGeom>
              <a:avLst/>
              <a:gdLst/>
              <a:ahLst/>
              <a:cxnLst/>
              <a:rect l="l" t="t" r="r" b="b"/>
              <a:pathLst>
                <a:path w="2536" h="5338" extrusionOk="0">
                  <a:moveTo>
                    <a:pt x="0" y="0"/>
                  </a:moveTo>
                  <a:cubicBezTo>
                    <a:pt x="801" y="1690"/>
                    <a:pt x="1379" y="3470"/>
                    <a:pt x="1691" y="5338"/>
                  </a:cubicBezTo>
                  <a:lnTo>
                    <a:pt x="2536" y="222"/>
                  </a:lnTo>
                  <a:lnTo>
                    <a:pt x="0" y="0"/>
                  </a:lnTo>
                  <a:close/>
                </a:path>
              </a:pathLst>
            </a:custGeom>
            <a:solidFill>
              <a:srgbClr val="332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359;p48"/>
            <p:cNvSpPr/>
            <p:nvPr/>
          </p:nvSpPr>
          <p:spPr>
            <a:xfrm flipH="1">
              <a:off x="6055100" y="2508558"/>
              <a:ext cx="586475" cy="750782"/>
            </a:xfrm>
            <a:custGeom>
              <a:avLst/>
              <a:gdLst/>
              <a:ahLst/>
              <a:cxnLst/>
              <a:rect l="l" t="t" r="r" b="b"/>
              <a:pathLst>
                <a:path w="9209" h="11789" extrusionOk="0">
                  <a:moveTo>
                    <a:pt x="4890" y="1"/>
                  </a:moveTo>
                  <a:cubicBezTo>
                    <a:pt x="3519" y="1"/>
                    <a:pt x="1" y="1825"/>
                    <a:pt x="1" y="1825"/>
                  </a:cubicBezTo>
                  <a:lnTo>
                    <a:pt x="1380" y="11433"/>
                  </a:lnTo>
                  <a:lnTo>
                    <a:pt x="7918" y="11789"/>
                  </a:lnTo>
                  <a:lnTo>
                    <a:pt x="9208" y="1692"/>
                  </a:lnTo>
                  <a:cubicBezTo>
                    <a:pt x="9208" y="1692"/>
                    <a:pt x="6317" y="90"/>
                    <a:pt x="4938" y="1"/>
                  </a:cubicBezTo>
                  <a:cubicBezTo>
                    <a:pt x="4922" y="1"/>
                    <a:pt x="4906" y="1"/>
                    <a:pt x="4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360;p48"/>
            <p:cNvSpPr/>
            <p:nvPr/>
          </p:nvSpPr>
          <p:spPr>
            <a:xfrm flipH="1">
              <a:off x="6284560" y="3117626"/>
              <a:ext cx="170039" cy="133229"/>
            </a:xfrm>
            <a:custGeom>
              <a:avLst/>
              <a:gdLst/>
              <a:ahLst/>
              <a:cxnLst/>
              <a:rect l="l" t="t" r="r" b="b"/>
              <a:pathLst>
                <a:path w="2670" h="2092" extrusionOk="0">
                  <a:moveTo>
                    <a:pt x="1602" y="1"/>
                  </a:moveTo>
                  <a:lnTo>
                    <a:pt x="0" y="1958"/>
                  </a:lnTo>
                  <a:lnTo>
                    <a:pt x="801" y="1958"/>
                  </a:lnTo>
                  <a:lnTo>
                    <a:pt x="1513" y="802"/>
                  </a:lnTo>
                  <a:lnTo>
                    <a:pt x="2091" y="2047"/>
                  </a:lnTo>
                  <a:lnTo>
                    <a:pt x="2669" y="2092"/>
                  </a:lnTo>
                  <a:lnTo>
                    <a:pt x="2669" y="2092"/>
                  </a:lnTo>
                  <a:lnTo>
                    <a:pt x="16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361;p48"/>
            <p:cNvSpPr/>
            <p:nvPr/>
          </p:nvSpPr>
          <p:spPr>
            <a:xfrm flipH="1">
              <a:off x="6162794" y="2553964"/>
              <a:ext cx="345618" cy="433440"/>
            </a:xfrm>
            <a:custGeom>
              <a:avLst/>
              <a:gdLst/>
              <a:ahLst/>
              <a:cxnLst/>
              <a:rect l="l" t="t" r="r" b="b"/>
              <a:pathLst>
                <a:path w="5427" h="6806" extrusionOk="0">
                  <a:moveTo>
                    <a:pt x="5071" y="0"/>
                  </a:moveTo>
                  <a:lnTo>
                    <a:pt x="2580" y="5516"/>
                  </a:lnTo>
                  <a:lnTo>
                    <a:pt x="312" y="45"/>
                  </a:lnTo>
                  <a:lnTo>
                    <a:pt x="0" y="89"/>
                  </a:lnTo>
                  <a:lnTo>
                    <a:pt x="2536" y="6806"/>
                  </a:lnTo>
                  <a:lnTo>
                    <a:pt x="5427" y="134"/>
                  </a:lnTo>
                  <a:lnTo>
                    <a:pt x="5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362;p48"/>
            <p:cNvSpPr/>
            <p:nvPr/>
          </p:nvSpPr>
          <p:spPr>
            <a:xfrm flipH="1">
              <a:off x="6213743" y="2528427"/>
              <a:ext cx="246525" cy="93553"/>
            </a:xfrm>
            <a:custGeom>
              <a:avLst/>
              <a:gdLst/>
              <a:ahLst/>
              <a:cxnLst/>
              <a:rect l="l" t="t" r="r" b="b"/>
              <a:pathLst>
                <a:path w="3871" h="1469" extrusionOk="0">
                  <a:moveTo>
                    <a:pt x="401" y="1"/>
                  </a:moveTo>
                  <a:lnTo>
                    <a:pt x="0" y="223"/>
                  </a:lnTo>
                  <a:lnTo>
                    <a:pt x="1335" y="1469"/>
                  </a:lnTo>
                  <a:lnTo>
                    <a:pt x="1735" y="979"/>
                  </a:lnTo>
                  <a:lnTo>
                    <a:pt x="2002" y="1202"/>
                  </a:lnTo>
                  <a:lnTo>
                    <a:pt x="2269" y="1068"/>
                  </a:lnTo>
                  <a:lnTo>
                    <a:pt x="2491" y="1469"/>
                  </a:lnTo>
                  <a:lnTo>
                    <a:pt x="3870" y="179"/>
                  </a:lnTo>
                  <a:lnTo>
                    <a:pt x="3425" y="1"/>
                  </a:lnTo>
                  <a:lnTo>
                    <a:pt x="1958" y="535"/>
                  </a:lnTo>
                  <a:lnTo>
                    <a:pt x="4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363;p48"/>
            <p:cNvSpPr/>
            <p:nvPr/>
          </p:nvSpPr>
          <p:spPr>
            <a:xfrm flipH="1">
              <a:off x="6029626" y="2539763"/>
              <a:ext cx="617617" cy="1147349"/>
            </a:xfrm>
            <a:custGeom>
              <a:avLst/>
              <a:gdLst/>
              <a:ahLst/>
              <a:cxnLst/>
              <a:rect l="l" t="t" r="r" b="b"/>
              <a:pathLst>
                <a:path w="9698" h="18016" extrusionOk="0">
                  <a:moveTo>
                    <a:pt x="1" y="1"/>
                  </a:moveTo>
                  <a:lnTo>
                    <a:pt x="1" y="1"/>
                  </a:lnTo>
                  <a:cubicBezTo>
                    <a:pt x="579" y="6362"/>
                    <a:pt x="801" y="11343"/>
                    <a:pt x="1824" y="17571"/>
                  </a:cubicBezTo>
                  <a:cubicBezTo>
                    <a:pt x="1691" y="13923"/>
                    <a:pt x="3826" y="10409"/>
                    <a:pt x="4538" y="9475"/>
                  </a:cubicBezTo>
                  <a:cubicBezTo>
                    <a:pt x="4538" y="9475"/>
                    <a:pt x="7073" y="13434"/>
                    <a:pt x="7207" y="18016"/>
                  </a:cubicBezTo>
                  <a:cubicBezTo>
                    <a:pt x="7207" y="18016"/>
                    <a:pt x="9698" y="4938"/>
                    <a:pt x="9698" y="1157"/>
                  </a:cubicBezTo>
                  <a:lnTo>
                    <a:pt x="7474" y="223"/>
                  </a:lnTo>
                  <a:lnTo>
                    <a:pt x="4760" y="6539"/>
                  </a:lnTo>
                  <a:lnTo>
                    <a:pt x="2269" y="17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2364;p48"/>
            <p:cNvSpPr/>
            <p:nvPr/>
          </p:nvSpPr>
          <p:spPr>
            <a:xfrm flipH="1">
              <a:off x="6035301" y="2763546"/>
              <a:ext cx="158703" cy="923560"/>
            </a:xfrm>
            <a:custGeom>
              <a:avLst/>
              <a:gdLst/>
              <a:ahLst/>
              <a:cxnLst/>
              <a:rect l="l" t="t" r="r" b="b"/>
              <a:pathLst>
                <a:path w="2492" h="14502" extrusionOk="0">
                  <a:moveTo>
                    <a:pt x="1780" y="1"/>
                  </a:moveTo>
                  <a:cubicBezTo>
                    <a:pt x="1380" y="3737"/>
                    <a:pt x="668" y="10098"/>
                    <a:pt x="1" y="13256"/>
                  </a:cubicBezTo>
                  <a:cubicBezTo>
                    <a:pt x="45" y="13657"/>
                    <a:pt x="90" y="14057"/>
                    <a:pt x="90" y="14502"/>
                  </a:cubicBezTo>
                  <a:cubicBezTo>
                    <a:pt x="90" y="14502"/>
                    <a:pt x="1780" y="6317"/>
                    <a:pt x="2492" y="1068"/>
                  </a:cubicBezTo>
                  <a:lnTo>
                    <a:pt x="2492" y="1068"/>
                  </a:lnTo>
                  <a:cubicBezTo>
                    <a:pt x="2487" y="1069"/>
                    <a:pt x="2483" y="1070"/>
                    <a:pt x="2479" y="1070"/>
                  </a:cubicBezTo>
                  <a:cubicBezTo>
                    <a:pt x="2259" y="1070"/>
                    <a:pt x="1998" y="1"/>
                    <a:pt x="17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2365;p48"/>
            <p:cNvSpPr/>
            <p:nvPr/>
          </p:nvSpPr>
          <p:spPr>
            <a:xfrm flipH="1">
              <a:off x="6522548" y="2740875"/>
              <a:ext cx="121829" cy="917892"/>
            </a:xfrm>
            <a:custGeom>
              <a:avLst/>
              <a:gdLst/>
              <a:ahLst/>
              <a:cxnLst/>
              <a:rect l="l" t="t" r="r" b="b"/>
              <a:pathLst>
                <a:path w="1913" h="14413" extrusionOk="0">
                  <a:moveTo>
                    <a:pt x="0" y="1"/>
                  </a:moveTo>
                  <a:cubicBezTo>
                    <a:pt x="445" y="4894"/>
                    <a:pt x="890" y="9253"/>
                    <a:pt x="1779" y="14413"/>
                  </a:cubicBezTo>
                  <a:cubicBezTo>
                    <a:pt x="1735" y="13746"/>
                    <a:pt x="1779" y="13078"/>
                    <a:pt x="1913" y="12411"/>
                  </a:cubicBezTo>
                  <a:cubicBezTo>
                    <a:pt x="1601" y="10899"/>
                    <a:pt x="979" y="3693"/>
                    <a:pt x="801" y="45"/>
                  </a:cubicBezTo>
                  <a:cubicBezTo>
                    <a:pt x="801" y="45"/>
                    <a:pt x="765" y="152"/>
                    <a:pt x="560" y="152"/>
                  </a:cubicBezTo>
                  <a:cubicBezTo>
                    <a:pt x="440" y="152"/>
                    <a:pt x="262" y="1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2366;p48"/>
            <p:cNvSpPr/>
            <p:nvPr/>
          </p:nvSpPr>
          <p:spPr>
            <a:xfrm flipH="1">
              <a:off x="6239281" y="2239495"/>
              <a:ext cx="201181" cy="325876"/>
            </a:xfrm>
            <a:custGeom>
              <a:avLst/>
              <a:gdLst/>
              <a:ahLst/>
              <a:cxnLst/>
              <a:rect l="l" t="t" r="r" b="b"/>
              <a:pathLst>
                <a:path w="3159" h="5117" extrusionOk="0">
                  <a:moveTo>
                    <a:pt x="2670" y="1"/>
                  </a:moveTo>
                  <a:lnTo>
                    <a:pt x="1" y="312"/>
                  </a:lnTo>
                  <a:cubicBezTo>
                    <a:pt x="90" y="1824"/>
                    <a:pt x="134" y="4627"/>
                    <a:pt x="134" y="4627"/>
                  </a:cubicBezTo>
                  <a:lnTo>
                    <a:pt x="1691" y="5116"/>
                  </a:lnTo>
                  <a:lnTo>
                    <a:pt x="3159" y="4582"/>
                  </a:lnTo>
                  <a:lnTo>
                    <a:pt x="267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367;p48"/>
            <p:cNvSpPr/>
            <p:nvPr/>
          </p:nvSpPr>
          <p:spPr>
            <a:xfrm flipH="1">
              <a:off x="6304432" y="2545430"/>
              <a:ext cx="53878" cy="53878"/>
            </a:xfrm>
            <a:custGeom>
              <a:avLst/>
              <a:gdLst/>
              <a:ahLst/>
              <a:cxnLst/>
              <a:rect l="l" t="t" r="r" b="b"/>
              <a:pathLst>
                <a:path w="846" h="846" extrusionOk="0">
                  <a:moveTo>
                    <a:pt x="401" y="1"/>
                  </a:moveTo>
                  <a:lnTo>
                    <a:pt x="223" y="45"/>
                  </a:lnTo>
                  <a:lnTo>
                    <a:pt x="1" y="401"/>
                  </a:lnTo>
                  <a:lnTo>
                    <a:pt x="401" y="846"/>
                  </a:lnTo>
                  <a:lnTo>
                    <a:pt x="846" y="490"/>
                  </a:lnTo>
                  <a:lnTo>
                    <a:pt x="712" y="134"/>
                  </a:ln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368;p48"/>
            <p:cNvSpPr/>
            <p:nvPr/>
          </p:nvSpPr>
          <p:spPr>
            <a:xfrm flipH="1">
              <a:off x="6332706" y="2505756"/>
              <a:ext cx="119091" cy="102087"/>
            </a:xfrm>
            <a:custGeom>
              <a:avLst/>
              <a:gdLst/>
              <a:ahLst/>
              <a:cxnLst/>
              <a:rect l="l" t="t" r="r" b="b"/>
              <a:pathLst>
                <a:path w="1870" h="1603" extrusionOk="0">
                  <a:moveTo>
                    <a:pt x="223" y="1"/>
                  </a:moveTo>
                  <a:lnTo>
                    <a:pt x="1" y="490"/>
                  </a:lnTo>
                  <a:lnTo>
                    <a:pt x="1202" y="1602"/>
                  </a:lnTo>
                  <a:lnTo>
                    <a:pt x="1869" y="624"/>
                  </a:lnTo>
                  <a:lnTo>
                    <a:pt x="2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369;p48"/>
            <p:cNvSpPr/>
            <p:nvPr/>
          </p:nvSpPr>
          <p:spPr>
            <a:xfrm flipH="1">
              <a:off x="6225081" y="2508621"/>
              <a:ext cx="107691" cy="93553"/>
            </a:xfrm>
            <a:custGeom>
              <a:avLst/>
              <a:gdLst/>
              <a:ahLst/>
              <a:cxnLst/>
              <a:rect l="l" t="t" r="r" b="b"/>
              <a:pathLst>
                <a:path w="1691" h="1469" extrusionOk="0">
                  <a:moveTo>
                    <a:pt x="1423" y="0"/>
                  </a:moveTo>
                  <a:lnTo>
                    <a:pt x="0" y="579"/>
                  </a:lnTo>
                  <a:lnTo>
                    <a:pt x="489" y="1468"/>
                  </a:lnTo>
                  <a:lnTo>
                    <a:pt x="1690" y="445"/>
                  </a:lnTo>
                  <a:lnTo>
                    <a:pt x="14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370;p48"/>
            <p:cNvSpPr/>
            <p:nvPr/>
          </p:nvSpPr>
          <p:spPr>
            <a:xfrm flipH="1">
              <a:off x="6341240" y="2530783"/>
              <a:ext cx="90687" cy="68525"/>
            </a:xfrm>
            <a:custGeom>
              <a:avLst/>
              <a:gdLst/>
              <a:ahLst/>
              <a:cxnLst/>
              <a:rect l="l" t="t" r="r" b="b"/>
              <a:pathLst>
                <a:path w="1424" h="1076" extrusionOk="0">
                  <a:moveTo>
                    <a:pt x="253" y="1"/>
                  </a:moveTo>
                  <a:cubicBezTo>
                    <a:pt x="240" y="1"/>
                    <a:pt x="230" y="3"/>
                    <a:pt x="223" y="8"/>
                  </a:cubicBezTo>
                  <a:cubicBezTo>
                    <a:pt x="45" y="53"/>
                    <a:pt x="0" y="1076"/>
                    <a:pt x="134" y="1076"/>
                  </a:cubicBezTo>
                  <a:cubicBezTo>
                    <a:pt x="578" y="987"/>
                    <a:pt x="1023" y="853"/>
                    <a:pt x="1424" y="675"/>
                  </a:cubicBezTo>
                  <a:cubicBezTo>
                    <a:pt x="1424" y="675"/>
                    <a:pt x="471"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371;p48"/>
            <p:cNvSpPr/>
            <p:nvPr/>
          </p:nvSpPr>
          <p:spPr>
            <a:xfrm flipH="1">
              <a:off x="6236417" y="2536961"/>
              <a:ext cx="90687" cy="71009"/>
            </a:xfrm>
            <a:custGeom>
              <a:avLst/>
              <a:gdLst/>
              <a:ahLst/>
              <a:cxnLst/>
              <a:rect l="l" t="t" r="r" b="b"/>
              <a:pathLst>
                <a:path w="1424" h="1115" extrusionOk="0">
                  <a:moveTo>
                    <a:pt x="1290" y="0"/>
                  </a:moveTo>
                  <a:cubicBezTo>
                    <a:pt x="845" y="134"/>
                    <a:pt x="400" y="312"/>
                    <a:pt x="0" y="578"/>
                  </a:cubicBezTo>
                  <a:cubicBezTo>
                    <a:pt x="0" y="578"/>
                    <a:pt x="990" y="1115"/>
                    <a:pt x="1182" y="1115"/>
                  </a:cubicBezTo>
                  <a:cubicBezTo>
                    <a:pt x="1190" y="1115"/>
                    <a:pt x="1196" y="1114"/>
                    <a:pt x="1201" y="1112"/>
                  </a:cubicBezTo>
                  <a:cubicBezTo>
                    <a:pt x="1379" y="1023"/>
                    <a:pt x="1423" y="0"/>
                    <a:pt x="1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372;p48"/>
            <p:cNvSpPr/>
            <p:nvPr/>
          </p:nvSpPr>
          <p:spPr>
            <a:xfrm flipH="1">
              <a:off x="6522544" y="2417936"/>
              <a:ext cx="356954" cy="348548"/>
            </a:xfrm>
            <a:custGeom>
              <a:avLst/>
              <a:gdLst/>
              <a:ahLst/>
              <a:cxnLst/>
              <a:rect l="l" t="t" r="r" b="b"/>
              <a:pathLst>
                <a:path w="5605" h="5473" extrusionOk="0">
                  <a:moveTo>
                    <a:pt x="2180" y="1"/>
                  </a:moveTo>
                  <a:cubicBezTo>
                    <a:pt x="1690" y="134"/>
                    <a:pt x="0" y="2136"/>
                    <a:pt x="0" y="2136"/>
                  </a:cubicBezTo>
                  <a:cubicBezTo>
                    <a:pt x="0" y="2136"/>
                    <a:pt x="3915" y="4449"/>
                    <a:pt x="4671" y="5472"/>
                  </a:cubicBezTo>
                  <a:lnTo>
                    <a:pt x="5605" y="2047"/>
                  </a:lnTo>
                  <a:cubicBezTo>
                    <a:pt x="4582" y="1736"/>
                    <a:pt x="2180" y="1"/>
                    <a:pt x="2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2373;p48"/>
            <p:cNvSpPr/>
            <p:nvPr/>
          </p:nvSpPr>
          <p:spPr>
            <a:xfrm flipH="1">
              <a:off x="6587694" y="2519957"/>
              <a:ext cx="291805" cy="317342"/>
            </a:xfrm>
            <a:custGeom>
              <a:avLst/>
              <a:gdLst/>
              <a:ahLst/>
              <a:cxnLst/>
              <a:rect l="l" t="t" r="r" b="b"/>
              <a:pathLst>
                <a:path w="4582" h="4983" extrusionOk="0">
                  <a:moveTo>
                    <a:pt x="489" y="0"/>
                  </a:moveTo>
                  <a:lnTo>
                    <a:pt x="0" y="534"/>
                  </a:lnTo>
                  <a:cubicBezTo>
                    <a:pt x="0" y="534"/>
                    <a:pt x="3603" y="3959"/>
                    <a:pt x="4404" y="4982"/>
                  </a:cubicBezTo>
                  <a:lnTo>
                    <a:pt x="4582" y="3425"/>
                  </a:lnTo>
                  <a:cubicBezTo>
                    <a:pt x="3559" y="2402"/>
                    <a:pt x="1424" y="668"/>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2374;p48"/>
            <p:cNvSpPr/>
            <p:nvPr/>
          </p:nvSpPr>
          <p:spPr>
            <a:xfrm flipH="1">
              <a:off x="6732129" y="2109199"/>
              <a:ext cx="306006" cy="433504"/>
            </a:xfrm>
            <a:custGeom>
              <a:avLst/>
              <a:gdLst/>
              <a:ahLst/>
              <a:cxnLst/>
              <a:rect l="l" t="t" r="r" b="b"/>
              <a:pathLst>
                <a:path w="4805" h="6807" extrusionOk="0">
                  <a:moveTo>
                    <a:pt x="2358" y="0"/>
                  </a:moveTo>
                  <a:lnTo>
                    <a:pt x="0" y="1201"/>
                  </a:lnTo>
                  <a:cubicBezTo>
                    <a:pt x="0" y="1201"/>
                    <a:pt x="1824" y="6183"/>
                    <a:pt x="2580" y="6806"/>
                  </a:cubicBezTo>
                  <a:lnTo>
                    <a:pt x="4804" y="4938"/>
                  </a:lnTo>
                  <a:cubicBezTo>
                    <a:pt x="4137" y="4182"/>
                    <a:pt x="2358" y="0"/>
                    <a:pt x="2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2375;p48"/>
            <p:cNvSpPr/>
            <p:nvPr/>
          </p:nvSpPr>
          <p:spPr>
            <a:xfrm flipH="1">
              <a:off x="6831287" y="2160209"/>
              <a:ext cx="206849" cy="393828"/>
            </a:xfrm>
            <a:custGeom>
              <a:avLst/>
              <a:gdLst/>
              <a:ahLst/>
              <a:cxnLst/>
              <a:rect l="l" t="t" r="r" b="b"/>
              <a:pathLst>
                <a:path w="3248" h="6184" extrusionOk="0">
                  <a:moveTo>
                    <a:pt x="712" y="0"/>
                  </a:moveTo>
                  <a:lnTo>
                    <a:pt x="0" y="356"/>
                  </a:lnTo>
                  <a:cubicBezTo>
                    <a:pt x="0" y="356"/>
                    <a:pt x="1779" y="5560"/>
                    <a:pt x="2491" y="6183"/>
                  </a:cubicBezTo>
                  <a:lnTo>
                    <a:pt x="3247" y="5872"/>
                  </a:lnTo>
                  <a:cubicBezTo>
                    <a:pt x="2536" y="4893"/>
                    <a:pt x="1112" y="1068"/>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2376;p48"/>
            <p:cNvSpPr/>
            <p:nvPr/>
          </p:nvSpPr>
          <p:spPr>
            <a:xfrm flipH="1">
              <a:off x="5596194" y="2338650"/>
              <a:ext cx="569471" cy="504385"/>
            </a:xfrm>
            <a:custGeom>
              <a:avLst/>
              <a:gdLst/>
              <a:ahLst/>
              <a:cxnLst/>
              <a:rect l="l" t="t" r="r" b="b"/>
              <a:pathLst>
                <a:path w="8942" h="7920" extrusionOk="0">
                  <a:moveTo>
                    <a:pt x="6272" y="0"/>
                  </a:moveTo>
                  <a:cubicBezTo>
                    <a:pt x="6272" y="0"/>
                    <a:pt x="4849" y="2714"/>
                    <a:pt x="4137" y="4182"/>
                  </a:cubicBezTo>
                  <a:cubicBezTo>
                    <a:pt x="4093" y="4315"/>
                    <a:pt x="3959" y="4360"/>
                    <a:pt x="3826" y="4360"/>
                  </a:cubicBezTo>
                  <a:cubicBezTo>
                    <a:pt x="2536" y="4137"/>
                    <a:pt x="1290" y="3826"/>
                    <a:pt x="0" y="3426"/>
                  </a:cubicBezTo>
                  <a:lnTo>
                    <a:pt x="0" y="3426"/>
                  </a:lnTo>
                  <a:cubicBezTo>
                    <a:pt x="1" y="3426"/>
                    <a:pt x="655" y="7919"/>
                    <a:pt x="1359" y="7919"/>
                  </a:cubicBezTo>
                  <a:cubicBezTo>
                    <a:pt x="1366" y="7919"/>
                    <a:pt x="1373" y="7919"/>
                    <a:pt x="1379" y="7918"/>
                  </a:cubicBezTo>
                  <a:cubicBezTo>
                    <a:pt x="2758" y="7785"/>
                    <a:pt x="4449" y="7740"/>
                    <a:pt x="5427" y="7696"/>
                  </a:cubicBezTo>
                  <a:cubicBezTo>
                    <a:pt x="5872" y="7696"/>
                    <a:pt x="6272" y="7429"/>
                    <a:pt x="6450" y="7029"/>
                  </a:cubicBezTo>
                  <a:cubicBezTo>
                    <a:pt x="7295" y="5338"/>
                    <a:pt x="8941" y="1424"/>
                    <a:pt x="8941" y="1424"/>
                  </a:cubicBezTo>
                  <a:lnTo>
                    <a:pt x="62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2377;p48"/>
            <p:cNvSpPr/>
            <p:nvPr/>
          </p:nvSpPr>
          <p:spPr>
            <a:xfrm flipH="1">
              <a:off x="5593393" y="2395329"/>
              <a:ext cx="495788" cy="467575"/>
            </a:xfrm>
            <a:custGeom>
              <a:avLst/>
              <a:gdLst/>
              <a:ahLst/>
              <a:cxnLst/>
              <a:rect l="l" t="t" r="r" b="b"/>
              <a:pathLst>
                <a:path w="7785" h="7342" extrusionOk="0">
                  <a:moveTo>
                    <a:pt x="6717" y="0"/>
                  </a:moveTo>
                  <a:cubicBezTo>
                    <a:pt x="6272" y="1112"/>
                    <a:pt x="5116" y="3781"/>
                    <a:pt x="4493" y="5071"/>
                  </a:cubicBezTo>
                  <a:cubicBezTo>
                    <a:pt x="4315" y="5471"/>
                    <a:pt x="3915" y="5738"/>
                    <a:pt x="3470" y="5783"/>
                  </a:cubicBezTo>
                  <a:cubicBezTo>
                    <a:pt x="2936" y="5783"/>
                    <a:pt x="2373" y="5754"/>
                    <a:pt x="1740" y="5754"/>
                  </a:cubicBezTo>
                  <a:cubicBezTo>
                    <a:pt x="1265" y="5754"/>
                    <a:pt x="750" y="5770"/>
                    <a:pt x="178" y="5827"/>
                  </a:cubicBezTo>
                  <a:cubicBezTo>
                    <a:pt x="5" y="6521"/>
                    <a:pt x="1" y="7341"/>
                    <a:pt x="206" y="7341"/>
                  </a:cubicBezTo>
                  <a:cubicBezTo>
                    <a:pt x="212" y="7341"/>
                    <a:pt x="217" y="7341"/>
                    <a:pt x="223" y="7340"/>
                  </a:cubicBezTo>
                  <a:cubicBezTo>
                    <a:pt x="1557" y="7251"/>
                    <a:pt x="3292" y="6984"/>
                    <a:pt x="4271" y="6939"/>
                  </a:cubicBezTo>
                  <a:cubicBezTo>
                    <a:pt x="4716" y="6895"/>
                    <a:pt x="5160" y="6583"/>
                    <a:pt x="5383" y="6183"/>
                  </a:cubicBezTo>
                  <a:cubicBezTo>
                    <a:pt x="6183" y="4493"/>
                    <a:pt x="7785" y="578"/>
                    <a:pt x="7785" y="578"/>
                  </a:cubicBez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2378;p48"/>
            <p:cNvSpPr/>
            <p:nvPr/>
          </p:nvSpPr>
          <p:spPr>
            <a:xfrm flipH="1">
              <a:off x="6361046" y="4397918"/>
              <a:ext cx="110557" cy="48337"/>
            </a:xfrm>
            <a:custGeom>
              <a:avLst/>
              <a:gdLst/>
              <a:ahLst/>
              <a:cxnLst/>
              <a:rect l="l" t="t" r="r" b="b"/>
              <a:pathLst>
                <a:path w="1736" h="759" extrusionOk="0">
                  <a:moveTo>
                    <a:pt x="1394" y="1"/>
                  </a:moveTo>
                  <a:cubicBezTo>
                    <a:pt x="1011" y="1"/>
                    <a:pt x="0" y="759"/>
                    <a:pt x="0" y="759"/>
                  </a:cubicBezTo>
                  <a:lnTo>
                    <a:pt x="1602" y="759"/>
                  </a:lnTo>
                  <a:cubicBezTo>
                    <a:pt x="1602" y="759"/>
                    <a:pt x="1735" y="91"/>
                    <a:pt x="1424" y="3"/>
                  </a:cubicBezTo>
                  <a:cubicBezTo>
                    <a:pt x="1414" y="1"/>
                    <a:pt x="1404" y="1"/>
                    <a:pt x="1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2379;p48"/>
            <p:cNvSpPr/>
            <p:nvPr/>
          </p:nvSpPr>
          <p:spPr>
            <a:xfrm flipH="1">
              <a:off x="6298763" y="4397918"/>
              <a:ext cx="85019" cy="48337"/>
            </a:xfrm>
            <a:custGeom>
              <a:avLst/>
              <a:gdLst/>
              <a:ahLst/>
              <a:cxnLst/>
              <a:rect l="l" t="t" r="r" b="b"/>
              <a:pathLst>
                <a:path w="1335" h="759" extrusionOk="0">
                  <a:moveTo>
                    <a:pt x="290" y="1"/>
                  </a:moveTo>
                  <a:cubicBezTo>
                    <a:pt x="282" y="1"/>
                    <a:pt x="275" y="1"/>
                    <a:pt x="267" y="3"/>
                  </a:cubicBezTo>
                  <a:cubicBezTo>
                    <a:pt x="0" y="91"/>
                    <a:pt x="89" y="759"/>
                    <a:pt x="89" y="759"/>
                  </a:cubicBezTo>
                  <a:lnTo>
                    <a:pt x="1335" y="759"/>
                  </a:lnTo>
                  <a:cubicBezTo>
                    <a:pt x="1335" y="759"/>
                    <a:pt x="577"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2380;p48"/>
            <p:cNvSpPr/>
            <p:nvPr/>
          </p:nvSpPr>
          <p:spPr>
            <a:xfrm flipH="1">
              <a:off x="6046630" y="4443388"/>
              <a:ext cx="631755" cy="198315"/>
            </a:xfrm>
            <a:custGeom>
              <a:avLst/>
              <a:gdLst/>
              <a:ahLst/>
              <a:cxnLst/>
              <a:rect l="l" t="t" r="r" b="b"/>
              <a:pathLst>
                <a:path w="9920" h="3114" extrusionOk="0">
                  <a:moveTo>
                    <a:pt x="1157" y="0"/>
                  </a:moveTo>
                  <a:lnTo>
                    <a:pt x="0" y="3114"/>
                  </a:lnTo>
                  <a:lnTo>
                    <a:pt x="9920" y="3114"/>
                  </a:lnTo>
                  <a:lnTo>
                    <a:pt x="87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2381;p48"/>
            <p:cNvSpPr/>
            <p:nvPr/>
          </p:nvSpPr>
          <p:spPr>
            <a:xfrm flipH="1">
              <a:off x="6339840" y="3085084"/>
              <a:ext cx="34008" cy="25538"/>
            </a:xfrm>
            <a:custGeom>
              <a:avLst/>
              <a:gdLst/>
              <a:ahLst/>
              <a:cxnLst/>
              <a:rect l="l" t="t" r="r" b="b"/>
              <a:pathLst>
                <a:path w="534" h="401" extrusionOk="0">
                  <a:moveTo>
                    <a:pt x="267" y="0"/>
                  </a:moveTo>
                  <a:cubicBezTo>
                    <a:pt x="134" y="0"/>
                    <a:pt x="0" y="67"/>
                    <a:pt x="22" y="201"/>
                  </a:cubicBezTo>
                  <a:cubicBezTo>
                    <a:pt x="0" y="334"/>
                    <a:pt x="134" y="401"/>
                    <a:pt x="267" y="401"/>
                  </a:cubicBezTo>
                  <a:cubicBezTo>
                    <a:pt x="400" y="401"/>
                    <a:pt x="534" y="334"/>
                    <a:pt x="512" y="201"/>
                  </a:cubicBezTo>
                  <a:cubicBezTo>
                    <a:pt x="534" y="67"/>
                    <a:pt x="400"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2382;p48"/>
            <p:cNvSpPr/>
            <p:nvPr/>
          </p:nvSpPr>
          <p:spPr>
            <a:xfrm flipH="1">
              <a:off x="6339840" y="3000831"/>
              <a:ext cx="34008" cy="27639"/>
            </a:xfrm>
            <a:custGeom>
              <a:avLst/>
              <a:gdLst/>
              <a:ahLst/>
              <a:cxnLst/>
              <a:rect l="l" t="t" r="r" b="b"/>
              <a:pathLst>
                <a:path w="534" h="434" extrusionOk="0">
                  <a:moveTo>
                    <a:pt x="267" y="0"/>
                  </a:moveTo>
                  <a:cubicBezTo>
                    <a:pt x="134" y="0"/>
                    <a:pt x="0" y="78"/>
                    <a:pt x="22" y="234"/>
                  </a:cubicBezTo>
                  <a:cubicBezTo>
                    <a:pt x="0" y="367"/>
                    <a:pt x="134" y="434"/>
                    <a:pt x="267" y="434"/>
                  </a:cubicBezTo>
                  <a:cubicBezTo>
                    <a:pt x="400" y="434"/>
                    <a:pt x="534" y="367"/>
                    <a:pt x="512" y="234"/>
                  </a:cubicBezTo>
                  <a:cubicBezTo>
                    <a:pt x="534" y="78"/>
                    <a:pt x="400"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2383;p48"/>
            <p:cNvSpPr/>
            <p:nvPr/>
          </p:nvSpPr>
          <p:spPr>
            <a:xfrm flipH="1">
              <a:off x="6338375" y="3264926"/>
              <a:ext cx="39739" cy="17068"/>
            </a:xfrm>
            <a:custGeom>
              <a:avLst/>
              <a:gdLst/>
              <a:ahLst/>
              <a:cxnLst/>
              <a:rect l="l" t="t" r="r" b="b"/>
              <a:pathLst>
                <a:path w="624" h="268" extrusionOk="0">
                  <a:moveTo>
                    <a:pt x="0" y="1"/>
                  </a:moveTo>
                  <a:lnTo>
                    <a:pt x="0" y="268"/>
                  </a:lnTo>
                  <a:lnTo>
                    <a:pt x="623" y="268"/>
                  </a:lnTo>
                  <a:lnTo>
                    <a:pt x="6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2384;p48"/>
            <p:cNvSpPr/>
            <p:nvPr/>
          </p:nvSpPr>
          <p:spPr>
            <a:xfrm flipH="1">
              <a:off x="6171264" y="1977056"/>
              <a:ext cx="344408" cy="500055"/>
            </a:xfrm>
            <a:custGeom>
              <a:avLst/>
              <a:gdLst/>
              <a:ahLst/>
              <a:cxnLst/>
              <a:rect l="l" t="t" r="r" b="b"/>
              <a:pathLst>
                <a:path w="5408" h="7852" extrusionOk="0">
                  <a:moveTo>
                    <a:pt x="2671" y="1"/>
                  </a:moveTo>
                  <a:cubicBezTo>
                    <a:pt x="1394" y="1"/>
                    <a:pt x="1" y="931"/>
                    <a:pt x="114" y="1898"/>
                  </a:cubicBezTo>
                  <a:cubicBezTo>
                    <a:pt x="1449" y="4211"/>
                    <a:pt x="1627" y="7591"/>
                    <a:pt x="1760" y="7636"/>
                  </a:cubicBezTo>
                  <a:cubicBezTo>
                    <a:pt x="1885" y="7667"/>
                    <a:pt x="3037" y="7851"/>
                    <a:pt x="3884" y="7851"/>
                  </a:cubicBezTo>
                  <a:cubicBezTo>
                    <a:pt x="4245" y="7851"/>
                    <a:pt x="4550" y="7818"/>
                    <a:pt x="4696" y="7725"/>
                  </a:cubicBezTo>
                  <a:cubicBezTo>
                    <a:pt x="4696" y="7725"/>
                    <a:pt x="5408" y="3188"/>
                    <a:pt x="4429" y="1052"/>
                  </a:cubicBezTo>
                  <a:cubicBezTo>
                    <a:pt x="4076" y="298"/>
                    <a:pt x="3392" y="1"/>
                    <a:pt x="267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2385;p48"/>
            <p:cNvSpPr/>
            <p:nvPr/>
          </p:nvSpPr>
          <p:spPr>
            <a:xfrm flipH="1">
              <a:off x="6400718" y="2049018"/>
              <a:ext cx="280532" cy="349567"/>
            </a:xfrm>
            <a:custGeom>
              <a:avLst/>
              <a:gdLst/>
              <a:ahLst/>
              <a:cxnLst/>
              <a:rect l="l" t="t" r="r" b="b"/>
              <a:pathLst>
                <a:path w="4405" h="5489" extrusionOk="0">
                  <a:moveTo>
                    <a:pt x="2868" y="0"/>
                  </a:moveTo>
                  <a:cubicBezTo>
                    <a:pt x="2315" y="0"/>
                    <a:pt x="1861" y="421"/>
                    <a:pt x="1780" y="990"/>
                  </a:cubicBezTo>
                  <a:cubicBezTo>
                    <a:pt x="1613" y="897"/>
                    <a:pt x="1431" y="851"/>
                    <a:pt x="1253" y="851"/>
                  </a:cubicBezTo>
                  <a:cubicBezTo>
                    <a:pt x="1003" y="851"/>
                    <a:pt x="761" y="942"/>
                    <a:pt x="579" y="1123"/>
                  </a:cubicBezTo>
                  <a:cubicBezTo>
                    <a:pt x="1" y="1613"/>
                    <a:pt x="890" y="2013"/>
                    <a:pt x="890" y="2013"/>
                  </a:cubicBezTo>
                  <a:cubicBezTo>
                    <a:pt x="890" y="2013"/>
                    <a:pt x="223" y="2636"/>
                    <a:pt x="312" y="3170"/>
                  </a:cubicBezTo>
                  <a:cubicBezTo>
                    <a:pt x="401" y="3748"/>
                    <a:pt x="1068" y="3748"/>
                    <a:pt x="1068" y="3748"/>
                  </a:cubicBezTo>
                  <a:cubicBezTo>
                    <a:pt x="1068" y="3748"/>
                    <a:pt x="1424" y="5127"/>
                    <a:pt x="1914" y="5394"/>
                  </a:cubicBezTo>
                  <a:cubicBezTo>
                    <a:pt x="1991" y="5436"/>
                    <a:pt x="2065" y="5454"/>
                    <a:pt x="2134" y="5454"/>
                  </a:cubicBezTo>
                  <a:cubicBezTo>
                    <a:pt x="2506" y="5454"/>
                    <a:pt x="2759" y="4949"/>
                    <a:pt x="2759" y="4949"/>
                  </a:cubicBezTo>
                  <a:cubicBezTo>
                    <a:pt x="3003" y="5274"/>
                    <a:pt x="3359" y="5488"/>
                    <a:pt x="3758" y="5488"/>
                  </a:cubicBezTo>
                  <a:cubicBezTo>
                    <a:pt x="3795" y="5488"/>
                    <a:pt x="3833" y="5486"/>
                    <a:pt x="3871" y="5483"/>
                  </a:cubicBezTo>
                  <a:cubicBezTo>
                    <a:pt x="3871" y="5483"/>
                    <a:pt x="4405" y="234"/>
                    <a:pt x="3026" y="11"/>
                  </a:cubicBezTo>
                  <a:cubicBezTo>
                    <a:pt x="2972" y="4"/>
                    <a:pt x="2919" y="0"/>
                    <a:pt x="2868"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2386;p48"/>
            <p:cNvSpPr/>
            <p:nvPr/>
          </p:nvSpPr>
          <p:spPr>
            <a:xfrm flipH="1">
              <a:off x="6414857" y="2092195"/>
              <a:ext cx="252193" cy="309191"/>
            </a:xfrm>
            <a:custGeom>
              <a:avLst/>
              <a:gdLst/>
              <a:ahLst/>
              <a:cxnLst/>
              <a:rect l="l" t="t" r="r" b="b"/>
              <a:pathLst>
                <a:path w="3960" h="4855" extrusionOk="0">
                  <a:moveTo>
                    <a:pt x="1646" y="1"/>
                  </a:moveTo>
                  <a:cubicBezTo>
                    <a:pt x="1602" y="90"/>
                    <a:pt x="1557" y="134"/>
                    <a:pt x="1557" y="223"/>
                  </a:cubicBezTo>
                  <a:cubicBezTo>
                    <a:pt x="1602" y="267"/>
                    <a:pt x="1602" y="356"/>
                    <a:pt x="1602" y="445"/>
                  </a:cubicBezTo>
                  <a:cubicBezTo>
                    <a:pt x="1602" y="757"/>
                    <a:pt x="1112" y="1024"/>
                    <a:pt x="490" y="1024"/>
                  </a:cubicBezTo>
                  <a:lnTo>
                    <a:pt x="223" y="1024"/>
                  </a:lnTo>
                  <a:cubicBezTo>
                    <a:pt x="312" y="1157"/>
                    <a:pt x="490" y="1291"/>
                    <a:pt x="623" y="1380"/>
                  </a:cubicBezTo>
                  <a:cubicBezTo>
                    <a:pt x="623" y="1380"/>
                    <a:pt x="0" y="2002"/>
                    <a:pt x="89" y="2536"/>
                  </a:cubicBezTo>
                  <a:cubicBezTo>
                    <a:pt x="178" y="3070"/>
                    <a:pt x="845" y="3114"/>
                    <a:pt x="845" y="3114"/>
                  </a:cubicBezTo>
                  <a:cubicBezTo>
                    <a:pt x="845" y="3114"/>
                    <a:pt x="1201" y="4493"/>
                    <a:pt x="1691" y="4760"/>
                  </a:cubicBezTo>
                  <a:cubicBezTo>
                    <a:pt x="1768" y="4802"/>
                    <a:pt x="1842" y="4820"/>
                    <a:pt x="1911" y="4820"/>
                  </a:cubicBezTo>
                  <a:cubicBezTo>
                    <a:pt x="2283" y="4820"/>
                    <a:pt x="2536" y="4315"/>
                    <a:pt x="2536" y="4315"/>
                  </a:cubicBezTo>
                  <a:cubicBezTo>
                    <a:pt x="2739" y="4641"/>
                    <a:pt x="3129" y="4855"/>
                    <a:pt x="3534" y="4855"/>
                  </a:cubicBezTo>
                  <a:cubicBezTo>
                    <a:pt x="3572" y="4855"/>
                    <a:pt x="3610" y="4853"/>
                    <a:pt x="3648" y="4849"/>
                  </a:cubicBezTo>
                  <a:cubicBezTo>
                    <a:pt x="3648" y="4849"/>
                    <a:pt x="3959" y="1557"/>
                    <a:pt x="3425" y="45"/>
                  </a:cubicBezTo>
                  <a:cubicBezTo>
                    <a:pt x="3336" y="623"/>
                    <a:pt x="2981" y="1068"/>
                    <a:pt x="2536" y="1068"/>
                  </a:cubicBezTo>
                  <a:cubicBezTo>
                    <a:pt x="2091" y="1068"/>
                    <a:pt x="1735" y="623"/>
                    <a:pt x="1646" y="1"/>
                  </a:cubicBezTo>
                  <a:close/>
                </a:path>
              </a:pathLst>
            </a:custGeom>
            <a:solidFill>
              <a:srgbClr val="85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2387;p48"/>
            <p:cNvSpPr/>
            <p:nvPr/>
          </p:nvSpPr>
          <p:spPr>
            <a:xfrm flipH="1">
              <a:off x="6395053" y="2064939"/>
              <a:ext cx="115461" cy="285118"/>
            </a:xfrm>
            <a:custGeom>
              <a:avLst/>
              <a:gdLst/>
              <a:ahLst/>
              <a:cxnLst/>
              <a:rect l="l" t="t" r="r" b="b"/>
              <a:pathLst>
                <a:path w="1813" h="4477" extrusionOk="0">
                  <a:moveTo>
                    <a:pt x="540" y="0"/>
                  </a:moveTo>
                  <a:cubicBezTo>
                    <a:pt x="0" y="0"/>
                    <a:pt x="472" y="3292"/>
                    <a:pt x="834" y="3453"/>
                  </a:cubicBezTo>
                  <a:cubicBezTo>
                    <a:pt x="1279" y="3587"/>
                    <a:pt x="1590" y="4476"/>
                    <a:pt x="1590" y="4476"/>
                  </a:cubicBezTo>
                  <a:lnTo>
                    <a:pt x="1812" y="4476"/>
                  </a:lnTo>
                  <a:cubicBezTo>
                    <a:pt x="1812" y="4476"/>
                    <a:pt x="1812" y="1140"/>
                    <a:pt x="745" y="117"/>
                  </a:cubicBezTo>
                  <a:cubicBezTo>
                    <a:pt x="664" y="37"/>
                    <a:pt x="596" y="0"/>
                    <a:pt x="540" y="0"/>
                  </a:cubicBezTo>
                  <a:close/>
                </a:path>
              </a:pathLst>
            </a:custGeom>
            <a:solidFill>
              <a:srgbClr val="84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2388;p48"/>
            <p:cNvSpPr/>
            <p:nvPr/>
          </p:nvSpPr>
          <p:spPr>
            <a:xfrm flipH="1">
              <a:off x="6403523" y="2261657"/>
              <a:ext cx="110557" cy="96865"/>
            </a:xfrm>
            <a:custGeom>
              <a:avLst/>
              <a:gdLst/>
              <a:ahLst/>
              <a:cxnLst/>
              <a:rect l="l" t="t" r="r" b="b"/>
              <a:pathLst>
                <a:path w="1736" h="1521" extrusionOk="0">
                  <a:moveTo>
                    <a:pt x="591" y="1"/>
                  </a:moveTo>
                  <a:cubicBezTo>
                    <a:pt x="389" y="1"/>
                    <a:pt x="209" y="80"/>
                    <a:pt x="134" y="231"/>
                  </a:cubicBezTo>
                  <a:cubicBezTo>
                    <a:pt x="0" y="587"/>
                    <a:pt x="801" y="1521"/>
                    <a:pt x="1246" y="1521"/>
                  </a:cubicBezTo>
                  <a:cubicBezTo>
                    <a:pt x="1735" y="1521"/>
                    <a:pt x="1557" y="854"/>
                    <a:pt x="1335" y="453"/>
                  </a:cubicBezTo>
                  <a:cubicBezTo>
                    <a:pt x="1181" y="146"/>
                    <a:pt x="865" y="1"/>
                    <a:pt x="59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2389;p48"/>
            <p:cNvSpPr/>
            <p:nvPr/>
          </p:nvSpPr>
          <p:spPr>
            <a:xfrm flipH="1">
              <a:off x="6420527" y="2278979"/>
              <a:ext cx="73747" cy="62539"/>
            </a:xfrm>
            <a:custGeom>
              <a:avLst/>
              <a:gdLst/>
              <a:ahLst/>
              <a:cxnLst/>
              <a:rect l="l" t="t" r="r" b="b"/>
              <a:pathLst>
                <a:path w="1158" h="982" extrusionOk="0">
                  <a:moveTo>
                    <a:pt x="362" y="1"/>
                  </a:moveTo>
                  <a:cubicBezTo>
                    <a:pt x="234" y="1"/>
                    <a:pt x="125" y="47"/>
                    <a:pt x="90" y="137"/>
                  </a:cubicBezTo>
                  <a:cubicBezTo>
                    <a:pt x="1" y="404"/>
                    <a:pt x="534" y="982"/>
                    <a:pt x="846" y="982"/>
                  </a:cubicBezTo>
                  <a:cubicBezTo>
                    <a:pt x="1157" y="982"/>
                    <a:pt x="1024" y="582"/>
                    <a:pt x="890" y="315"/>
                  </a:cubicBezTo>
                  <a:cubicBezTo>
                    <a:pt x="784" y="102"/>
                    <a:pt x="551" y="1"/>
                    <a:pt x="362"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2390;p48"/>
            <p:cNvSpPr/>
            <p:nvPr/>
          </p:nvSpPr>
          <p:spPr>
            <a:xfrm flipH="1">
              <a:off x="6420528" y="2305280"/>
              <a:ext cx="53623" cy="42159"/>
            </a:xfrm>
            <a:custGeom>
              <a:avLst/>
              <a:gdLst/>
              <a:ahLst/>
              <a:cxnLst/>
              <a:rect l="l" t="t" r="r" b="b"/>
              <a:pathLst>
                <a:path w="842" h="662" extrusionOk="0">
                  <a:moveTo>
                    <a:pt x="322" y="0"/>
                  </a:moveTo>
                  <a:cubicBezTo>
                    <a:pt x="219" y="0"/>
                    <a:pt x="125" y="44"/>
                    <a:pt x="85" y="124"/>
                  </a:cubicBezTo>
                  <a:cubicBezTo>
                    <a:pt x="1" y="293"/>
                    <a:pt x="396" y="661"/>
                    <a:pt x="627" y="661"/>
                  </a:cubicBezTo>
                  <a:cubicBezTo>
                    <a:pt x="639" y="661"/>
                    <a:pt x="652" y="660"/>
                    <a:pt x="663" y="658"/>
                  </a:cubicBezTo>
                  <a:cubicBezTo>
                    <a:pt x="841" y="613"/>
                    <a:pt x="752" y="391"/>
                    <a:pt x="663" y="213"/>
                  </a:cubicBezTo>
                  <a:cubicBezTo>
                    <a:pt x="590" y="66"/>
                    <a:pt x="449" y="0"/>
                    <a:pt x="32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2391;p48"/>
            <p:cNvSpPr/>
            <p:nvPr/>
          </p:nvSpPr>
          <p:spPr>
            <a:xfrm flipH="1">
              <a:off x="6131593" y="2802839"/>
              <a:ext cx="82217" cy="57125"/>
            </a:xfrm>
            <a:custGeom>
              <a:avLst/>
              <a:gdLst/>
              <a:ahLst/>
              <a:cxnLst/>
              <a:rect l="l" t="t" r="r" b="b"/>
              <a:pathLst>
                <a:path w="1291" h="897" extrusionOk="0">
                  <a:moveTo>
                    <a:pt x="924" y="1"/>
                  </a:moveTo>
                  <a:cubicBezTo>
                    <a:pt x="913" y="1"/>
                    <a:pt x="902" y="3"/>
                    <a:pt x="890" y="6"/>
                  </a:cubicBezTo>
                  <a:cubicBezTo>
                    <a:pt x="579" y="229"/>
                    <a:pt x="267" y="496"/>
                    <a:pt x="0" y="807"/>
                  </a:cubicBezTo>
                  <a:lnTo>
                    <a:pt x="1290" y="896"/>
                  </a:lnTo>
                  <a:cubicBezTo>
                    <a:pt x="1290" y="896"/>
                    <a:pt x="1168" y="1"/>
                    <a:pt x="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2392;p48"/>
            <p:cNvSpPr/>
            <p:nvPr/>
          </p:nvSpPr>
          <p:spPr>
            <a:xfrm flipH="1">
              <a:off x="6046630" y="4519872"/>
              <a:ext cx="631755" cy="121829"/>
            </a:xfrm>
            <a:custGeom>
              <a:avLst/>
              <a:gdLst/>
              <a:ahLst/>
              <a:cxnLst/>
              <a:rect l="l" t="t" r="r" b="b"/>
              <a:pathLst>
                <a:path w="9920" h="1913" extrusionOk="0">
                  <a:moveTo>
                    <a:pt x="712" y="0"/>
                  </a:moveTo>
                  <a:lnTo>
                    <a:pt x="0" y="1913"/>
                  </a:lnTo>
                  <a:lnTo>
                    <a:pt x="9920" y="1913"/>
                  </a:lnTo>
                  <a:lnTo>
                    <a:pt x="9208" y="45"/>
                  </a:lnTo>
                  <a:cubicBezTo>
                    <a:pt x="7985" y="493"/>
                    <a:pt x="6687" y="717"/>
                    <a:pt x="5383" y="717"/>
                  </a:cubicBezTo>
                  <a:cubicBezTo>
                    <a:pt x="5264" y="717"/>
                    <a:pt x="5145" y="716"/>
                    <a:pt x="5027" y="712"/>
                  </a:cubicBezTo>
                  <a:cubicBezTo>
                    <a:pt x="4921" y="715"/>
                    <a:pt x="4815" y="717"/>
                    <a:pt x="4709" y="717"/>
                  </a:cubicBezTo>
                  <a:cubicBezTo>
                    <a:pt x="3347" y="717"/>
                    <a:pt x="1991" y="454"/>
                    <a:pt x="712" y="0"/>
                  </a:cubicBezTo>
                  <a:close/>
                </a:path>
              </a:pathLst>
            </a:custGeom>
            <a:solidFill>
              <a:srgbClr val="38232D">
                <a:alpha val="38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2393;p48"/>
            <p:cNvSpPr/>
            <p:nvPr/>
          </p:nvSpPr>
          <p:spPr>
            <a:xfrm flipH="1">
              <a:off x="5873800" y="2576572"/>
              <a:ext cx="104889" cy="141763"/>
            </a:xfrm>
            <a:custGeom>
              <a:avLst/>
              <a:gdLst/>
              <a:ahLst/>
              <a:cxnLst/>
              <a:rect l="l" t="t" r="r" b="b"/>
              <a:pathLst>
                <a:path w="1647" h="2226" extrusionOk="0">
                  <a:moveTo>
                    <a:pt x="1424" y="1"/>
                  </a:moveTo>
                  <a:cubicBezTo>
                    <a:pt x="1335" y="179"/>
                    <a:pt x="1290" y="312"/>
                    <a:pt x="1201" y="446"/>
                  </a:cubicBezTo>
                  <a:cubicBezTo>
                    <a:pt x="1157" y="579"/>
                    <a:pt x="1023" y="624"/>
                    <a:pt x="890" y="624"/>
                  </a:cubicBezTo>
                  <a:cubicBezTo>
                    <a:pt x="668" y="579"/>
                    <a:pt x="356" y="535"/>
                    <a:pt x="0" y="446"/>
                  </a:cubicBezTo>
                  <a:lnTo>
                    <a:pt x="0" y="446"/>
                  </a:lnTo>
                  <a:cubicBezTo>
                    <a:pt x="756" y="846"/>
                    <a:pt x="1335" y="1469"/>
                    <a:pt x="1646" y="2225"/>
                  </a:cubicBezTo>
                  <a:cubicBezTo>
                    <a:pt x="1468" y="1513"/>
                    <a:pt x="1379" y="757"/>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2394;p48"/>
            <p:cNvSpPr/>
            <p:nvPr/>
          </p:nvSpPr>
          <p:spPr>
            <a:xfrm flipH="1">
              <a:off x="6726465" y="2358456"/>
              <a:ext cx="48273" cy="119091"/>
            </a:xfrm>
            <a:custGeom>
              <a:avLst/>
              <a:gdLst/>
              <a:ahLst/>
              <a:cxnLst/>
              <a:rect l="l" t="t" r="r" b="b"/>
              <a:pathLst>
                <a:path w="758" h="1870" extrusionOk="0">
                  <a:moveTo>
                    <a:pt x="1" y="1"/>
                  </a:moveTo>
                  <a:lnTo>
                    <a:pt x="1" y="1"/>
                  </a:lnTo>
                  <a:cubicBezTo>
                    <a:pt x="357" y="1157"/>
                    <a:pt x="624" y="1869"/>
                    <a:pt x="624" y="1869"/>
                  </a:cubicBezTo>
                  <a:lnTo>
                    <a:pt x="757" y="1113"/>
                  </a:lnTo>
                  <a:lnTo>
                    <a:pt x="624" y="1024"/>
                  </a:lnTo>
                  <a:cubicBezTo>
                    <a:pt x="401" y="713"/>
                    <a:pt x="179" y="35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2395;p48"/>
            <p:cNvSpPr/>
            <p:nvPr/>
          </p:nvSpPr>
          <p:spPr>
            <a:xfrm flipH="1">
              <a:off x="6417725" y="2053731"/>
              <a:ext cx="99221" cy="139470"/>
            </a:xfrm>
            <a:custGeom>
              <a:avLst/>
              <a:gdLst/>
              <a:ahLst/>
              <a:cxnLst/>
              <a:rect l="l" t="t" r="r" b="b"/>
              <a:pathLst>
                <a:path w="1558" h="2190" extrusionOk="0">
                  <a:moveTo>
                    <a:pt x="381" y="1"/>
                  </a:moveTo>
                  <a:cubicBezTo>
                    <a:pt x="340" y="1"/>
                    <a:pt x="303" y="9"/>
                    <a:pt x="268" y="26"/>
                  </a:cubicBezTo>
                  <a:cubicBezTo>
                    <a:pt x="1" y="160"/>
                    <a:pt x="45" y="738"/>
                    <a:pt x="312" y="1316"/>
                  </a:cubicBezTo>
                  <a:cubicBezTo>
                    <a:pt x="541" y="1851"/>
                    <a:pt x="902" y="2189"/>
                    <a:pt x="1168" y="2189"/>
                  </a:cubicBezTo>
                  <a:cubicBezTo>
                    <a:pt x="1212" y="2189"/>
                    <a:pt x="1253" y="2180"/>
                    <a:pt x="1291" y="2161"/>
                  </a:cubicBezTo>
                  <a:cubicBezTo>
                    <a:pt x="1558" y="2072"/>
                    <a:pt x="1558" y="1450"/>
                    <a:pt x="1291" y="871"/>
                  </a:cubicBezTo>
                  <a:cubicBezTo>
                    <a:pt x="1020" y="369"/>
                    <a:pt x="649" y="1"/>
                    <a:pt x="381"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2396;p48"/>
            <p:cNvSpPr/>
            <p:nvPr/>
          </p:nvSpPr>
          <p:spPr>
            <a:xfrm flipH="1">
              <a:off x="6210944" y="2188485"/>
              <a:ext cx="34008" cy="42605"/>
            </a:xfrm>
            <a:custGeom>
              <a:avLst/>
              <a:gdLst/>
              <a:ahLst/>
              <a:cxnLst/>
              <a:rect l="l" t="t" r="r" b="b"/>
              <a:pathLst>
                <a:path w="534" h="669" extrusionOk="0">
                  <a:moveTo>
                    <a:pt x="0" y="1"/>
                  </a:moveTo>
                  <a:cubicBezTo>
                    <a:pt x="0" y="312"/>
                    <a:pt x="0" y="668"/>
                    <a:pt x="267" y="668"/>
                  </a:cubicBezTo>
                  <a:cubicBezTo>
                    <a:pt x="534" y="668"/>
                    <a:pt x="534" y="223"/>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2397;p48"/>
            <p:cNvSpPr/>
            <p:nvPr/>
          </p:nvSpPr>
          <p:spPr>
            <a:xfrm flipH="1">
              <a:off x="6176936" y="2112001"/>
              <a:ext cx="87885" cy="56743"/>
            </a:xfrm>
            <a:custGeom>
              <a:avLst/>
              <a:gdLst/>
              <a:ahLst/>
              <a:cxnLst/>
              <a:rect l="l" t="t" r="r" b="b"/>
              <a:pathLst>
                <a:path w="1380" h="891" extrusionOk="0">
                  <a:moveTo>
                    <a:pt x="134" y="1"/>
                  </a:moveTo>
                  <a:cubicBezTo>
                    <a:pt x="45" y="134"/>
                    <a:pt x="1" y="357"/>
                    <a:pt x="1" y="535"/>
                  </a:cubicBezTo>
                  <a:cubicBezTo>
                    <a:pt x="401" y="668"/>
                    <a:pt x="801" y="802"/>
                    <a:pt x="1202" y="891"/>
                  </a:cubicBezTo>
                  <a:cubicBezTo>
                    <a:pt x="1291" y="891"/>
                    <a:pt x="1380" y="401"/>
                    <a:pt x="1380" y="312"/>
                  </a:cubicBezTo>
                  <a:cubicBezTo>
                    <a:pt x="979" y="134"/>
                    <a:pt x="579" y="45"/>
                    <a:pt x="134"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2398;p48"/>
            <p:cNvSpPr/>
            <p:nvPr/>
          </p:nvSpPr>
          <p:spPr>
            <a:xfrm flipH="1">
              <a:off x="6219414" y="2163011"/>
              <a:ext cx="51075" cy="156347"/>
            </a:xfrm>
            <a:custGeom>
              <a:avLst/>
              <a:gdLst/>
              <a:ahLst/>
              <a:cxnLst/>
              <a:rect l="l" t="t" r="r" b="b"/>
              <a:pathLst>
                <a:path w="802" h="2455" extrusionOk="0">
                  <a:moveTo>
                    <a:pt x="1" y="1"/>
                  </a:moveTo>
                  <a:cubicBezTo>
                    <a:pt x="1" y="801"/>
                    <a:pt x="1" y="1646"/>
                    <a:pt x="90" y="2447"/>
                  </a:cubicBezTo>
                  <a:cubicBezTo>
                    <a:pt x="104" y="2452"/>
                    <a:pt x="123" y="2454"/>
                    <a:pt x="146" y="2454"/>
                  </a:cubicBezTo>
                  <a:cubicBezTo>
                    <a:pt x="339" y="2454"/>
                    <a:pt x="801" y="2295"/>
                    <a:pt x="801" y="2136"/>
                  </a:cubicBezTo>
                  <a:cubicBezTo>
                    <a:pt x="757" y="2002"/>
                    <a:pt x="401" y="846"/>
                    <a:pt x="134"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2399;p48"/>
            <p:cNvSpPr/>
            <p:nvPr/>
          </p:nvSpPr>
          <p:spPr>
            <a:xfrm flipH="1">
              <a:off x="6227947" y="2157343"/>
              <a:ext cx="51012" cy="157175"/>
            </a:xfrm>
            <a:custGeom>
              <a:avLst/>
              <a:gdLst/>
              <a:ahLst/>
              <a:cxnLst/>
              <a:rect l="l" t="t" r="r" b="b"/>
              <a:pathLst>
                <a:path w="801" h="2468" extrusionOk="0">
                  <a:moveTo>
                    <a:pt x="45" y="1"/>
                  </a:moveTo>
                  <a:cubicBezTo>
                    <a:pt x="0" y="801"/>
                    <a:pt x="45" y="1646"/>
                    <a:pt x="134" y="2447"/>
                  </a:cubicBezTo>
                  <a:cubicBezTo>
                    <a:pt x="155" y="2461"/>
                    <a:pt x="186" y="2468"/>
                    <a:pt x="224" y="2468"/>
                  </a:cubicBezTo>
                  <a:cubicBezTo>
                    <a:pt x="423" y="2468"/>
                    <a:pt x="801" y="2292"/>
                    <a:pt x="801" y="2180"/>
                  </a:cubicBezTo>
                  <a:cubicBezTo>
                    <a:pt x="801" y="2002"/>
                    <a:pt x="401" y="846"/>
                    <a:pt x="134"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2400;p48"/>
            <p:cNvSpPr/>
            <p:nvPr/>
          </p:nvSpPr>
          <p:spPr>
            <a:xfrm flipH="1">
              <a:off x="6312902" y="2188485"/>
              <a:ext cx="34071" cy="42605"/>
            </a:xfrm>
            <a:custGeom>
              <a:avLst/>
              <a:gdLst/>
              <a:ahLst/>
              <a:cxnLst/>
              <a:rect l="l" t="t" r="r" b="b"/>
              <a:pathLst>
                <a:path w="535" h="669" extrusionOk="0">
                  <a:moveTo>
                    <a:pt x="1" y="1"/>
                  </a:moveTo>
                  <a:cubicBezTo>
                    <a:pt x="1" y="312"/>
                    <a:pt x="1" y="668"/>
                    <a:pt x="268" y="668"/>
                  </a:cubicBezTo>
                  <a:cubicBezTo>
                    <a:pt x="534" y="668"/>
                    <a:pt x="534" y="223"/>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2401;p48"/>
            <p:cNvSpPr/>
            <p:nvPr/>
          </p:nvSpPr>
          <p:spPr>
            <a:xfrm flipH="1">
              <a:off x="6290229" y="2109199"/>
              <a:ext cx="110557" cy="62411"/>
            </a:xfrm>
            <a:custGeom>
              <a:avLst/>
              <a:gdLst/>
              <a:ahLst/>
              <a:cxnLst/>
              <a:rect l="l" t="t" r="r" b="b"/>
              <a:pathLst>
                <a:path w="1736" h="980" extrusionOk="0">
                  <a:moveTo>
                    <a:pt x="1557" y="0"/>
                  </a:moveTo>
                  <a:cubicBezTo>
                    <a:pt x="1024" y="89"/>
                    <a:pt x="490" y="223"/>
                    <a:pt x="1" y="445"/>
                  </a:cubicBezTo>
                  <a:cubicBezTo>
                    <a:pt x="1" y="623"/>
                    <a:pt x="45" y="846"/>
                    <a:pt x="178" y="979"/>
                  </a:cubicBezTo>
                  <a:cubicBezTo>
                    <a:pt x="668" y="890"/>
                    <a:pt x="1157" y="712"/>
                    <a:pt x="1691" y="534"/>
                  </a:cubicBezTo>
                  <a:cubicBezTo>
                    <a:pt x="1735" y="490"/>
                    <a:pt x="1646" y="45"/>
                    <a:pt x="1557"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2402;p48"/>
            <p:cNvSpPr/>
            <p:nvPr/>
          </p:nvSpPr>
          <p:spPr>
            <a:xfrm flipH="1">
              <a:off x="6242084" y="2366989"/>
              <a:ext cx="96355" cy="22290"/>
            </a:xfrm>
            <a:custGeom>
              <a:avLst/>
              <a:gdLst/>
              <a:ahLst/>
              <a:cxnLst/>
              <a:rect l="l" t="t" r="r" b="b"/>
              <a:pathLst>
                <a:path w="1513" h="350" extrusionOk="0">
                  <a:moveTo>
                    <a:pt x="1512" y="0"/>
                  </a:moveTo>
                  <a:cubicBezTo>
                    <a:pt x="1134" y="178"/>
                    <a:pt x="823" y="256"/>
                    <a:pt x="573" y="256"/>
                  </a:cubicBezTo>
                  <a:cubicBezTo>
                    <a:pt x="323" y="256"/>
                    <a:pt x="134" y="178"/>
                    <a:pt x="0" y="45"/>
                  </a:cubicBezTo>
                  <a:lnTo>
                    <a:pt x="0" y="178"/>
                  </a:lnTo>
                  <a:cubicBezTo>
                    <a:pt x="134" y="293"/>
                    <a:pt x="292" y="350"/>
                    <a:pt x="488" y="350"/>
                  </a:cubicBezTo>
                  <a:cubicBezTo>
                    <a:pt x="750" y="350"/>
                    <a:pt x="1080" y="248"/>
                    <a:pt x="1512" y="45"/>
                  </a:cubicBezTo>
                  <a:lnTo>
                    <a:pt x="1512" y="0"/>
                  </a:ln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2403;p48"/>
            <p:cNvSpPr/>
            <p:nvPr/>
          </p:nvSpPr>
          <p:spPr>
            <a:xfrm flipH="1">
              <a:off x="6264757" y="2391316"/>
              <a:ext cx="22736" cy="10890"/>
            </a:xfrm>
            <a:custGeom>
              <a:avLst/>
              <a:gdLst/>
              <a:ahLst/>
              <a:cxnLst/>
              <a:rect l="l" t="t" r="r" b="b"/>
              <a:pathLst>
                <a:path w="357" h="171" extrusionOk="0">
                  <a:moveTo>
                    <a:pt x="344" y="0"/>
                  </a:moveTo>
                  <a:cubicBezTo>
                    <a:pt x="323" y="0"/>
                    <a:pt x="273" y="32"/>
                    <a:pt x="179" y="63"/>
                  </a:cubicBezTo>
                  <a:cubicBezTo>
                    <a:pt x="134" y="85"/>
                    <a:pt x="90" y="85"/>
                    <a:pt x="56" y="85"/>
                  </a:cubicBezTo>
                  <a:cubicBezTo>
                    <a:pt x="23" y="85"/>
                    <a:pt x="1" y="85"/>
                    <a:pt x="1" y="108"/>
                  </a:cubicBezTo>
                  <a:cubicBezTo>
                    <a:pt x="32" y="139"/>
                    <a:pt x="86" y="171"/>
                    <a:pt x="146" y="171"/>
                  </a:cubicBezTo>
                  <a:cubicBezTo>
                    <a:pt x="171" y="171"/>
                    <a:pt x="197" y="165"/>
                    <a:pt x="223" y="152"/>
                  </a:cubicBezTo>
                  <a:cubicBezTo>
                    <a:pt x="312" y="152"/>
                    <a:pt x="357" y="63"/>
                    <a:pt x="357" y="19"/>
                  </a:cubicBezTo>
                  <a:cubicBezTo>
                    <a:pt x="357" y="6"/>
                    <a:pt x="353" y="0"/>
                    <a:pt x="344"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2404;p48"/>
            <p:cNvSpPr/>
            <p:nvPr/>
          </p:nvSpPr>
          <p:spPr>
            <a:xfrm flipH="1">
              <a:off x="6243485" y="2314578"/>
              <a:ext cx="109156" cy="49802"/>
            </a:xfrm>
            <a:custGeom>
              <a:avLst/>
              <a:gdLst/>
              <a:ahLst/>
              <a:cxnLst/>
              <a:rect l="l" t="t" r="r" b="b"/>
              <a:pathLst>
                <a:path w="1714" h="782" extrusionOk="0">
                  <a:moveTo>
                    <a:pt x="1457" y="0"/>
                  </a:moveTo>
                  <a:cubicBezTo>
                    <a:pt x="1268" y="0"/>
                    <a:pt x="957" y="134"/>
                    <a:pt x="712" y="378"/>
                  </a:cubicBezTo>
                  <a:cubicBezTo>
                    <a:pt x="632" y="459"/>
                    <a:pt x="536" y="487"/>
                    <a:pt x="441" y="487"/>
                  </a:cubicBezTo>
                  <a:cubicBezTo>
                    <a:pt x="219" y="487"/>
                    <a:pt x="1" y="334"/>
                    <a:pt x="1" y="334"/>
                  </a:cubicBezTo>
                  <a:lnTo>
                    <a:pt x="1" y="334"/>
                  </a:lnTo>
                  <a:cubicBezTo>
                    <a:pt x="169" y="623"/>
                    <a:pt x="468" y="782"/>
                    <a:pt x="770" y="782"/>
                  </a:cubicBezTo>
                  <a:cubicBezTo>
                    <a:pt x="1027" y="782"/>
                    <a:pt x="1285" y="668"/>
                    <a:pt x="1469" y="423"/>
                  </a:cubicBezTo>
                  <a:cubicBezTo>
                    <a:pt x="1713" y="134"/>
                    <a:pt x="1647" y="0"/>
                    <a:pt x="1457"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2405;p48"/>
            <p:cNvSpPr/>
            <p:nvPr/>
          </p:nvSpPr>
          <p:spPr>
            <a:xfrm flipH="1">
              <a:off x="6174070" y="2316488"/>
              <a:ext cx="100813" cy="43752"/>
            </a:xfrm>
            <a:custGeom>
              <a:avLst/>
              <a:gdLst/>
              <a:ahLst/>
              <a:cxnLst/>
              <a:rect l="l" t="t" r="r" b="b"/>
              <a:pathLst>
                <a:path w="1583" h="687" extrusionOk="0">
                  <a:moveTo>
                    <a:pt x="310" y="1"/>
                  </a:moveTo>
                  <a:cubicBezTo>
                    <a:pt x="94" y="1"/>
                    <a:pt x="1" y="146"/>
                    <a:pt x="292" y="437"/>
                  </a:cubicBezTo>
                  <a:cubicBezTo>
                    <a:pt x="446" y="608"/>
                    <a:pt x="645" y="687"/>
                    <a:pt x="842" y="687"/>
                  </a:cubicBezTo>
                  <a:cubicBezTo>
                    <a:pt x="1160" y="687"/>
                    <a:pt x="1472" y="483"/>
                    <a:pt x="1582" y="126"/>
                  </a:cubicBezTo>
                  <a:lnTo>
                    <a:pt x="1582" y="126"/>
                  </a:lnTo>
                  <a:cubicBezTo>
                    <a:pt x="1582" y="126"/>
                    <a:pt x="1364" y="371"/>
                    <a:pt x="1141" y="371"/>
                  </a:cubicBezTo>
                  <a:cubicBezTo>
                    <a:pt x="1080" y="371"/>
                    <a:pt x="1017" y="352"/>
                    <a:pt x="959" y="304"/>
                  </a:cubicBezTo>
                  <a:cubicBezTo>
                    <a:pt x="757" y="102"/>
                    <a:pt x="491" y="1"/>
                    <a:pt x="310"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40" name="TextBox 5839"/>
          <p:cNvSpPr txBox="1"/>
          <p:nvPr/>
        </p:nvSpPr>
        <p:spPr>
          <a:xfrm>
            <a:off x="2837180" y="1205230"/>
            <a:ext cx="8112760" cy="953135"/>
          </a:xfrm>
          <a:prstGeom prst="rect">
            <a:avLst/>
          </a:prstGeom>
          <a:noFill/>
        </p:spPr>
        <p:txBody>
          <a:bodyPr wrap="square" rtlCol="0">
            <a:spAutoFit/>
          </a:bodyPr>
          <a:lstStyle/>
          <a:p>
            <a:r>
              <a:rPr lang="vi-VN" sz="2800" b="1" dirty="0">
                <a:solidFill>
                  <a:srgbClr val="002060"/>
                </a:solidFill>
                <a:latin typeface="Times New Roman" panose="02020603050405020304" pitchFamily="18" charset="0"/>
                <a:cs typeface="Times New Roman" panose="02020603050405020304" pitchFamily="18" charset="0"/>
              </a:rPr>
              <a:t>B. ĐỌC </a:t>
            </a:r>
            <a:r>
              <a:rPr lang="en-US" altLang="vi-VN" sz="2800" b="1" dirty="0">
                <a:solidFill>
                  <a:srgbClr val="002060"/>
                </a:solidFill>
                <a:latin typeface="Times New Roman" panose="02020603050405020304" pitchFamily="18" charset="0"/>
                <a:cs typeface="Times New Roman" panose="02020603050405020304" pitchFamily="18" charset="0"/>
              </a:rPr>
              <a:t>HIỂU </a:t>
            </a:r>
            <a:r>
              <a:rPr lang="vi-VN" sz="2800" b="1" dirty="0">
                <a:solidFill>
                  <a:srgbClr val="002060"/>
                </a:solidFill>
                <a:latin typeface="Times New Roman" panose="02020603050405020304" pitchFamily="18" charset="0"/>
                <a:cs typeface="Times New Roman" panose="02020603050405020304" pitchFamily="18" charset="0"/>
              </a:rPr>
              <a:t>VĂN BẢN: QUAN THANH TRA</a:t>
            </a:r>
            <a:endParaRPr lang="vi-VN" sz="2800" b="1" dirty="0">
              <a:solidFill>
                <a:srgbClr val="002060"/>
              </a:solidFill>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Gô - gôn</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4522" y="-80153"/>
            <a:ext cx="6664386" cy="1614737"/>
          </a:xfrm>
          <a:prstGeom prst="rect">
            <a:avLst/>
          </a:prstGeom>
          <a:noFill/>
        </p:spPr>
        <p:txBody>
          <a:bodyPr wrap="square">
            <a:spAutoFit/>
          </a:bodyPr>
          <a:lstStyle/>
          <a:p>
            <a:pPr algn="just">
              <a:lnSpc>
                <a:spcPct val="107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Tác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Gô</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30823" y="1217308"/>
            <a:ext cx="2699239" cy="4105309"/>
          </a:xfrm>
          <a:prstGeom prst="rect">
            <a:avLst/>
          </a:prstGeom>
          <a:noFill/>
          <a:ln>
            <a:noFill/>
          </a:ln>
        </p:spPr>
      </p:pic>
      <p:sp>
        <p:nvSpPr>
          <p:cNvPr id="6" name="TextBox 5"/>
          <p:cNvSpPr txBox="1"/>
          <p:nvPr/>
        </p:nvSpPr>
        <p:spPr>
          <a:xfrm>
            <a:off x="209220" y="5398634"/>
            <a:ext cx="3312367" cy="665118"/>
          </a:xfrm>
          <a:prstGeom prst="rect">
            <a:avLst/>
          </a:prstGeom>
          <a:noFill/>
        </p:spPr>
        <p:txBody>
          <a:bodyPr wrap="square">
            <a:spAutoFit/>
          </a:bodyPr>
          <a:lstStyle/>
          <a:p>
            <a:pPr algn="ct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Nikolay Vasilyevich Gogol:</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(1809-1852)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3521587" y="1355185"/>
            <a:ext cx="6097554" cy="856068"/>
          </a:xfrm>
          <a:prstGeom prst="rect">
            <a:avLst/>
          </a:prstGeom>
          <a:noFill/>
        </p:spPr>
        <p:txBody>
          <a:bodyPr wrap="square">
            <a:spAutoFit/>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Ukraina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Ba-Lan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3048777" y="2187106"/>
            <a:ext cx="3855875" cy="460895"/>
          </a:xfrm>
          <a:prstGeom prst="rect">
            <a:avLst/>
          </a:prstGeom>
          <a:noFill/>
        </p:spPr>
        <p:txBody>
          <a:bodyPr wrap="square">
            <a:spAutoFit/>
          </a:bodyPr>
          <a:lstStyle/>
          <a:p>
            <a:pP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3521587" y="2703483"/>
            <a:ext cx="8741346" cy="1878206"/>
          </a:xfrm>
          <a:prstGeom prst="rect">
            <a:avLst/>
          </a:prstGeom>
          <a:noFill/>
        </p:spPr>
        <p:txBody>
          <a:bodyPr wrap="square">
            <a:spAutoFit/>
          </a:bodyPr>
          <a:lstStyle/>
          <a:p>
            <a:pPr algn="just">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Có đóng góp lớn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3521587" y="4675571"/>
            <a:ext cx="3855875" cy="46037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a:t>
            </a:r>
            <a:r>
              <a:rPr lang="en-US" sz="2400" b="1" dirty="0" err="1">
                <a:effectLst/>
                <a:latin typeface="Times New Roman" panose="02020603050405020304" pitchFamily="18" charset="0"/>
                <a:ea typeface="Calibri" panose="020F0502020204030204" pitchFamily="34" charset="0"/>
              </a:rPr>
              <a:t>Tác</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phẩm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chính</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2614" y="335572"/>
            <a:ext cx="3295250" cy="38231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456" y="1795096"/>
            <a:ext cx="3037575" cy="35594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515" y="1666141"/>
            <a:ext cx="3191608" cy="35594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539" y="50554"/>
            <a:ext cx="2706334" cy="38407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74"/>
        <p:cNvGrpSpPr/>
        <p:nvPr/>
      </p:nvGrpSpPr>
      <p:grpSpPr>
        <a:xfrm>
          <a:off x="0" y="0"/>
          <a:ext cx="0" cy="0"/>
          <a:chOff x="0" y="0"/>
          <a:chExt cx="0" cy="0"/>
        </a:xfrm>
      </p:grpSpPr>
      <p:grpSp>
        <p:nvGrpSpPr>
          <p:cNvPr id="58" name="Nhóm 57"/>
          <p:cNvGrpSpPr/>
          <p:nvPr/>
        </p:nvGrpSpPr>
        <p:grpSpPr>
          <a:xfrm>
            <a:off x="987818" y="742950"/>
            <a:ext cx="7251307" cy="1578259"/>
            <a:chOff x="4431586" y="925469"/>
            <a:chExt cx="3328827" cy="1242510"/>
          </a:xfrm>
        </p:grpSpPr>
        <p:sp>
          <p:nvSpPr>
            <p:cNvPr id="59" name="Hình chữ nhật: Góc Tròn 58"/>
            <p:cNvSpPr/>
            <p:nvPr/>
          </p:nvSpPr>
          <p:spPr>
            <a:xfrm>
              <a:off x="4431586" y="925469"/>
              <a:ext cx="3328827" cy="71508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Hộp Văn bản 59"/>
            <p:cNvSpPr txBox="1"/>
            <p:nvPr/>
          </p:nvSpPr>
          <p:spPr>
            <a:xfrm>
              <a:off x="4825910" y="925891"/>
              <a:ext cx="2540177" cy="1242088"/>
            </a:xfrm>
            <a:prstGeom prst="roundRect">
              <a:avLst>
                <a:gd name="adj" fmla="val 0"/>
              </a:avLst>
            </a:prstGeom>
            <a:noFill/>
            <a:ln w="28575">
              <a:noFill/>
              <a:prstDash val="sysDot"/>
            </a:ln>
          </p:spPr>
          <p:txBody>
            <a:bodyPr wrap="square">
              <a:spAutoFit/>
            </a:bodyPr>
            <a:lstStyle/>
            <a:p>
              <a:pPr algn="ctr"/>
              <a:r>
                <a:rPr lang="en-US" sz="2800" b="1" dirty="0">
                  <a:latin typeface="Times New Roman" panose="02020603050405020304" pitchFamily="18" charset="0"/>
                  <a:cs typeface="Times New Roman" panose="02020603050405020304" pitchFamily="18" charset="0"/>
                </a:rPr>
                <a:t>I. TÌM HIỂU CHUNG</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2. Tác phẩm</a:t>
              </a:r>
              <a:endParaRPr lang="en-US" sz="2800" b="1" dirty="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1935735" y="1827127"/>
            <a:ext cx="9552558" cy="487506"/>
          </a:xfrm>
          <a:prstGeom prst="rect">
            <a:avLst/>
          </a:prstGeom>
          <a:noFill/>
        </p:spPr>
        <p:txBody>
          <a:bodyPr wrap="square">
            <a:spAutoFit/>
          </a:bodyPr>
          <a:lstStyle/>
          <a:p>
            <a:pP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Quan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1935735" y="2455261"/>
            <a:ext cx="5551195"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a:t>
            </a:r>
            <a:r>
              <a:rPr lang="en-US" sz="2400" b="1" dirty="0" err="1">
                <a:effectLst/>
                <a:latin typeface="Times New Roman" panose="02020603050405020304" pitchFamily="18" charset="0"/>
                <a:ea typeface="Calibri" panose="020F0502020204030204" pitchFamily="34" charset="0"/>
              </a:rPr>
              <a:t>Thể</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loại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Hài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endParaRPr lang="en-US" sz="2400"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out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74"/>
        <p:cNvGrpSpPr/>
        <p:nvPr/>
      </p:nvGrpSpPr>
      <p:grpSpPr>
        <a:xfrm>
          <a:off x="0" y="0"/>
          <a:ext cx="0" cy="0"/>
          <a:chOff x="0" y="0"/>
          <a:chExt cx="0" cy="0"/>
        </a:xfrm>
      </p:grpSpPr>
      <p:grpSp>
        <p:nvGrpSpPr>
          <p:cNvPr id="2" name="Nhóm 1"/>
          <p:cNvGrpSpPr/>
          <p:nvPr/>
        </p:nvGrpSpPr>
        <p:grpSpPr>
          <a:xfrm>
            <a:off x="1717169" y="896494"/>
            <a:ext cx="3457574" cy="834718"/>
            <a:chOff x="4431586" y="925469"/>
            <a:chExt cx="3399214" cy="779842"/>
          </a:xfrm>
        </p:grpSpPr>
        <p:sp>
          <p:nvSpPr>
            <p:cNvPr id="6" name="Hình chữ nhật: Góc Tròn 5"/>
            <p:cNvSpPr/>
            <p:nvPr/>
          </p:nvSpPr>
          <p:spPr>
            <a:xfrm>
              <a:off x="4431586" y="925469"/>
              <a:ext cx="3328827" cy="7150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Hộp Văn bản 6"/>
            <p:cNvSpPr txBox="1"/>
            <p:nvPr/>
          </p:nvSpPr>
          <p:spPr>
            <a:xfrm>
              <a:off x="4501973" y="960059"/>
              <a:ext cx="3328827" cy="745252"/>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I. TÌM HIỂU CHUNG</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C00000"/>
                  </a:solidFill>
                  <a:latin typeface="Times New Roman" panose="02020603050405020304" pitchFamily="18" charset="0"/>
                  <a:cs typeface="Times New Roman" panose="02020603050405020304" pitchFamily="18" charset="0"/>
                </a:rPr>
                <a:t>2. Tác phẩm</a:t>
              </a:r>
              <a:endParaRPr lang="en-US" sz="2400" b="1" dirty="0">
                <a:solidFill>
                  <a:srgbClr val="C00000"/>
                </a:solidFill>
                <a:latin typeface="Times New Roman" panose="02020603050405020304" pitchFamily="18" charset="0"/>
                <a:cs typeface="Times New Roman" panose="02020603050405020304" pitchFamily="18" charset="0"/>
              </a:endParaRPr>
            </a:p>
          </p:txBody>
        </p:sp>
      </p:grpSp>
      <p:sp>
        <p:nvSpPr>
          <p:cNvPr id="9" name="TextBox 8"/>
          <p:cNvSpPr txBox="1"/>
          <p:nvPr/>
        </p:nvSpPr>
        <p:spPr>
          <a:xfrm>
            <a:off x="1181871" y="2003545"/>
            <a:ext cx="3188961" cy="2463367"/>
          </a:xfrm>
          <a:prstGeom prst="rect">
            <a:avLst/>
          </a:prstGeom>
          <a:noFill/>
        </p:spPr>
        <p:txBody>
          <a:bodyPr wrap="square">
            <a:spAutoFit/>
          </a:bodyPr>
          <a:lstStyle/>
          <a:p>
            <a:pP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lót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phân tích Auditor Goldeneye"/>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96418" y="2425104"/>
            <a:ext cx="2666253" cy="2889250"/>
          </a:xfrm>
          <a:prstGeom prst="rect">
            <a:avLst/>
          </a:prstGeom>
          <a:noFill/>
          <a:ln>
            <a:noFill/>
          </a:ln>
        </p:spPr>
      </p:pic>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84855" y="2425104"/>
            <a:ext cx="2664823" cy="288925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1150" y="111760"/>
            <a:ext cx="5184140"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Đọc-hiểu văn bản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999">
      <a:dk1>
        <a:sysClr val="windowText" lastClr="000000"/>
      </a:dk1>
      <a:lt1>
        <a:sysClr val="window" lastClr="FFFFFF"/>
      </a:lt1>
      <a:dk2>
        <a:srgbClr val="44546A"/>
      </a:dk2>
      <a:lt2>
        <a:srgbClr val="E7E6E6"/>
      </a:lt2>
      <a:accent1>
        <a:srgbClr val="EB9C98"/>
      </a:accent1>
      <a:accent2>
        <a:srgbClr val="EB9C98"/>
      </a:accent2>
      <a:accent3>
        <a:srgbClr val="EB9C98"/>
      </a:accent3>
      <a:accent4>
        <a:srgbClr val="EB9C98"/>
      </a:accent4>
      <a:accent5>
        <a:srgbClr val="EB9C98"/>
      </a:accent5>
      <a:accent6>
        <a:srgbClr val="EB9C98"/>
      </a:accent6>
      <a:hlink>
        <a:srgbClr val="0563C1"/>
      </a:hlink>
      <a:folHlink>
        <a:srgbClr val="954F72"/>
      </a:folHlink>
    </a:clrScheme>
    <a:fontScheme name="t00u1v2o">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9713</Words>
  <Application>WPS Presentation</Application>
  <PresentationFormat>Widescreen</PresentationFormat>
  <Paragraphs>293</Paragraphs>
  <Slides>35</Slides>
  <Notes>10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Arial</vt:lpstr>
      <vt:lpstr>SimSun</vt:lpstr>
      <vt:lpstr>Wingdings</vt:lpstr>
      <vt:lpstr>Times New Roman</vt:lpstr>
      <vt:lpstr>Calibri</vt:lpstr>
      <vt:lpstr>Arial</vt:lpstr>
      <vt:lpstr>Microsoft YaHei</vt:lpstr>
      <vt:lpstr>Arial Unicode MS</vt:lpstr>
      <vt:lpstr>等线</vt:lpstr>
      <vt:lpstr>Patrick Hand</vt:lpstr>
      <vt:lpstr>Segoe Print</vt:lpstr>
      <vt:lpstr>Montserrat Medium</vt:lpstr>
      <vt:lpstr>字酷堂黄楷体(个人非商业版)</vt:lpstr>
      <vt:lpstr>字酷堂黄楷体(个人非商业版)</vt:lpstr>
      <vt:lpstr>方正兰亭黑_GBK</vt:lpstr>
      <vt:lpstr>庞门正道标题体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phuongdoan tran</cp:lastModifiedBy>
  <cp:revision>122</cp:revision>
  <dcterms:created xsi:type="dcterms:W3CDTF">2019-07-07T03:36:00Z</dcterms:created>
  <dcterms:modified xsi:type="dcterms:W3CDTF">2025-07-28T14:39:05Z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824673EC1E034E5DBFD3A7DAD30B9837_13</vt:lpwstr>
  </property>
  <property fmtid="{D5CDD505-2E9C-101B-9397-08002B2CF9AE}" pid="3" name="KSOProductBuildVer">
    <vt:lpwstr>1033-12.2.0.21931</vt:lpwstr>
  </property>
</Properties>
</file>