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288" r:id="rId3"/>
    <p:sldId id="275" r:id="rId5"/>
    <p:sldId id="258" r:id="rId6"/>
    <p:sldId id="259" r:id="rId7"/>
    <p:sldId id="293" r:id="rId8"/>
    <p:sldId id="294" r:id="rId9"/>
    <p:sldId id="287" r:id="rId10"/>
    <p:sldId id="292" r:id="rId11"/>
    <p:sldId id="282" r:id="rId12"/>
    <p:sldId id="268" r:id="rId13"/>
    <p:sldId id="296" r:id="rId14"/>
    <p:sldId id="297" r:id="rId15"/>
    <p:sldId id="284" r:id="rId16"/>
    <p:sldId id="281" r:id="rId17"/>
    <p:sldId id="304" r:id="rId18"/>
    <p:sldId id="305" r:id="rId19"/>
    <p:sldId id="299" r:id="rId20"/>
    <p:sldId id="298" r:id="rId21"/>
    <p:sldId id="306" r:id="rId22"/>
    <p:sldId id="307" r:id="rId23"/>
    <p:sldId id="308" r:id="rId24"/>
    <p:sldId id="309" r:id="rId25"/>
    <p:sldId id="295" r:id="rId26"/>
    <p:sldId id="277" r:id="rId27"/>
    <p:sldId id="301" r:id="rId28"/>
    <p:sldId id="300" r:id="rId29"/>
    <p:sldId id="302" r:id="rId30"/>
    <p:sldId id="2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12C8C85-51F0-491E-9774-3900AFEF0FD7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4" autoAdjust="0"/>
  </p:normalViewPr>
  <p:slideViewPr>
    <p:cSldViewPr snapToGrid="0" showGuides="1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customXml" Target="../customXml/item3.xml"/><Relationship Id="rId37" Type="http://schemas.openxmlformats.org/officeDocument/2006/relationships/customXml" Target="../customXml/item2.xml"/><Relationship Id="rId36" Type="http://schemas.openxmlformats.org/officeDocument/2006/relationships/customXml" Target="../customXml/item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F8287-44A3-4951-902F-5B2B204D4D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BD4B7C-579C-44DE-A96B-0CFD293C80B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58570-B387-403D-8092-C009BC2C79A8}" cxnId="{F263CB70-A0F0-4379-859D-A89C0A08D474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D70-9201-4721-8587-C8BB6A973341}" cxnId="{F263CB70-A0F0-4379-859D-A89C0A08D474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2B1-EADE-45D3-9597-3A301F8D75C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0BEF8-3102-4F8A-9606-27A139F18FBA}" cxnId="{0B567CBB-0D43-47C3-8E78-243B86897EAE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AE38-024E-48D9-8C7F-7A0E93D718E4}" cxnId="{0B567CBB-0D43-47C3-8E78-243B86897EAE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054-18E9-4856-A63F-8E20EA6A1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của một số bài viết.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282CD-FB88-4EEF-8C4D-1E5B33E43A2C}" cxnId="{AB6ED455-8B94-47BB-8799-B0B389A17752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2E3B0-54F3-4417-A58A-75F8D6252A33}" cxnId="{AB6ED455-8B94-47BB-8799-B0B389A17752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8552-7778-4BC5-9D33-86FFCFA92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0AE24-49A5-4473-87A8-49E941DF5C15}" cxnId="{AAC50393-B9A0-4179-BF4D-97EC3541C426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4CCEA-1174-4DD4-B739-73FF0F13045B}" cxnId="{AAC50393-B9A0-4179-BF4D-97EC3541C426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9F4D4-733F-4473-9EB5-9FFB54C762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950F373-A680-4B14-9E20-D40573917282}" cxnId="{06520773-9028-45E8-A761-2C07E1D2ECA9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58846-6F38-435C-9AB9-87491382C7DF}" cxnId="{06520773-9028-45E8-A761-2C07E1D2ECA9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F4365-465D-44C7-B72C-0E23E31274C8}" type="pres">
      <dgm:prSet presAssocID="{DEBF8287-44A3-4951-902F-5B2B204D4DF6}" presName="root" presStyleCnt="0">
        <dgm:presLayoutVars>
          <dgm:dir/>
          <dgm:resizeHandles val="exact"/>
        </dgm:presLayoutVars>
      </dgm:prSet>
      <dgm:spPr/>
    </dgm:pt>
    <dgm:pt modelId="{602E73E9-90C9-4643-AD02-4D8CADFEC2D3}" type="pres">
      <dgm:prSet presAssocID="{9CBD4B7C-579C-44DE-A96B-0CFD293C80BE}" presName="compNode" presStyleCnt="0"/>
      <dgm:spPr/>
    </dgm:pt>
    <dgm:pt modelId="{AF305ABE-54BC-4AC3-976F-C8FEF38A289E}" type="pres">
      <dgm:prSet presAssocID="{9CBD4B7C-579C-44DE-A96B-0CFD293C80BE}" presName="bgRect" presStyleLbl="bgShp" presStyleIdx="0" presStyleCnt="4"/>
      <dgm:spPr/>
    </dgm:pt>
    <dgm:pt modelId="{273611D0-63E6-4BEC-B434-C78FFBD3BF08}" type="pres">
      <dgm:prSet presAssocID="{9CBD4B7C-579C-44DE-A96B-0CFD293C80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A582FD84-C0A1-4EF3-AF14-458A713E965C}" type="pres">
      <dgm:prSet presAssocID="{9CBD4B7C-579C-44DE-A96B-0CFD293C80BE}" presName="spaceRect" presStyleCnt="0"/>
      <dgm:spPr/>
    </dgm:pt>
    <dgm:pt modelId="{84F42734-139D-44BA-B563-B06540D96266}" type="pres">
      <dgm:prSet presAssocID="{9CBD4B7C-579C-44DE-A96B-0CFD293C80BE}" presName="parTx" presStyleLbl="revTx" presStyleIdx="0" presStyleCnt="5">
        <dgm:presLayoutVars>
          <dgm:chMax val="0"/>
          <dgm:chPref val="0"/>
        </dgm:presLayoutVars>
      </dgm:prSet>
      <dgm:spPr/>
    </dgm:pt>
    <dgm:pt modelId="{CBE10570-2BBD-42C8-9DFE-7F324BFA0898}" type="pres">
      <dgm:prSet presAssocID="{9CBD4B7C-579C-44DE-A96B-0CFD293C80BE}" presName="desTx" presStyleLbl="revTx" presStyleIdx="1" presStyleCnt="5">
        <dgm:presLayoutVars/>
      </dgm:prSet>
      <dgm:spPr/>
    </dgm:pt>
    <dgm:pt modelId="{49FA74CA-67D5-4372-B361-16C7A24A561D}" type="pres">
      <dgm:prSet presAssocID="{2A897D70-9201-4721-8587-C8BB6A973341}" presName="sibTrans" presStyleCnt="0"/>
      <dgm:spPr/>
    </dgm:pt>
    <dgm:pt modelId="{E705210B-9E6A-4A38-8D38-C40D79FF4692}" type="pres">
      <dgm:prSet presAssocID="{48B50054-18E9-4856-A63F-8E20EA6A1E7F}" presName="compNode" presStyleCnt="0"/>
      <dgm:spPr/>
    </dgm:pt>
    <dgm:pt modelId="{E3D5AE28-4836-45A6-B96A-BA047FDC3256}" type="pres">
      <dgm:prSet presAssocID="{48B50054-18E9-4856-A63F-8E20EA6A1E7F}" presName="bgRect" presStyleLbl="bgShp" presStyleIdx="1" presStyleCnt="4"/>
      <dgm:spPr/>
    </dgm:pt>
    <dgm:pt modelId="{8D4A9CCD-4E42-4729-9AC1-1C2400D208F1}" type="pres">
      <dgm:prSet presAssocID="{48B50054-18E9-4856-A63F-8E20EA6A1E7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86493E3B-88EC-4205-B8A8-2DF3966BA3DA}" type="pres">
      <dgm:prSet presAssocID="{48B50054-18E9-4856-A63F-8E20EA6A1E7F}" presName="spaceRect" presStyleCnt="0"/>
      <dgm:spPr/>
    </dgm:pt>
    <dgm:pt modelId="{C2951D7A-C47C-479D-BF62-73632534FC0F}" type="pres">
      <dgm:prSet presAssocID="{48B50054-18E9-4856-A63F-8E20EA6A1E7F}" presName="parTx" presStyleLbl="revTx" presStyleIdx="2" presStyleCnt="5">
        <dgm:presLayoutVars>
          <dgm:chMax val="0"/>
          <dgm:chPref val="0"/>
        </dgm:presLayoutVars>
      </dgm:prSet>
      <dgm:spPr/>
    </dgm:pt>
    <dgm:pt modelId="{7AC3E425-C0CF-41F4-A802-EF143C963275}" type="pres">
      <dgm:prSet presAssocID="{3F42E3B0-54F3-4417-A58A-75F8D6252A33}" presName="sibTrans" presStyleCnt="0"/>
      <dgm:spPr/>
    </dgm:pt>
    <dgm:pt modelId="{BD42B23A-C898-4D6D-88FD-82F144C2FFBE}" type="pres">
      <dgm:prSet presAssocID="{94AF8552-7778-4BC5-9D33-86FFCFA92D94}" presName="compNode" presStyleCnt="0"/>
      <dgm:spPr/>
    </dgm:pt>
    <dgm:pt modelId="{C015E7A1-AD33-4C51-A92A-05C13585DE4A}" type="pres">
      <dgm:prSet presAssocID="{94AF8552-7778-4BC5-9D33-86FFCFA92D94}" presName="bgRect" presStyleLbl="bgShp" presStyleIdx="2" presStyleCnt="4"/>
      <dgm:spPr/>
    </dgm:pt>
    <dgm:pt modelId="{D28CC9D3-7BC6-44B4-A975-FF1E9B2369A4}" type="pres">
      <dgm:prSet presAssocID="{94AF8552-7778-4BC5-9D33-86FFCFA92D9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5CD58E93-3BD6-41E2-AD08-1204D126A3FB}" type="pres">
      <dgm:prSet presAssocID="{94AF8552-7778-4BC5-9D33-86FFCFA92D94}" presName="spaceRect" presStyleCnt="0"/>
      <dgm:spPr/>
    </dgm:pt>
    <dgm:pt modelId="{3B365F3A-FE3F-4A15-928D-87266DB10D01}" type="pres">
      <dgm:prSet presAssocID="{94AF8552-7778-4BC5-9D33-86FFCFA92D94}" presName="parTx" presStyleLbl="revTx" presStyleIdx="3" presStyleCnt="5">
        <dgm:presLayoutVars>
          <dgm:chMax val="0"/>
          <dgm:chPref val="0"/>
        </dgm:presLayoutVars>
      </dgm:prSet>
      <dgm:spPr/>
    </dgm:pt>
    <dgm:pt modelId="{C2FF3A0F-41DD-45C5-8002-6B7F87E3CA0B}" type="pres">
      <dgm:prSet presAssocID="{4694CCEA-1174-4DD4-B739-73FF0F13045B}" presName="sibTrans" presStyleCnt="0"/>
      <dgm:spPr/>
    </dgm:pt>
    <dgm:pt modelId="{0417C6D5-0EC7-408F-A261-D8BB9F124C09}" type="pres">
      <dgm:prSet presAssocID="{4E29F4D4-733F-4473-9EB5-9FFB54C76206}" presName="compNode" presStyleCnt="0"/>
      <dgm:spPr/>
    </dgm:pt>
    <dgm:pt modelId="{6AEF8538-38EA-4749-9BB3-1946614CC883}" type="pres">
      <dgm:prSet presAssocID="{4E29F4D4-733F-4473-9EB5-9FFB54C76206}" presName="bgRect" presStyleLbl="bgShp" presStyleIdx="3" presStyleCnt="4"/>
      <dgm:spPr/>
    </dgm:pt>
    <dgm:pt modelId="{F44CCE1F-A99B-4B89-AB81-FCD4186876E1}" type="pres">
      <dgm:prSet presAssocID="{4E29F4D4-733F-4473-9EB5-9FFB54C7620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717760A4-75AF-4E59-AA84-E339232E3D8C}" type="pres">
      <dgm:prSet presAssocID="{4E29F4D4-733F-4473-9EB5-9FFB54C76206}" presName="spaceRect" presStyleCnt="0"/>
      <dgm:spPr/>
    </dgm:pt>
    <dgm:pt modelId="{9ED579E1-A4F3-436E-B8EA-6A10B4FB166F}" type="pres">
      <dgm:prSet presAssocID="{4E29F4D4-733F-4473-9EB5-9FFB54C7620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A916D23-DA02-44D9-B99E-F19242110FEE}" type="presOf" srcId="{94AF8552-7778-4BC5-9D33-86FFCFA92D94}" destId="{3B365F3A-FE3F-4A15-928D-87266DB10D01}" srcOrd="0" destOrd="0" presId="urn:microsoft.com/office/officeart/2018/2/layout/IconVerticalSolidList"/>
    <dgm:cxn modelId="{D5A13D5B-F3C2-4709-AA9C-4AFE0DA6ECB1}" type="presOf" srcId="{9CBD4B7C-579C-44DE-A96B-0CFD293C80BE}" destId="{84F42734-139D-44BA-B563-B06540D96266}" srcOrd="0" destOrd="0" presId="urn:microsoft.com/office/officeart/2018/2/layout/IconVerticalSolidList"/>
    <dgm:cxn modelId="{F263CB70-A0F0-4379-859D-A89C0A08D474}" srcId="{DEBF8287-44A3-4951-902F-5B2B204D4DF6}" destId="{9CBD4B7C-579C-44DE-A96B-0CFD293C80BE}" srcOrd="0" destOrd="0" parTransId="{81658570-B387-403D-8092-C009BC2C79A8}" sibTransId="{2A897D70-9201-4721-8587-C8BB6A973341}"/>
    <dgm:cxn modelId="{06520773-9028-45E8-A761-2C07E1D2ECA9}" srcId="{DEBF8287-44A3-4951-902F-5B2B204D4DF6}" destId="{4E29F4D4-733F-4473-9EB5-9FFB54C76206}" srcOrd="3" destOrd="0" parTransId="{1950F373-A680-4B14-9E20-D40573917282}" sibTransId="{16658846-6F38-435C-9AB9-87491382C7DF}"/>
    <dgm:cxn modelId="{ACFA9474-4779-44DB-940B-F78AA53E6884}" type="presOf" srcId="{4E29F4D4-733F-4473-9EB5-9FFB54C76206}" destId="{9ED579E1-A4F3-436E-B8EA-6A10B4FB166F}" srcOrd="0" destOrd="0" presId="urn:microsoft.com/office/officeart/2018/2/layout/IconVerticalSolidList"/>
    <dgm:cxn modelId="{AB6ED455-8B94-47BB-8799-B0B389A17752}" srcId="{DEBF8287-44A3-4951-902F-5B2B204D4DF6}" destId="{48B50054-18E9-4856-A63F-8E20EA6A1E7F}" srcOrd="1" destOrd="0" parTransId="{2A4282CD-FB88-4EEF-8C4D-1E5B33E43A2C}" sibTransId="{3F42E3B0-54F3-4417-A58A-75F8D6252A33}"/>
    <dgm:cxn modelId="{AAC50393-B9A0-4179-BF4D-97EC3541C426}" srcId="{DEBF8287-44A3-4951-902F-5B2B204D4DF6}" destId="{94AF8552-7778-4BC5-9D33-86FFCFA92D94}" srcOrd="2" destOrd="0" parTransId="{62A0AE24-49A5-4473-87A8-49E941DF5C15}" sibTransId="{4694CCEA-1174-4DD4-B739-73FF0F13045B}"/>
    <dgm:cxn modelId="{CC80B499-1A49-413D-A370-47EC43DEA6BC}" type="presOf" srcId="{DEBF8287-44A3-4951-902F-5B2B204D4DF6}" destId="{1D2F4365-465D-44C7-B72C-0E23E31274C8}" srcOrd="0" destOrd="0" presId="urn:microsoft.com/office/officeart/2018/2/layout/IconVerticalSolidList"/>
    <dgm:cxn modelId="{B749D3A4-4FCE-4384-82DB-F756406FA5A6}" type="presOf" srcId="{48B50054-18E9-4856-A63F-8E20EA6A1E7F}" destId="{C2951D7A-C47C-479D-BF62-73632534FC0F}" srcOrd="0" destOrd="0" presId="urn:microsoft.com/office/officeart/2018/2/layout/IconVerticalSolidList"/>
    <dgm:cxn modelId="{0B567CBB-0D43-47C3-8E78-243B86897EAE}" srcId="{9CBD4B7C-579C-44DE-A96B-0CFD293C80BE}" destId="{A89762B1-EADE-45D3-9597-3A301F8D75CC}" srcOrd="0" destOrd="0" parTransId="{B690BEF8-3102-4F8A-9606-27A139F18FBA}" sibTransId="{6549AE38-024E-48D9-8C7F-7A0E93D718E4}"/>
    <dgm:cxn modelId="{3D7133CC-446F-44E0-B6E2-96ECE4EF8F49}" type="presOf" srcId="{A89762B1-EADE-45D3-9597-3A301F8D75CC}" destId="{CBE10570-2BBD-42C8-9DFE-7F324BFA0898}" srcOrd="0" destOrd="0" presId="urn:microsoft.com/office/officeart/2018/2/layout/IconVerticalSolidList"/>
    <dgm:cxn modelId="{7FBE8D70-B1F3-49BF-9310-79C313638F9D}" type="presParOf" srcId="{1D2F4365-465D-44C7-B72C-0E23E31274C8}" destId="{602E73E9-90C9-4643-AD02-4D8CADFEC2D3}" srcOrd="0" destOrd="0" presId="urn:microsoft.com/office/officeart/2018/2/layout/IconVerticalSolidList"/>
    <dgm:cxn modelId="{9A80BF4A-E82A-4A85-B5A5-F9C3968B6A7D}" type="presParOf" srcId="{602E73E9-90C9-4643-AD02-4D8CADFEC2D3}" destId="{AF305ABE-54BC-4AC3-976F-C8FEF38A289E}" srcOrd="0" destOrd="0" presId="urn:microsoft.com/office/officeart/2018/2/layout/IconVerticalSolidList"/>
    <dgm:cxn modelId="{7CBF8C37-60D2-4822-A8AE-59EA2E5C8983}" type="presParOf" srcId="{602E73E9-90C9-4643-AD02-4D8CADFEC2D3}" destId="{273611D0-63E6-4BEC-B434-C78FFBD3BF08}" srcOrd="1" destOrd="0" presId="urn:microsoft.com/office/officeart/2018/2/layout/IconVerticalSolidList"/>
    <dgm:cxn modelId="{155503D3-6ADA-4B5C-A132-1703B072F5A0}" type="presParOf" srcId="{602E73E9-90C9-4643-AD02-4D8CADFEC2D3}" destId="{A582FD84-C0A1-4EF3-AF14-458A713E965C}" srcOrd="2" destOrd="0" presId="urn:microsoft.com/office/officeart/2018/2/layout/IconVerticalSolidList"/>
    <dgm:cxn modelId="{532F5C68-642A-4A17-A8E6-59A0EB8E0316}" type="presParOf" srcId="{602E73E9-90C9-4643-AD02-4D8CADFEC2D3}" destId="{84F42734-139D-44BA-B563-B06540D96266}" srcOrd="3" destOrd="0" presId="urn:microsoft.com/office/officeart/2018/2/layout/IconVerticalSolidList"/>
    <dgm:cxn modelId="{5F4558C2-8A9F-4CE3-B012-B8795C615709}" type="presParOf" srcId="{602E73E9-90C9-4643-AD02-4D8CADFEC2D3}" destId="{CBE10570-2BBD-42C8-9DFE-7F324BFA0898}" srcOrd="4" destOrd="0" presId="urn:microsoft.com/office/officeart/2018/2/layout/IconVerticalSolidList"/>
    <dgm:cxn modelId="{5046198C-8E3E-4958-A650-1DD05C2B8309}" type="presParOf" srcId="{1D2F4365-465D-44C7-B72C-0E23E31274C8}" destId="{49FA74CA-67D5-4372-B361-16C7A24A561D}" srcOrd="1" destOrd="0" presId="urn:microsoft.com/office/officeart/2018/2/layout/IconVerticalSolidList"/>
    <dgm:cxn modelId="{AC0E1257-08A8-4685-9C59-83DDE3A68B08}" type="presParOf" srcId="{1D2F4365-465D-44C7-B72C-0E23E31274C8}" destId="{E705210B-9E6A-4A38-8D38-C40D79FF4692}" srcOrd="2" destOrd="0" presId="urn:microsoft.com/office/officeart/2018/2/layout/IconVerticalSolidList"/>
    <dgm:cxn modelId="{BA015CA2-0956-44FF-BECE-F9A63D8FBBA7}" type="presParOf" srcId="{E705210B-9E6A-4A38-8D38-C40D79FF4692}" destId="{E3D5AE28-4836-45A6-B96A-BA047FDC3256}" srcOrd="0" destOrd="0" presId="urn:microsoft.com/office/officeart/2018/2/layout/IconVerticalSolidList"/>
    <dgm:cxn modelId="{B7F3AD6B-8DB4-46FA-BF12-49FC1CCE0A47}" type="presParOf" srcId="{E705210B-9E6A-4A38-8D38-C40D79FF4692}" destId="{8D4A9CCD-4E42-4729-9AC1-1C2400D208F1}" srcOrd="1" destOrd="0" presId="urn:microsoft.com/office/officeart/2018/2/layout/IconVerticalSolidList"/>
    <dgm:cxn modelId="{1A5DD57C-876A-4574-8405-F8CA3C1F02BE}" type="presParOf" srcId="{E705210B-9E6A-4A38-8D38-C40D79FF4692}" destId="{86493E3B-88EC-4205-B8A8-2DF3966BA3DA}" srcOrd="2" destOrd="0" presId="urn:microsoft.com/office/officeart/2018/2/layout/IconVerticalSolidList"/>
    <dgm:cxn modelId="{12D7EAA7-BE4B-483A-9150-9FFB5B982100}" type="presParOf" srcId="{E705210B-9E6A-4A38-8D38-C40D79FF4692}" destId="{C2951D7A-C47C-479D-BF62-73632534FC0F}" srcOrd="3" destOrd="0" presId="urn:microsoft.com/office/officeart/2018/2/layout/IconVerticalSolidList"/>
    <dgm:cxn modelId="{45A3587A-8B01-4CED-9D0C-2267BE1CB1E6}" type="presParOf" srcId="{1D2F4365-465D-44C7-B72C-0E23E31274C8}" destId="{7AC3E425-C0CF-41F4-A802-EF143C963275}" srcOrd="3" destOrd="0" presId="urn:microsoft.com/office/officeart/2018/2/layout/IconVerticalSolidList"/>
    <dgm:cxn modelId="{03282CB5-7912-4AAD-916C-6096989C04C1}" type="presParOf" srcId="{1D2F4365-465D-44C7-B72C-0E23E31274C8}" destId="{BD42B23A-C898-4D6D-88FD-82F144C2FFBE}" srcOrd="4" destOrd="0" presId="urn:microsoft.com/office/officeart/2018/2/layout/IconVerticalSolidList"/>
    <dgm:cxn modelId="{8821D769-64F2-4445-B844-3B3AEF35D2E3}" type="presParOf" srcId="{BD42B23A-C898-4D6D-88FD-82F144C2FFBE}" destId="{C015E7A1-AD33-4C51-A92A-05C13585DE4A}" srcOrd="0" destOrd="0" presId="urn:microsoft.com/office/officeart/2018/2/layout/IconVerticalSolidList"/>
    <dgm:cxn modelId="{892EEAC4-1199-4CD1-BB24-BD1AADD7828E}" type="presParOf" srcId="{BD42B23A-C898-4D6D-88FD-82F144C2FFBE}" destId="{D28CC9D3-7BC6-44B4-A975-FF1E9B2369A4}" srcOrd="1" destOrd="0" presId="urn:microsoft.com/office/officeart/2018/2/layout/IconVerticalSolidList"/>
    <dgm:cxn modelId="{F1D0A573-3443-47CB-844A-759020063547}" type="presParOf" srcId="{BD42B23A-C898-4D6D-88FD-82F144C2FFBE}" destId="{5CD58E93-3BD6-41E2-AD08-1204D126A3FB}" srcOrd="2" destOrd="0" presId="urn:microsoft.com/office/officeart/2018/2/layout/IconVerticalSolidList"/>
    <dgm:cxn modelId="{4614A4B5-6CE5-4F62-9592-C9372D077DC3}" type="presParOf" srcId="{BD42B23A-C898-4D6D-88FD-82F144C2FFBE}" destId="{3B365F3A-FE3F-4A15-928D-87266DB10D01}" srcOrd="3" destOrd="0" presId="urn:microsoft.com/office/officeart/2018/2/layout/IconVerticalSolidList"/>
    <dgm:cxn modelId="{BAD22C6B-449D-4F89-B390-8BE7C524BE74}" type="presParOf" srcId="{1D2F4365-465D-44C7-B72C-0E23E31274C8}" destId="{C2FF3A0F-41DD-45C5-8002-6B7F87E3CA0B}" srcOrd="5" destOrd="0" presId="urn:microsoft.com/office/officeart/2018/2/layout/IconVerticalSolidList"/>
    <dgm:cxn modelId="{8AAF27AF-207E-4ED3-9F6F-0E03C944BC8E}" type="presParOf" srcId="{1D2F4365-465D-44C7-B72C-0E23E31274C8}" destId="{0417C6D5-0EC7-408F-A261-D8BB9F124C09}" srcOrd="6" destOrd="0" presId="urn:microsoft.com/office/officeart/2018/2/layout/IconVerticalSolidList"/>
    <dgm:cxn modelId="{AE8E3F3D-0445-4813-9D6B-724C683BFE6C}" type="presParOf" srcId="{0417C6D5-0EC7-408F-A261-D8BB9F124C09}" destId="{6AEF8538-38EA-4749-9BB3-1946614CC883}" srcOrd="0" destOrd="0" presId="urn:microsoft.com/office/officeart/2018/2/layout/IconVerticalSolidList"/>
    <dgm:cxn modelId="{AA8F064D-B51B-4D28-A591-DAA8C4E5ABA4}" type="presParOf" srcId="{0417C6D5-0EC7-408F-A261-D8BB9F124C09}" destId="{F44CCE1F-A99B-4B89-AB81-FCD4186876E1}" srcOrd="1" destOrd="0" presId="urn:microsoft.com/office/officeart/2018/2/layout/IconVerticalSolidList"/>
    <dgm:cxn modelId="{26B78935-E80C-4EAE-96A2-CE9DCD51CD04}" type="presParOf" srcId="{0417C6D5-0EC7-408F-A261-D8BB9F124C09}" destId="{717760A4-75AF-4E59-AA84-E339232E3D8C}" srcOrd="2" destOrd="0" presId="urn:microsoft.com/office/officeart/2018/2/layout/IconVerticalSolidList"/>
    <dgm:cxn modelId="{7285E2D9-1D15-40C6-AEF4-AAEF8712A2F7}" type="presParOf" srcId="{0417C6D5-0EC7-408F-A261-D8BB9F124C09}" destId="{9ED579E1-A4F3-436E-B8EA-6A10B4FB16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BF8287-44A3-4951-902F-5B2B204D4D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BD4B7C-579C-44DE-A96B-0CFD293C80BE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58570-B387-403D-8092-C009BC2C79A8}" cxnId="{F263CB70-A0F0-4379-859D-A89C0A08D474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D70-9201-4721-8587-C8BB6A973341}" cxnId="{F263CB70-A0F0-4379-859D-A89C0A08D474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762B1-EADE-45D3-9597-3A301F8D75C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0BEF8-3102-4F8A-9606-27A139F18FBA}" cxnId="{0B567CBB-0D43-47C3-8E78-243B86897EAE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AE38-024E-48D9-8C7F-7A0E93D718E4}" cxnId="{0B567CBB-0D43-47C3-8E78-243B86897EAE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50054-18E9-4856-A63F-8E20EA6A1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trong bài viết.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282CD-FB88-4EEF-8C4D-1E5B33E43A2C}" cxnId="{AB6ED455-8B94-47BB-8799-B0B389A17752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42E3B0-54F3-4417-A58A-75F8D6252A33}" cxnId="{AB6ED455-8B94-47BB-8799-B0B389A17752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8552-7778-4BC5-9D33-86FFCFA92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0AE24-49A5-4473-87A8-49E941DF5C15}" cxnId="{AAC50393-B9A0-4179-BF4D-97EC3541C426}" type="par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4CCEA-1174-4DD4-B739-73FF0F13045B}" cxnId="{AAC50393-B9A0-4179-BF4D-97EC3541C426}" type="sibTrans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F4365-465D-44C7-B72C-0E23E31274C8}" type="pres">
      <dgm:prSet presAssocID="{DEBF8287-44A3-4951-902F-5B2B204D4DF6}" presName="root" presStyleCnt="0">
        <dgm:presLayoutVars>
          <dgm:dir/>
          <dgm:resizeHandles val="exact"/>
        </dgm:presLayoutVars>
      </dgm:prSet>
      <dgm:spPr/>
    </dgm:pt>
    <dgm:pt modelId="{602E73E9-90C9-4643-AD02-4D8CADFEC2D3}" type="pres">
      <dgm:prSet presAssocID="{9CBD4B7C-579C-44DE-A96B-0CFD293C80BE}" presName="compNode" presStyleCnt="0"/>
      <dgm:spPr/>
    </dgm:pt>
    <dgm:pt modelId="{AF305ABE-54BC-4AC3-976F-C8FEF38A289E}" type="pres">
      <dgm:prSet presAssocID="{9CBD4B7C-579C-44DE-A96B-0CFD293C80BE}" presName="bgRect" presStyleLbl="bgShp" presStyleIdx="0" presStyleCnt="3"/>
      <dgm:spPr/>
    </dgm:pt>
    <dgm:pt modelId="{273611D0-63E6-4BEC-B434-C78FFBD3BF08}" type="pres">
      <dgm:prSet presAssocID="{9CBD4B7C-579C-44DE-A96B-0CFD293C80B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A582FD84-C0A1-4EF3-AF14-458A713E965C}" type="pres">
      <dgm:prSet presAssocID="{9CBD4B7C-579C-44DE-A96B-0CFD293C80BE}" presName="spaceRect" presStyleCnt="0"/>
      <dgm:spPr/>
    </dgm:pt>
    <dgm:pt modelId="{84F42734-139D-44BA-B563-B06540D96266}" type="pres">
      <dgm:prSet presAssocID="{9CBD4B7C-579C-44DE-A96B-0CFD293C80BE}" presName="parTx" presStyleLbl="revTx" presStyleIdx="0" presStyleCnt="4">
        <dgm:presLayoutVars>
          <dgm:chMax val="0"/>
          <dgm:chPref val="0"/>
        </dgm:presLayoutVars>
      </dgm:prSet>
      <dgm:spPr/>
    </dgm:pt>
    <dgm:pt modelId="{CBE10570-2BBD-42C8-9DFE-7F324BFA0898}" type="pres">
      <dgm:prSet presAssocID="{9CBD4B7C-579C-44DE-A96B-0CFD293C80BE}" presName="desTx" presStyleLbl="revTx" presStyleIdx="1" presStyleCnt="4">
        <dgm:presLayoutVars/>
      </dgm:prSet>
      <dgm:spPr/>
    </dgm:pt>
    <dgm:pt modelId="{49FA74CA-67D5-4372-B361-16C7A24A561D}" type="pres">
      <dgm:prSet presAssocID="{2A897D70-9201-4721-8587-C8BB6A973341}" presName="sibTrans" presStyleCnt="0"/>
      <dgm:spPr/>
    </dgm:pt>
    <dgm:pt modelId="{E705210B-9E6A-4A38-8D38-C40D79FF4692}" type="pres">
      <dgm:prSet presAssocID="{48B50054-18E9-4856-A63F-8E20EA6A1E7F}" presName="compNode" presStyleCnt="0"/>
      <dgm:spPr/>
    </dgm:pt>
    <dgm:pt modelId="{E3D5AE28-4836-45A6-B96A-BA047FDC3256}" type="pres">
      <dgm:prSet presAssocID="{48B50054-18E9-4856-A63F-8E20EA6A1E7F}" presName="bgRect" presStyleLbl="bgShp" presStyleIdx="1" presStyleCnt="3"/>
      <dgm:spPr/>
    </dgm:pt>
    <dgm:pt modelId="{8D4A9CCD-4E42-4729-9AC1-1C2400D208F1}" type="pres">
      <dgm:prSet presAssocID="{48B50054-18E9-4856-A63F-8E20EA6A1E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86493E3B-88EC-4205-B8A8-2DF3966BA3DA}" type="pres">
      <dgm:prSet presAssocID="{48B50054-18E9-4856-A63F-8E20EA6A1E7F}" presName="spaceRect" presStyleCnt="0"/>
      <dgm:spPr/>
    </dgm:pt>
    <dgm:pt modelId="{C2951D7A-C47C-479D-BF62-73632534FC0F}" type="pres">
      <dgm:prSet presAssocID="{48B50054-18E9-4856-A63F-8E20EA6A1E7F}" presName="parTx" presStyleLbl="revTx" presStyleIdx="2" presStyleCnt="4">
        <dgm:presLayoutVars>
          <dgm:chMax val="0"/>
          <dgm:chPref val="0"/>
        </dgm:presLayoutVars>
      </dgm:prSet>
      <dgm:spPr/>
    </dgm:pt>
    <dgm:pt modelId="{7AC3E425-C0CF-41F4-A802-EF143C963275}" type="pres">
      <dgm:prSet presAssocID="{3F42E3B0-54F3-4417-A58A-75F8D6252A33}" presName="sibTrans" presStyleCnt="0"/>
      <dgm:spPr/>
    </dgm:pt>
    <dgm:pt modelId="{BD42B23A-C898-4D6D-88FD-82F144C2FFBE}" type="pres">
      <dgm:prSet presAssocID="{94AF8552-7778-4BC5-9D33-86FFCFA92D94}" presName="compNode" presStyleCnt="0"/>
      <dgm:spPr/>
    </dgm:pt>
    <dgm:pt modelId="{C015E7A1-AD33-4C51-A92A-05C13585DE4A}" type="pres">
      <dgm:prSet presAssocID="{94AF8552-7778-4BC5-9D33-86FFCFA92D94}" presName="bgRect" presStyleLbl="bgShp" presStyleIdx="2" presStyleCnt="3"/>
      <dgm:spPr/>
    </dgm:pt>
    <dgm:pt modelId="{D28CC9D3-7BC6-44B4-A975-FF1E9B2369A4}" type="pres">
      <dgm:prSet presAssocID="{94AF8552-7778-4BC5-9D33-86FFCFA92D9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5CD58E93-3BD6-41E2-AD08-1204D126A3FB}" type="pres">
      <dgm:prSet presAssocID="{94AF8552-7778-4BC5-9D33-86FFCFA92D94}" presName="spaceRect" presStyleCnt="0"/>
      <dgm:spPr/>
    </dgm:pt>
    <dgm:pt modelId="{3B365F3A-FE3F-4A15-928D-87266DB10D01}" type="pres">
      <dgm:prSet presAssocID="{94AF8552-7778-4BC5-9D33-86FFCFA92D9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A916D23-DA02-44D9-B99E-F19242110FEE}" type="presOf" srcId="{94AF8552-7778-4BC5-9D33-86FFCFA92D94}" destId="{3B365F3A-FE3F-4A15-928D-87266DB10D01}" srcOrd="0" destOrd="0" presId="urn:microsoft.com/office/officeart/2018/2/layout/IconVerticalSolidList"/>
    <dgm:cxn modelId="{D5A13D5B-F3C2-4709-AA9C-4AFE0DA6ECB1}" type="presOf" srcId="{9CBD4B7C-579C-44DE-A96B-0CFD293C80BE}" destId="{84F42734-139D-44BA-B563-B06540D96266}" srcOrd="0" destOrd="0" presId="urn:microsoft.com/office/officeart/2018/2/layout/IconVerticalSolidList"/>
    <dgm:cxn modelId="{F263CB70-A0F0-4379-859D-A89C0A08D474}" srcId="{DEBF8287-44A3-4951-902F-5B2B204D4DF6}" destId="{9CBD4B7C-579C-44DE-A96B-0CFD293C80BE}" srcOrd="0" destOrd="0" parTransId="{81658570-B387-403D-8092-C009BC2C79A8}" sibTransId="{2A897D70-9201-4721-8587-C8BB6A973341}"/>
    <dgm:cxn modelId="{AB6ED455-8B94-47BB-8799-B0B389A17752}" srcId="{DEBF8287-44A3-4951-902F-5B2B204D4DF6}" destId="{48B50054-18E9-4856-A63F-8E20EA6A1E7F}" srcOrd="1" destOrd="0" parTransId="{2A4282CD-FB88-4EEF-8C4D-1E5B33E43A2C}" sibTransId="{3F42E3B0-54F3-4417-A58A-75F8D6252A33}"/>
    <dgm:cxn modelId="{AAC50393-B9A0-4179-BF4D-97EC3541C426}" srcId="{DEBF8287-44A3-4951-902F-5B2B204D4DF6}" destId="{94AF8552-7778-4BC5-9D33-86FFCFA92D94}" srcOrd="2" destOrd="0" parTransId="{62A0AE24-49A5-4473-87A8-49E941DF5C15}" sibTransId="{4694CCEA-1174-4DD4-B739-73FF0F13045B}"/>
    <dgm:cxn modelId="{CC80B499-1A49-413D-A370-47EC43DEA6BC}" type="presOf" srcId="{DEBF8287-44A3-4951-902F-5B2B204D4DF6}" destId="{1D2F4365-465D-44C7-B72C-0E23E31274C8}" srcOrd="0" destOrd="0" presId="urn:microsoft.com/office/officeart/2018/2/layout/IconVerticalSolidList"/>
    <dgm:cxn modelId="{B749D3A4-4FCE-4384-82DB-F756406FA5A6}" type="presOf" srcId="{48B50054-18E9-4856-A63F-8E20EA6A1E7F}" destId="{C2951D7A-C47C-479D-BF62-73632534FC0F}" srcOrd="0" destOrd="0" presId="urn:microsoft.com/office/officeart/2018/2/layout/IconVerticalSolidList"/>
    <dgm:cxn modelId="{0B567CBB-0D43-47C3-8E78-243B86897EAE}" srcId="{9CBD4B7C-579C-44DE-A96B-0CFD293C80BE}" destId="{A89762B1-EADE-45D3-9597-3A301F8D75CC}" srcOrd="0" destOrd="0" parTransId="{B690BEF8-3102-4F8A-9606-27A139F18FBA}" sibTransId="{6549AE38-024E-48D9-8C7F-7A0E93D718E4}"/>
    <dgm:cxn modelId="{3D7133CC-446F-44E0-B6E2-96ECE4EF8F49}" type="presOf" srcId="{A89762B1-EADE-45D3-9597-3A301F8D75CC}" destId="{CBE10570-2BBD-42C8-9DFE-7F324BFA0898}" srcOrd="0" destOrd="0" presId="urn:microsoft.com/office/officeart/2018/2/layout/IconVerticalSolidList"/>
    <dgm:cxn modelId="{7FBE8D70-B1F3-49BF-9310-79C313638F9D}" type="presParOf" srcId="{1D2F4365-465D-44C7-B72C-0E23E31274C8}" destId="{602E73E9-90C9-4643-AD02-4D8CADFEC2D3}" srcOrd="0" destOrd="0" presId="urn:microsoft.com/office/officeart/2018/2/layout/IconVerticalSolidList"/>
    <dgm:cxn modelId="{9A80BF4A-E82A-4A85-B5A5-F9C3968B6A7D}" type="presParOf" srcId="{602E73E9-90C9-4643-AD02-4D8CADFEC2D3}" destId="{AF305ABE-54BC-4AC3-976F-C8FEF38A289E}" srcOrd="0" destOrd="0" presId="urn:microsoft.com/office/officeart/2018/2/layout/IconVerticalSolidList"/>
    <dgm:cxn modelId="{7CBF8C37-60D2-4822-A8AE-59EA2E5C8983}" type="presParOf" srcId="{602E73E9-90C9-4643-AD02-4D8CADFEC2D3}" destId="{273611D0-63E6-4BEC-B434-C78FFBD3BF08}" srcOrd="1" destOrd="0" presId="urn:microsoft.com/office/officeart/2018/2/layout/IconVerticalSolidList"/>
    <dgm:cxn modelId="{155503D3-6ADA-4B5C-A132-1703B072F5A0}" type="presParOf" srcId="{602E73E9-90C9-4643-AD02-4D8CADFEC2D3}" destId="{A582FD84-C0A1-4EF3-AF14-458A713E965C}" srcOrd="2" destOrd="0" presId="urn:microsoft.com/office/officeart/2018/2/layout/IconVerticalSolidList"/>
    <dgm:cxn modelId="{532F5C68-642A-4A17-A8E6-59A0EB8E0316}" type="presParOf" srcId="{602E73E9-90C9-4643-AD02-4D8CADFEC2D3}" destId="{84F42734-139D-44BA-B563-B06540D96266}" srcOrd="3" destOrd="0" presId="urn:microsoft.com/office/officeart/2018/2/layout/IconVerticalSolidList"/>
    <dgm:cxn modelId="{5F4558C2-8A9F-4CE3-B012-B8795C615709}" type="presParOf" srcId="{602E73E9-90C9-4643-AD02-4D8CADFEC2D3}" destId="{CBE10570-2BBD-42C8-9DFE-7F324BFA0898}" srcOrd="4" destOrd="0" presId="urn:microsoft.com/office/officeart/2018/2/layout/IconVerticalSolidList"/>
    <dgm:cxn modelId="{5046198C-8E3E-4958-A650-1DD05C2B8309}" type="presParOf" srcId="{1D2F4365-465D-44C7-B72C-0E23E31274C8}" destId="{49FA74CA-67D5-4372-B361-16C7A24A561D}" srcOrd="1" destOrd="0" presId="urn:microsoft.com/office/officeart/2018/2/layout/IconVerticalSolidList"/>
    <dgm:cxn modelId="{AC0E1257-08A8-4685-9C59-83DDE3A68B08}" type="presParOf" srcId="{1D2F4365-465D-44C7-B72C-0E23E31274C8}" destId="{E705210B-9E6A-4A38-8D38-C40D79FF4692}" srcOrd="2" destOrd="0" presId="urn:microsoft.com/office/officeart/2018/2/layout/IconVerticalSolidList"/>
    <dgm:cxn modelId="{BA015CA2-0956-44FF-BECE-F9A63D8FBBA7}" type="presParOf" srcId="{E705210B-9E6A-4A38-8D38-C40D79FF4692}" destId="{E3D5AE28-4836-45A6-B96A-BA047FDC3256}" srcOrd="0" destOrd="0" presId="urn:microsoft.com/office/officeart/2018/2/layout/IconVerticalSolidList"/>
    <dgm:cxn modelId="{B7F3AD6B-8DB4-46FA-BF12-49FC1CCE0A47}" type="presParOf" srcId="{E705210B-9E6A-4A38-8D38-C40D79FF4692}" destId="{8D4A9CCD-4E42-4729-9AC1-1C2400D208F1}" srcOrd="1" destOrd="0" presId="urn:microsoft.com/office/officeart/2018/2/layout/IconVerticalSolidList"/>
    <dgm:cxn modelId="{1A5DD57C-876A-4574-8405-F8CA3C1F02BE}" type="presParOf" srcId="{E705210B-9E6A-4A38-8D38-C40D79FF4692}" destId="{86493E3B-88EC-4205-B8A8-2DF3966BA3DA}" srcOrd="2" destOrd="0" presId="urn:microsoft.com/office/officeart/2018/2/layout/IconVerticalSolidList"/>
    <dgm:cxn modelId="{12D7EAA7-BE4B-483A-9150-9FFB5B982100}" type="presParOf" srcId="{E705210B-9E6A-4A38-8D38-C40D79FF4692}" destId="{C2951D7A-C47C-479D-BF62-73632534FC0F}" srcOrd="3" destOrd="0" presId="urn:microsoft.com/office/officeart/2018/2/layout/IconVerticalSolidList"/>
    <dgm:cxn modelId="{45A3587A-8B01-4CED-9D0C-2267BE1CB1E6}" type="presParOf" srcId="{1D2F4365-465D-44C7-B72C-0E23E31274C8}" destId="{7AC3E425-C0CF-41F4-A802-EF143C963275}" srcOrd="3" destOrd="0" presId="urn:microsoft.com/office/officeart/2018/2/layout/IconVerticalSolidList"/>
    <dgm:cxn modelId="{03282CB5-7912-4AAD-916C-6096989C04C1}" type="presParOf" srcId="{1D2F4365-465D-44C7-B72C-0E23E31274C8}" destId="{BD42B23A-C898-4D6D-88FD-82F144C2FFBE}" srcOrd="4" destOrd="0" presId="urn:microsoft.com/office/officeart/2018/2/layout/IconVerticalSolidList"/>
    <dgm:cxn modelId="{8821D769-64F2-4445-B844-3B3AEF35D2E3}" type="presParOf" srcId="{BD42B23A-C898-4D6D-88FD-82F144C2FFBE}" destId="{C015E7A1-AD33-4C51-A92A-05C13585DE4A}" srcOrd="0" destOrd="0" presId="urn:microsoft.com/office/officeart/2018/2/layout/IconVerticalSolidList"/>
    <dgm:cxn modelId="{892EEAC4-1199-4CD1-BB24-BD1AADD7828E}" type="presParOf" srcId="{BD42B23A-C898-4D6D-88FD-82F144C2FFBE}" destId="{D28CC9D3-7BC6-44B4-A975-FF1E9B2369A4}" srcOrd="1" destOrd="0" presId="urn:microsoft.com/office/officeart/2018/2/layout/IconVerticalSolidList"/>
    <dgm:cxn modelId="{F1D0A573-3443-47CB-844A-759020063547}" type="presParOf" srcId="{BD42B23A-C898-4D6D-88FD-82F144C2FFBE}" destId="{5CD58E93-3BD6-41E2-AD08-1204D126A3FB}" srcOrd="2" destOrd="0" presId="urn:microsoft.com/office/officeart/2018/2/layout/IconVerticalSolidList"/>
    <dgm:cxn modelId="{4614A4B5-6CE5-4F62-9592-C9372D077DC3}" type="presParOf" srcId="{BD42B23A-C898-4D6D-88FD-82F144C2FFBE}" destId="{3B365F3A-FE3F-4A15-928D-87266DB10D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05ABE-54BC-4AC3-976F-C8FEF38A289E}">
      <dsp:nvSpPr>
        <dsp:cNvPr id="0" name=""/>
        <dsp:cNvSpPr/>
      </dsp:nvSpPr>
      <dsp:spPr>
        <a:xfrm>
          <a:off x="0" y="3880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611D0-63E6-4BEC-B434-C78FFBD3BF08}">
      <dsp:nvSpPr>
        <dsp:cNvPr id="0" name=""/>
        <dsp:cNvSpPr/>
      </dsp:nvSpPr>
      <dsp:spPr>
        <a:xfrm>
          <a:off x="249782" y="189669"/>
          <a:ext cx="454594" cy="454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42734-139D-44BA-B563-B06540D96266}">
      <dsp:nvSpPr>
        <dsp:cNvPr id="0" name=""/>
        <dsp:cNvSpPr/>
      </dsp:nvSpPr>
      <dsp:spPr>
        <a:xfrm>
          <a:off x="954160" y="3880"/>
          <a:ext cx="3026200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160" y="3880"/>
        <a:ext cx="3026200" cy="903140"/>
      </dsp:txXfrm>
    </dsp:sp>
    <dsp:sp modelId="{CBE10570-2BBD-42C8-9DFE-7F324BFA0898}">
      <dsp:nvSpPr>
        <dsp:cNvPr id="0" name=""/>
        <dsp:cNvSpPr/>
      </dsp:nvSpPr>
      <dsp:spPr>
        <a:xfrm>
          <a:off x="3980361" y="3880"/>
          <a:ext cx="2701422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0361" y="3880"/>
        <a:ext cx="2701422" cy="903140"/>
      </dsp:txXfrm>
    </dsp:sp>
    <dsp:sp modelId="{E3D5AE28-4836-45A6-B96A-BA047FDC3256}">
      <dsp:nvSpPr>
        <dsp:cNvPr id="0" name=""/>
        <dsp:cNvSpPr/>
      </dsp:nvSpPr>
      <dsp:spPr>
        <a:xfrm>
          <a:off x="0" y="1132806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A9CCD-4E42-4729-9AC1-1C2400D208F1}">
      <dsp:nvSpPr>
        <dsp:cNvPr id="0" name=""/>
        <dsp:cNvSpPr/>
      </dsp:nvSpPr>
      <dsp:spPr>
        <a:xfrm>
          <a:off x="249782" y="1318595"/>
          <a:ext cx="454594" cy="454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51D7A-C47C-479D-BF62-73632534FC0F}">
      <dsp:nvSpPr>
        <dsp:cNvPr id="0" name=""/>
        <dsp:cNvSpPr/>
      </dsp:nvSpPr>
      <dsp:spPr>
        <a:xfrm>
          <a:off x="954160" y="1132806"/>
          <a:ext cx="572762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của một số bài viết.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160" y="1132806"/>
        <a:ext cx="5727623" cy="903140"/>
      </dsp:txXfrm>
    </dsp:sp>
    <dsp:sp modelId="{C015E7A1-AD33-4C51-A92A-05C13585DE4A}">
      <dsp:nvSpPr>
        <dsp:cNvPr id="0" name=""/>
        <dsp:cNvSpPr/>
      </dsp:nvSpPr>
      <dsp:spPr>
        <a:xfrm>
          <a:off x="0" y="2261732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CC9D3-7BC6-44B4-A975-FF1E9B2369A4}">
      <dsp:nvSpPr>
        <dsp:cNvPr id="0" name=""/>
        <dsp:cNvSpPr/>
      </dsp:nvSpPr>
      <dsp:spPr>
        <a:xfrm>
          <a:off x="249782" y="2447521"/>
          <a:ext cx="454594" cy="4541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65F3A-FE3F-4A15-928D-87266DB10D01}">
      <dsp:nvSpPr>
        <dsp:cNvPr id="0" name=""/>
        <dsp:cNvSpPr/>
      </dsp:nvSpPr>
      <dsp:spPr>
        <a:xfrm>
          <a:off x="954160" y="2261732"/>
          <a:ext cx="572762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4160" y="2261732"/>
        <a:ext cx="5727623" cy="903140"/>
      </dsp:txXfrm>
    </dsp:sp>
    <dsp:sp modelId="{6AEF8538-38EA-4749-9BB3-1946614CC883}">
      <dsp:nvSpPr>
        <dsp:cNvPr id="0" name=""/>
        <dsp:cNvSpPr/>
      </dsp:nvSpPr>
      <dsp:spPr>
        <a:xfrm>
          <a:off x="0" y="3390658"/>
          <a:ext cx="6724891" cy="82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CCE1F-A99B-4B89-AB81-FCD4186876E1}">
      <dsp:nvSpPr>
        <dsp:cNvPr id="0" name=""/>
        <dsp:cNvSpPr/>
      </dsp:nvSpPr>
      <dsp:spPr>
        <a:xfrm>
          <a:off x="249782" y="3576447"/>
          <a:ext cx="454594" cy="4541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579E1-A4F3-436E-B8EA-6A10B4FB166F}">
      <dsp:nvSpPr>
        <dsp:cNvPr id="0" name=""/>
        <dsp:cNvSpPr/>
      </dsp:nvSpPr>
      <dsp:spPr>
        <a:xfrm>
          <a:off x="954160" y="3390658"/>
          <a:ext cx="5727623" cy="90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82" tIns="95582" rIns="95582" bIns="95582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954160" y="3390658"/>
        <a:ext cx="5727623" cy="90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05ABE-54BC-4AC3-976F-C8FEF38A289E}">
      <dsp:nvSpPr>
        <dsp:cNvPr id="0" name=""/>
        <dsp:cNvSpPr/>
      </dsp:nvSpPr>
      <dsp:spPr>
        <a:xfrm>
          <a:off x="0" y="524"/>
          <a:ext cx="6724891" cy="12276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611D0-63E6-4BEC-B434-C78FFBD3BF08}">
      <dsp:nvSpPr>
        <dsp:cNvPr id="0" name=""/>
        <dsp:cNvSpPr/>
      </dsp:nvSpPr>
      <dsp:spPr>
        <a:xfrm>
          <a:off x="371351" y="276736"/>
          <a:ext cx="675184" cy="6751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42734-139D-44BA-B563-B06540D96266}">
      <dsp:nvSpPr>
        <dsp:cNvPr id="0" name=""/>
        <dsp:cNvSpPr/>
      </dsp:nvSpPr>
      <dsp:spPr>
        <a:xfrm>
          <a:off x="1417888" y="524"/>
          <a:ext cx="3026200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88" y="524"/>
        <a:ext cx="3026200" cy="1227608"/>
      </dsp:txXfrm>
    </dsp:sp>
    <dsp:sp modelId="{CBE10570-2BBD-42C8-9DFE-7F324BFA0898}">
      <dsp:nvSpPr>
        <dsp:cNvPr id="0" name=""/>
        <dsp:cNvSpPr/>
      </dsp:nvSpPr>
      <dsp:spPr>
        <a:xfrm>
          <a:off x="4444089" y="524"/>
          <a:ext cx="2280801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4089" y="524"/>
        <a:ext cx="2280801" cy="1227608"/>
      </dsp:txXfrm>
    </dsp:sp>
    <dsp:sp modelId="{E3D5AE28-4836-45A6-B96A-BA047FDC3256}">
      <dsp:nvSpPr>
        <dsp:cNvPr id="0" name=""/>
        <dsp:cNvSpPr/>
      </dsp:nvSpPr>
      <dsp:spPr>
        <a:xfrm>
          <a:off x="0" y="1535035"/>
          <a:ext cx="6724891" cy="12276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A9CCD-4E42-4729-9AC1-1C2400D208F1}">
      <dsp:nvSpPr>
        <dsp:cNvPr id="0" name=""/>
        <dsp:cNvSpPr/>
      </dsp:nvSpPr>
      <dsp:spPr>
        <a:xfrm>
          <a:off x="371351" y="1811247"/>
          <a:ext cx="675184" cy="6751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51D7A-C47C-479D-BF62-73632534FC0F}">
      <dsp:nvSpPr>
        <dsp:cNvPr id="0" name=""/>
        <dsp:cNvSpPr/>
      </dsp:nvSpPr>
      <dsp:spPr>
        <a:xfrm>
          <a:off x="1417888" y="1535035"/>
          <a:ext cx="5307002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 ra các lỗi về logic và lỗi diễn đạt mơ hồ trong bài viết.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88" y="1535035"/>
        <a:ext cx="5307002" cy="1227608"/>
      </dsp:txXfrm>
    </dsp:sp>
    <dsp:sp modelId="{C015E7A1-AD33-4C51-A92A-05C13585DE4A}">
      <dsp:nvSpPr>
        <dsp:cNvPr id="0" name=""/>
        <dsp:cNvSpPr/>
      </dsp:nvSpPr>
      <dsp:spPr>
        <a:xfrm>
          <a:off x="0" y="3069546"/>
          <a:ext cx="6724891" cy="122760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CC9D3-7BC6-44B4-A975-FF1E9B2369A4}">
      <dsp:nvSpPr>
        <dsp:cNvPr id="0" name=""/>
        <dsp:cNvSpPr/>
      </dsp:nvSpPr>
      <dsp:spPr>
        <a:xfrm>
          <a:off x="371351" y="3345758"/>
          <a:ext cx="675184" cy="6751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65F3A-FE3F-4A15-928D-87266DB10D01}">
      <dsp:nvSpPr>
        <dsp:cNvPr id="0" name=""/>
        <dsp:cNvSpPr/>
      </dsp:nvSpPr>
      <dsp:spPr>
        <a:xfrm>
          <a:off x="1417888" y="3069546"/>
          <a:ext cx="5307002" cy="122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22" tIns="129922" rIns="129922" bIns="12992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Sửa lỗi sai trong các bài viết đó.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888" y="3069546"/>
        <a:ext cx="5307002" cy="1227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6561-805D-4C77-BAEB-0126E95A1C2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/>
          <p:cNvPicPr>
            <a:picLocks noChangeAspect="1"/>
          </p:cNvPicPr>
          <p:nvPr userDrawn="1"/>
        </p:nvPicPr>
        <p:blipFill rotWithShape="1">
          <a:blip r:embed="rId2">
            <a:alphaModFix amt="44000"/>
          </a:blip>
          <a:srcRect/>
          <a:stretch>
            <a:fillRect/>
          </a:stretch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 hasCustomPrompt="1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/>
          <p:cNvPicPr>
            <a:picLocks noChangeAspect="1"/>
          </p:cNvPicPr>
          <p:nvPr userDrawn="1"/>
        </p:nvPicPr>
        <p:blipFill rotWithShape="1">
          <a:blip r:embed="rId2">
            <a:alphaModFix amt="44000"/>
          </a:blip>
          <a:srcRect/>
          <a:stretch>
            <a:fillRect/>
          </a:stretch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 hasCustomPrompt="1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/>
          <p:cNvPicPr>
            <a:picLocks noChangeAspect="1"/>
          </p:cNvPicPr>
          <p:nvPr userDrawn="1"/>
        </p:nvPicPr>
        <p:blipFill rotWithShape="1">
          <a:blip r:embed="rId2" cstate="print"/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/>
          <p:cNvSpPr txBox="1"/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819" y="759368"/>
            <a:ext cx="11638625" cy="53392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79180" y="2458537"/>
            <a:ext cx="8157836" cy="2286000"/>
          </a:xfrm>
          <a:noFill/>
        </p:spPr>
        <p:txBody>
          <a:bodyPr>
            <a:no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GÍCH, LỖI CÂU MƠ HỒ</a:t>
            </a:r>
            <a:b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CÁCH SỬA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8318" y="901005"/>
            <a:ext cx="688019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12: BỘ SÁCH CÁNH DIỀU</a:t>
            </a:r>
            <a:endParaRPr lang="en-US" sz="2400" dirty="0">
              <a:solidFill>
                <a:srgbClr val="00B05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207" y="1651799"/>
            <a:ext cx="3193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HÀI KỊCH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5328" y="4856980"/>
            <a:ext cx="79255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Thị Hương Mai – Trường THPT Trấn Biên – Đồng Nai.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Thị Trang – Trường THPT Hà Thành – Hà Nội.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92987" y="1154097"/>
          <a:ext cx="9443626" cy="4479446"/>
        </p:xfrm>
        <a:graphic>
          <a:graphicData uri="http://schemas.openxmlformats.org/drawingml/2006/table">
            <a:tbl>
              <a:tblPr firstRow="1" firstCol="1" bandRow="1"/>
              <a:tblGrid>
                <a:gridCol w="1918384"/>
                <a:gridCol w="4040436"/>
                <a:gridCol w="3484806"/>
              </a:tblGrid>
              <a:tr h="54724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 b="1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LÔ GÍCH</a:t>
                      </a:r>
                      <a:endParaRPr lang="en-US" sz="23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MƠ HỒ</a:t>
                      </a:r>
                      <a:endParaRPr lang="vi-VN" sz="23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610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300" b="1" i="0" u="none" strike="noStrike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hiện tượng câu hoặc đoạn văn, văn bản có những... hoặc thiếu nhất quán, ..., không phù hợp với....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câu mắc lỗi.... hoặc lỗi ... khiến người nghe(đọc) có thể hiểu ... khác nhau hoặc gây...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610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Xác định ... gây ra và ... bằng từ ngữ phù hợp đảm bảo tính ... và ... với tư duy và thực tế.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Sửa lỗi bằng cách ... từ ngữ phù hợp để làm ....thông báo ... của câu, tránh hiểu lầm.</a:t>
                      </a:r>
                      <a:endParaRPr lang="vi-VN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28943" y="1118586"/>
          <a:ext cx="9934114" cy="4656463"/>
        </p:xfrm>
        <a:graphic>
          <a:graphicData uri="http://schemas.openxmlformats.org/drawingml/2006/table">
            <a:tbl>
              <a:tblPr firstRow="1" firstCol="1" bandRow="1"/>
              <a:tblGrid>
                <a:gridCol w="1681827"/>
                <a:gridCol w="4586485"/>
                <a:gridCol w="3665802"/>
              </a:tblGrid>
              <a:tr h="555040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LÔ GÍCH</a:t>
                      </a:r>
                      <a:endParaRPr lang="en-US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1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LỖI CÂU MƠ HỒ</a:t>
                      </a:r>
                      <a:endParaRPr lang="vi-VN" sz="20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730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hiện tượng câu hoặc đoạn văn, văn bản có những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thông tin, lập luận mâu thuẫn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nhau hoặc </a:t>
                      </a:r>
                      <a:r>
                        <a:rPr lang="vi-VN" sz="20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thiếu nhất quán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không đầy đủ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không phù hợp với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lí lẽ thông thường và thực tế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Là câu mắc lỗi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dùng từ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hoặc lỗi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cấu tạo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khiến người nghe (người đọc) có thể hiểu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nhiều cách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khác nhau, không đúng ý người nói (người viết), hoặc gây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hiểu lầm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11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Cần xác định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nguyên nhân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gây ra lỗi và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thay thế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bằng các từ ngữ phù hợp, đảm bảo </a:t>
                      </a:r>
                      <a:r>
                        <a:rPr lang="vi-VN" sz="2000" b="0" i="0" u="none" strike="noStrike" kern="100" spc="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thống nhất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và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phù hợp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với tư duy cũng như thực tế khách quan. 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Người viết cần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những từ ngữ phù hợp để làm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nổi bật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thông báo </a:t>
                      </a:r>
                      <a:r>
                        <a:rPr lang="vi-VN" sz="2000" b="0" i="0" u="none" strike="noStrike" kern="100" spc="4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duy nhất </a:t>
                      </a:r>
                      <a:r>
                        <a:rPr lang="vi-VN" sz="2000" b="0" i="0" u="none" strike="noStrike" kern="100" spc="4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của câu, tránh hiểu lầm.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944" y="2482012"/>
            <a:ext cx="8958805" cy="1077230"/>
          </a:xfrm>
          <a:noFill/>
        </p:spPr>
        <p:txBody>
          <a:bodyPr/>
          <a:lstStyle/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THỰC HÀNH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ên tài chỉ có 1% năng khiếu bẩm sinh, còn 99% là do khổ luyện&quot;: Luyện tập  có thực sự sẽ mang đến thành công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27" y="1947760"/>
            <a:ext cx="6961389" cy="38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014186" y="953312"/>
            <a:ext cx="4163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9215" y="1146638"/>
            <a:ext cx="2956265" cy="996037"/>
          </a:xfrm>
        </p:spPr>
        <p:txBody>
          <a:bodyPr anchor="b">
            <a:norm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662441" y="2756792"/>
            <a:ext cx="5329814" cy="1513652"/>
          </a:xfrm>
        </p:spPr>
        <p:txBody>
          <a:bodyPr>
            <a:noAutofit/>
          </a:bodyPr>
          <a:lstStyle/>
          <a:p>
            <a:r>
              <a:rPr lang="it-IT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gười cho vay sẽ được quyền lấy một cân thịt trên cơ thể người vay”</a:t>
            </a:r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nhân vật Sai-lốc).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575" y="1146638"/>
            <a:ext cx="324852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928" y="853675"/>
            <a:ext cx="2956265" cy="762061"/>
          </a:xfrm>
        </p:spPr>
        <p:txBody>
          <a:bodyPr anchor="b">
            <a:norm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816101" y="1897592"/>
            <a:ext cx="6343130" cy="1085304"/>
          </a:xfrm>
        </p:spPr>
        <p:txBody>
          <a:bodyPr>
            <a:noAutofit/>
          </a:bodyPr>
          <a:lstStyle/>
          <a:p>
            <a:pPr marL="457200" indent="-457200">
              <a:buFontTx/>
              <a:buChar char="-"/>
            </a:pPr>
            <a:r>
              <a:rPr lang="vi-VN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nói mắc lỗi lô gích vì chứa thông tin không đầy đủ khiến cho nội dung giao ước mơ hồ: “lấy một cân thịt trên cơ thể người vay” -&gt; chỉ được phép lấy “một cân thịt” không hơn không kém và không được làm chảy máu.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Sai-lốc phải chịu thua.</a:t>
            </a:r>
            <a:endParaRPr lang="vi-VN" sz="3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575" y="1146638"/>
            <a:ext cx="324852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28942" y="1985159"/>
          <a:ext cx="9799470" cy="3541853"/>
        </p:xfrm>
        <a:graphic>
          <a:graphicData uri="http://schemas.openxmlformats.org/drawingml/2006/table">
            <a:tbl>
              <a:tblPr firstRow="1" firstCol="1" bandRow="1"/>
              <a:tblGrid>
                <a:gridCol w="1551440"/>
                <a:gridCol w="1971517"/>
                <a:gridCol w="2183907"/>
                <a:gridCol w="1997476"/>
                <a:gridCol w="2095130"/>
              </a:tblGrid>
              <a:tr h="43269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 SAI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31286" y="1818108"/>
          <a:ext cx="10003656" cy="4044467"/>
        </p:xfrm>
        <a:graphic>
          <a:graphicData uri="http://schemas.openxmlformats.org/drawingml/2006/table">
            <a:tbl>
              <a:tblPr firstRow="1" firstCol="1" bandRow="1"/>
              <a:tblGrid>
                <a:gridCol w="1240074"/>
                <a:gridCol w="2002846"/>
                <a:gridCol w="1922408"/>
                <a:gridCol w="2024108"/>
                <a:gridCol w="2814220"/>
              </a:tblGrid>
              <a:tr h="4706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690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 SAI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miêu tả thứ tự hoạt động không thực tế.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thông tin thiếu nhất quán: 3 tác giả + 1 tác phẩm.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thông tin mâu thuẫn: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vô số 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(nhiều) &gt;&lt;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chỉ,phí công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Lỗi logic vì thông tin mâu thuẫn: Uthat trong tù &gt;&lt; Vụ việc này kết thúc, Cha-la-sai tuyên bố kết hôn.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690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Anh ta mở khóa, ngồi vào ghế, khởi động xe, đóng cửa và lên đường.</a:t>
                      </a:r>
                      <a:endParaRPr lang="vi-VN" sz="2000" b="0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Bỏ từ “Truyện Kiều” trong câu.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Thay từ “vô số” bằng từ trái nghĩa: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một, vài, một vài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...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Câu 4: </a:t>
                      </a:r>
                      <a:r>
                        <a:rPr lang="vi-VN" sz="2000" b="0" i="1" u="none" strike="noStrike" dirty="0">
                          <a:effectLst/>
                          <a:latin typeface="Arial" panose="020B0604020202020204" pitchFamily="34" charset="0"/>
                        </a:rPr>
                        <a:t>Cha-la-sai tuyên bố, khi tất cả vụ việc này kết thúc, sẽ kết hôn với chàng U-thát của mình</a:t>
                      </a: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28942" y="1985159"/>
          <a:ext cx="9799470" cy="3541853"/>
        </p:xfrm>
        <a:graphic>
          <a:graphicData uri="http://schemas.openxmlformats.org/drawingml/2006/table">
            <a:tbl>
              <a:tblPr firstRow="1" firstCol="1" bandRow="1"/>
              <a:tblGrid>
                <a:gridCol w="1551440"/>
                <a:gridCol w="1971517"/>
                <a:gridCol w="2183907"/>
                <a:gridCol w="1997476"/>
                <a:gridCol w="2095130"/>
              </a:tblGrid>
              <a:tr h="43269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dirty="0"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0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457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i="0" u="none" strike="noStrike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49043" y="1851993"/>
          <a:ext cx="9897124" cy="3879467"/>
        </p:xfrm>
        <a:graphic>
          <a:graphicData uri="http://schemas.openxmlformats.org/drawingml/2006/table">
            <a:tbl>
              <a:tblPr firstRow="1" firstCol="1" bandRow="1"/>
              <a:tblGrid>
                <a:gridCol w="3362782"/>
                <a:gridCol w="6534342"/>
              </a:tblGrid>
              <a:tr h="4907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2557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Đây là dung dịch độc hại nhất.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Đây là dung dịch độc lạ, độc đáo nhất.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314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 là dung dịch độc hại nhất.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63271" y="2554095"/>
            <a:ext cx="4163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49042" y="1745464"/>
          <a:ext cx="9914880" cy="4157921"/>
        </p:xfrm>
        <a:graphic>
          <a:graphicData uri="http://schemas.openxmlformats.org/drawingml/2006/table">
            <a:tbl>
              <a:tblPr firstRow="1" firstCol="1" bandRow="1"/>
              <a:tblGrid>
                <a:gridCol w="1862834"/>
                <a:gridCol w="8052046"/>
              </a:tblGrid>
              <a:tr h="42789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1195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Áp dụng phương pháp học tập mới, là quan trọng ( nhấn mạnh LOẠI phương pháp học tập mới)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Áp dụng phương pháp học tập mới là quan trọng ( nhấn mạnh Ý NGHĨA của việc áp dụng phương pháp học tập)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 dụng phương pháp học tập là điều quan trọng.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6797" y="1834241"/>
          <a:ext cx="9914880" cy="3435634"/>
        </p:xfrm>
        <a:graphic>
          <a:graphicData uri="http://schemas.openxmlformats.org/drawingml/2006/table">
            <a:tbl>
              <a:tblPr firstRow="1" firstCol="1" bandRow="1"/>
              <a:tblGrid>
                <a:gridCol w="2706212"/>
                <a:gridCol w="7208668"/>
              </a:tblGrid>
              <a:tr h="42789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66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Cả nhà ngồi hát say sưa theo ca sĩ.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Cả nhà hát ( là không gian diễn ra các hoạt động biểu diễn nghệ thuật) say sưa theo ca sĩ. 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 nhà đang hát say sưa theo ca sĩ.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6598" y="995425"/>
            <a:ext cx="8958805" cy="5936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lang="en-US" sz="36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 </a:t>
            </a:r>
            <a:r>
              <a:rPr lang="vi-V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en-US" sz="36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6797" y="1834241"/>
          <a:ext cx="9914880" cy="3484366"/>
        </p:xfrm>
        <a:graphic>
          <a:graphicData uri="http://schemas.openxmlformats.org/drawingml/2006/table">
            <a:tbl>
              <a:tblPr firstRow="1" firstCol="1" bandRow="1"/>
              <a:tblGrid>
                <a:gridCol w="2706212"/>
                <a:gridCol w="7208668"/>
              </a:tblGrid>
              <a:tr h="427891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664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HIỂU MƠ HỒ, NHIỀU NGHĨA</a:t>
                      </a:r>
                      <a:endParaRPr lang="vi-VN" sz="2800" b="0" i="0" u="none" strike="noStrike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Trong trận đấu bóng, hàng trăm người xem cuộc đánh nhau.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Trong trận đấu bóng, hàng trăm người xem đang đánh nhau.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726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CÁCH SỬA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trận đấu bóng, hàng trăm người ngồi xem đánh nhau.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381" marR="87381" marT="121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8259" y="798653"/>
            <a:ext cx="5166167" cy="52896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VẬN DỤNG</a:t>
            </a:r>
            <a:endParaRPr lang="en-US" sz="5400" b="1" kern="1200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4424" y="1712968"/>
            <a:ext cx="5166167" cy="3437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973" y="68760"/>
            <a:ext cx="3053919" cy="1424470"/>
          </a:xfrm>
        </p:spPr>
        <p:txBody>
          <a:bodyPr anchor="ctr"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7586" y="2152187"/>
            <a:ext cx="3490732" cy="4297680"/>
          </a:xfrm>
        </p:spPr>
        <p:txBody>
          <a:bodyPr>
            <a:norm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 sát và viết báo cáo kết quả khảo sát về lỗi lô gích và lỗi diễn đạt mơ hồ trên một hoặc một số trang báo điện tử.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type="tbl" sz="quarter" idx="13"/>
          </p:nvPr>
        </p:nvGraphicFramePr>
        <p:xfrm>
          <a:off x="4502552" y="1779325"/>
          <a:ext cx="6724891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26475" y="1863015"/>
            <a:ext cx="58009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Vietnamnet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58285" y="2852344"/>
            <a:ext cx="2672178" cy="1153311"/>
          </a:xfrm>
        </p:spPr>
        <p:txBody>
          <a:bodyPr/>
          <a:lstStyle/>
          <a:p>
            <a:pPr algn="ctr"/>
            <a:b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3102" y="3067650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054" y="206603"/>
            <a:ext cx="3053919" cy="1424470"/>
          </a:xfrm>
        </p:spPr>
        <p:txBody>
          <a:bodyPr anchor="ctr">
            <a:norm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24320" y="2118716"/>
            <a:ext cx="3490732" cy="2435530"/>
          </a:xfrm>
        </p:spPr>
        <p:txBody>
          <a:bodyPr>
            <a:no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Lập sơ đồ tư duy phần tri thức Tiếng Việt bài học.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và sửa lỗi trong các bài kiểm tra của bản thân / bạn bè (BT cá nhân).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type="tbl" sz="quarter" idx="13"/>
          </p:nvPr>
        </p:nvGraphicFramePr>
        <p:xfrm>
          <a:off x="4502552" y="1779325"/>
          <a:ext cx="6724891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03649" y="1863015"/>
            <a:ext cx="53237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thân và các bạn (sưu tầm).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47861" y="1029848"/>
            <a:ext cx="3200400" cy="9627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8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DẶN DÒ</a:t>
            </a:r>
            <a:endParaRPr lang="en-US" sz="4800" b="1" kern="1200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027" y="2581144"/>
            <a:ext cx="4986068" cy="26550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52603" y="3000743"/>
            <a:ext cx="60945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1616598" y="995425"/>
            <a:ext cx="8958805" cy="1077230"/>
          </a:xfrm>
        </p:spPr>
        <p:txBody>
          <a:bodyPr anchor="b">
            <a:normAutofit/>
          </a:bodyPr>
          <a:lstStyle/>
          <a:p>
            <a:r>
              <a:rPr lang="vi-VN" sz="3300"/>
              <a:t>Hồ Thị Hương Mai</a:t>
            </a:r>
            <a:endParaRPr lang="vi-VN" sz="3300"/>
          </a:p>
          <a:p>
            <a:r>
              <a:rPr lang="vi-VN" sz="3300"/>
              <a:t>Từ Thị Trang</a:t>
            </a:r>
            <a:endParaRPr lang="en-US" sz="33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t="15535" r="-2" b="8567"/>
          <a:stretch>
            <a:fillRect/>
          </a:stretch>
        </p:blipFill>
        <p:spPr>
          <a:xfrm>
            <a:off x="1616599" y="2257061"/>
            <a:ext cx="8958804" cy="3541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025883"/>
            <a:ext cx="3837468" cy="551628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1991334">
            <a:off x="5221487" y="1656065"/>
            <a:ext cx="6337671" cy="4835333"/>
          </a:xfrm>
          <a:prstGeom prst="cloudCallout">
            <a:avLst>
              <a:gd name="adj1" fmla="val -75119"/>
              <a:gd name="adj2" fmla="val 40592"/>
            </a:avLst>
          </a:prstGeom>
          <a:solidFill>
            <a:schemeClr val="accent6">
              <a:lumMod val="25000"/>
              <a:lumOff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 txBox="1"/>
          <p:nvPr/>
        </p:nvSpPr>
        <p:spPr>
          <a:xfrm>
            <a:off x="6096000" y="2815186"/>
            <a:ext cx="5068445" cy="17742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5723" y="1183384"/>
            <a:ext cx="8940554" cy="3599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7940" y="3429000"/>
            <a:ext cx="5005139" cy="2119544"/>
          </a:xfrm>
          <a:noFill/>
        </p:spPr>
        <p:txBody>
          <a:bodyPr>
            <a:noAutofit/>
          </a:bodyPr>
          <a:lstStyle/>
          <a:p>
            <a:r>
              <a:rPr lang="it-IT" dirty="0"/>
              <a:t>“Cút đi! Ai cút không?”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/>
          </a:bodyPr>
          <a:lstStyle/>
          <a:p>
            <a:r>
              <a:rPr lang="en-US" dirty="0" err="1"/>
              <a:t>Nghìn</a:t>
            </a:r>
            <a:r>
              <a:rPr lang="en-US" dirty="0"/>
              <a:t> </a:t>
            </a:r>
            <a:r>
              <a:rPr lang="en-US" dirty="0" err="1"/>
              <a:t>lẻ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đêm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4424" y="1822013"/>
            <a:ext cx="5166167" cy="3219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998" b="2"/>
          <a:stretch>
            <a:fillRect/>
          </a:stretch>
        </p:blipFill>
        <p:spPr bwMode="auto">
          <a:xfrm>
            <a:off x="1984443" y="1148037"/>
            <a:ext cx="8219872" cy="4546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67667" y="1527744"/>
            <a:ext cx="6116714" cy="2550005"/>
          </a:xfrm>
        </p:spPr>
        <p:txBody>
          <a:bodyPr/>
          <a:lstStyle/>
          <a:p>
            <a:pPr algn="ctr"/>
            <a:b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br>
              <a:rPr lang="en-US" sz="3600" dirty="0"/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17242" y="317241"/>
            <a:ext cx="11178072" cy="6064899"/>
          </a:xfrm>
          <a:prstGeom prst="roundRect">
            <a:avLst>
              <a:gd name="adj" fmla="val 16295"/>
            </a:avLst>
          </a:prstGeom>
          <a:noFill/>
          <a:ln w="69850" cap="flat" cmpd="sng">
            <a:solidFill>
              <a:schemeClr val="accent1">
                <a:shade val="5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/>
          <p:nvPr/>
        </p:nvSpPr>
        <p:spPr>
          <a:xfrm>
            <a:off x="361528" y="1483112"/>
            <a:ext cx="5236840" cy="5356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vi-VN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lang="en-US" sz="26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770" y="2071397"/>
            <a:ext cx="20008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558" y="2522375"/>
            <a:ext cx="25234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câu mơ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327315" y="3147070"/>
            <a:ext cx="5289713" cy="5356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26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8652" y="3682481"/>
            <a:ext cx="22894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lỗi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111" y="4142791"/>
            <a:ext cx="49638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sửa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/>
          </a:p>
        </p:txBody>
      </p:sp>
      <p:sp>
        <p:nvSpPr>
          <p:cNvPr id="22" name="Title 1"/>
          <p:cNvSpPr txBox="1"/>
          <p:nvPr/>
        </p:nvSpPr>
        <p:spPr>
          <a:xfrm>
            <a:off x="349087" y="4736385"/>
            <a:ext cx="5289713" cy="5356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26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3315" y="5278408"/>
            <a:ext cx="28889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426" y="5710727"/>
            <a:ext cx="35657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2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65713" y="615819"/>
            <a:ext cx="6251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763208" y="2036941"/>
            <a:ext cx="5679234" cy="28013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LÔ GÍCH, LỖI CÂU MƠ HỒ</a:t>
            </a:r>
            <a:br>
              <a:rPr lang="vi-V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CÁCH SỬA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641" y="2351770"/>
            <a:ext cx="8958805" cy="1077230"/>
          </a:xfrm>
          <a:noFill/>
        </p:spPr>
        <p:txBody>
          <a:bodyPr/>
          <a:lstStyle/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TRI THỨC NGỮ VĂN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2D96AF-4C9E-4DD0-A165-CD22BB87D090}">
  <ds:schemaRefs/>
</ds:datastoreItem>
</file>

<file path=customXml/itemProps2.xml><?xml version="1.0" encoding="utf-8"?>
<ds:datastoreItem xmlns:ds="http://schemas.openxmlformats.org/officeDocument/2006/customXml" ds:itemID="{AA349358-775F-4CF9-9AE6-33A7901637EF}">
  <ds:schemaRefs/>
</ds:datastoreItem>
</file>

<file path=customXml/itemProps3.xml><?xml version="1.0" encoding="utf-8"?>
<ds:datastoreItem xmlns:ds="http://schemas.openxmlformats.org/officeDocument/2006/customXml" ds:itemID="{FAF1DBB7-4BA2-49E3-BEC8-A38406CA50E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{57E43D65-C6D8-4E2B-8F2C-809889422CB1}tf10081922_win32</Template>
  <TotalTime>0</TotalTime>
  <Words>4054</Words>
  <Application>WPS Presentation</Application>
  <PresentationFormat>Widescreen</PresentationFormat>
  <Paragraphs>251</Paragraphs>
  <Slides>28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Bookman Old Style</vt:lpstr>
      <vt:lpstr>Aptos</vt:lpstr>
      <vt:lpstr>Segoe Print</vt:lpstr>
      <vt:lpstr>Quire Sans Pro Light</vt:lpstr>
      <vt:lpstr>Microsoft YaHei</vt:lpstr>
      <vt:lpstr>Arial Unicode MS</vt:lpstr>
      <vt:lpstr>Tisa Offc Serif Pro</vt:lpstr>
      <vt:lpstr>Calibri</vt:lpstr>
      <vt:lpstr>Custom</vt:lpstr>
      <vt:lpstr>THỰC HÀNH TIẾNG VIỆT: LỖI LÔ GÍCH, LỖI CÂU MƠ HỒ VÀ CÁCH SỬA </vt:lpstr>
      <vt:lpstr>PowerPoint 演示文稿</vt:lpstr>
      <vt:lpstr>PowerPoint 演示文稿</vt:lpstr>
      <vt:lpstr>“Cút đi! Ai cút không?”</vt:lpstr>
      <vt:lpstr>Nghìn lẻ một đêm</vt:lpstr>
      <vt:lpstr>PowerPoint 演示文稿</vt:lpstr>
      <vt:lpstr> HÌNH THÀNH KIẾN THỨC </vt:lpstr>
      <vt:lpstr>PowerPoint 演示文稿</vt:lpstr>
      <vt:lpstr>I. TRI THỨC NGỮ VĂN</vt:lpstr>
      <vt:lpstr>PowerPoint 演示文稿</vt:lpstr>
      <vt:lpstr>PowerPoint 演示文稿</vt:lpstr>
      <vt:lpstr>II. THỰC HÀNH</vt:lpstr>
      <vt:lpstr>PowerPoint 演示文稿</vt:lpstr>
      <vt:lpstr>BÀI TẬP 1</vt:lpstr>
      <vt:lpstr>BÀI TẬP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TẬP 4</vt:lpstr>
      <vt:lpstr> CỦNG CỐ </vt:lpstr>
      <vt:lpstr>BÀI TẬP </vt:lpstr>
      <vt:lpstr>PowerPoint 演示文稿</vt:lpstr>
      <vt:lpstr>Từ Thị Trang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Hồ Thị Hương Mai</dc:creator>
  <cp:lastModifiedBy>WPS_1704367938</cp:lastModifiedBy>
  <cp:revision>9</cp:revision>
  <dcterms:created xsi:type="dcterms:W3CDTF">2024-07-27T05:47:00Z</dcterms:created>
  <dcterms:modified xsi:type="dcterms:W3CDTF">2024-09-27T20:24:58Z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CF72E346C73048209E9682C1FCA20F29_13</vt:lpwstr>
  </property>
  <property fmtid="{D5CDD505-2E9C-101B-9397-08002B2CF9AE}" pid="4" name="KSOProductBuildVer">
    <vt:lpwstr>1033-12.2.0.18283</vt:lpwstr>
  </property>
</Properties>
</file>