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8"/>
  </p:notesMasterIdLst>
  <p:sldIdLst>
    <p:sldId id="12648" r:id="rId4"/>
    <p:sldId id="12657" r:id="rId5"/>
    <p:sldId id="12658" r:id="rId6"/>
    <p:sldId id="12661" r:id="rId7"/>
    <p:sldId id="12663" r:id="rId8"/>
    <p:sldId id="12662" r:id="rId9"/>
    <p:sldId id="12665" r:id="rId10"/>
    <p:sldId id="12666" r:id="rId11"/>
    <p:sldId id="12668" r:id="rId12"/>
    <p:sldId id="12684" r:id="rId13"/>
    <p:sldId id="12672" r:id="rId14"/>
    <p:sldId id="12673" r:id="rId15"/>
    <p:sldId id="12674" r:id="rId16"/>
    <p:sldId id="12705" r:id="rId17"/>
    <p:sldId id="12675" r:id="rId18"/>
    <p:sldId id="12676" r:id="rId19"/>
    <p:sldId id="12677" r:id="rId20"/>
    <p:sldId id="12678" r:id="rId21"/>
    <p:sldId id="12688" r:id="rId22"/>
    <p:sldId id="12690" r:id="rId23"/>
    <p:sldId id="12689" r:id="rId24"/>
    <p:sldId id="12685" r:id="rId25"/>
    <p:sldId id="12681" r:id="rId26"/>
    <p:sldId id="12682" r:id="rId27"/>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FF99"/>
    <a:srgbClr val="0000CC"/>
    <a:srgbClr val="C6B89E"/>
    <a:srgbClr val="7D4815"/>
    <a:srgbClr val="BD8C5D"/>
    <a:srgbClr val="252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6470"/>
    <p:restoredTop sz="91992"/>
  </p:normalViewPr>
  <p:slideViewPr>
    <p:cSldViewPr snapToGrid="0" showGuides="1">
      <p:cViewPr varScale="1">
        <p:scale>
          <a:sx n="62" d="100"/>
          <a:sy n="62" d="100"/>
        </p:scale>
        <p:origin x="10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
            <a:pPr lvl="0" eaLnBrk="1" hangingPunct="1"/>
            <a:endParaRPr lang="zh-CN" altLang="en-US" sz="1200" dirty="0"/>
          </a:p>
        </p:txBody>
      </p:sp>
      <p:sp>
        <p:nvSpPr>
          <p:cNvPr id="3" name="日期占位符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
            <a:pPr lvl="0" algn="r" eaLnBrk="1" hangingPunct="1"/>
            <a:fld id="{BB962C8B-B14F-4D97-AF65-F5344CB8AC3E}" type="datetimeFigureOut">
              <a:rPr lang="zh-CN" altLang="en-US" sz="1200" dirty="0"/>
            </a:fld>
            <a:endParaRPr lang="zh-CN" altLang="en-US" sz="1200"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DengXian" charset="-122"/>
              <a:ea typeface="DengXian" charset="-122"/>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8"/>
          </a:xfrm>
          <a:prstGeom prst="rect">
            <a:avLst/>
          </a:prstGeom>
        </p:spPr>
        <p:txBody>
          <a:bodyPr vert="horz" wrap="square" lIns="91440" tIns="45720" rIns="91440" bIns="45720" numCol="1" anchor="b" anchorCtr="0" compatLnSpc="1"/>
          <a:p>
            <a:pPr lvl="0" eaLnBrk="1" hangingPunct="1"/>
            <a:endParaRPr lang="zh-CN" altLang="en-US" sz="1200" dirty="0"/>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DengXian" charset="-122"/>
        <a:ea typeface="DengXian" charset="-122"/>
        <a:cs typeface="+mn-cs"/>
      </a:defRPr>
    </a:lvl1pPr>
    <a:lvl2pPr marL="457200" algn="l" rtl="0" eaLnBrk="0" fontAlgn="base" hangingPunct="0">
      <a:spcBef>
        <a:spcPct val="30000"/>
      </a:spcBef>
      <a:spcAft>
        <a:spcPct val="0"/>
      </a:spcAft>
      <a:defRPr sz="1200" kern="1200">
        <a:solidFill>
          <a:schemeClr val="tx1"/>
        </a:solidFill>
        <a:latin typeface="DengXian" charset="-122"/>
        <a:ea typeface="DengXian" charset="-122"/>
        <a:cs typeface="+mn-cs"/>
      </a:defRPr>
    </a:lvl2pPr>
    <a:lvl3pPr marL="914400" algn="l" rtl="0" eaLnBrk="0" fontAlgn="base" hangingPunct="0">
      <a:spcBef>
        <a:spcPct val="30000"/>
      </a:spcBef>
      <a:spcAft>
        <a:spcPct val="0"/>
      </a:spcAft>
      <a:defRPr sz="1200" kern="1200">
        <a:solidFill>
          <a:schemeClr val="tx1"/>
        </a:solidFill>
        <a:latin typeface="DengXian" charset="-122"/>
        <a:ea typeface="DengXian" charset="-122"/>
        <a:cs typeface="+mn-cs"/>
      </a:defRPr>
    </a:lvl3pPr>
    <a:lvl4pPr marL="1371600" algn="l" rtl="0" eaLnBrk="0" fontAlgn="base" hangingPunct="0">
      <a:spcBef>
        <a:spcPct val="30000"/>
      </a:spcBef>
      <a:spcAft>
        <a:spcPct val="0"/>
      </a:spcAft>
      <a:defRPr sz="1200" kern="1200">
        <a:solidFill>
          <a:schemeClr val="tx1"/>
        </a:solidFill>
        <a:latin typeface="DengXian" charset="-122"/>
        <a:ea typeface="DengXian" charset="-122"/>
        <a:cs typeface="+mn-cs"/>
      </a:defRPr>
    </a:lvl4pPr>
    <a:lvl5pPr marL="1828800" algn="l" rtl="0" eaLnBrk="0" fontAlgn="base" hangingPunct="0">
      <a:spcBef>
        <a:spcPct val="30000"/>
      </a:spcBef>
      <a:spcAft>
        <a:spcPct val="0"/>
      </a:spcAft>
      <a:defRPr sz="1200" kern="1200">
        <a:solidFill>
          <a:schemeClr val="tx1"/>
        </a:solidFill>
        <a:latin typeface="DengXian" charset="-122"/>
        <a:ea typeface="DengXian"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Date Placeholder 3"/>
          <p:cNvSpPr>
            <a:spLocks noGrp="1"/>
          </p:cNvSpPr>
          <p:nvPr>
            <p:ph type="dt" sz="half" idx="10"/>
          </p:nvPr>
        </p:nvSpPr>
        <p:spPr/>
        <p:txBody>
          <a:bodyPr/>
          <a:p>
            <a:pPr lvl="0" eaLnBrk="1" hangingPunct="1"/>
            <a:fld id="{BB962C8B-B14F-4D97-AF65-F5344CB8AC3E}" type="datetimeFigureOut">
              <a:rPr lang="zh-CN" altLang="en-US" dirty="0">
                <a:latin typeface="DengXian" charset="-122"/>
              </a:rPr>
            </a:fld>
            <a:endParaRPr lang="zh-CN" altLang="en-US" dirty="0">
              <a:latin typeface="DengXian" charset="-122"/>
            </a:endParaRPr>
          </a:p>
        </p:txBody>
      </p:sp>
      <p:sp>
        <p:nvSpPr>
          <p:cNvPr id="5" name="Footer Placeholder 4"/>
          <p:cNvSpPr>
            <a:spLocks noGrp="1"/>
          </p:cNvSpPr>
          <p:nvPr>
            <p:ph type="ftr" sz="quarter" idx="11"/>
          </p:nvPr>
        </p:nvSpPr>
        <p:spPr/>
        <p:txBody>
          <a:bodyPr/>
          <a:p>
            <a:pPr lvl="0" eaLnBrk="1" hangingPunct="1"/>
            <a:endParaRPr lang="zh-CN" altLang="en-US" dirty="0">
              <a:latin typeface="DengXian" charset="-122"/>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zh-CN" altLang="en-US" dirty="0">
                <a:latin typeface="DengXian" charset="-122"/>
              </a:rPr>
            </a:fld>
            <a:endParaRPr lang="zh-CN" altLang="en-US" dirty="0">
              <a:latin typeface="DengXian"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4" name="Date Placeholder 3"/>
          <p:cNvSpPr>
            <a:spLocks noGrp="1"/>
          </p:cNvSpPr>
          <p:nvPr>
            <p:ph type="dt" sz="half" idx="10"/>
          </p:nvPr>
        </p:nvSpPr>
        <p:spPr/>
        <p:txBody>
          <a:bodyPr/>
          <a:p>
            <a:pPr lvl="0" eaLnBrk="1" hangingPunct="1"/>
            <a:fld id="{BB962C8B-B14F-4D97-AF65-F5344CB8AC3E}" type="datetimeFigureOut">
              <a:rPr lang="zh-CN" altLang="en-US" dirty="0">
                <a:latin typeface="DengXian" charset="-122"/>
              </a:rPr>
            </a:fld>
            <a:endParaRPr lang="zh-CN" altLang="en-US" dirty="0">
              <a:latin typeface="DengXian" charset="-122"/>
            </a:endParaRPr>
          </a:p>
        </p:txBody>
      </p:sp>
      <p:sp>
        <p:nvSpPr>
          <p:cNvPr id="5" name="Footer Placeholder 4"/>
          <p:cNvSpPr>
            <a:spLocks noGrp="1"/>
          </p:cNvSpPr>
          <p:nvPr>
            <p:ph type="ftr" sz="quarter" idx="11"/>
          </p:nvPr>
        </p:nvSpPr>
        <p:spPr/>
        <p:txBody>
          <a:bodyPr/>
          <a:p>
            <a:pPr lvl="0" eaLnBrk="1" hangingPunct="1"/>
            <a:endParaRPr lang="zh-CN" altLang="en-US" dirty="0">
              <a:latin typeface="DengXian" charset="-122"/>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zh-CN" altLang="en-US" dirty="0">
                <a:latin typeface="DengXian" charset="-122"/>
              </a:rPr>
            </a:fld>
            <a:endParaRPr lang="zh-CN" altLang="en-US" dirty="0">
              <a:latin typeface="DengXian"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4" name="Date Placeholder 3"/>
          <p:cNvSpPr>
            <a:spLocks noGrp="1"/>
          </p:cNvSpPr>
          <p:nvPr>
            <p:ph type="dt" sz="half" idx="10"/>
          </p:nvPr>
        </p:nvSpPr>
        <p:spPr/>
        <p:txBody>
          <a:bodyPr/>
          <a:p>
            <a:pPr lvl="0" eaLnBrk="1" hangingPunct="1"/>
            <a:fld id="{BB962C8B-B14F-4D97-AF65-F5344CB8AC3E}" type="datetimeFigureOut">
              <a:rPr lang="zh-CN" altLang="en-US" dirty="0">
                <a:latin typeface="DengXian" charset="-122"/>
              </a:rPr>
            </a:fld>
            <a:endParaRPr lang="zh-CN" altLang="en-US" dirty="0">
              <a:latin typeface="DengXian" charset="-122"/>
            </a:endParaRPr>
          </a:p>
        </p:txBody>
      </p:sp>
      <p:sp>
        <p:nvSpPr>
          <p:cNvPr id="5" name="Footer Placeholder 4"/>
          <p:cNvSpPr>
            <a:spLocks noGrp="1"/>
          </p:cNvSpPr>
          <p:nvPr>
            <p:ph type="ftr" sz="quarter" idx="11"/>
          </p:nvPr>
        </p:nvSpPr>
        <p:spPr/>
        <p:txBody>
          <a:bodyPr/>
          <a:p>
            <a:pPr lvl="0" eaLnBrk="1" hangingPunct="1"/>
            <a:endParaRPr lang="zh-CN" altLang="en-US" dirty="0">
              <a:latin typeface="DengXian" charset="-122"/>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zh-CN" altLang="en-US" dirty="0">
                <a:latin typeface="DengXian" charset="-122"/>
              </a:rPr>
            </a:fld>
            <a:endParaRPr lang="zh-CN" altLang="en-US" dirty="0">
              <a:latin typeface="DengXian"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Date Placeholder 3"/>
          <p:cNvSpPr>
            <a:spLocks noGrp="1"/>
          </p:cNvSpPr>
          <p:nvPr>
            <p:ph type="dt" sz="half" idx="10"/>
          </p:nvPr>
        </p:nvSpPr>
        <p:spPr/>
        <p:txBody>
          <a:bodyPr/>
          <a:p>
            <a:pPr lvl="0" eaLnBrk="1" hangingPunct="1"/>
            <a:fld id="{BB962C8B-B14F-4D97-AF65-F5344CB8AC3E}" type="datetimeFigureOut">
              <a:rPr lang="zh-CN" altLang="en-US" dirty="0">
                <a:latin typeface="DengXian" charset="-122"/>
              </a:rPr>
            </a:fld>
            <a:endParaRPr lang="zh-CN" altLang="en-US" dirty="0">
              <a:latin typeface="DengXian" charset="-122"/>
            </a:endParaRPr>
          </a:p>
        </p:txBody>
      </p:sp>
      <p:sp>
        <p:nvSpPr>
          <p:cNvPr id="5" name="Footer Placeholder 4"/>
          <p:cNvSpPr>
            <a:spLocks noGrp="1"/>
          </p:cNvSpPr>
          <p:nvPr>
            <p:ph type="ftr" sz="quarter" idx="11"/>
          </p:nvPr>
        </p:nvSpPr>
        <p:spPr/>
        <p:txBody>
          <a:bodyPr/>
          <a:p>
            <a:pPr lvl="0" eaLnBrk="1" hangingPunct="1"/>
            <a:endParaRPr lang="zh-CN" altLang="en-US" dirty="0">
              <a:latin typeface="DengXian" charset="-122"/>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zh-CN" altLang="en-US" dirty="0">
                <a:latin typeface="DengXian" charset="-122"/>
              </a:rPr>
            </a:fld>
            <a:endParaRPr lang="zh-CN" altLang="en-US" dirty="0">
              <a:latin typeface="DengXian"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4" name="Date Placeholder 3"/>
          <p:cNvSpPr>
            <a:spLocks noGrp="1"/>
          </p:cNvSpPr>
          <p:nvPr>
            <p:ph type="dt" sz="half" idx="10"/>
          </p:nvPr>
        </p:nvSpPr>
        <p:spPr/>
        <p:txBody>
          <a:bodyPr/>
          <a:p>
            <a:pPr lvl="0" eaLnBrk="1" hangingPunct="1"/>
            <a:fld id="{BB962C8B-B14F-4D97-AF65-F5344CB8AC3E}" type="datetime1">
              <a:rPr lang="zh-CN" altLang="en-US" dirty="0">
                <a:latin typeface="DengXian" charset="-122"/>
              </a:rPr>
            </a:fld>
            <a:endParaRPr lang="zh-CN" altLang="en-US" dirty="0">
              <a:latin typeface="DengXian" charset="-122"/>
            </a:endParaRPr>
          </a:p>
        </p:txBody>
      </p:sp>
      <p:sp>
        <p:nvSpPr>
          <p:cNvPr id="5" name="Footer Placeholder 4"/>
          <p:cNvSpPr>
            <a:spLocks noGrp="1"/>
          </p:cNvSpPr>
          <p:nvPr>
            <p:ph type="ftr" sz="quarter" idx="11"/>
          </p:nvPr>
        </p:nvSpPr>
        <p:spPr/>
        <p:txBody>
          <a:bodyPr/>
          <a:p>
            <a:pPr lvl="0" eaLnBrk="1" hangingPunct="1"/>
            <a:endParaRPr lang="zh-CN" altLang="en-US" dirty="0">
              <a:latin typeface="DengXian" charset="-122"/>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zh-CN" altLang="en-US" dirty="0">
                <a:latin typeface="DengXian" charset="-122"/>
              </a:rPr>
            </a:fld>
            <a:endParaRPr lang="zh-CN" altLang="en-US" dirty="0">
              <a:latin typeface="DengXian"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endParaRPr lang="en-US" altLang="zh-CN"/>
          </a:p>
        </p:txBody>
      </p:sp>
      <p:sp>
        <p:nvSpPr>
          <p:cNvPr id="4" name="Date Placeholder 3"/>
          <p:cNvSpPr>
            <a:spLocks noGrp="1"/>
          </p:cNvSpPr>
          <p:nvPr>
            <p:ph type="dt" sz="half" idx="10"/>
          </p:nvPr>
        </p:nvSpPr>
        <p:spPr/>
        <p:txBody>
          <a:bodyPr/>
          <a:p>
            <a:pPr lvl="0" eaLnBrk="1" hangingPunct="1"/>
            <a:fld id="{BB962C8B-B14F-4D97-AF65-F5344CB8AC3E}" type="datetimeFigureOut">
              <a:rPr lang="zh-CN" altLang="en-US" dirty="0">
                <a:latin typeface="DengXian" charset="-122"/>
              </a:rPr>
            </a:fld>
            <a:endParaRPr lang="zh-CN" altLang="en-US" dirty="0">
              <a:latin typeface="DengXian" charset="-122"/>
            </a:endParaRPr>
          </a:p>
        </p:txBody>
      </p:sp>
      <p:sp>
        <p:nvSpPr>
          <p:cNvPr id="5" name="Footer Placeholder 4"/>
          <p:cNvSpPr>
            <a:spLocks noGrp="1"/>
          </p:cNvSpPr>
          <p:nvPr>
            <p:ph type="ftr" sz="quarter" idx="11"/>
          </p:nvPr>
        </p:nvSpPr>
        <p:spPr/>
        <p:txBody>
          <a:bodyPr/>
          <a:p>
            <a:pPr lvl="0" eaLnBrk="1" hangingPunct="1"/>
            <a:endParaRPr lang="zh-CN" altLang="en-US" dirty="0">
              <a:latin typeface="DengXian" charset="-122"/>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zh-CN" altLang="en-US" dirty="0">
                <a:latin typeface="DengXian" charset="-122"/>
              </a:rPr>
            </a:fld>
            <a:endParaRPr lang="zh-CN" altLang="en-US" dirty="0">
              <a:latin typeface="DengXian"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5" name="Date Placeholder 4"/>
          <p:cNvSpPr>
            <a:spLocks noGrp="1"/>
          </p:cNvSpPr>
          <p:nvPr>
            <p:ph type="dt" sz="half" idx="10"/>
          </p:nvPr>
        </p:nvSpPr>
        <p:spPr/>
        <p:txBody>
          <a:bodyPr/>
          <a:p>
            <a:pPr lvl="0" eaLnBrk="1" hangingPunct="1"/>
            <a:fld id="{BB962C8B-B14F-4D97-AF65-F5344CB8AC3E}" type="datetimeFigureOut">
              <a:rPr lang="zh-CN" altLang="en-US" dirty="0">
                <a:latin typeface="DengXian" charset="-122"/>
              </a:rPr>
            </a:fld>
            <a:endParaRPr lang="zh-CN" altLang="en-US" dirty="0">
              <a:latin typeface="DengXian" charset="-122"/>
            </a:endParaRPr>
          </a:p>
        </p:txBody>
      </p:sp>
      <p:sp>
        <p:nvSpPr>
          <p:cNvPr id="6" name="Footer Placeholder 5"/>
          <p:cNvSpPr>
            <a:spLocks noGrp="1"/>
          </p:cNvSpPr>
          <p:nvPr>
            <p:ph type="ftr" sz="quarter" idx="11"/>
          </p:nvPr>
        </p:nvSpPr>
        <p:spPr/>
        <p:txBody>
          <a:bodyPr/>
          <a:p>
            <a:pPr lvl="0" eaLnBrk="1" hangingPunct="1"/>
            <a:endParaRPr lang="zh-CN" altLang="en-US" dirty="0">
              <a:latin typeface="DengXian" charset="-122"/>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zh-CN" altLang="en-US" dirty="0">
                <a:latin typeface="DengXian" charset="-122"/>
              </a:rPr>
            </a:fld>
            <a:endParaRPr lang="zh-CN" altLang="en-US" dirty="0">
              <a:latin typeface="DengXian"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endParaRPr lang="en-US" altLang="zh-CN"/>
          </a:p>
        </p:txBody>
      </p:sp>
      <p:sp>
        <p:nvSpPr>
          <p:cNvPr id="4" name="内容占位符 3"/>
          <p:cNvSpPr>
            <a:spLocks noGrp="1"/>
          </p:cNvSpPr>
          <p:nvPr>
            <p:ph sz="half" idx="2"/>
          </p:nvPr>
        </p:nvSpPr>
        <p:spPr>
          <a:xfrm>
            <a:off x="839788" y="2505075"/>
            <a:ext cx="5157787" cy="3684588"/>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endParaRPr lang="en-US" altLang="zh-CN"/>
          </a:p>
        </p:txBody>
      </p:sp>
      <p:sp>
        <p:nvSpPr>
          <p:cNvPr id="6" name="内容占位符 5"/>
          <p:cNvSpPr>
            <a:spLocks noGrp="1"/>
          </p:cNvSpPr>
          <p:nvPr>
            <p:ph sz="quarter" idx="4"/>
          </p:nvPr>
        </p:nvSpPr>
        <p:spPr>
          <a:xfrm>
            <a:off x="6172200" y="2505075"/>
            <a:ext cx="5183188" cy="3684588"/>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7" name="Date Placeholder 6"/>
          <p:cNvSpPr>
            <a:spLocks noGrp="1"/>
          </p:cNvSpPr>
          <p:nvPr>
            <p:ph type="dt" sz="half" idx="10"/>
          </p:nvPr>
        </p:nvSpPr>
        <p:spPr/>
        <p:txBody>
          <a:bodyPr/>
          <a:p>
            <a:pPr lvl="0" eaLnBrk="1" hangingPunct="1"/>
            <a:fld id="{BB962C8B-B14F-4D97-AF65-F5344CB8AC3E}" type="datetimeFigureOut">
              <a:rPr lang="zh-CN" altLang="en-US" dirty="0">
                <a:latin typeface="DengXian" charset="-122"/>
              </a:rPr>
            </a:fld>
            <a:endParaRPr lang="zh-CN" altLang="en-US" dirty="0">
              <a:latin typeface="DengXian" charset="-122"/>
            </a:endParaRPr>
          </a:p>
        </p:txBody>
      </p:sp>
      <p:sp>
        <p:nvSpPr>
          <p:cNvPr id="8" name="Footer Placeholder 7"/>
          <p:cNvSpPr>
            <a:spLocks noGrp="1"/>
          </p:cNvSpPr>
          <p:nvPr>
            <p:ph type="ftr" sz="quarter" idx="11"/>
          </p:nvPr>
        </p:nvSpPr>
        <p:spPr/>
        <p:txBody>
          <a:bodyPr/>
          <a:p>
            <a:pPr lvl="0" eaLnBrk="1" hangingPunct="1"/>
            <a:endParaRPr lang="zh-CN" altLang="en-US" dirty="0">
              <a:latin typeface="DengXian" charset="-122"/>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zh-CN" altLang="en-US" dirty="0">
                <a:latin typeface="DengXian" charset="-122"/>
              </a:rPr>
            </a:fld>
            <a:endParaRPr lang="zh-CN" altLang="en-US" dirty="0">
              <a:latin typeface="DengXian"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Date Placeholder 2"/>
          <p:cNvSpPr>
            <a:spLocks noGrp="1"/>
          </p:cNvSpPr>
          <p:nvPr>
            <p:ph type="dt" sz="half" idx="10"/>
          </p:nvPr>
        </p:nvSpPr>
        <p:spPr/>
        <p:txBody>
          <a:bodyPr/>
          <a:p>
            <a:pPr lvl="0" eaLnBrk="1" hangingPunct="1"/>
            <a:fld id="{BB962C8B-B14F-4D97-AF65-F5344CB8AC3E}" type="datetimeFigureOut">
              <a:rPr lang="zh-CN" altLang="en-US" dirty="0">
                <a:latin typeface="DengXian" charset="-122"/>
              </a:rPr>
            </a:fld>
            <a:endParaRPr lang="zh-CN" altLang="en-US" dirty="0">
              <a:latin typeface="DengXian" charset="-122"/>
            </a:endParaRPr>
          </a:p>
        </p:txBody>
      </p:sp>
      <p:sp>
        <p:nvSpPr>
          <p:cNvPr id="4" name="Footer Placeholder 3"/>
          <p:cNvSpPr>
            <a:spLocks noGrp="1"/>
          </p:cNvSpPr>
          <p:nvPr>
            <p:ph type="ftr" sz="quarter" idx="11"/>
          </p:nvPr>
        </p:nvSpPr>
        <p:spPr/>
        <p:txBody>
          <a:bodyPr/>
          <a:p>
            <a:pPr lvl="0" eaLnBrk="1" hangingPunct="1"/>
            <a:endParaRPr lang="zh-CN" altLang="en-US" dirty="0">
              <a:latin typeface="DengXian" charset="-122"/>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zh-CN" altLang="en-US" dirty="0">
                <a:latin typeface="DengXian" charset="-122"/>
              </a:rPr>
            </a:fld>
            <a:endParaRPr lang="zh-CN" altLang="en-US" dirty="0">
              <a:latin typeface="DengXian"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eaLnBrk="1" hangingPunct="1"/>
            <a:fld id="{BB962C8B-B14F-4D97-AF65-F5344CB8AC3E}" type="datetimeFigureOut">
              <a:rPr lang="zh-CN" altLang="en-US" dirty="0">
                <a:latin typeface="DengXian" charset="-122"/>
              </a:rPr>
            </a:fld>
            <a:endParaRPr lang="zh-CN" altLang="en-US" dirty="0">
              <a:latin typeface="DengXian" charset="-122"/>
            </a:endParaRPr>
          </a:p>
        </p:txBody>
      </p:sp>
      <p:sp>
        <p:nvSpPr>
          <p:cNvPr id="3" name="Footer Placeholder 2"/>
          <p:cNvSpPr>
            <a:spLocks noGrp="1"/>
          </p:cNvSpPr>
          <p:nvPr>
            <p:ph type="ftr" sz="quarter" idx="11"/>
          </p:nvPr>
        </p:nvSpPr>
        <p:spPr/>
        <p:txBody>
          <a:bodyPr/>
          <a:p>
            <a:pPr lvl="0" eaLnBrk="1" hangingPunct="1"/>
            <a:endParaRPr lang="zh-CN" altLang="en-US" dirty="0">
              <a:latin typeface="DengXian" charset="-122"/>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zh-CN" altLang="en-US" dirty="0">
                <a:latin typeface="DengXian" charset="-122"/>
              </a:rPr>
            </a:fld>
            <a:endParaRPr lang="zh-CN" altLang="en-US" dirty="0">
              <a:latin typeface="DengXian"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endParaRPr lang="en-US" altLang="zh-CN"/>
          </a:p>
        </p:txBody>
      </p:sp>
      <p:sp>
        <p:nvSpPr>
          <p:cNvPr id="5" name="Date Placeholder 4"/>
          <p:cNvSpPr>
            <a:spLocks noGrp="1"/>
          </p:cNvSpPr>
          <p:nvPr>
            <p:ph type="dt" sz="half" idx="10"/>
          </p:nvPr>
        </p:nvSpPr>
        <p:spPr/>
        <p:txBody>
          <a:bodyPr/>
          <a:p>
            <a:pPr lvl="0" eaLnBrk="1" hangingPunct="1"/>
            <a:fld id="{BB962C8B-B14F-4D97-AF65-F5344CB8AC3E}" type="datetimeFigureOut">
              <a:rPr lang="zh-CN" altLang="en-US" dirty="0">
                <a:latin typeface="DengXian" charset="-122"/>
              </a:rPr>
            </a:fld>
            <a:endParaRPr lang="zh-CN" altLang="en-US" dirty="0">
              <a:latin typeface="DengXian" charset="-122"/>
            </a:endParaRPr>
          </a:p>
        </p:txBody>
      </p:sp>
      <p:sp>
        <p:nvSpPr>
          <p:cNvPr id="6" name="Footer Placeholder 5"/>
          <p:cNvSpPr>
            <a:spLocks noGrp="1"/>
          </p:cNvSpPr>
          <p:nvPr>
            <p:ph type="ftr" sz="quarter" idx="11"/>
          </p:nvPr>
        </p:nvSpPr>
        <p:spPr/>
        <p:txBody>
          <a:bodyPr/>
          <a:p>
            <a:pPr lvl="0" eaLnBrk="1" hangingPunct="1"/>
            <a:endParaRPr lang="zh-CN" altLang="en-US" dirty="0">
              <a:latin typeface="DengXian" charset="-122"/>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zh-CN" altLang="en-US" dirty="0">
                <a:latin typeface="DengXian" charset="-122"/>
              </a:rPr>
            </a:fld>
            <a:endParaRPr lang="zh-CN" altLang="en-US" dirty="0">
              <a:latin typeface="DengXian"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4" name="Date Placeholder 3"/>
          <p:cNvSpPr>
            <a:spLocks noGrp="1"/>
          </p:cNvSpPr>
          <p:nvPr>
            <p:ph type="dt" sz="half" idx="10"/>
          </p:nvPr>
        </p:nvSpPr>
        <p:spPr/>
        <p:txBody>
          <a:bodyPr/>
          <a:p>
            <a:pPr lvl="0" eaLnBrk="1" hangingPunct="1"/>
            <a:fld id="{BB962C8B-B14F-4D97-AF65-F5344CB8AC3E}" type="datetime1">
              <a:rPr lang="zh-CN" altLang="en-US" dirty="0">
                <a:latin typeface="DengXian" charset="-122"/>
              </a:rPr>
            </a:fld>
            <a:endParaRPr lang="zh-CN" altLang="en-US" dirty="0">
              <a:latin typeface="DengXian" charset="-122"/>
            </a:endParaRPr>
          </a:p>
        </p:txBody>
      </p:sp>
      <p:sp>
        <p:nvSpPr>
          <p:cNvPr id="5" name="Footer Placeholder 4"/>
          <p:cNvSpPr>
            <a:spLocks noGrp="1"/>
          </p:cNvSpPr>
          <p:nvPr>
            <p:ph type="ftr" sz="quarter" idx="11"/>
          </p:nvPr>
        </p:nvSpPr>
        <p:spPr/>
        <p:txBody>
          <a:bodyPr/>
          <a:p>
            <a:pPr lvl="0" eaLnBrk="1" hangingPunct="1"/>
            <a:endParaRPr lang="zh-CN" altLang="en-US" dirty="0">
              <a:latin typeface="DengXian" charset="-122"/>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zh-CN" altLang="en-US" dirty="0">
                <a:latin typeface="DengXian" charset="-122"/>
              </a:rPr>
            </a:fld>
            <a:endParaRPr lang="zh-CN" altLang="en-US" dirty="0">
              <a:latin typeface="DengXian"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atin typeface="Montserrat Medium"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a:ln>
                  <a:noFill/>
                </a:ln>
                <a:solidFill>
                  <a:schemeClr val="tx1"/>
                </a:solidFill>
                <a:effectLst/>
                <a:uLnTx/>
                <a:uFillTx/>
                <a:latin typeface="Montserrat Medium" pitchFamily="2" charset="0"/>
                <a:ea typeface="DengXian" charset="-122"/>
                <a:cs typeface="+mn-cs"/>
              </a:rPr>
              <a:t>Click icon to add picture</a:t>
            </a:r>
            <a:endParaRPr kumimoji="0" lang="zh-CN" altLang="en-US" sz="3200" b="0" i="0" u="none" strike="noStrike" kern="1200" cap="none" spc="0" normalizeH="0" baseline="0" noProof="0" dirty="0">
              <a:ln>
                <a:noFill/>
              </a:ln>
              <a:solidFill>
                <a:schemeClr val="tx1"/>
              </a:solidFill>
              <a:effectLst/>
              <a:uLnTx/>
              <a:uFillTx/>
              <a:latin typeface="Montserrat Medium" pitchFamily="2" charset="0"/>
              <a:ea typeface="DengXian" charset="-122"/>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endParaRPr lang="en-US" altLang="zh-CN"/>
          </a:p>
        </p:txBody>
      </p:sp>
      <p:sp>
        <p:nvSpPr>
          <p:cNvPr id="5" name="Date Placeholder 4"/>
          <p:cNvSpPr>
            <a:spLocks noGrp="1"/>
          </p:cNvSpPr>
          <p:nvPr>
            <p:ph type="dt" sz="half" idx="10"/>
          </p:nvPr>
        </p:nvSpPr>
        <p:spPr/>
        <p:txBody>
          <a:bodyPr/>
          <a:p>
            <a:pPr lvl="0" eaLnBrk="1" hangingPunct="1"/>
            <a:fld id="{BB962C8B-B14F-4D97-AF65-F5344CB8AC3E}" type="datetimeFigureOut">
              <a:rPr lang="zh-CN" altLang="en-US" dirty="0">
                <a:latin typeface="DengXian" charset="-122"/>
              </a:rPr>
            </a:fld>
            <a:endParaRPr lang="zh-CN" altLang="en-US" dirty="0">
              <a:latin typeface="DengXian" charset="-122"/>
            </a:endParaRPr>
          </a:p>
        </p:txBody>
      </p:sp>
      <p:sp>
        <p:nvSpPr>
          <p:cNvPr id="6" name="Footer Placeholder 5"/>
          <p:cNvSpPr>
            <a:spLocks noGrp="1"/>
          </p:cNvSpPr>
          <p:nvPr>
            <p:ph type="ftr" sz="quarter" idx="11"/>
          </p:nvPr>
        </p:nvSpPr>
        <p:spPr/>
        <p:txBody>
          <a:bodyPr/>
          <a:p>
            <a:pPr lvl="0" eaLnBrk="1" hangingPunct="1"/>
            <a:endParaRPr lang="zh-CN" altLang="en-US" dirty="0">
              <a:latin typeface="DengXian" charset="-122"/>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zh-CN" altLang="en-US" dirty="0">
                <a:latin typeface="DengXian" charset="-122"/>
              </a:rPr>
            </a:fld>
            <a:endParaRPr lang="zh-CN" altLang="en-US" dirty="0">
              <a:latin typeface="DengXian"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4" name="Date Placeholder 3"/>
          <p:cNvSpPr>
            <a:spLocks noGrp="1"/>
          </p:cNvSpPr>
          <p:nvPr>
            <p:ph type="dt" sz="half" idx="10"/>
          </p:nvPr>
        </p:nvSpPr>
        <p:spPr/>
        <p:txBody>
          <a:bodyPr/>
          <a:p>
            <a:pPr lvl="0" eaLnBrk="1" hangingPunct="1"/>
            <a:fld id="{BB962C8B-B14F-4D97-AF65-F5344CB8AC3E}" type="datetimeFigureOut">
              <a:rPr lang="zh-CN" altLang="en-US" dirty="0">
                <a:latin typeface="DengXian" charset="-122"/>
              </a:rPr>
            </a:fld>
            <a:endParaRPr lang="zh-CN" altLang="en-US" dirty="0">
              <a:latin typeface="DengXian" charset="-122"/>
            </a:endParaRPr>
          </a:p>
        </p:txBody>
      </p:sp>
      <p:sp>
        <p:nvSpPr>
          <p:cNvPr id="5" name="Footer Placeholder 4"/>
          <p:cNvSpPr>
            <a:spLocks noGrp="1"/>
          </p:cNvSpPr>
          <p:nvPr>
            <p:ph type="ftr" sz="quarter" idx="11"/>
          </p:nvPr>
        </p:nvSpPr>
        <p:spPr/>
        <p:txBody>
          <a:bodyPr/>
          <a:p>
            <a:pPr lvl="0" eaLnBrk="1" hangingPunct="1"/>
            <a:endParaRPr lang="zh-CN" altLang="en-US" dirty="0">
              <a:latin typeface="DengXian" charset="-122"/>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zh-CN" altLang="en-US" dirty="0">
                <a:latin typeface="DengXian" charset="-122"/>
              </a:rPr>
            </a:fld>
            <a:endParaRPr lang="zh-CN" altLang="en-US" dirty="0">
              <a:latin typeface="DengXian"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4" name="Date Placeholder 3"/>
          <p:cNvSpPr>
            <a:spLocks noGrp="1"/>
          </p:cNvSpPr>
          <p:nvPr>
            <p:ph type="dt" sz="half" idx="10"/>
          </p:nvPr>
        </p:nvSpPr>
        <p:spPr/>
        <p:txBody>
          <a:bodyPr/>
          <a:p>
            <a:pPr lvl="0" eaLnBrk="1" hangingPunct="1"/>
            <a:fld id="{BB962C8B-B14F-4D97-AF65-F5344CB8AC3E}" type="datetimeFigureOut">
              <a:rPr lang="zh-CN" altLang="en-US" dirty="0">
                <a:latin typeface="DengXian" charset="-122"/>
              </a:rPr>
            </a:fld>
            <a:endParaRPr lang="zh-CN" altLang="en-US" dirty="0">
              <a:latin typeface="DengXian" charset="-122"/>
            </a:endParaRPr>
          </a:p>
        </p:txBody>
      </p:sp>
      <p:sp>
        <p:nvSpPr>
          <p:cNvPr id="5" name="Footer Placeholder 4"/>
          <p:cNvSpPr>
            <a:spLocks noGrp="1"/>
          </p:cNvSpPr>
          <p:nvPr>
            <p:ph type="ftr" sz="quarter" idx="11"/>
          </p:nvPr>
        </p:nvSpPr>
        <p:spPr/>
        <p:txBody>
          <a:bodyPr/>
          <a:p>
            <a:pPr lvl="0" eaLnBrk="1" hangingPunct="1"/>
            <a:endParaRPr lang="zh-CN" altLang="en-US" dirty="0">
              <a:latin typeface="DengXian" charset="-122"/>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zh-CN" altLang="en-US" dirty="0">
                <a:latin typeface="DengXian" charset="-122"/>
              </a:rPr>
            </a:fld>
            <a:endParaRPr lang="zh-CN" altLang="en-US" dirty="0">
              <a:latin typeface="DengXian"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endParaRPr lang="en-US" altLang="zh-CN"/>
          </a:p>
        </p:txBody>
      </p:sp>
      <p:sp>
        <p:nvSpPr>
          <p:cNvPr id="4" name="Date Placeholder 3"/>
          <p:cNvSpPr>
            <a:spLocks noGrp="1"/>
          </p:cNvSpPr>
          <p:nvPr>
            <p:ph type="dt" sz="half" idx="10"/>
          </p:nvPr>
        </p:nvSpPr>
        <p:spPr/>
        <p:txBody>
          <a:bodyPr/>
          <a:p>
            <a:pPr lvl="0" eaLnBrk="1" hangingPunct="1"/>
            <a:fld id="{BB962C8B-B14F-4D97-AF65-F5344CB8AC3E}" type="datetimeFigureOut">
              <a:rPr lang="zh-CN" altLang="en-US" dirty="0">
                <a:latin typeface="DengXian" charset="-122"/>
              </a:rPr>
            </a:fld>
            <a:endParaRPr lang="zh-CN" altLang="en-US" dirty="0">
              <a:latin typeface="DengXian" charset="-122"/>
            </a:endParaRPr>
          </a:p>
        </p:txBody>
      </p:sp>
      <p:sp>
        <p:nvSpPr>
          <p:cNvPr id="5" name="Footer Placeholder 4"/>
          <p:cNvSpPr>
            <a:spLocks noGrp="1"/>
          </p:cNvSpPr>
          <p:nvPr>
            <p:ph type="ftr" sz="quarter" idx="11"/>
          </p:nvPr>
        </p:nvSpPr>
        <p:spPr/>
        <p:txBody>
          <a:bodyPr/>
          <a:p>
            <a:pPr lvl="0" eaLnBrk="1" hangingPunct="1"/>
            <a:endParaRPr lang="zh-CN" altLang="en-US" dirty="0">
              <a:latin typeface="DengXian" charset="-122"/>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zh-CN" altLang="en-US" dirty="0">
                <a:latin typeface="DengXian" charset="-122"/>
              </a:rPr>
            </a:fld>
            <a:endParaRPr lang="zh-CN" altLang="en-US" dirty="0">
              <a:latin typeface="DengXian"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5" name="Date Placeholder 4"/>
          <p:cNvSpPr>
            <a:spLocks noGrp="1"/>
          </p:cNvSpPr>
          <p:nvPr>
            <p:ph type="dt" sz="half" idx="10"/>
          </p:nvPr>
        </p:nvSpPr>
        <p:spPr/>
        <p:txBody>
          <a:bodyPr/>
          <a:p>
            <a:pPr lvl="0" eaLnBrk="1" hangingPunct="1"/>
            <a:fld id="{BB962C8B-B14F-4D97-AF65-F5344CB8AC3E}" type="datetimeFigureOut">
              <a:rPr lang="zh-CN" altLang="en-US" dirty="0">
                <a:latin typeface="DengXian" charset="-122"/>
              </a:rPr>
            </a:fld>
            <a:endParaRPr lang="zh-CN" altLang="en-US" dirty="0">
              <a:latin typeface="DengXian" charset="-122"/>
            </a:endParaRPr>
          </a:p>
        </p:txBody>
      </p:sp>
      <p:sp>
        <p:nvSpPr>
          <p:cNvPr id="6" name="Footer Placeholder 5"/>
          <p:cNvSpPr>
            <a:spLocks noGrp="1"/>
          </p:cNvSpPr>
          <p:nvPr>
            <p:ph type="ftr" sz="quarter" idx="11"/>
          </p:nvPr>
        </p:nvSpPr>
        <p:spPr/>
        <p:txBody>
          <a:bodyPr/>
          <a:p>
            <a:pPr lvl="0" eaLnBrk="1" hangingPunct="1"/>
            <a:endParaRPr lang="zh-CN" altLang="en-US" dirty="0">
              <a:latin typeface="DengXian" charset="-122"/>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zh-CN" altLang="en-US" dirty="0">
                <a:latin typeface="DengXian" charset="-122"/>
              </a:rPr>
            </a:fld>
            <a:endParaRPr lang="zh-CN" altLang="en-US" dirty="0">
              <a:latin typeface="DengXian"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endParaRPr lang="en-US" altLang="zh-CN"/>
          </a:p>
        </p:txBody>
      </p:sp>
      <p:sp>
        <p:nvSpPr>
          <p:cNvPr id="4" name="内容占位符 3"/>
          <p:cNvSpPr>
            <a:spLocks noGrp="1"/>
          </p:cNvSpPr>
          <p:nvPr>
            <p:ph sz="half" idx="2"/>
          </p:nvPr>
        </p:nvSpPr>
        <p:spPr>
          <a:xfrm>
            <a:off x="839788" y="2505075"/>
            <a:ext cx="5157787" cy="3684588"/>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endParaRPr lang="en-US" altLang="zh-CN"/>
          </a:p>
        </p:txBody>
      </p:sp>
      <p:sp>
        <p:nvSpPr>
          <p:cNvPr id="6" name="内容占位符 5"/>
          <p:cNvSpPr>
            <a:spLocks noGrp="1"/>
          </p:cNvSpPr>
          <p:nvPr>
            <p:ph sz="quarter" idx="4"/>
          </p:nvPr>
        </p:nvSpPr>
        <p:spPr>
          <a:xfrm>
            <a:off x="6172200" y="2505075"/>
            <a:ext cx="5183188" cy="3684588"/>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7" name="Date Placeholder 6"/>
          <p:cNvSpPr>
            <a:spLocks noGrp="1"/>
          </p:cNvSpPr>
          <p:nvPr>
            <p:ph type="dt" sz="half" idx="10"/>
          </p:nvPr>
        </p:nvSpPr>
        <p:spPr/>
        <p:txBody>
          <a:bodyPr/>
          <a:p>
            <a:pPr lvl="0" eaLnBrk="1" hangingPunct="1"/>
            <a:fld id="{BB962C8B-B14F-4D97-AF65-F5344CB8AC3E}" type="datetimeFigureOut">
              <a:rPr lang="zh-CN" altLang="en-US" dirty="0">
                <a:latin typeface="DengXian" charset="-122"/>
              </a:rPr>
            </a:fld>
            <a:endParaRPr lang="zh-CN" altLang="en-US" dirty="0">
              <a:latin typeface="DengXian" charset="-122"/>
            </a:endParaRPr>
          </a:p>
        </p:txBody>
      </p:sp>
      <p:sp>
        <p:nvSpPr>
          <p:cNvPr id="8" name="Footer Placeholder 7"/>
          <p:cNvSpPr>
            <a:spLocks noGrp="1"/>
          </p:cNvSpPr>
          <p:nvPr>
            <p:ph type="ftr" sz="quarter" idx="11"/>
          </p:nvPr>
        </p:nvSpPr>
        <p:spPr/>
        <p:txBody>
          <a:bodyPr/>
          <a:p>
            <a:pPr lvl="0" eaLnBrk="1" hangingPunct="1"/>
            <a:endParaRPr lang="zh-CN" altLang="en-US" dirty="0">
              <a:latin typeface="DengXian" charset="-122"/>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zh-CN" altLang="en-US" dirty="0">
                <a:latin typeface="DengXian" charset="-122"/>
              </a:rPr>
            </a:fld>
            <a:endParaRPr lang="zh-CN" altLang="en-US" dirty="0">
              <a:latin typeface="DengXian"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Date Placeholder 2"/>
          <p:cNvSpPr>
            <a:spLocks noGrp="1"/>
          </p:cNvSpPr>
          <p:nvPr>
            <p:ph type="dt" sz="half" idx="10"/>
          </p:nvPr>
        </p:nvSpPr>
        <p:spPr/>
        <p:txBody>
          <a:bodyPr/>
          <a:p>
            <a:pPr lvl="0" eaLnBrk="1" hangingPunct="1"/>
            <a:fld id="{BB962C8B-B14F-4D97-AF65-F5344CB8AC3E}" type="datetimeFigureOut">
              <a:rPr lang="zh-CN" altLang="en-US" dirty="0">
                <a:latin typeface="DengXian" charset="-122"/>
              </a:rPr>
            </a:fld>
            <a:endParaRPr lang="zh-CN" altLang="en-US" dirty="0">
              <a:latin typeface="DengXian" charset="-122"/>
            </a:endParaRPr>
          </a:p>
        </p:txBody>
      </p:sp>
      <p:sp>
        <p:nvSpPr>
          <p:cNvPr id="4" name="Footer Placeholder 3"/>
          <p:cNvSpPr>
            <a:spLocks noGrp="1"/>
          </p:cNvSpPr>
          <p:nvPr>
            <p:ph type="ftr" sz="quarter" idx="11"/>
          </p:nvPr>
        </p:nvSpPr>
        <p:spPr/>
        <p:txBody>
          <a:bodyPr/>
          <a:p>
            <a:pPr lvl="0" eaLnBrk="1" hangingPunct="1"/>
            <a:endParaRPr lang="zh-CN" altLang="en-US" dirty="0">
              <a:latin typeface="DengXian" charset="-122"/>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zh-CN" altLang="en-US" dirty="0">
                <a:latin typeface="DengXian" charset="-122"/>
              </a:rPr>
            </a:fld>
            <a:endParaRPr lang="zh-CN" altLang="en-US" dirty="0">
              <a:latin typeface="DengXian"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eaLnBrk="1" hangingPunct="1"/>
            <a:fld id="{BB962C8B-B14F-4D97-AF65-F5344CB8AC3E}" type="datetimeFigureOut">
              <a:rPr lang="zh-CN" altLang="en-US" dirty="0">
                <a:latin typeface="DengXian" charset="-122"/>
              </a:rPr>
            </a:fld>
            <a:endParaRPr lang="zh-CN" altLang="en-US" dirty="0">
              <a:latin typeface="DengXian" charset="-122"/>
            </a:endParaRPr>
          </a:p>
        </p:txBody>
      </p:sp>
      <p:sp>
        <p:nvSpPr>
          <p:cNvPr id="3" name="Footer Placeholder 2"/>
          <p:cNvSpPr>
            <a:spLocks noGrp="1"/>
          </p:cNvSpPr>
          <p:nvPr>
            <p:ph type="ftr" sz="quarter" idx="11"/>
          </p:nvPr>
        </p:nvSpPr>
        <p:spPr/>
        <p:txBody>
          <a:bodyPr/>
          <a:p>
            <a:pPr lvl="0" eaLnBrk="1" hangingPunct="1"/>
            <a:endParaRPr lang="zh-CN" altLang="en-US" dirty="0">
              <a:latin typeface="DengXian" charset="-122"/>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zh-CN" altLang="en-US" dirty="0">
                <a:latin typeface="DengXian" charset="-122"/>
              </a:rPr>
            </a:fld>
            <a:endParaRPr lang="zh-CN" altLang="en-US" dirty="0">
              <a:latin typeface="DengXian"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endParaRPr lang="en-US" altLang="zh-CN"/>
          </a:p>
        </p:txBody>
      </p:sp>
      <p:sp>
        <p:nvSpPr>
          <p:cNvPr id="5" name="Date Placeholder 4"/>
          <p:cNvSpPr>
            <a:spLocks noGrp="1"/>
          </p:cNvSpPr>
          <p:nvPr>
            <p:ph type="dt" sz="half" idx="10"/>
          </p:nvPr>
        </p:nvSpPr>
        <p:spPr/>
        <p:txBody>
          <a:bodyPr/>
          <a:p>
            <a:pPr lvl="0" eaLnBrk="1" hangingPunct="1"/>
            <a:fld id="{BB962C8B-B14F-4D97-AF65-F5344CB8AC3E}" type="datetimeFigureOut">
              <a:rPr lang="zh-CN" altLang="en-US" dirty="0">
                <a:latin typeface="DengXian" charset="-122"/>
              </a:rPr>
            </a:fld>
            <a:endParaRPr lang="zh-CN" altLang="en-US" dirty="0">
              <a:latin typeface="DengXian" charset="-122"/>
            </a:endParaRPr>
          </a:p>
        </p:txBody>
      </p:sp>
      <p:sp>
        <p:nvSpPr>
          <p:cNvPr id="6" name="Footer Placeholder 5"/>
          <p:cNvSpPr>
            <a:spLocks noGrp="1"/>
          </p:cNvSpPr>
          <p:nvPr>
            <p:ph type="ftr" sz="quarter" idx="11"/>
          </p:nvPr>
        </p:nvSpPr>
        <p:spPr/>
        <p:txBody>
          <a:bodyPr/>
          <a:p>
            <a:pPr lvl="0" eaLnBrk="1" hangingPunct="1"/>
            <a:endParaRPr lang="zh-CN" altLang="en-US" dirty="0">
              <a:latin typeface="DengXian" charset="-122"/>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zh-CN" altLang="en-US" dirty="0">
                <a:latin typeface="DengXian" charset="-122"/>
              </a:rPr>
            </a:fld>
            <a:endParaRPr lang="zh-CN" altLang="en-US" dirty="0">
              <a:latin typeface="DengXian"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atin typeface="Montserrat Medium"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a:ln>
                  <a:noFill/>
                </a:ln>
                <a:solidFill>
                  <a:schemeClr val="tx1"/>
                </a:solidFill>
                <a:effectLst/>
                <a:uLnTx/>
                <a:uFillTx/>
                <a:latin typeface="Montserrat Medium" pitchFamily="2" charset="0"/>
                <a:ea typeface="DengXian" charset="-122"/>
                <a:cs typeface="+mn-cs"/>
              </a:rPr>
              <a:t>Click icon to add picture</a:t>
            </a:r>
            <a:endParaRPr kumimoji="0" lang="zh-CN" altLang="en-US" sz="3200" b="0" i="0" u="none" strike="noStrike" kern="1200" cap="none" spc="0" normalizeH="0" baseline="0" noProof="0" dirty="0">
              <a:ln>
                <a:noFill/>
              </a:ln>
              <a:solidFill>
                <a:schemeClr val="tx1"/>
              </a:solidFill>
              <a:effectLst/>
              <a:uLnTx/>
              <a:uFillTx/>
              <a:latin typeface="Montserrat Medium" pitchFamily="2" charset="0"/>
              <a:ea typeface="DengXian" charset="-122"/>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endParaRPr lang="en-US" altLang="zh-CN"/>
          </a:p>
        </p:txBody>
      </p:sp>
      <p:sp>
        <p:nvSpPr>
          <p:cNvPr id="5" name="Date Placeholder 4"/>
          <p:cNvSpPr>
            <a:spLocks noGrp="1"/>
          </p:cNvSpPr>
          <p:nvPr>
            <p:ph type="dt" sz="half" idx="10"/>
          </p:nvPr>
        </p:nvSpPr>
        <p:spPr/>
        <p:txBody>
          <a:bodyPr/>
          <a:p>
            <a:pPr lvl="0" eaLnBrk="1" hangingPunct="1"/>
            <a:fld id="{BB962C8B-B14F-4D97-AF65-F5344CB8AC3E}" type="datetimeFigureOut">
              <a:rPr lang="zh-CN" altLang="en-US" dirty="0">
                <a:latin typeface="DengXian" charset="-122"/>
              </a:rPr>
            </a:fld>
            <a:endParaRPr lang="zh-CN" altLang="en-US" dirty="0">
              <a:latin typeface="DengXian" charset="-122"/>
            </a:endParaRPr>
          </a:p>
        </p:txBody>
      </p:sp>
      <p:sp>
        <p:nvSpPr>
          <p:cNvPr id="6" name="Footer Placeholder 5"/>
          <p:cNvSpPr>
            <a:spLocks noGrp="1"/>
          </p:cNvSpPr>
          <p:nvPr>
            <p:ph type="ftr" sz="quarter" idx="11"/>
          </p:nvPr>
        </p:nvSpPr>
        <p:spPr/>
        <p:txBody>
          <a:bodyPr/>
          <a:p>
            <a:pPr lvl="0" eaLnBrk="1" hangingPunct="1"/>
            <a:endParaRPr lang="zh-CN" altLang="en-US" dirty="0">
              <a:latin typeface="DengXian" charset="-122"/>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zh-CN" altLang="en-US" dirty="0">
                <a:latin typeface="DengXian" charset="-122"/>
              </a:rPr>
            </a:fld>
            <a:endParaRPr lang="zh-CN" altLang="en-US" dirty="0">
              <a:latin typeface="DengXian"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2941"/>
          </a:schemeClr>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lstStyle>
            <a:lvl1pPr>
              <a:defRPr sz="1200">
                <a:solidFill>
                  <a:srgbClr val="898989"/>
                </a:solidFill>
              </a:defRPr>
            </a:lvl1pPr>
          </a:lstStyle>
          <a:p>
            <a:pPr lvl="0" eaLnBrk="1" hangingPunct="1"/>
            <a:fld id="{BB962C8B-B14F-4D97-AF65-F5344CB8AC3E}" type="datetime1">
              <a:rPr lang="zh-CN" altLang="en-US" dirty="0">
                <a:latin typeface="DengXian" charset="-122"/>
              </a:rPr>
            </a:fld>
            <a:endParaRPr lang="zh-CN" altLang="en-US" dirty="0">
              <a:latin typeface="DengXian"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lstStyle>
            <a:lvl1pPr algn="ctr">
              <a:defRPr sz="1200">
                <a:solidFill>
                  <a:srgbClr val="898989"/>
                </a:solidFill>
              </a:defRPr>
            </a:lvl1pPr>
          </a:lstStyle>
          <a:p>
            <a:pPr lvl="0" eaLnBrk="1" hangingPunct="1"/>
            <a:endParaRPr lang="zh-CN" altLang="en-US" dirty="0">
              <a:latin typeface="DengXian"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DengXian" charset="-122"/>
              </a:rPr>
            </a:fld>
            <a:endParaRPr lang="zh-CN" altLang="en-US" dirty="0">
              <a:latin typeface="DengXian"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DengXian Light" pitchFamily="2" charset="-122"/>
          <a:ea typeface="DengXian Light" pitchFamily="2" charset="-122"/>
          <a:cs typeface="+mj-cs"/>
        </a:defRPr>
      </a:lvl1pPr>
      <a:lvl2pPr algn="l" rtl="0" eaLnBrk="0" fontAlgn="base" hangingPunct="0">
        <a:lnSpc>
          <a:spcPct val="90000"/>
        </a:lnSpc>
        <a:spcBef>
          <a:spcPct val="0"/>
        </a:spcBef>
        <a:spcAft>
          <a:spcPct val="0"/>
        </a:spcAft>
        <a:defRPr sz="4400">
          <a:solidFill>
            <a:schemeClr val="tx1"/>
          </a:solidFill>
          <a:latin typeface="DengXian Light" pitchFamily="2" charset="-122"/>
          <a:ea typeface="DengXian Light" pitchFamily="2" charset="-122"/>
        </a:defRPr>
      </a:lvl2pPr>
      <a:lvl3pPr algn="l" rtl="0" eaLnBrk="0" fontAlgn="base" hangingPunct="0">
        <a:lnSpc>
          <a:spcPct val="90000"/>
        </a:lnSpc>
        <a:spcBef>
          <a:spcPct val="0"/>
        </a:spcBef>
        <a:spcAft>
          <a:spcPct val="0"/>
        </a:spcAft>
        <a:defRPr sz="4400">
          <a:solidFill>
            <a:schemeClr val="tx1"/>
          </a:solidFill>
          <a:latin typeface="DengXian Light" pitchFamily="2" charset="-122"/>
          <a:ea typeface="DengXian Light" pitchFamily="2" charset="-122"/>
        </a:defRPr>
      </a:lvl3pPr>
      <a:lvl4pPr algn="l" rtl="0" eaLnBrk="0" fontAlgn="base" hangingPunct="0">
        <a:lnSpc>
          <a:spcPct val="90000"/>
        </a:lnSpc>
        <a:spcBef>
          <a:spcPct val="0"/>
        </a:spcBef>
        <a:spcAft>
          <a:spcPct val="0"/>
        </a:spcAft>
        <a:defRPr sz="4400">
          <a:solidFill>
            <a:schemeClr val="tx1"/>
          </a:solidFill>
          <a:latin typeface="DengXian Light" pitchFamily="2" charset="-122"/>
          <a:ea typeface="DengXian Light" pitchFamily="2" charset="-122"/>
        </a:defRPr>
      </a:lvl4pPr>
      <a:lvl5pPr algn="l" rtl="0" eaLnBrk="0" fontAlgn="base" hangingPunct="0">
        <a:lnSpc>
          <a:spcPct val="90000"/>
        </a:lnSpc>
        <a:spcBef>
          <a:spcPct val="0"/>
        </a:spcBef>
        <a:spcAft>
          <a:spcPct val="0"/>
        </a:spcAft>
        <a:defRPr sz="4400">
          <a:solidFill>
            <a:schemeClr val="tx1"/>
          </a:solidFill>
          <a:latin typeface="DengXian Light" pitchFamily="2" charset="-122"/>
          <a:ea typeface="DengXian Light" pitchFamily="2" charset="-122"/>
        </a:defRPr>
      </a:lvl5pPr>
      <a:lvl6pPr marL="457200" algn="l" rtl="0" fontAlgn="base">
        <a:lnSpc>
          <a:spcPct val="90000"/>
        </a:lnSpc>
        <a:spcBef>
          <a:spcPct val="0"/>
        </a:spcBef>
        <a:spcAft>
          <a:spcPct val="0"/>
        </a:spcAft>
        <a:defRPr sz="4400">
          <a:solidFill>
            <a:schemeClr val="tx1"/>
          </a:solidFill>
          <a:latin typeface="DengXian Light" pitchFamily="2" charset="-122"/>
          <a:ea typeface="DengXian Light" pitchFamily="2" charset="-122"/>
        </a:defRPr>
      </a:lvl6pPr>
      <a:lvl7pPr marL="914400" algn="l" rtl="0" fontAlgn="base">
        <a:lnSpc>
          <a:spcPct val="90000"/>
        </a:lnSpc>
        <a:spcBef>
          <a:spcPct val="0"/>
        </a:spcBef>
        <a:spcAft>
          <a:spcPct val="0"/>
        </a:spcAft>
        <a:defRPr sz="4400">
          <a:solidFill>
            <a:schemeClr val="tx1"/>
          </a:solidFill>
          <a:latin typeface="DengXian Light" pitchFamily="2" charset="-122"/>
          <a:ea typeface="DengXian Light" pitchFamily="2" charset="-122"/>
        </a:defRPr>
      </a:lvl7pPr>
      <a:lvl8pPr marL="1371600" algn="l" rtl="0" fontAlgn="base">
        <a:lnSpc>
          <a:spcPct val="90000"/>
        </a:lnSpc>
        <a:spcBef>
          <a:spcPct val="0"/>
        </a:spcBef>
        <a:spcAft>
          <a:spcPct val="0"/>
        </a:spcAft>
        <a:defRPr sz="4400">
          <a:solidFill>
            <a:schemeClr val="tx1"/>
          </a:solidFill>
          <a:latin typeface="DengXian Light" pitchFamily="2" charset="-122"/>
          <a:ea typeface="DengXian Light" pitchFamily="2" charset="-122"/>
        </a:defRPr>
      </a:lvl8pPr>
      <a:lvl9pPr marL="1828800" algn="l" rtl="0" fontAlgn="base">
        <a:lnSpc>
          <a:spcPct val="90000"/>
        </a:lnSpc>
        <a:spcBef>
          <a:spcPct val="0"/>
        </a:spcBef>
        <a:spcAft>
          <a:spcPct val="0"/>
        </a:spcAft>
        <a:defRPr sz="4400">
          <a:solidFill>
            <a:schemeClr val="tx1"/>
          </a:solidFill>
          <a:latin typeface="DengXian Light" pitchFamily="2" charset="-122"/>
          <a:ea typeface="DengXian Light"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2941"/>
          </a:schemeClr>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lstStyle>
            <a:lvl1pPr>
              <a:defRPr sz="1200">
                <a:solidFill>
                  <a:srgbClr val="898989"/>
                </a:solidFill>
              </a:defRPr>
            </a:lvl1pPr>
          </a:lstStyle>
          <a:p>
            <a:pPr lvl="0" eaLnBrk="1" hangingPunct="1"/>
            <a:fld id="{BB962C8B-B14F-4D97-AF65-F5344CB8AC3E}" type="datetime1">
              <a:rPr lang="zh-CN" altLang="en-US" dirty="0">
                <a:latin typeface="DengXian" charset="-122"/>
              </a:rPr>
            </a:fld>
            <a:endParaRPr lang="zh-CN" altLang="en-US" dirty="0">
              <a:latin typeface="DengXian"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lstStyle>
            <a:lvl1pPr algn="ctr">
              <a:defRPr sz="1200">
                <a:solidFill>
                  <a:srgbClr val="898989"/>
                </a:solidFill>
              </a:defRPr>
            </a:lvl1pPr>
          </a:lstStyle>
          <a:p>
            <a:pPr lvl="0" eaLnBrk="1" hangingPunct="1"/>
            <a:endParaRPr lang="zh-CN" altLang="en-US" dirty="0">
              <a:latin typeface="DengXian"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DengXian" charset="-122"/>
              </a:rPr>
            </a:fld>
            <a:endParaRPr lang="zh-CN" altLang="en-US" dirty="0">
              <a:latin typeface="DengXian"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DengXian Light" pitchFamily="2" charset="-122"/>
          <a:ea typeface="DengXian Light" pitchFamily="2" charset="-122"/>
          <a:cs typeface="+mj-cs"/>
        </a:defRPr>
      </a:lvl1pPr>
      <a:lvl2pPr algn="l" rtl="0" eaLnBrk="0" fontAlgn="base" hangingPunct="0">
        <a:lnSpc>
          <a:spcPct val="90000"/>
        </a:lnSpc>
        <a:spcBef>
          <a:spcPct val="0"/>
        </a:spcBef>
        <a:spcAft>
          <a:spcPct val="0"/>
        </a:spcAft>
        <a:defRPr sz="4400">
          <a:solidFill>
            <a:schemeClr val="tx1"/>
          </a:solidFill>
          <a:latin typeface="DengXian Light" pitchFamily="2" charset="-122"/>
          <a:ea typeface="DengXian Light" pitchFamily="2" charset="-122"/>
        </a:defRPr>
      </a:lvl2pPr>
      <a:lvl3pPr algn="l" rtl="0" eaLnBrk="0" fontAlgn="base" hangingPunct="0">
        <a:lnSpc>
          <a:spcPct val="90000"/>
        </a:lnSpc>
        <a:spcBef>
          <a:spcPct val="0"/>
        </a:spcBef>
        <a:spcAft>
          <a:spcPct val="0"/>
        </a:spcAft>
        <a:defRPr sz="4400">
          <a:solidFill>
            <a:schemeClr val="tx1"/>
          </a:solidFill>
          <a:latin typeface="DengXian Light" pitchFamily="2" charset="-122"/>
          <a:ea typeface="DengXian Light" pitchFamily="2" charset="-122"/>
        </a:defRPr>
      </a:lvl3pPr>
      <a:lvl4pPr algn="l" rtl="0" eaLnBrk="0" fontAlgn="base" hangingPunct="0">
        <a:lnSpc>
          <a:spcPct val="90000"/>
        </a:lnSpc>
        <a:spcBef>
          <a:spcPct val="0"/>
        </a:spcBef>
        <a:spcAft>
          <a:spcPct val="0"/>
        </a:spcAft>
        <a:defRPr sz="4400">
          <a:solidFill>
            <a:schemeClr val="tx1"/>
          </a:solidFill>
          <a:latin typeface="DengXian Light" pitchFamily="2" charset="-122"/>
          <a:ea typeface="DengXian Light" pitchFamily="2" charset="-122"/>
        </a:defRPr>
      </a:lvl4pPr>
      <a:lvl5pPr algn="l" rtl="0" eaLnBrk="0" fontAlgn="base" hangingPunct="0">
        <a:lnSpc>
          <a:spcPct val="90000"/>
        </a:lnSpc>
        <a:spcBef>
          <a:spcPct val="0"/>
        </a:spcBef>
        <a:spcAft>
          <a:spcPct val="0"/>
        </a:spcAft>
        <a:defRPr sz="4400">
          <a:solidFill>
            <a:schemeClr val="tx1"/>
          </a:solidFill>
          <a:latin typeface="DengXian Light" pitchFamily="2" charset="-122"/>
          <a:ea typeface="DengXian Light" pitchFamily="2" charset="-122"/>
        </a:defRPr>
      </a:lvl5pPr>
      <a:lvl6pPr marL="457200" algn="l" rtl="0" fontAlgn="base">
        <a:lnSpc>
          <a:spcPct val="90000"/>
        </a:lnSpc>
        <a:spcBef>
          <a:spcPct val="0"/>
        </a:spcBef>
        <a:spcAft>
          <a:spcPct val="0"/>
        </a:spcAft>
        <a:defRPr sz="4400">
          <a:solidFill>
            <a:schemeClr val="tx1"/>
          </a:solidFill>
          <a:latin typeface="DengXian Light" pitchFamily="2" charset="-122"/>
          <a:ea typeface="DengXian Light" pitchFamily="2" charset="-122"/>
        </a:defRPr>
      </a:lvl6pPr>
      <a:lvl7pPr marL="914400" algn="l" rtl="0" fontAlgn="base">
        <a:lnSpc>
          <a:spcPct val="90000"/>
        </a:lnSpc>
        <a:spcBef>
          <a:spcPct val="0"/>
        </a:spcBef>
        <a:spcAft>
          <a:spcPct val="0"/>
        </a:spcAft>
        <a:defRPr sz="4400">
          <a:solidFill>
            <a:schemeClr val="tx1"/>
          </a:solidFill>
          <a:latin typeface="DengXian Light" pitchFamily="2" charset="-122"/>
          <a:ea typeface="DengXian Light" pitchFamily="2" charset="-122"/>
        </a:defRPr>
      </a:lvl7pPr>
      <a:lvl8pPr marL="1371600" algn="l" rtl="0" fontAlgn="base">
        <a:lnSpc>
          <a:spcPct val="90000"/>
        </a:lnSpc>
        <a:spcBef>
          <a:spcPct val="0"/>
        </a:spcBef>
        <a:spcAft>
          <a:spcPct val="0"/>
        </a:spcAft>
        <a:defRPr sz="4400">
          <a:solidFill>
            <a:schemeClr val="tx1"/>
          </a:solidFill>
          <a:latin typeface="DengXian Light" pitchFamily="2" charset="-122"/>
          <a:ea typeface="DengXian Light" pitchFamily="2" charset="-122"/>
        </a:defRPr>
      </a:lvl8pPr>
      <a:lvl9pPr marL="1828800" algn="l" rtl="0" fontAlgn="base">
        <a:lnSpc>
          <a:spcPct val="90000"/>
        </a:lnSpc>
        <a:spcBef>
          <a:spcPct val="0"/>
        </a:spcBef>
        <a:spcAft>
          <a:spcPct val="0"/>
        </a:spcAft>
        <a:defRPr sz="4400">
          <a:solidFill>
            <a:schemeClr val="tx1"/>
          </a:solidFill>
          <a:latin typeface="DengXian Light" pitchFamily="2" charset="-122"/>
          <a:ea typeface="DengXian Light"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74" name="组合 17"/>
          <p:cNvGrpSpPr/>
          <p:nvPr/>
        </p:nvGrpSpPr>
        <p:grpSpPr>
          <a:xfrm>
            <a:off x="2171700" y="1639888"/>
            <a:ext cx="8347075" cy="3357562"/>
            <a:chOff x="2171700" y="1640353"/>
            <a:chExt cx="8346358" cy="3357097"/>
          </a:xfrm>
        </p:grpSpPr>
        <p:cxnSp>
          <p:nvCxnSpPr>
            <p:cNvPr id="8" name="直接连接符 5"/>
            <p:cNvCxnSpPr/>
            <p:nvPr/>
          </p:nvCxnSpPr>
          <p:spPr>
            <a:xfrm>
              <a:off x="2174875" y="1678448"/>
              <a:ext cx="834318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12"/>
            <p:cNvCxnSpPr/>
            <p:nvPr/>
          </p:nvCxnSpPr>
          <p:spPr>
            <a:xfrm>
              <a:off x="2174875" y="1640353"/>
              <a:ext cx="0" cy="74919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13"/>
            <p:cNvCxnSpPr/>
            <p:nvPr/>
          </p:nvCxnSpPr>
          <p:spPr>
            <a:xfrm>
              <a:off x="2171700" y="4954594"/>
              <a:ext cx="834318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4"/>
            <p:cNvCxnSpPr/>
            <p:nvPr/>
          </p:nvCxnSpPr>
          <p:spPr>
            <a:xfrm>
              <a:off x="2171700" y="4248254"/>
              <a:ext cx="0" cy="74919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5"/>
            <p:cNvCxnSpPr/>
            <p:nvPr/>
          </p:nvCxnSpPr>
          <p:spPr>
            <a:xfrm>
              <a:off x="10492660" y="1640353"/>
              <a:ext cx="0" cy="74919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6"/>
            <p:cNvCxnSpPr/>
            <p:nvPr/>
          </p:nvCxnSpPr>
          <p:spPr>
            <a:xfrm>
              <a:off x="10489485" y="4248254"/>
              <a:ext cx="0" cy="74919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075" name="Picture 2"/>
          <p:cNvPicPr>
            <a:picLocks noChangeAspect="1"/>
          </p:cNvPicPr>
          <p:nvPr/>
        </p:nvPicPr>
        <p:blipFill>
          <a:blip r:embed="rId1"/>
          <a:stretch>
            <a:fillRect/>
          </a:stretch>
        </p:blipFill>
        <p:spPr>
          <a:xfrm>
            <a:off x="214313" y="107950"/>
            <a:ext cx="11763375" cy="6642100"/>
          </a:xfrm>
          <a:prstGeom prst="rect">
            <a:avLst/>
          </a:prstGeom>
          <a:noFill/>
          <a:ln w="9525">
            <a:noFill/>
          </a:ln>
        </p:spPr>
      </p:pic>
      <p:sp>
        <p:nvSpPr>
          <p:cNvPr id="14" name="矩形 18"/>
          <p:cNvSpPr/>
          <p:nvPr/>
        </p:nvSpPr>
        <p:spPr>
          <a:xfrm>
            <a:off x="869950" y="922338"/>
            <a:ext cx="10226675" cy="4610100"/>
          </a:xfrm>
          <a:prstGeom prst="rect">
            <a:avLst/>
          </a:prstGeom>
          <a:solidFill>
            <a:srgbClr val="9452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algn="ctr" eaLnBrk="1" hangingPunct="1">
              <a:lnSpc>
                <a:spcPct val="150000"/>
              </a:lnSpc>
              <a:spcBef>
                <a:spcPct val="0"/>
              </a:spcBef>
              <a:buFontTx/>
              <a:buNone/>
            </a:pPr>
            <a:endParaRPr lang="vi-VN" altLang="zh-CN" b="1" dirty="0">
              <a:solidFill>
                <a:srgbClr val="FFFFFF"/>
              </a:solidFill>
              <a:latin typeface="Calibri" panose="020F0502020204030204" pitchFamily="34" charset="0"/>
              <a:ea typeface="字魂36号-正文宋楷"/>
              <a:sym typeface="字魂36号-正文宋楷"/>
            </a:endParaRPr>
          </a:p>
          <a:p>
            <a:pPr marL="0" lvl="0" indent="0" algn="ctr" eaLnBrk="1" hangingPunct="1">
              <a:lnSpc>
                <a:spcPct val="100000"/>
              </a:lnSpc>
              <a:spcBef>
                <a:spcPct val="0"/>
              </a:spcBef>
              <a:buFontTx/>
              <a:buNone/>
            </a:pPr>
            <a:r>
              <a:rPr lang="vi-VN" altLang="zh-CN" sz="3200" b="1" dirty="0">
                <a:solidFill>
                  <a:srgbClr val="FFFFFF"/>
                </a:solidFill>
                <a:latin typeface="Calibri" panose="020F0502020204030204" pitchFamily="34" charset="0"/>
                <a:ea typeface="字魂36号-正文宋楷"/>
                <a:sym typeface="字魂36号-正文宋楷"/>
              </a:rPr>
              <a:t>BÀI </a:t>
            </a:r>
            <a:r>
              <a:rPr lang="en-US" altLang="zh-CN" sz="3200" b="1" dirty="0">
                <a:solidFill>
                  <a:srgbClr val="FFFFFF"/>
                </a:solidFill>
                <a:latin typeface="Calibri" panose="020F0502020204030204" pitchFamily="34" charset="0"/>
                <a:ea typeface="字魂36号-正文宋楷"/>
                <a:sym typeface="字魂36号-正文宋楷"/>
              </a:rPr>
              <a:t>2</a:t>
            </a:r>
            <a:r>
              <a:rPr lang="vi-VN" altLang="zh-CN" sz="3200" b="1" dirty="0">
                <a:solidFill>
                  <a:srgbClr val="FFFFFF"/>
                </a:solidFill>
                <a:latin typeface="Calibri" panose="020F0502020204030204" pitchFamily="34" charset="0"/>
                <a:ea typeface="字魂36号-正文宋楷"/>
                <a:sym typeface="字魂36号-正文宋楷"/>
              </a:rPr>
              <a:t>. </a:t>
            </a:r>
            <a:r>
              <a:rPr lang="en-US" altLang="zh-CN" sz="3200" b="1" dirty="0">
                <a:solidFill>
                  <a:srgbClr val="FFFFFF"/>
                </a:solidFill>
                <a:latin typeface="Calibri" panose="020F0502020204030204" pitchFamily="34" charset="0"/>
                <a:ea typeface="字魂36号-正文宋楷"/>
                <a:sym typeface="字魂36号-正文宋楷"/>
              </a:rPr>
              <a:t>HÀI KỊCH</a:t>
            </a:r>
            <a:endParaRPr lang="vi-VN" altLang="zh-CN" sz="3200" b="1" dirty="0">
              <a:solidFill>
                <a:srgbClr val="FFFFFF"/>
              </a:solidFill>
              <a:latin typeface="Calibri" panose="020F0502020204030204" pitchFamily="34" charset="0"/>
              <a:ea typeface="字魂36号-正文宋楷"/>
              <a:sym typeface="字魂36号-正文宋楷"/>
            </a:endParaRPr>
          </a:p>
          <a:p>
            <a:pPr marL="0" lvl="0" indent="0" algn="ctr" eaLnBrk="1" hangingPunct="1">
              <a:lnSpc>
                <a:spcPct val="100000"/>
              </a:lnSpc>
              <a:spcBef>
                <a:spcPct val="0"/>
              </a:spcBef>
              <a:buFontTx/>
              <a:buNone/>
            </a:pPr>
            <a:r>
              <a:rPr lang="en-US" altLang="zh-CN" sz="5400" b="1" i="1" dirty="0">
                <a:solidFill>
                  <a:srgbClr val="FFFFFF"/>
                </a:solidFill>
                <a:latin typeface="Calibri" panose="020F0502020204030204" pitchFamily="34" charset="0"/>
                <a:ea typeface="字魂36号-正文宋楷"/>
                <a:sym typeface="字魂36号-正文宋楷"/>
              </a:rPr>
              <a:t>THỰC THI CÔNG LÍ </a:t>
            </a:r>
            <a:endParaRPr lang="vi-VN" altLang="zh-CN" sz="5400" b="1" i="1" dirty="0">
              <a:solidFill>
                <a:srgbClr val="FFFFFF"/>
              </a:solidFill>
              <a:latin typeface="Calibri" panose="020F0502020204030204" pitchFamily="34" charset="0"/>
              <a:ea typeface="字魂36号-正文宋楷"/>
              <a:sym typeface="字魂36号-正文宋楷"/>
            </a:endParaRPr>
          </a:p>
          <a:p>
            <a:pPr marL="0" lvl="0" indent="0" algn="ctr" eaLnBrk="1" hangingPunct="1">
              <a:lnSpc>
                <a:spcPct val="100000"/>
              </a:lnSpc>
              <a:spcBef>
                <a:spcPct val="0"/>
              </a:spcBef>
              <a:buFontTx/>
              <a:buNone/>
            </a:pPr>
            <a:r>
              <a:rPr lang="vi-VN" altLang="zh-CN" sz="3200" dirty="0">
                <a:solidFill>
                  <a:srgbClr val="FFFFFF"/>
                </a:solidFill>
                <a:latin typeface="Calibri" panose="020F0502020204030204" pitchFamily="34" charset="0"/>
                <a:ea typeface="字魂36号-正文宋楷"/>
                <a:sym typeface="字魂36号-正文宋楷"/>
              </a:rPr>
              <a:t>(Trích </a:t>
            </a:r>
            <a:r>
              <a:rPr lang="vi-VN" altLang="zh-CN" sz="3200" i="1" dirty="0">
                <a:solidFill>
                  <a:srgbClr val="FFFFFF"/>
                </a:solidFill>
                <a:latin typeface="Calibri" panose="020F0502020204030204" pitchFamily="34" charset="0"/>
                <a:ea typeface="字魂36号-正文宋楷"/>
                <a:sym typeface="字魂36号-正文宋楷"/>
              </a:rPr>
              <a:t>Ngườ</a:t>
            </a:r>
            <a:r>
              <a:rPr lang="en-US" altLang="zh-CN" sz="3200" i="1" dirty="0">
                <a:solidFill>
                  <a:srgbClr val="FFFFFF"/>
                </a:solidFill>
                <a:latin typeface="Calibri" panose="020F0502020204030204" pitchFamily="34" charset="0"/>
                <a:ea typeface="字魂36号-正文宋楷"/>
                <a:sym typeface="字魂36号-正文宋楷"/>
              </a:rPr>
              <a:t>i lái buôn thành Vơ</a:t>
            </a:r>
            <a:r>
              <a:rPr lang="vi-VN" altLang="zh-CN" sz="3200" i="1" dirty="0">
                <a:solidFill>
                  <a:srgbClr val="FFFFFF"/>
                </a:solidFill>
                <a:latin typeface="Calibri" panose="020F0502020204030204" pitchFamily="34" charset="0"/>
                <a:ea typeface="字魂36号-正文宋楷"/>
                <a:sym typeface="字魂36号-正文宋楷"/>
              </a:rPr>
              <a:t>-</a:t>
            </a:r>
            <a:r>
              <a:rPr lang="en-US" altLang="zh-CN" sz="3200" i="1" dirty="0">
                <a:solidFill>
                  <a:srgbClr val="FFFFFF"/>
                </a:solidFill>
                <a:latin typeface="Calibri" panose="020F0502020204030204" pitchFamily="34" charset="0"/>
                <a:ea typeface="字魂36号-正文宋楷"/>
                <a:sym typeface="字魂36号-正文宋楷"/>
              </a:rPr>
              <a:t>ni</a:t>
            </a:r>
            <a:r>
              <a:rPr lang="vi-VN" altLang="zh-CN" sz="3200" i="1" dirty="0">
                <a:solidFill>
                  <a:srgbClr val="FFFFFF"/>
                </a:solidFill>
                <a:latin typeface="Calibri" panose="020F0502020204030204" pitchFamily="34" charset="0"/>
                <a:ea typeface="字魂36号-正文宋楷"/>
                <a:sym typeface="字魂36号-正文宋楷"/>
              </a:rPr>
              <a:t>-</a:t>
            </a:r>
            <a:r>
              <a:rPr lang="en-US" altLang="zh-CN" sz="3200" i="1" dirty="0">
                <a:solidFill>
                  <a:srgbClr val="FFFFFF"/>
                </a:solidFill>
                <a:latin typeface="Calibri" panose="020F0502020204030204" pitchFamily="34" charset="0"/>
                <a:ea typeface="字魂36号-正文宋楷"/>
                <a:sym typeface="字魂36号-正文宋楷"/>
              </a:rPr>
              <a:t>dơ</a:t>
            </a:r>
            <a:r>
              <a:rPr lang="vi-VN" altLang="zh-CN" sz="3200" dirty="0">
                <a:solidFill>
                  <a:srgbClr val="FFFFFF"/>
                </a:solidFill>
                <a:latin typeface="Calibri" panose="020F0502020204030204" pitchFamily="34" charset="0"/>
                <a:ea typeface="字魂36号-正文宋楷"/>
                <a:sym typeface="字魂36号-正文宋楷"/>
              </a:rPr>
              <a:t>)</a:t>
            </a:r>
            <a:endParaRPr lang="en-US" altLang="zh-CN" sz="3200" dirty="0">
              <a:solidFill>
                <a:srgbClr val="FFFFFF"/>
              </a:solidFill>
              <a:latin typeface="Calibri" panose="020F0502020204030204" pitchFamily="34" charset="0"/>
              <a:ea typeface="字魂36号-正文宋楷"/>
              <a:sym typeface="字魂36号-正文宋楷"/>
            </a:endParaRPr>
          </a:p>
          <a:p>
            <a:pPr marL="0" lvl="0" indent="0" algn="ctr" eaLnBrk="1" hangingPunct="1">
              <a:lnSpc>
                <a:spcPct val="100000"/>
              </a:lnSpc>
              <a:spcBef>
                <a:spcPct val="0"/>
              </a:spcBef>
              <a:buFontTx/>
              <a:buNone/>
            </a:pPr>
            <a:r>
              <a:rPr lang="en-US" altLang="en-US" sz="3200" b="1" dirty="0">
                <a:solidFill>
                  <a:srgbClr val="FFFF00"/>
                </a:solidFill>
                <a:latin typeface="Calibri" panose="020F0502020204030204" pitchFamily="34" charset="0"/>
                <a:ea typeface="字魂36号-正文宋楷"/>
              </a:rPr>
              <a:t>-</a:t>
            </a:r>
            <a:r>
              <a:rPr lang="en-US" altLang="en-US" sz="3200" b="1" dirty="0">
                <a:solidFill>
                  <a:srgbClr val="FFFF00"/>
                </a:solidFill>
                <a:latin typeface="Calibri" panose="020F0502020204030204" pitchFamily="34" charset="0"/>
                <a:ea typeface="字魂36号-正文宋楷"/>
              </a:rPr>
              <a:t>SẾCH-XPIA-</a:t>
            </a:r>
            <a:endParaRPr lang="en-US" altLang="en-US" sz="3200" b="1" dirty="0">
              <a:solidFill>
                <a:srgbClr val="FFFF00"/>
              </a:solidFill>
              <a:latin typeface="Calibri" panose="020F0502020204030204" pitchFamily="34" charset="0"/>
              <a:ea typeface="字魂36号-正文宋楷"/>
            </a:endParaRPr>
          </a:p>
          <a:p>
            <a:pPr marL="0" lvl="0" indent="0" algn="ctr" eaLnBrk="1" hangingPunct="1">
              <a:lnSpc>
                <a:spcPct val="100000"/>
              </a:lnSpc>
              <a:spcBef>
                <a:spcPct val="0"/>
              </a:spcBef>
              <a:buFontTx/>
              <a:buNone/>
            </a:pPr>
            <a:endParaRPr lang="en-US" altLang="en-US" sz="4400" b="1" dirty="0">
              <a:solidFill>
                <a:srgbClr val="FFFFFF"/>
              </a:solidFill>
              <a:latin typeface="Calibri" panose="020F0502020204030204" pitchFamily="34" charset="0"/>
              <a:ea typeface="字魂36号-正文宋楷"/>
              <a:sym typeface="字魂36号-正文宋楷"/>
            </a:endParaRPr>
          </a:p>
          <a:p>
            <a:pPr marL="0" lvl="0" indent="0" eaLnBrk="1" hangingPunct="1">
              <a:lnSpc>
                <a:spcPct val="100000"/>
              </a:lnSpc>
              <a:spcBef>
                <a:spcPct val="0"/>
              </a:spcBef>
              <a:buFontTx/>
              <a:buNone/>
            </a:pPr>
            <a:endParaRPr lang="vi-VN" altLang="zh-CN" sz="2400" b="1" i="1" dirty="0">
              <a:solidFill>
                <a:srgbClr val="FFFF99"/>
              </a:solidFill>
              <a:latin typeface="Calibri" panose="020F0502020204030204" pitchFamily="34" charset="0"/>
              <a:ea typeface="字魂36号-正文宋楷"/>
              <a:sym typeface="字魂36号-正文宋楷"/>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Box 4"/>
          <p:cNvSpPr txBox="1"/>
          <p:nvPr/>
        </p:nvSpPr>
        <p:spPr>
          <a:xfrm>
            <a:off x="420688" y="246063"/>
            <a:ext cx="6097587" cy="52197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algn="just">
              <a:lnSpc>
                <a:spcPct val="100000"/>
              </a:lnSpc>
              <a:spcBef>
                <a:spcPct val="0"/>
              </a:spcBef>
              <a:buFontTx/>
              <a:buNone/>
            </a:pPr>
            <a:r>
              <a:rPr lang="en-US" altLang="en-US" b="1" dirty="0">
                <a:solidFill>
                  <a:srgbClr val="7030A0"/>
                </a:solidFill>
                <a:latin typeface="Times New Roman" panose="02020603050405020304" pitchFamily="18" charset="0"/>
              </a:rPr>
              <a:t>1. Hành động kịch- Tình huống kịch</a:t>
            </a:r>
            <a:endParaRPr lang="en-US" altLang="en-US" dirty="0">
              <a:latin typeface="Times New Roman" panose="02020603050405020304" pitchFamily="18" charset="0"/>
            </a:endParaRPr>
          </a:p>
        </p:txBody>
      </p:sp>
      <p:graphicFrame>
        <p:nvGraphicFramePr>
          <p:cNvPr id="19459" name="Table 19458"/>
          <p:cNvGraphicFramePr/>
          <p:nvPr/>
        </p:nvGraphicFramePr>
        <p:xfrm>
          <a:off x="420688" y="862013"/>
          <a:ext cx="11315700" cy="5684838"/>
        </p:xfrm>
        <a:graphic>
          <a:graphicData uri="http://schemas.openxmlformats.org/drawingml/2006/table">
            <a:tbl>
              <a:tblPr/>
              <a:tblGrid>
                <a:gridCol w="6711950"/>
                <a:gridCol w="4603750"/>
              </a:tblGrid>
              <a:tr h="3143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just" eaLnBrk="1" hangingPunct="1">
                        <a:buNone/>
                      </a:pPr>
                      <a:r>
                        <a:rPr lang="vi-VN" altLang="en-US" dirty="0">
                          <a:latin typeface="Times New Roman" panose="02020603050405020304" pitchFamily="18" charset="0"/>
                          <a:cs typeface="Times New Roman" panose="02020603050405020304" pitchFamily="18" charset="0"/>
                        </a:rPr>
                        <a:t>   </a:t>
                      </a:r>
                      <a:r>
                        <a:rPr lang="en-US" altLang="x-none" dirty="0">
                          <a:latin typeface="Times New Roman" panose="02020603050405020304" pitchFamily="18" charset="0"/>
                          <a:cs typeface="Times New Roman" panose="02020603050405020304" pitchFamily="18" charset="0"/>
                        </a:rPr>
                        <a:t>                                 Nhân vật</a:t>
                      </a:r>
                      <a:r>
                        <a:rPr lang="vi-VN" altLang="en-US" dirty="0">
                          <a:latin typeface="Times New Roman" panose="02020603050405020304" pitchFamily="18" charset="0"/>
                          <a:cs typeface="Times New Roman" panose="02020603050405020304" pitchFamily="18" charset="0"/>
                        </a:rPr>
                        <a:t>  Poóc-xi-a</a:t>
                      </a:r>
                      <a:endParaRPr lang="vi-VN" altLang="en-US" dirty="0">
                        <a:latin typeface="Times New Roman" panose="02020603050405020304" pitchFamily="18" charset="0"/>
                        <a:ea typeface="Calibri" panose="020F0502020204030204" pitchFamily="34" charset="0"/>
                        <a:cs typeface="Times New Roman" panose="02020603050405020304" pitchFamily="18" charset="0"/>
                      </a:endParaRPr>
                    </a:p>
                  </a:txBody>
                  <a:tcPr marL="38849" marR="38849"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just" eaLnBrk="1" hangingPunct="1">
                        <a:buNone/>
                      </a:pPr>
                      <a:r>
                        <a:rPr lang="vi-VN" altLang="en-US" dirty="0">
                          <a:latin typeface="Times New Roman" panose="02020603050405020304" pitchFamily="18" charset="0"/>
                          <a:cs typeface="Times New Roman" panose="02020603050405020304" pitchFamily="18" charset="0"/>
                        </a:rPr>
                        <a:t> </a:t>
                      </a:r>
                      <a:r>
                        <a:rPr lang="en-US" altLang="x-none" dirty="0">
                          <a:latin typeface="Times New Roman" panose="02020603050405020304" pitchFamily="18" charset="0"/>
                          <a:cs typeface="Times New Roman" panose="02020603050405020304" pitchFamily="18" charset="0"/>
                        </a:rPr>
                        <a:t>Nhân vật</a:t>
                      </a:r>
                      <a:r>
                        <a:rPr lang="vi-VN" altLang="en-US" dirty="0">
                          <a:latin typeface="Times New Roman" panose="02020603050405020304" pitchFamily="18" charset="0"/>
                          <a:cs typeface="Times New Roman" panose="02020603050405020304" pitchFamily="18" charset="0"/>
                        </a:rPr>
                        <a:t>  Sai- lốc</a:t>
                      </a:r>
                      <a:endParaRPr lang="en-US" altLang="x-none" dirty="0">
                        <a:latin typeface="Times New Roman" panose="02020603050405020304" pitchFamily="18" charset="0"/>
                        <a:ea typeface="Calibri" panose="020F0502020204030204" pitchFamily="34" charset="0"/>
                      </a:endParaRPr>
                    </a:p>
                  </a:txBody>
                  <a:tcPr marL="38849" marR="38849"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3000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just" eaLnBrk="1" hangingPunct="1">
                        <a:buNone/>
                      </a:pPr>
                      <a:r>
                        <a:rPr lang="en-US" altLang="x-none" dirty="0">
                          <a:latin typeface="Times New Roman" panose="02020603050405020304" pitchFamily="18" charset="0"/>
                          <a:cs typeface="Times New Roman" panose="02020603050405020304" pitchFamily="18" charset="0"/>
                        </a:rPr>
                        <a:t>Thuyết phục Sai-lốc khoan hồng.</a:t>
                      </a:r>
                      <a:endParaRPr lang="en-US" altLang="x-none" dirty="0">
                        <a:latin typeface="Times New Roman" panose="02020603050405020304" pitchFamily="18" charset="0"/>
                        <a:ea typeface="Calibri" panose="020F0502020204030204" pitchFamily="34" charset="0"/>
                        <a:cs typeface="Times New Roman" panose="02020603050405020304" pitchFamily="18" charset="0"/>
                      </a:endParaRPr>
                    </a:p>
                  </a:txBody>
                  <a:tcPr marL="38849" marR="38849"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just" eaLnBrk="1" hangingPunct="1">
                        <a:buNone/>
                      </a:pPr>
                      <a:r>
                        <a:rPr lang="vi-VN" altLang="en-US" dirty="0">
                          <a:latin typeface="Times New Roman" panose="02020603050405020304" pitchFamily="18" charset="0"/>
                          <a:cs typeface="Times New Roman" panose="02020603050405020304" pitchFamily="18" charset="0"/>
                        </a:rPr>
                        <a:t>Yêu cầu thực thi công lý</a:t>
                      </a:r>
                      <a:r>
                        <a:rPr lang="en-US" altLang="x-none"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điều khoản văn khế</a:t>
                      </a:r>
                      <a:r>
                        <a:rPr lang="en-US" altLang="x-none" dirty="0">
                          <a:latin typeface="Times New Roman" panose="02020603050405020304" pitchFamily="18" charset="0"/>
                          <a:cs typeface="Times New Roman" panose="02020603050405020304" pitchFamily="18" charset="0"/>
                        </a:rPr>
                        <a:t>.</a:t>
                      </a:r>
                      <a:endParaRPr lang="en-US" altLang="x-none" dirty="0">
                        <a:latin typeface="Times New Roman" panose="02020603050405020304" pitchFamily="18" charset="0"/>
                        <a:ea typeface="Calibri" panose="020F0502020204030204" pitchFamily="34" charset="0"/>
                      </a:endParaRPr>
                    </a:p>
                  </a:txBody>
                  <a:tcPr marL="38849" marR="38849"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DBE2"/>
                    </a:solidFill>
                  </a:tcPr>
                </a:tc>
              </a:tr>
              <a:tr h="6000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just" eaLnBrk="1" hangingPunct="1">
                        <a:buNone/>
                      </a:pPr>
                      <a:r>
                        <a:rPr lang="en-US" altLang="x-none" dirty="0">
                          <a:latin typeface="Times New Roman" panose="02020603050405020304" pitchFamily="18" charset="0"/>
                          <a:cs typeface="Times New Roman" panose="02020603050405020304" pitchFamily="18" charset="0"/>
                        </a:rPr>
                        <a:t>Từ chối lời đề nghị “l</a:t>
                      </a:r>
                      <a:r>
                        <a:rPr lang="en-US" altLang="x-none" dirty="0">
                          <a:latin typeface="Times New Roman" panose="02020603050405020304" pitchFamily="18" charset="0"/>
                          <a:ea typeface="Times New Roman" panose="02020603050405020304" pitchFamily="18" charset="0"/>
                        </a:rPr>
                        <a:t>à</a:t>
                      </a:r>
                      <a:r>
                        <a:rPr lang="en-US" altLang="x-none" dirty="0">
                          <a:latin typeface="Times New Roman" panose="02020603050405020304" pitchFamily="18" charset="0"/>
                          <a:cs typeface="Times New Roman" panose="02020603050405020304" pitchFamily="18" charset="0"/>
                        </a:rPr>
                        <a:t>m việc sai trái nhỏ để nhằm một việc nhân nghĩa lớn” của Ba-xa-ni-ô.</a:t>
                      </a:r>
                      <a:endParaRPr lang="en-US" altLang="x-none" dirty="0">
                        <a:latin typeface="Times New Roman" panose="02020603050405020304" pitchFamily="18" charset="0"/>
                        <a:ea typeface="Calibri" panose="020F0502020204030204" pitchFamily="34" charset="0"/>
                        <a:cs typeface="Times New Roman" panose="02020603050405020304" pitchFamily="18" charset="0"/>
                      </a:endParaRPr>
                    </a:p>
                  </a:txBody>
                  <a:tcPr marL="38849" marR="38849"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just" eaLnBrk="1" hangingPunct="1">
                        <a:buNone/>
                      </a:pPr>
                      <a:r>
                        <a:rPr lang="vi-VN" altLang="en-US" dirty="0">
                          <a:latin typeface="Times New Roman" panose="02020603050405020304" pitchFamily="18" charset="0"/>
                          <a:cs typeface="Times New Roman" panose="02020603050405020304" pitchFamily="18" charset="0"/>
                        </a:rPr>
                        <a:t>Đưa ra lời ngợi ca  Poóc-xi-a</a:t>
                      </a:r>
                      <a:r>
                        <a:rPr lang="en-US" altLang="x-none" dirty="0">
                          <a:latin typeface="Times New Roman" panose="02020603050405020304" pitchFamily="18" charset="0"/>
                          <a:cs typeface="Times New Roman" panose="02020603050405020304" pitchFamily="18" charset="0"/>
                        </a:rPr>
                        <a:t> l</a:t>
                      </a:r>
                      <a:r>
                        <a:rPr lang="en-US" altLang="x-none" dirty="0">
                          <a:latin typeface="Times New Roman" panose="02020603050405020304" pitchFamily="18" charset="0"/>
                          <a:ea typeface="Times New Roman" panose="02020603050405020304" pitchFamily="18" charset="0"/>
                        </a:rPr>
                        <a:t>à</a:t>
                      </a:r>
                      <a:r>
                        <a:rPr lang="en-US" altLang="x-none" dirty="0">
                          <a:latin typeface="Times New Roman" panose="02020603050405020304" pitchFamily="18" charset="0"/>
                          <a:cs typeface="Times New Roman" panose="02020603050405020304" pitchFamily="18" charset="0"/>
                        </a:rPr>
                        <a:t> một Đa-ni-en.</a:t>
                      </a:r>
                      <a:endParaRPr lang="en-US" altLang="x-none" dirty="0">
                        <a:latin typeface="Times New Roman" panose="02020603050405020304" pitchFamily="18" charset="0"/>
                        <a:ea typeface="Calibri" panose="020F0502020204030204" pitchFamily="34" charset="0"/>
                      </a:endParaRPr>
                    </a:p>
                  </a:txBody>
                  <a:tcPr marL="38849" marR="38849"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5EEF1"/>
                    </a:solidFill>
                  </a:tcPr>
                </a:tc>
              </a:tr>
              <a:tr h="7175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just" eaLnBrk="1" hangingPunct="1">
                        <a:buNone/>
                      </a:pPr>
                      <a:r>
                        <a:rPr lang="vi-VN" altLang="en-US" dirty="0">
                          <a:latin typeface="Times New Roman" panose="02020603050405020304" pitchFamily="18" charset="0"/>
                          <a:cs typeface="Times New Roman" panose="02020603050405020304" pitchFamily="18" charset="0"/>
                        </a:rPr>
                        <a:t>Yêu cầu Sai-lốc đưa tờ văn khế. Lần nữa yêu cầu Sai-lốc khoan hồng</a:t>
                      </a:r>
                      <a:r>
                        <a:rPr lang="en-US" altLang="x-none" dirty="0">
                          <a:latin typeface="Times New Roman" panose="02020603050405020304" pitchFamily="18" charset="0"/>
                          <a:cs typeface="Times New Roman" panose="02020603050405020304" pitchFamily="18" charset="0"/>
                        </a:rPr>
                        <a:t>: nhận gấp ba số tiền v</a:t>
                      </a:r>
                      <a:r>
                        <a:rPr lang="en-US" altLang="x-none" dirty="0">
                          <a:latin typeface="Times New Roman" panose="02020603050405020304" pitchFamily="18" charset="0"/>
                          <a:ea typeface="Times New Roman" panose="02020603050405020304" pitchFamily="18" charset="0"/>
                        </a:rPr>
                        <a:t>à</a:t>
                      </a:r>
                      <a:r>
                        <a:rPr lang="en-US" altLang="x-none" dirty="0">
                          <a:latin typeface="Times New Roman" panose="02020603050405020304" pitchFamily="18" charset="0"/>
                          <a:cs typeface="Times New Roman" panose="02020603050405020304" pitchFamily="18" charset="0"/>
                        </a:rPr>
                        <a:t> xé văn khế.</a:t>
                      </a:r>
                      <a:endParaRPr lang="en-US" altLang="x-none" dirty="0">
                        <a:latin typeface="Times New Roman" panose="02020603050405020304" pitchFamily="18" charset="0"/>
                        <a:ea typeface="Calibri" panose="020F0502020204030204" pitchFamily="34" charset="0"/>
                        <a:cs typeface="Times New Roman" panose="02020603050405020304" pitchFamily="18" charset="0"/>
                      </a:endParaRPr>
                    </a:p>
                  </a:txBody>
                  <a:tcPr marL="38849" marR="38849"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just" eaLnBrk="1" hangingPunct="1">
                        <a:buNone/>
                      </a:pPr>
                      <a:r>
                        <a:rPr lang="en-US" altLang="x-none" dirty="0">
                          <a:latin typeface="Times New Roman" panose="02020603050405020304" pitchFamily="18" charset="0"/>
                          <a:cs typeface="Times New Roman" panose="02020603050405020304" pitchFamily="18" charset="0"/>
                        </a:rPr>
                        <a:t>Khăng khăng một mực yêu cầu theo đúng </a:t>
                      </a:r>
                      <a:r>
                        <a:rPr lang="vi-VN" altLang="en-US" dirty="0">
                          <a:latin typeface="Times New Roman" panose="02020603050405020304" pitchFamily="18" charset="0"/>
                          <a:cs typeface="Times New Roman" panose="02020603050405020304" pitchFamily="18" charset="0"/>
                        </a:rPr>
                        <a:t>văn khế</a:t>
                      </a:r>
                      <a:r>
                        <a:rPr lang="en-US" altLang="x-none" dirty="0">
                          <a:latin typeface="Times New Roman" panose="02020603050405020304" pitchFamily="18" charset="0"/>
                          <a:cs typeface="Times New Roman" panose="02020603050405020304" pitchFamily="18" charset="0"/>
                        </a:rPr>
                        <a:t>.</a:t>
                      </a:r>
                      <a:endParaRPr lang="en-US" altLang="x-none" dirty="0">
                        <a:latin typeface="Times New Roman" panose="02020603050405020304" pitchFamily="18" charset="0"/>
                        <a:ea typeface="Calibri" panose="020F0502020204030204" pitchFamily="34" charset="0"/>
                      </a:endParaRPr>
                    </a:p>
                  </a:txBody>
                  <a:tcPr marL="38849" marR="38849"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DBE2"/>
                    </a:solidFill>
                  </a:tcPr>
                </a:tc>
              </a:tr>
              <a:tr h="6778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just" eaLnBrk="1" hangingPunct="1">
                        <a:buNone/>
                      </a:pPr>
                      <a:r>
                        <a:rPr lang="vi-VN" altLang="en-US" dirty="0">
                          <a:latin typeface="Times New Roman" panose="02020603050405020304" pitchFamily="18" charset="0"/>
                          <a:cs typeface="Times New Roman" panose="02020603050405020304" pitchFamily="18" charset="0"/>
                        </a:rPr>
                        <a:t>Yêu cầu An-tô</a:t>
                      </a:r>
                      <a:r>
                        <a:rPr lang="en-US" altLang="x-none" dirty="0">
                          <a:latin typeface="Times New Roman" panose="02020603050405020304" pitchFamily="18" charset="0"/>
                          <a:cs typeface="Times New Roman" panose="02020603050405020304" pitchFamily="18" charset="0"/>
                        </a:rPr>
                        <a:t>-</a:t>
                      </a:r>
                      <a:r>
                        <a:rPr lang="vi-VN" altLang="en-US" dirty="0">
                          <a:latin typeface="Times New Roman" panose="02020603050405020304" pitchFamily="18" charset="0"/>
                          <a:cs typeface="Times New Roman" panose="02020603050405020304" pitchFamily="18" charset="0"/>
                        </a:rPr>
                        <a:t>ni-ô </a:t>
                      </a:r>
                      <a:r>
                        <a:rPr lang="en-US" altLang="vi-VN" dirty="0">
                          <a:latin typeface="Times New Roman" panose="02020603050405020304" pitchFamily="18" charset="0"/>
                          <a:cs typeface="Times New Roman" panose="02020603050405020304" pitchFamily="18" charset="0"/>
                        </a:rPr>
                        <a:t>chuẩn bị đưa ngực ra</a:t>
                      </a:r>
                      <a:r>
                        <a:rPr lang="en-US" altLang="x-none" dirty="0">
                          <a:latin typeface="Times New Roman" panose="02020603050405020304" pitchFamily="18" charset="0"/>
                          <a:cs typeface="Times New Roman" panose="02020603050405020304" pitchFamily="18" charset="0"/>
                        </a:rPr>
                        <a:t>, khẳng định tờ văn khế phải được thi h</a:t>
                      </a:r>
                      <a:r>
                        <a:rPr lang="en-US" altLang="x-none" dirty="0">
                          <a:latin typeface="Times New Roman" panose="02020603050405020304" pitchFamily="18" charset="0"/>
                          <a:ea typeface="Times New Roman" panose="02020603050405020304" pitchFamily="18" charset="0"/>
                        </a:rPr>
                        <a:t>à</a:t>
                      </a:r>
                      <a:r>
                        <a:rPr lang="en-US" altLang="x-none" dirty="0">
                          <a:latin typeface="Times New Roman" panose="02020603050405020304" pitchFamily="18" charset="0"/>
                          <a:cs typeface="Times New Roman" panose="02020603050405020304" pitchFamily="18" charset="0"/>
                        </a:rPr>
                        <a:t>nh.</a:t>
                      </a:r>
                      <a:endParaRPr lang="en-US" altLang="x-none" dirty="0">
                        <a:latin typeface="Times New Roman" panose="02020603050405020304" pitchFamily="18" charset="0"/>
                        <a:ea typeface="Calibri" panose="020F0502020204030204" pitchFamily="34" charset="0"/>
                        <a:cs typeface="Times New Roman" panose="02020603050405020304" pitchFamily="18" charset="0"/>
                      </a:endParaRPr>
                    </a:p>
                  </a:txBody>
                  <a:tcPr marL="38849" marR="38849"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just" eaLnBrk="1" hangingPunct="1">
                        <a:buNone/>
                      </a:pPr>
                      <a:r>
                        <a:rPr lang="en-US" altLang="x-none" dirty="0">
                          <a:latin typeface="Times New Roman" panose="02020603050405020304" pitchFamily="18" charset="0"/>
                          <a:cs typeface="Times New Roman" panose="02020603050405020304" pitchFamily="18" charset="0"/>
                        </a:rPr>
                        <a:t>C</a:t>
                      </a:r>
                      <a:r>
                        <a:rPr lang="vi-VN" altLang="en-US" dirty="0">
                          <a:latin typeface="Times New Roman" panose="02020603050405020304" pitchFamily="18" charset="0"/>
                          <a:cs typeface="Times New Roman" panose="02020603050405020304" pitchFamily="18" charset="0"/>
                        </a:rPr>
                        <a:t>a </a:t>
                      </a:r>
                      <a:r>
                        <a:rPr lang="en-US" altLang="x-none" dirty="0">
                          <a:latin typeface="Times New Roman" panose="02020603050405020304" pitchFamily="18" charset="0"/>
                          <a:cs typeface="Times New Roman" panose="02020603050405020304" pitchFamily="18" charset="0"/>
                        </a:rPr>
                        <a:t>tụng</a:t>
                      </a:r>
                      <a:r>
                        <a:rPr lang="vi-VN" altLang="en-US" dirty="0">
                          <a:latin typeface="Times New Roman" panose="02020603050405020304" pitchFamily="18" charset="0"/>
                          <a:cs typeface="Times New Roman" panose="02020603050405020304" pitchFamily="18" charset="0"/>
                        </a:rPr>
                        <a:t> Poóc-xi-a</a:t>
                      </a:r>
                      <a:r>
                        <a:rPr lang="en-US" altLang="x-none" dirty="0">
                          <a:latin typeface="Times New Roman" panose="02020603050405020304" pitchFamily="18" charset="0"/>
                          <a:cs typeface="Times New Roman" panose="02020603050405020304" pitchFamily="18" charset="0"/>
                        </a:rPr>
                        <a:t> l</a:t>
                      </a:r>
                      <a:r>
                        <a:rPr lang="en-US" altLang="x-none" dirty="0">
                          <a:latin typeface="Times New Roman" panose="02020603050405020304" pitchFamily="18" charset="0"/>
                          <a:ea typeface="Times New Roman" panose="02020603050405020304" pitchFamily="18" charset="0"/>
                        </a:rPr>
                        <a:t>à</a:t>
                      </a:r>
                      <a:r>
                        <a:rPr lang="en-US" altLang="x-none" dirty="0">
                          <a:latin typeface="Times New Roman" panose="02020603050405020304" pitchFamily="18" charset="0"/>
                          <a:cs typeface="Times New Roman" panose="02020603050405020304" pitchFamily="18" charset="0"/>
                        </a:rPr>
                        <a:t> quan tòa cao quý, ngay thẳng, sáng suốt.</a:t>
                      </a:r>
                      <a:endParaRPr lang="en-US" altLang="x-none" dirty="0">
                        <a:latin typeface="Times New Roman" panose="02020603050405020304" pitchFamily="18" charset="0"/>
                        <a:ea typeface="Calibri" panose="020F0502020204030204" pitchFamily="34" charset="0"/>
                      </a:endParaRPr>
                    </a:p>
                  </a:txBody>
                  <a:tcPr marL="38849" marR="38849"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5EEF1"/>
                    </a:solidFill>
                  </a:tcPr>
                </a:tc>
              </a:tr>
              <a:tr h="4857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just" eaLnBrk="1" hangingPunct="1">
                        <a:buNone/>
                      </a:pPr>
                      <a:r>
                        <a:rPr lang="vi-VN" altLang="en-US" dirty="0">
                          <a:latin typeface="Times New Roman" panose="02020603050405020304" pitchFamily="18" charset="0"/>
                          <a:cs typeface="Times New Roman" panose="02020603050405020304" pitchFamily="18" charset="0"/>
                        </a:rPr>
                        <a:t>Yêu cầu An-tô</a:t>
                      </a:r>
                      <a:r>
                        <a:rPr lang="en-US" altLang="x-none" dirty="0">
                          <a:latin typeface="Times New Roman" panose="02020603050405020304" pitchFamily="18" charset="0"/>
                          <a:cs typeface="Times New Roman" panose="02020603050405020304" pitchFamily="18" charset="0"/>
                        </a:rPr>
                        <a:t>-</a:t>
                      </a:r>
                      <a:r>
                        <a:rPr lang="vi-VN" altLang="en-US" dirty="0">
                          <a:latin typeface="Times New Roman" panose="02020603050405020304" pitchFamily="18" charset="0"/>
                          <a:cs typeface="Times New Roman" panose="02020603050405020304" pitchFamily="18" charset="0"/>
                        </a:rPr>
                        <a:t>ni-ô phanh ngực ra</a:t>
                      </a:r>
                      <a:r>
                        <a:rPr lang="en-US" altLang="x-none" dirty="0">
                          <a:latin typeface="Times New Roman" panose="02020603050405020304" pitchFamily="18" charset="0"/>
                          <a:cs typeface="Times New Roman" panose="02020603050405020304" pitchFamily="18" charset="0"/>
                        </a:rPr>
                        <a:t> v</a:t>
                      </a:r>
                      <a:r>
                        <a:rPr lang="en-US" altLang="x-none" dirty="0">
                          <a:latin typeface="Times New Roman" panose="02020603050405020304" pitchFamily="18" charset="0"/>
                          <a:ea typeface="Times New Roman" panose="02020603050405020304" pitchFamily="18" charset="0"/>
                        </a:rPr>
                        <a:t>à</a:t>
                      </a:r>
                      <a:r>
                        <a:rPr lang="en-US" altLang="x-none" dirty="0">
                          <a:latin typeface="Times New Roman" panose="02020603050405020304" pitchFamily="18" charset="0"/>
                          <a:cs typeface="Times New Roman" panose="02020603050405020304" pitchFamily="18" charset="0"/>
                        </a:rPr>
                        <a:t> hỏi cân để cân thịt.</a:t>
                      </a:r>
                      <a:endParaRPr lang="en-US" altLang="x-none" dirty="0">
                        <a:latin typeface="Times New Roman" panose="02020603050405020304" pitchFamily="18" charset="0"/>
                        <a:ea typeface="Calibri" panose="020F0502020204030204" pitchFamily="34" charset="0"/>
                        <a:cs typeface="Times New Roman" panose="02020603050405020304" pitchFamily="18" charset="0"/>
                      </a:endParaRPr>
                    </a:p>
                  </a:txBody>
                  <a:tcPr marL="38849" marR="38849"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just" eaLnBrk="1" hangingPunct="1">
                        <a:buNone/>
                      </a:pPr>
                      <a:r>
                        <a:rPr lang="en-US" altLang="x-none" dirty="0">
                          <a:latin typeface="Times New Roman" panose="02020603050405020304" pitchFamily="18" charset="0"/>
                          <a:cs typeface="Times New Roman" panose="02020603050405020304" pitchFamily="18" charset="0"/>
                        </a:rPr>
                        <a:t>Nhắc lại</a:t>
                      </a:r>
                      <a:r>
                        <a:rPr lang="vi-VN" altLang="en-US" dirty="0">
                          <a:latin typeface="Times New Roman" panose="02020603050405020304" pitchFamily="18" charset="0"/>
                          <a:cs typeface="Times New Roman" panose="02020603050405020304" pitchFamily="18" charset="0"/>
                        </a:rPr>
                        <a:t> văn khế</a:t>
                      </a:r>
                      <a:r>
                        <a:rPr lang="en-US" altLang="x-none" dirty="0">
                          <a:latin typeface="Times New Roman" panose="02020603050405020304" pitchFamily="18" charset="0"/>
                          <a:cs typeface="Times New Roman" panose="02020603050405020304" pitchFamily="18" charset="0"/>
                        </a:rPr>
                        <a:t>, khẳng định  chuẩn bị sẵn cân.</a:t>
                      </a:r>
                      <a:endParaRPr lang="en-US" altLang="x-none" dirty="0">
                        <a:latin typeface="Times New Roman" panose="02020603050405020304" pitchFamily="18" charset="0"/>
                        <a:ea typeface="Calibri" panose="020F0502020204030204" pitchFamily="34" charset="0"/>
                      </a:endParaRPr>
                    </a:p>
                  </a:txBody>
                  <a:tcPr marL="38849" marR="38849"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DBE2"/>
                    </a:solidFill>
                  </a:tcPr>
                </a:tc>
              </a:tr>
              <a:tr h="6746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just" eaLnBrk="1" hangingPunct="1">
                        <a:buNone/>
                      </a:pPr>
                      <a:r>
                        <a:rPr lang="vi-VN" altLang="en-US" dirty="0">
                          <a:latin typeface="Times New Roman" panose="02020603050405020304" pitchFamily="18" charset="0"/>
                          <a:cs typeface="Times New Roman" panose="02020603050405020304" pitchFamily="18" charset="0"/>
                        </a:rPr>
                        <a:t>Yêu cầu </a:t>
                      </a:r>
                      <a:r>
                        <a:rPr lang="en-US" altLang="x-none" dirty="0">
                          <a:latin typeface="Times New Roman" panose="02020603050405020304" pitchFamily="18" charset="0"/>
                          <a:cs typeface="Times New Roman" panose="02020603050405020304" pitchFamily="18" charset="0"/>
                        </a:rPr>
                        <a:t> Sai-lốc gọi nh</a:t>
                      </a:r>
                      <a:r>
                        <a:rPr lang="en-US" altLang="x-none" dirty="0">
                          <a:latin typeface="Times New Roman" panose="02020603050405020304" pitchFamily="18" charset="0"/>
                          <a:ea typeface="Times New Roman" panose="02020603050405020304" pitchFamily="18" charset="0"/>
                        </a:rPr>
                        <a:t>à</a:t>
                      </a:r>
                      <a:r>
                        <a:rPr lang="en-US" altLang="x-none" dirty="0">
                          <a:latin typeface="Times New Roman" panose="02020603050405020304" pitchFamily="18" charset="0"/>
                          <a:cs typeface="Times New Roman" panose="02020603050405020304" pitchFamily="18" charset="0"/>
                        </a:rPr>
                        <a:t> phẫu thuật bang bó vết thương cho </a:t>
                      </a:r>
                      <a:r>
                        <a:rPr lang="vi-VN" altLang="en-US" dirty="0">
                          <a:latin typeface="Times New Roman" panose="02020603050405020304" pitchFamily="18" charset="0"/>
                          <a:cs typeface="Times New Roman" panose="02020603050405020304" pitchFamily="18" charset="0"/>
                        </a:rPr>
                        <a:t>An-tô</a:t>
                      </a:r>
                      <a:r>
                        <a:rPr lang="en-US" altLang="x-none" dirty="0">
                          <a:latin typeface="Times New Roman" panose="02020603050405020304" pitchFamily="18" charset="0"/>
                          <a:cs typeface="Times New Roman" panose="02020603050405020304" pitchFamily="18" charset="0"/>
                        </a:rPr>
                        <a:t>-</a:t>
                      </a:r>
                      <a:r>
                        <a:rPr lang="vi-VN" altLang="en-US" dirty="0">
                          <a:latin typeface="Times New Roman" panose="02020603050405020304" pitchFamily="18" charset="0"/>
                          <a:cs typeface="Times New Roman" panose="02020603050405020304" pitchFamily="18" charset="0"/>
                        </a:rPr>
                        <a:t>ni-ô</a:t>
                      </a:r>
                      <a:r>
                        <a:rPr lang="en-US" altLang="x-none" dirty="0">
                          <a:latin typeface="Times New Roman" panose="02020603050405020304" pitchFamily="18" charset="0"/>
                          <a:cs typeface="Times New Roman" panose="02020603050405020304" pitchFamily="18" charset="0"/>
                        </a:rPr>
                        <a:t> sau khi thi h</a:t>
                      </a:r>
                      <a:r>
                        <a:rPr lang="en-US" altLang="x-none" dirty="0">
                          <a:latin typeface="Times New Roman" panose="02020603050405020304" pitchFamily="18" charset="0"/>
                          <a:ea typeface="Times New Roman" panose="02020603050405020304" pitchFamily="18" charset="0"/>
                        </a:rPr>
                        <a:t>à</a:t>
                      </a:r>
                      <a:r>
                        <a:rPr lang="en-US" altLang="x-none" dirty="0">
                          <a:latin typeface="Times New Roman" panose="02020603050405020304" pitchFamily="18" charset="0"/>
                          <a:cs typeface="Times New Roman" panose="02020603050405020304" pitchFamily="18" charset="0"/>
                        </a:rPr>
                        <a:t>nh án.</a:t>
                      </a:r>
                      <a:endParaRPr lang="en-US" altLang="x-none" dirty="0">
                        <a:latin typeface="Times New Roman" panose="02020603050405020304" pitchFamily="18" charset="0"/>
                        <a:ea typeface="Calibri" panose="020F0502020204030204" pitchFamily="34" charset="0"/>
                        <a:cs typeface="Times New Roman" panose="02020603050405020304" pitchFamily="18" charset="0"/>
                      </a:endParaRPr>
                    </a:p>
                  </a:txBody>
                  <a:tcPr marL="38849" marR="38849"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just" eaLnBrk="1" hangingPunct="1">
                        <a:buNone/>
                      </a:pPr>
                      <a:r>
                        <a:rPr lang="en-US" altLang="x-none" dirty="0">
                          <a:latin typeface="Times New Roman" panose="02020603050405020304" pitchFamily="18" charset="0"/>
                          <a:cs typeface="Times New Roman" panose="02020603050405020304" pitchFamily="18" charset="0"/>
                        </a:rPr>
                        <a:t>Không đồng ý, vì văn khế không ghi </a:t>
                      </a:r>
                      <a:endParaRPr lang="en-US" altLang="x-none" dirty="0">
                        <a:latin typeface="Times New Roman" panose="02020603050405020304" pitchFamily="18" charset="0"/>
                        <a:ea typeface="Calibri" panose="020F0502020204030204" pitchFamily="34" charset="0"/>
                      </a:endParaRPr>
                    </a:p>
                  </a:txBody>
                  <a:tcPr marL="38849" marR="38849"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5EEF1"/>
                    </a:solidFill>
                  </a:tcPr>
                </a:tc>
              </a:tr>
              <a:tr h="6302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just" eaLnBrk="1" hangingPunct="1">
                        <a:buNone/>
                      </a:pPr>
                      <a:r>
                        <a:rPr lang="en-US" altLang="x-none" dirty="0">
                          <a:latin typeface="Times New Roman" panose="02020603050405020304" pitchFamily="18" charset="0"/>
                          <a:cs typeface="Times New Roman" panose="02020603050405020304" pitchFamily="18" charset="0"/>
                        </a:rPr>
                        <a:t> Tuyên bố </a:t>
                      </a:r>
                      <a:r>
                        <a:rPr lang="vi-VN" altLang="en-US" dirty="0">
                          <a:latin typeface="Times New Roman" panose="02020603050405020304" pitchFamily="18" charset="0"/>
                          <a:cs typeface="Times New Roman" panose="02020603050405020304" pitchFamily="18" charset="0"/>
                        </a:rPr>
                        <a:t>Sai-lốc</a:t>
                      </a:r>
                      <a:r>
                        <a:rPr lang="en-US" altLang="x-none" dirty="0">
                          <a:latin typeface="Times New Roman" panose="02020603050405020304" pitchFamily="18" charset="0"/>
                          <a:cs typeface="Times New Roman" panose="02020603050405020304" pitchFamily="18" charset="0"/>
                        </a:rPr>
                        <a:t> được quyền lấy một cân thịt trên ngực </a:t>
                      </a:r>
                      <a:r>
                        <a:rPr lang="vi-VN" altLang="en-US" dirty="0">
                          <a:latin typeface="Times New Roman" panose="02020603050405020304" pitchFamily="18" charset="0"/>
                          <a:cs typeface="Times New Roman" panose="02020603050405020304" pitchFamily="18" charset="0"/>
                        </a:rPr>
                        <a:t>An-tô</a:t>
                      </a:r>
                      <a:r>
                        <a:rPr lang="en-US" altLang="x-none" dirty="0">
                          <a:latin typeface="Times New Roman" panose="02020603050405020304" pitchFamily="18" charset="0"/>
                          <a:cs typeface="Times New Roman" panose="02020603050405020304" pitchFamily="18" charset="0"/>
                        </a:rPr>
                        <a:t>-</a:t>
                      </a:r>
                      <a:r>
                        <a:rPr lang="vi-VN" altLang="en-US" dirty="0">
                          <a:latin typeface="Times New Roman" panose="02020603050405020304" pitchFamily="18" charset="0"/>
                          <a:cs typeface="Times New Roman" panose="02020603050405020304" pitchFamily="18" charset="0"/>
                        </a:rPr>
                        <a:t>ni-ô</a:t>
                      </a:r>
                      <a:r>
                        <a:rPr lang="en-US" altLang="x-none" dirty="0">
                          <a:latin typeface="Times New Roman" panose="02020603050405020304" pitchFamily="18" charset="0"/>
                          <a:cs typeface="Times New Roman" panose="02020603050405020304" pitchFamily="18" charset="0"/>
                        </a:rPr>
                        <a:t>.</a:t>
                      </a:r>
                      <a:endParaRPr lang="en-US" altLang="x-none" dirty="0">
                        <a:latin typeface="Times New Roman" panose="02020603050405020304" pitchFamily="18" charset="0"/>
                        <a:ea typeface="Calibri" panose="020F0502020204030204" pitchFamily="34" charset="0"/>
                        <a:cs typeface="Times New Roman" panose="02020603050405020304" pitchFamily="18" charset="0"/>
                      </a:endParaRPr>
                    </a:p>
                  </a:txBody>
                  <a:tcPr marL="38849" marR="38849"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just" eaLnBrk="1" hangingPunct="1">
                        <a:buNone/>
                      </a:pPr>
                      <a:r>
                        <a:rPr lang="en-US" altLang="x-none" dirty="0">
                          <a:latin typeface="Times New Roman" panose="02020603050405020304" pitchFamily="18" charset="0"/>
                          <a:cs typeface="Times New Roman" panose="02020603050405020304" pitchFamily="18" charset="0"/>
                        </a:rPr>
                        <a:t>C</a:t>
                      </a:r>
                      <a:r>
                        <a:rPr lang="vi-VN" altLang="en-US" dirty="0">
                          <a:latin typeface="Times New Roman" panose="02020603050405020304" pitchFamily="18" charset="0"/>
                          <a:cs typeface="Times New Roman" panose="02020603050405020304" pitchFamily="18" charset="0"/>
                        </a:rPr>
                        <a:t>a </a:t>
                      </a:r>
                      <a:r>
                        <a:rPr lang="en-US" altLang="x-none" dirty="0">
                          <a:latin typeface="Times New Roman" panose="02020603050405020304" pitchFamily="18" charset="0"/>
                          <a:cs typeface="Times New Roman" panose="02020603050405020304" pitchFamily="18" charset="0"/>
                        </a:rPr>
                        <a:t>tụng quan tòa công minh, nhắc </a:t>
                      </a:r>
                      <a:r>
                        <a:rPr lang="vi-VN" altLang="en-US" dirty="0">
                          <a:latin typeface="Times New Roman" panose="02020603050405020304" pitchFamily="18" charset="0"/>
                          <a:cs typeface="Times New Roman" panose="02020603050405020304" pitchFamily="18" charset="0"/>
                        </a:rPr>
                        <a:t>An-tô</a:t>
                      </a:r>
                      <a:r>
                        <a:rPr lang="en-US" altLang="x-none" dirty="0">
                          <a:latin typeface="Times New Roman" panose="02020603050405020304" pitchFamily="18" charset="0"/>
                          <a:cs typeface="Times New Roman" panose="02020603050405020304" pitchFamily="18" charset="0"/>
                        </a:rPr>
                        <a:t>-</a:t>
                      </a:r>
                      <a:r>
                        <a:rPr lang="vi-VN" altLang="en-US" dirty="0">
                          <a:latin typeface="Times New Roman" panose="02020603050405020304" pitchFamily="18" charset="0"/>
                          <a:cs typeface="Times New Roman" panose="02020603050405020304" pitchFamily="18" charset="0"/>
                        </a:rPr>
                        <a:t>ni-ô</a:t>
                      </a:r>
                      <a:r>
                        <a:rPr lang="en-US" altLang="x-none" dirty="0">
                          <a:latin typeface="Times New Roman" panose="02020603050405020304" pitchFamily="18" charset="0"/>
                          <a:cs typeface="Times New Roman" panose="02020603050405020304" pitchFamily="18" charset="0"/>
                        </a:rPr>
                        <a:t> chuẩn bị.</a:t>
                      </a:r>
                      <a:endParaRPr lang="en-US" altLang="x-none" dirty="0">
                        <a:latin typeface="Times New Roman" panose="02020603050405020304" pitchFamily="18" charset="0"/>
                        <a:ea typeface="Calibri" panose="020F0502020204030204" pitchFamily="34" charset="0"/>
                      </a:endParaRPr>
                    </a:p>
                  </a:txBody>
                  <a:tcPr marL="38849" marR="38849"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DBE2"/>
                    </a:solidFill>
                  </a:tcPr>
                </a:tc>
              </a:tr>
              <a:tr h="6540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just" eaLnBrk="1" hangingPunct="1">
                        <a:buNone/>
                      </a:pPr>
                      <a:r>
                        <a:rPr lang="en-US" altLang="x-none" dirty="0">
                          <a:latin typeface="Times New Roman" panose="02020603050405020304" pitchFamily="18" charset="0"/>
                          <a:cs typeface="Times New Roman" panose="02020603050405020304" pitchFamily="18" charset="0"/>
                        </a:rPr>
                        <a:t>Tuyên bố </a:t>
                      </a:r>
                      <a:r>
                        <a:rPr lang="vi-VN" altLang="en-US" dirty="0">
                          <a:latin typeface="Times New Roman" panose="02020603050405020304" pitchFamily="18" charset="0"/>
                          <a:cs typeface="Times New Roman" panose="02020603050405020304" pitchFamily="18" charset="0"/>
                        </a:rPr>
                        <a:t>Sai-lốc</a:t>
                      </a:r>
                      <a:r>
                        <a:rPr lang="en-US" altLang="x-none" dirty="0">
                          <a:latin typeface="Times New Roman" panose="02020603050405020304" pitchFamily="18" charset="0"/>
                          <a:cs typeface="Times New Roman" panose="02020603050405020304" pitchFamily="18" charset="0"/>
                        </a:rPr>
                        <a:t> không được l</a:t>
                      </a:r>
                      <a:r>
                        <a:rPr lang="en-US" altLang="x-none" dirty="0">
                          <a:latin typeface="Times New Roman" panose="02020603050405020304" pitchFamily="18" charset="0"/>
                          <a:ea typeface="Times New Roman" panose="02020603050405020304" pitchFamily="18" charset="0"/>
                        </a:rPr>
                        <a:t>à</a:t>
                      </a:r>
                      <a:r>
                        <a:rPr lang="en-US" altLang="x-none" dirty="0">
                          <a:latin typeface="Times New Roman" panose="02020603050405020304" pitchFamily="18" charset="0"/>
                          <a:cs typeface="Times New Roman" panose="02020603050405020304" pitchFamily="18" charset="0"/>
                        </a:rPr>
                        <a:t>m </a:t>
                      </a:r>
                      <a:r>
                        <a:rPr lang="vi-VN" altLang="en-US" dirty="0">
                          <a:latin typeface="Times New Roman" panose="02020603050405020304" pitchFamily="18" charset="0"/>
                          <a:cs typeface="Times New Roman" panose="02020603050405020304" pitchFamily="18" charset="0"/>
                        </a:rPr>
                        <a:t>mất giọt máu n</a:t>
                      </a:r>
                      <a:r>
                        <a:rPr lang="vi-VN" altLang="en-US" dirty="0">
                          <a:latin typeface="Times New Roman" panose="02020603050405020304" pitchFamily="18" charset="0"/>
                          <a:ea typeface="Times New Roman" panose="02020603050405020304" pitchFamily="18" charset="0"/>
                        </a:rPr>
                        <a:t>à</a:t>
                      </a:r>
                      <a:r>
                        <a:rPr lang="vi-VN" altLang="en-US" dirty="0">
                          <a:latin typeface="Times New Roman" panose="02020603050405020304" pitchFamily="18" charset="0"/>
                          <a:cs typeface="Times New Roman" panose="02020603050405020304" pitchFamily="18" charset="0"/>
                        </a:rPr>
                        <a:t>o</a:t>
                      </a:r>
                      <a:r>
                        <a:rPr lang="en-US" altLang="x-none" dirty="0">
                          <a:latin typeface="Times New Roman" panose="02020603050405020304" pitchFamily="18" charset="0"/>
                          <a:cs typeface="Times New Roman" panose="02020603050405020304" pitchFamily="18" charset="0"/>
                        </a:rPr>
                        <a:t> của </a:t>
                      </a:r>
                      <a:r>
                        <a:rPr lang="vi-VN" altLang="en-US" dirty="0">
                          <a:latin typeface="Times New Roman" panose="02020603050405020304" pitchFamily="18" charset="0"/>
                          <a:cs typeface="Times New Roman" panose="02020603050405020304" pitchFamily="18" charset="0"/>
                        </a:rPr>
                        <a:t>An-tô</a:t>
                      </a:r>
                      <a:r>
                        <a:rPr lang="en-US" altLang="x-none" dirty="0">
                          <a:latin typeface="Times New Roman" panose="02020603050405020304" pitchFamily="18" charset="0"/>
                          <a:cs typeface="Times New Roman" panose="02020603050405020304" pitchFamily="18" charset="0"/>
                        </a:rPr>
                        <a:t>-</a:t>
                      </a:r>
                      <a:r>
                        <a:rPr lang="vi-VN" altLang="en-US" dirty="0">
                          <a:latin typeface="Times New Roman" panose="02020603050405020304" pitchFamily="18" charset="0"/>
                          <a:cs typeface="Times New Roman" panose="02020603050405020304" pitchFamily="18" charset="0"/>
                        </a:rPr>
                        <a:t>ni-ô</a:t>
                      </a:r>
                      <a:r>
                        <a:rPr lang="en-US" altLang="x-none" dirty="0">
                          <a:latin typeface="Times New Roman" panose="02020603050405020304" pitchFamily="18" charset="0"/>
                          <a:cs typeface="Times New Roman" panose="02020603050405020304" pitchFamily="18" charset="0"/>
                        </a:rPr>
                        <a:t> -&gt; tử hình/t</a:t>
                      </a:r>
                      <a:r>
                        <a:rPr lang="en-US" altLang="x-none" dirty="0">
                          <a:latin typeface="Times New Roman" panose="02020603050405020304" pitchFamily="18" charset="0"/>
                          <a:ea typeface="Times New Roman" panose="02020603050405020304" pitchFamily="18" charset="0"/>
                        </a:rPr>
                        <a:t>à</a:t>
                      </a:r>
                      <a:r>
                        <a:rPr lang="en-US" altLang="x-none" dirty="0">
                          <a:latin typeface="Times New Roman" panose="02020603050405020304" pitchFamily="18" charset="0"/>
                          <a:cs typeface="Times New Roman" panose="02020603050405020304" pitchFamily="18" charset="0"/>
                        </a:rPr>
                        <a:t>i sản bị tịch thu. </a:t>
                      </a:r>
                      <a:endParaRPr lang="en-US" altLang="x-none" dirty="0">
                        <a:latin typeface="Times New Roman" panose="02020603050405020304" pitchFamily="18" charset="0"/>
                        <a:ea typeface="Calibri" panose="020F0502020204030204" pitchFamily="34" charset="0"/>
                        <a:cs typeface="Times New Roman" panose="02020603050405020304" pitchFamily="18" charset="0"/>
                      </a:endParaRPr>
                    </a:p>
                  </a:txBody>
                  <a:tcPr marL="38849" marR="38849"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just" eaLnBrk="1" hangingPunct="1">
                        <a:buNone/>
                      </a:pPr>
                      <a:r>
                        <a:rPr lang="en-US" altLang="x-none" dirty="0">
                          <a:latin typeface="Times New Roman" panose="02020603050405020304" pitchFamily="18" charset="0"/>
                          <a:cs typeface="Times New Roman" panose="02020603050405020304" pitchFamily="18" charset="0"/>
                        </a:rPr>
                        <a:t>X</a:t>
                      </a:r>
                      <a:r>
                        <a:rPr lang="vi-VN" altLang="en-US" dirty="0">
                          <a:latin typeface="Times New Roman" panose="02020603050405020304" pitchFamily="18" charset="0"/>
                          <a:cs typeface="Times New Roman" panose="02020603050405020304" pitchFamily="18" charset="0"/>
                        </a:rPr>
                        <a:t>in</a:t>
                      </a:r>
                      <a:r>
                        <a:rPr lang="en-US" altLang="x-none" dirty="0">
                          <a:latin typeface="Times New Roman" panose="02020603050405020304" pitchFamily="18" charset="0"/>
                          <a:cs typeface="Times New Roman" panose="02020603050405020304" pitchFamily="18" charset="0"/>
                        </a:rPr>
                        <a:t> nhận</a:t>
                      </a:r>
                      <a:r>
                        <a:rPr lang="vi-VN" altLang="en-US" dirty="0">
                          <a:latin typeface="Times New Roman" panose="02020603050405020304" pitchFamily="18" charset="0"/>
                          <a:cs typeface="Times New Roman" panose="02020603050405020304" pitchFamily="18" charset="0"/>
                        </a:rPr>
                        <a:t> tiền nợ </a:t>
                      </a:r>
                      <a:r>
                        <a:rPr lang="en-US" altLang="x-none" dirty="0">
                          <a:latin typeface="Times New Roman" panose="02020603050405020304" pitchFamily="18" charset="0"/>
                          <a:cs typeface="Times New Roman" panose="02020603050405020304" pitchFamily="18" charset="0"/>
                        </a:rPr>
                        <a:t>.</a:t>
                      </a:r>
                      <a:endParaRPr lang="en-US" altLang="x-none" dirty="0">
                        <a:latin typeface="Times New Roman" panose="02020603050405020304" pitchFamily="18" charset="0"/>
                        <a:ea typeface="Calibri" panose="020F0502020204030204" pitchFamily="34" charset="0"/>
                      </a:endParaRPr>
                    </a:p>
                  </a:txBody>
                  <a:tcPr marL="38849" marR="38849"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5EEF1"/>
                    </a:solidFill>
                  </a:tcPr>
                </a:tc>
              </a:tr>
              <a:tr h="6302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just" eaLnBrk="1" hangingPunct="1">
                        <a:buNone/>
                      </a:pPr>
                      <a:r>
                        <a:rPr lang="en-US" altLang="x-none" dirty="0">
                          <a:latin typeface="Times New Roman" panose="02020603050405020304" pitchFamily="18" charset="0"/>
                          <a:cs typeface="Times New Roman" panose="02020603050405020304" pitchFamily="18" charset="0"/>
                        </a:rPr>
                        <a:t>Khẳng định Sai-lốc chỉ nhận được khoản phạt đền</a:t>
                      </a:r>
                      <a:endParaRPr lang="en-US" altLang="x-none" dirty="0">
                        <a:latin typeface="Times New Roman" panose="02020603050405020304" pitchFamily="18" charset="0"/>
                        <a:cs typeface="Times New Roman" panose="02020603050405020304" pitchFamily="18" charset="0"/>
                      </a:endParaRPr>
                    </a:p>
                    <a:p>
                      <a:pPr lvl="0" algn="just" eaLnBrk="1" hangingPunct="1">
                        <a:buNone/>
                      </a:pPr>
                      <a:r>
                        <a:rPr lang="en-US" altLang="x-none" dirty="0">
                          <a:latin typeface="Times New Roman" panose="02020603050405020304" pitchFamily="18" charset="0"/>
                          <a:ea typeface="Calibri" panose="020F0502020204030204" pitchFamily="34" charset="0"/>
                        </a:rPr>
                        <a:t>Tuyên bố Sai-lốc phạm tội có mưu đồ</a:t>
                      </a:r>
                      <a:endParaRPr lang="en-US" altLang="x-none" dirty="0">
                        <a:latin typeface="Times New Roman" panose="02020603050405020304" pitchFamily="18" charset="0"/>
                        <a:ea typeface="Calibri" panose="020F0502020204030204" pitchFamily="34" charset="0"/>
                      </a:endParaRPr>
                    </a:p>
                    <a:p>
                      <a:pPr lvl="0" algn="just" eaLnBrk="1" hangingPunct="1">
                        <a:buNone/>
                      </a:pPr>
                      <a:endParaRPr lang="en-US" altLang="x-none" dirty="0">
                        <a:latin typeface="Times New Roman" panose="02020603050405020304" pitchFamily="18" charset="0"/>
                        <a:ea typeface="Calibri" panose="020F0502020204030204" pitchFamily="34" charset="0"/>
                      </a:endParaRPr>
                    </a:p>
                  </a:txBody>
                  <a:tcPr marL="38849" marR="38849"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just" eaLnBrk="1" hangingPunct="1">
                        <a:buNone/>
                      </a:pPr>
                      <a:r>
                        <a:rPr lang="en-US" altLang="x-none" dirty="0">
                          <a:latin typeface="Times New Roman" panose="02020603050405020304" pitchFamily="18" charset="0"/>
                          <a:cs typeface="Times New Roman" panose="02020603050405020304" pitchFamily="18" charset="0"/>
                        </a:rPr>
                        <a:t>Xin xóa nợ cho </a:t>
                      </a:r>
                      <a:r>
                        <a:rPr lang="vi-VN" altLang="en-US" dirty="0">
                          <a:latin typeface="Times New Roman" panose="02020603050405020304" pitchFamily="18" charset="0"/>
                          <a:cs typeface="Times New Roman" panose="02020603050405020304" pitchFamily="18" charset="0"/>
                        </a:rPr>
                        <a:t>An-tô</a:t>
                      </a:r>
                      <a:r>
                        <a:rPr lang="en-US" altLang="x-none" dirty="0">
                          <a:latin typeface="Times New Roman" panose="02020603050405020304" pitchFamily="18" charset="0"/>
                          <a:cs typeface="Times New Roman" panose="02020603050405020304" pitchFamily="18" charset="0"/>
                        </a:rPr>
                        <a:t>-</a:t>
                      </a:r>
                      <a:r>
                        <a:rPr lang="vi-VN" altLang="en-US" dirty="0">
                          <a:latin typeface="Times New Roman" panose="02020603050405020304" pitchFamily="18" charset="0"/>
                          <a:cs typeface="Times New Roman" panose="02020603050405020304" pitchFamily="18" charset="0"/>
                        </a:rPr>
                        <a:t>ni-ô</a:t>
                      </a:r>
                      <a:endParaRPr lang="en-US" altLang="x-none" dirty="0">
                        <a:latin typeface="Times New Roman" panose="02020603050405020304" pitchFamily="18" charset="0"/>
                        <a:ea typeface="Calibri" panose="020F0502020204030204" pitchFamily="34" charset="0"/>
                      </a:endParaRPr>
                    </a:p>
                  </a:txBody>
                  <a:tcPr marL="38849" marR="38849"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DBE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arn(inVertical)">
                                      <p:cBhvr>
                                        <p:cTn id="7"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Box 4"/>
          <p:cNvSpPr txBox="1"/>
          <p:nvPr/>
        </p:nvSpPr>
        <p:spPr>
          <a:xfrm>
            <a:off x="1154430" y="2197100"/>
            <a:ext cx="10412095" cy="151257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algn="just">
              <a:lnSpc>
                <a:spcPct val="110000"/>
              </a:lnSpc>
              <a:spcBef>
                <a:spcPct val="0"/>
              </a:spcBef>
              <a:spcAft>
                <a:spcPts val="800"/>
              </a:spcAft>
              <a:buFontTx/>
              <a:buNone/>
            </a:pPr>
            <a:r>
              <a:rPr lang="en-US" altLang="en-US"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Tình huống kịch:</a:t>
            </a:r>
            <a:r>
              <a:rPr lang="en-US" altLang="en-US" dirty="0">
                <a:latin typeface="Times New Roman" panose="02020603050405020304" pitchFamily="18" charset="0"/>
                <a:cs typeface="Times New Roman" panose="02020603050405020304" pitchFamily="18" charset="0"/>
              </a:rPr>
              <a:t> Sai-lốc kiện An-tô-ni-ô ra tòa đòi thực hiện điều khoản độc ác được ghi trong tờ văn khế. Poóc-xi-a đã khiến Sai-lốc phải trả giá bằng chính các điều khoản của văn khế. </a:t>
            </a:r>
            <a:endParaRPr lang="en-US" altLang="en-US" dirty="0">
              <a:latin typeface="Times New Roman" panose="02020603050405020304" pitchFamily="18" charset="0"/>
              <a:ea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Box 4"/>
          <p:cNvSpPr txBox="1"/>
          <p:nvPr/>
        </p:nvSpPr>
        <p:spPr>
          <a:xfrm>
            <a:off x="469900" y="274638"/>
            <a:ext cx="6099175" cy="52197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algn="just">
              <a:lnSpc>
                <a:spcPct val="100000"/>
              </a:lnSpc>
              <a:spcBef>
                <a:spcPct val="0"/>
              </a:spcBef>
              <a:buFontTx/>
              <a:buNone/>
            </a:pPr>
            <a:r>
              <a:rPr lang="en-US" altLang="en-US" b="1" dirty="0">
                <a:solidFill>
                  <a:srgbClr val="7030A0"/>
                </a:solidFill>
                <a:latin typeface="Times New Roman" panose="02020603050405020304" pitchFamily="18" charset="0"/>
              </a:rPr>
              <a:t>2. Xung đột kịch.</a:t>
            </a:r>
            <a:endParaRPr lang="en-US" altLang="en-US" dirty="0">
              <a:latin typeface="Times New Roman" panose="02020603050405020304" pitchFamily="18" charset="0"/>
            </a:endParaRPr>
          </a:p>
        </p:txBody>
      </p:sp>
      <p:sp>
        <p:nvSpPr>
          <p:cNvPr id="6" name="Rounded Rectangle 1"/>
          <p:cNvSpPr/>
          <p:nvPr/>
        </p:nvSpPr>
        <p:spPr>
          <a:xfrm>
            <a:off x="598488" y="1063625"/>
            <a:ext cx="11214100" cy="1566863"/>
          </a:xfrm>
          <a:prstGeom prst="roundRect">
            <a:avLst/>
          </a:prstGeom>
          <a:solidFill>
            <a:srgbClr val="9290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Xung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đột</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xoay quanh việc Sai-lốc khăng khăng đòi tòa phải xử cho hắn được lấy cân thịt trên ngực người lái buôn theo như cam kết ghi trong văn bản-&gt; </a:t>
            </a:r>
            <a:r>
              <a:rPr kumimoji="0" lang="en-US" sz="2800" b="1" i="0" u="none" strike="noStrike" kern="1200" cap="none" spc="0" normalizeH="0" baseline="0" noProof="0" dirty="0">
                <a:ln>
                  <a:noFill/>
                </a:ln>
                <a:solidFill>
                  <a:schemeClr val="tx2">
                    <a:lumMod val="75000"/>
                  </a:schemeClr>
                </a:solidFill>
                <a:effectLst/>
                <a:uLnTx/>
                <a:uFillTx/>
                <a:latin typeface="Times New Roman" panose="02020603050405020304" pitchFamily="18" charset="0"/>
                <a:ea typeface="+mn-ea"/>
                <a:cs typeface="Times New Roman" panose="02020603050405020304" pitchFamily="18" charset="0"/>
              </a:rPr>
              <a:t>Mưu đồ đen tối độc ác&gt;&lt;lực lượng đại diện cho cái tốt, cái thiện</a:t>
            </a:r>
            <a:endParaRPr kumimoji="0" lang="en-US" sz="2800" b="1" i="0" u="none" strike="noStrike" kern="1200" cap="none" spc="0" normalizeH="0" baseline="0" noProof="0" dirty="0">
              <a:ln>
                <a:noFill/>
              </a:ln>
              <a:solidFill>
                <a:schemeClr val="tx2">
                  <a:lumMod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10" name="Rounded Rectangle 17"/>
          <p:cNvSpPr/>
          <p:nvPr/>
        </p:nvSpPr>
        <p:spPr>
          <a:xfrm>
            <a:off x="598488" y="4745038"/>
            <a:ext cx="11214100" cy="1881188"/>
          </a:xfrm>
          <a:prstGeom prst="roundRect">
            <a:avLst/>
          </a:prstGeom>
          <a:solidFill>
            <a:srgbClr val="9290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Xung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đột</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giải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quyết</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Poóc</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-xi-a đã tương kế tựu kế, dùng chiến thuật gậy ông đập lưng ông, lấy chính cam kết của văn khế để luận tội và kết án Sai-</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lốc. </a:t>
            </a:r>
            <a:endPar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1" name="Rounded Rectangle 18"/>
          <p:cNvSpPr/>
          <p:nvPr/>
        </p:nvSpPr>
        <p:spPr>
          <a:xfrm>
            <a:off x="598488" y="2904173"/>
            <a:ext cx="11214100" cy="1566863"/>
          </a:xfrm>
          <a:prstGeom prst="roundRect">
            <a:avLst/>
          </a:prstGeom>
          <a:solidFill>
            <a:srgbClr val="9290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Đỉnh</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điểm</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xung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đột</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Quan tòa </a:t>
            </a:r>
            <a:r>
              <a:rPr lang="en-US" sz="280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Poóc</a:t>
            </a:r>
            <a:r>
              <a:rPr lang="en-US" sz="280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-xi-a theo đề nghị của Sai-lốc đã chấp thuận cho thực thi bản án như cam kết</a:t>
            </a:r>
            <a:endPar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Box 6"/>
          <p:cNvSpPr txBox="1"/>
          <p:nvPr/>
        </p:nvSpPr>
        <p:spPr>
          <a:xfrm>
            <a:off x="598170" y="796608"/>
            <a:ext cx="10845800" cy="95313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algn="just">
              <a:lnSpc>
                <a:spcPct val="100000"/>
              </a:lnSpc>
              <a:spcBef>
                <a:spcPct val="0"/>
              </a:spcBef>
              <a:buFontTx/>
              <a:buNone/>
            </a:pPr>
            <a:r>
              <a:rPr lang="en-US" altLang="en-US" dirty="0">
                <a:latin typeface="Times New Roman" panose="02020603050405020304" pitchFamily="18" charset="0"/>
                <a:cs typeface="Times New Roman" panose="02020603050405020304" pitchFamily="18" charset="0"/>
              </a:rPr>
              <a:t> Nhân vật Sai-lốc 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một kẻ tham lam, xấu xa; kẻ lẻo mép, nịnh hót; b</a:t>
            </a:r>
            <a:r>
              <a:rPr lang="en-US" altLang="en-US" dirty="0">
                <a:latin typeface="Times New Roman" panose="02020603050405020304" pitchFamily="18" charset="0"/>
              </a:rPr>
              <a:t>ản tính tàn độc, chỉ vì tiền mà mất hết tính người. </a:t>
            </a:r>
            <a:endParaRPr lang="en-US" altLang="en-US" dirty="0"/>
          </a:p>
        </p:txBody>
      </p:sp>
      <p:sp>
        <p:nvSpPr>
          <p:cNvPr id="21506" name="TextBox 4"/>
          <p:cNvSpPr txBox="1"/>
          <p:nvPr/>
        </p:nvSpPr>
        <p:spPr>
          <a:xfrm>
            <a:off x="469900" y="274638"/>
            <a:ext cx="6099175" cy="52197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algn="just">
              <a:lnSpc>
                <a:spcPct val="100000"/>
              </a:lnSpc>
              <a:spcBef>
                <a:spcPct val="0"/>
              </a:spcBef>
              <a:buFontTx/>
              <a:buNone/>
            </a:pPr>
            <a:r>
              <a:rPr lang="en-US" altLang="en-US" b="1" dirty="0">
                <a:solidFill>
                  <a:srgbClr val="7030A0"/>
                </a:solidFill>
                <a:latin typeface="Times New Roman" panose="02020603050405020304" pitchFamily="18" charset="0"/>
              </a:rPr>
              <a:t>3. Nhân vật Sai-lốc</a:t>
            </a:r>
            <a:endParaRPr lang="en-US" altLang="en-US" dirty="0">
              <a:latin typeface="Times New Roman" panose="02020603050405020304" pitchFamily="18" charset="0"/>
            </a:endParaRPr>
          </a:p>
        </p:txBody>
      </p:sp>
      <p:sp>
        <p:nvSpPr>
          <p:cNvPr id="2" name="Text Box 1"/>
          <p:cNvSpPr txBox="1"/>
          <p:nvPr/>
        </p:nvSpPr>
        <p:spPr>
          <a:xfrm>
            <a:off x="694690" y="1750060"/>
            <a:ext cx="10653395" cy="1671320"/>
          </a:xfrm>
          <a:prstGeom prst="rect">
            <a:avLst/>
          </a:prstGeom>
          <a:noFill/>
        </p:spPr>
        <p:txBody>
          <a:bodyPr wrap="square" rtlCol="0" anchor="t">
            <a:spAutoFit/>
          </a:bodyPr>
          <a:p>
            <a:pPr algn="just">
              <a:lnSpc>
                <a:spcPct val="107000"/>
              </a:lnSpc>
              <a:spcAft>
                <a:spcPts val="800"/>
              </a:spcAft>
            </a:pPr>
            <a:r>
              <a:rPr lang="en-US" altLang="vi-VN" sz="24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Sai-lốc, người Do Thái chuyên cho vay nặng lãi, đã kí với An-tô-ni-ô một hợp đồng vay tiền với điều kiện sau ba tháng, nếu An-tô-ni-ô không hoàn trả số tiền đúng ngày thì Sai-lốc có quyền lấy một cân thịt trên cơ thể An-tô-ni-ô. Sau đó, Sai-lốc kiện An-tô-ni-ô ra tòa. </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3" name="Text Box 2"/>
          <p:cNvSpPr txBox="1"/>
          <p:nvPr/>
        </p:nvSpPr>
        <p:spPr>
          <a:xfrm>
            <a:off x="694690" y="3421380"/>
            <a:ext cx="11313160" cy="2863850"/>
          </a:xfrm>
          <a:prstGeom prst="rect">
            <a:avLst/>
          </a:prstGeom>
          <a:noFill/>
        </p:spPr>
        <p:txBody>
          <a:bodyPr wrap="square" rtlCol="0" anchor="t">
            <a:spAutoFit/>
          </a:bodyPr>
          <a:p>
            <a:pPr algn="just">
              <a:lnSpc>
                <a:spcPct val="107000"/>
              </a:lnSpc>
              <a:spcAft>
                <a:spcPts val="800"/>
              </a:spcAft>
            </a:pPr>
            <a:r>
              <a:rPr lang="en-US" altLang="vi-VN" sz="24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Trong phiên tòa, Sai-lốc liên tục yêu cầu thực thi công lý và thực hiện theo điều khoản văn khế</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K</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hông chấp nhận</a:t>
            </a:r>
            <a:r>
              <a:rPr lang="en-US" altLang="vi-VN" sz="24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trơ trơ trước mọi thuyết phục về việc khoan hồng và lòng nhân từ. </a:t>
            </a:r>
            <a:r>
              <a:rPr lang="en-US" altLang="vi-VN" sz="2400" baseline="-250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endParaRPr lang="en-US" altLang="vi-VN" sz="2400" baseline="-2500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just">
              <a:lnSpc>
                <a:spcPct val="107000"/>
              </a:lnSpc>
              <a:spcAft>
                <a:spcPts val="800"/>
              </a:spcAft>
            </a:pPr>
            <a:r>
              <a:rPr lang="en-US" altLang="vi-VN" sz="3600" baseline="300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Ca tụng, tán dương quan tòa thể hiện sự hả hê vì thỏa mãn được mưu đồ thâm độc: </a:t>
            </a:r>
            <a:r>
              <a:rPr lang="vi-VN" sz="3600" i="1"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Quan tòa thật là công minh quá!”; “Quan toàn thật là giỏi quá! Án quyết như thế, mới là án quyết chứ! Nào, anh, chuẩn bị đi….</a:t>
            </a:r>
            <a:endPar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extBox 8"/>
          <p:cNvSpPr txBox="1"/>
          <p:nvPr/>
        </p:nvSpPr>
        <p:spPr>
          <a:xfrm>
            <a:off x="480378" y="1304925"/>
            <a:ext cx="10702925" cy="224536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algn="just">
              <a:lnSpc>
                <a:spcPct val="100000"/>
              </a:lnSpc>
              <a:spcBef>
                <a:spcPct val="0"/>
              </a:spcBef>
              <a:buFontTx/>
              <a:buNone/>
            </a:pPr>
            <a:r>
              <a:rPr lang="en-US" altLang="en-US" b="1" dirty="0">
                <a:latin typeface="Times New Roman" panose="02020603050405020304" pitchFamily="18" charset="0"/>
                <a:cs typeface="Calibri" panose="020F0502020204030204" pitchFamily="34" charset="0"/>
              </a:rPr>
              <a:t>-&gt;  Đây l</a:t>
            </a:r>
            <a:r>
              <a:rPr lang="en-US" altLang="en-US" b="1" dirty="0">
                <a:latin typeface="Times New Roman" panose="02020603050405020304" pitchFamily="18" charset="0"/>
                <a:ea typeface="Calibri" panose="020F0502020204030204" pitchFamily="34" charset="0"/>
              </a:rPr>
              <a:t>à</a:t>
            </a:r>
            <a:r>
              <a:rPr lang="en-US" altLang="en-US" b="1" dirty="0">
                <a:latin typeface="Times New Roman" panose="02020603050405020304" pitchFamily="18" charset="0"/>
                <a:cs typeface="Calibri" panose="020F0502020204030204" pitchFamily="34" charset="0"/>
              </a:rPr>
              <a:t> một nhân vật h</a:t>
            </a:r>
            <a:r>
              <a:rPr lang="en-US" altLang="en-US" b="1" dirty="0">
                <a:latin typeface="Times New Roman" panose="02020603050405020304" pitchFamily="18" charset="0"/>
                <a:ea typeface="Calibri" panose="020F0502020204030204" pitchFamily="34" charset="0"/>
              </a:rPr>
              <a:t>à</a:t>
            </a:r>
            <a:r>
              <a:rPr lang="en-US" altLang="en-US" b="1" dirty="0">
                <a:latin typeface="Times New Roman" panose="02020603050405020304" pitchFamily="18" charset="0"/>
                <a:cs typeface="Calibri" panose="020F0502020204030204" pitchFamily="34" charset="0"/>
              </a:rPr>
              <a:t>i kịch. Bởi lẽ, ở Sai-lốc không có sự tương xứng giữa thực chất bên trong v</a:t>
            </a:r>
            <a:r>
              <a:rPr lang="en-US" altLang="en-US" b="1" dirty="0">
                <a:latin typeface="Times New Roman" panose="02020603050405020304" pitchFamily="18" charset="0"/>
                <a:ea typeface="Calibri" panose="020F0502020204030204" pitchFamily="34" charset="0"/>
              </a:rPr>
              <a:t>à</a:t>
            </a:r>
            <a:r>
              <a:rPr lang="en-US" altLang="en-US" b="1" dirty="0">
                <a:latin typeface="Times New Roman" panose="02020603050405020304" pitchFamily="18" charset="0"/>
                <a:cs typeface="Calibri" panose="020F0502020204030204" pitchFamily="34" charset="0"/>
              </a:rPr>
              <a:t> h</a:t>
            </a:r>
            <a:r>
              <a:rPr lang="en-US" altLang="en-US" b="1" dirty="0">
                <a:latin typeface="Times New Roman" panose="02020603050405020304" pitchFamily="18" charset="0"/>
                <a:ea typeface="Calibri" panose="020F0502020204030204" pitchFamily="34" charset="0"/>
              </a:rPr>
              <a:t>à</a:t>
            </a:r>
            <a:r>
              <a:rPr lang="en-US" altLang="en-US" b="1" dirty="0">
                <a:latin typeface="Times New Roman" panose="02020603050405020304" pitchFamily="18" charset="0"/>
                <a:cs typeface="Calibri" panose="020F0502020204030204" pitchFamily="34" charset="0"/>
              </a:rPr>
              <a:t>nh động bên ngo</a:t>
            </a:r>
            <a:r>
              <a:rPr lang="en-US" altLang="en-US" b="1" dirty="0">
                <a:latin typeface="Times New Roman" panose="02020603050405020304" pitchFamily="18" charset="0"/>
                <a:ea typeface="Calibri" panose="020F0502020204030204" pitchFamily="34" charset="0"/>
              </a:rPr>
              <a:t>à</a:t>
            </a:r>
            <a:r>
              <a:rPr lang="en-US" altLang="en-US" b="1" dirty="0">
                <a:latin typeface="Times New Roman" panose="02020603050405020304" pitchFamily="18" charset="0"/>
                <a:cs typeface="Calibri" panose="020F0502020204030204" pitchFamily="34" charset="0"/>
              </a:rPr>
              <a:t>i. Ông ta ra vẻ như mình l</a:t>
            </a:r>
            <a:r>
              <a:rPr lang="en-US" altLang="en-US" b="1" dirty="0">
                <a:latin typeface="Times New Roman" panose="02020603050405020304" pitchFamily="18" charset="0"/>
                <a:ea typeface="Calibri" panose="020F0502020204030204" pitchFamily="34" charset="0"/>
              </a:rPr>
              <a:t>à</a:t>
            </a:r>
            <a:r>
              <a:rPr lang="en-US" altLang="en-US" b="1" dirty="0">
                <a:latin typeface="Times New Roman" panose="02020603050405020304" pitchFamily="18" charset="0"/>
                <a:cs typeface="Calibri" panose="020F0502020204030204" pitchFamily="34" charset="0"/>
              </a:rPr>
              <a:t> một người đề cao công lí, công bằng v</a:t>
            </a:r>
            <a:r>
              <a:rPr lang="en-US" altLang="en-US" b="1" dirty="0">
                <a:latin typeface="Times New Roman" panose="02020603050405020304" pitchFamily="18" charset="0"/>
                <a:ea typeface="Calibri" panose="020F0502020204030204" pitchFamily="34" charset="0"/>
              </a:rPr>
              <a:t>à</a:t>
            </a:r>
            <a:r>
              <a:rPr lang="en-US" altLang="en-US" b="1" dirty="0">
                <a:latin typeface="Times New Roman" panose="02020603050405020304" pitchFamily="18" charset="0"/>
                <a:cs typeface="Calibri" panose="020F0502020204030204" pitchFamily="34" charset="0"/>
              </a:rPr>
              <a:t> luật lệ nhưng thực chất chỉ muốn thực hiện mục tiêu ích kỉ cá nhân của mình, đó l</a:t>
            </a:r>
            <a:r>
              <a:rPr lang="en-US" altLang="en-US" b="1" dirty="0">
                <a:latin typeface="Times New Roman" panose="02020603050405020304" pitchFamily="18" charset="0"/>
                <a:ea typeface="Calibri" panose="020F0502020204030204" pitchFamily="34" charset="0"/>
              </a:rPr>
              <a:t>à</a:t>
            </a:r>
            <a:r>
              <a:rPr lang="en-US" altLang="en-US" b="1" dirty="0">
                <a:latin typeface="Times New Roman" panose="02020603050405020304" pitchFamily="18" charset="0"/>
                <a:cs typeface="Calibri" panose="020F0502020204030204" pitchFamily="34" charset="0"/>
              </a:rPr>
              <a:t> giết An-tô-ni-ô.</a:t>
            </a:r>
            <a:endParaRPr lang="en-US" altLang="en-US" b="1" dirty="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2"/>
          <p:cNvPicPr>
            <a:picLocks noChangeAspect="1"/>
          </p:cNvPicPr>
          <p:nvPr/>
        </p:nvPicPr>
        <p:blipFill>
          <a:blip r:embed="rId1"/>
          <a:stretch>
            <a:fillRect/>
          </a:stretch>
        </p:blipFill>
        <p:spPr>
          <a:xfrm>
            <a:off x="214313" y="107950"/>
            <a:ext cx="11763375" cy="6642100"/>
          </a:xfrm>
          <a:prstGeom prst="rect">
            <a:avLst/>
          </a:prstGeom>
          <a:noFill/>
          <a:ln w="9525">
            <a:noFill/>
          </a:ln>
        </p:spPr>
      </p:pic>
      <p:sp>
        <p:nvSpPr>
          <p:cNvPr id="5" name="矩形 11"/>
          <p:cNvSpPr/>
          <p:nvPr/>
        </p:nvSpPr>
        <p:spPr>
          <a:xfrm>
            <a:off x="1617663" y="768350"/>
            <a:ext cx="8588375" cy="4964113"/>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ctr" eaLnBrk="1" hangingPunct="1">
              <a:buNone/>
            </a:pPr>
            <a:endParaRPr lang="zh-CN" altLang="en-US" dirty="0">
              <a:solidFill>
                <a:srgbClr val="FFFFFF"/>
              </a:solidFill>
              <a:latin typeface="Montserrat Medium" pitchFamily="2" charset="0"/>
              <a:ea typeface="字魂36号-正文宋楷"/>
              <a:sym typeface="字魂36号-正文宋楷"/>
            </a:endParaRPr>
          </a:p>
        </p:txBody>
      </p:sp>
      <p:sp>
        <p:nvSpPr>
          <p:cNvPr id="6" name="TextBox 27"/>
          <p:cNvSpPr txBox="1"/>
          <p:nvPr/>
        </p:nvSpPr>
        <p:spPr>
          <a:xfrm>
            <a:off x="5289550" y="1468438"/>
            <a:ext cx="1435100" cy="13239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eaLnBrk="1" hangingPunct="1">
              <a:lnSpc>
                <a:spcPct val="100000"/>
              </a:lnSpc>
              <a:spcBef>
                <a:spcPct val="0"/>
              </a:spcBef>
              <a:buFontTx/>
              <a:buNone/>
            </a:pPr>
            <a:r>
              <a:rPr lang="en-US" altLang="zh-CN" sz="8000" b="1" dirty="0">
                <a:solidFill>
                  <a:srgbClr val="FFFFFF"/>
                </a:solidFill>
                <a:latin typeface="Times New Roman" panose="02020603050405020304" pitchFamily="18" charset="0"/>
                <a:ea typeface="字魂36号-正文宋楷"/>
                <a:sym typeface="字魂36号-正文宋楷"/>
              </a:rPr>
              <a:t>III</a:t>
            </a:r>
            <a:endParaRPr lang="en-US" altLang="zh-CN" sz="8000" b="1" dirty="0">
              <a:solidFill>
                <a:srgbClr val="FFFFFF"/>
              </a:solidFill>
              <a:latin typeface="Times New Roman" panose="02020603050405020304" pitchFamily="18" charset="0"/>
              <a:ea typeface="字魂36号-正文宋楷"/>
              <a:sym typeface="字魂36号-正文宋楷"/>
            </a:endParaRPr>
          </a:p>
        </p:txBody>
      </p:sp>
      <p:sp>
        <p:nvSpPr>
          <p:cNvPr id="7" name="TextBox 28"/>
          <p:cNvSpPr txBox="1"/>
          <p:nvPr/>
        </p:nvSpPr>
        <p:spPr>
          <a:xfrm>
            <a:off x="3122613" y="3136900"/>
            <a:ext cx="5781675" cy="8318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algn="ctr" eaLnBrk="1" hangingPunct="1">
              <a:lnSpc>
                <a:spcPct val="100000"/>
              </a:lnSpc>
              <a:spcBef>
                <a:spcPct val="0"/>
              </a:spcBef>
              <a:buFontTx/>
              <a:buNone/>
            </a:pPr>
            <a:r>
              <a:rPr lang="en-US" altLang="zh-CN" sz="4800" b="1" dirty="0">
                <a:solidFill>
                  <a:srgbClr val="FFFFFF"/>
                </a:solidFill>
                <a:latin typeface="Calibri" panose="020F0502020204030204" pitchFamily="34" charset="0"/>
                <a:ea typeface="字魂36号-正文宋楷"/>
                <a:sym typeface="字魂36号-正文宋楷"/>
              </a:rPr>
              <a:t>TỔNG KẾT</a:t>
            </a:r>
            <a:endParaRPr lang="en-US" altLang="zh-CN" sz="4800" b="1" dirty="0">
              <a:solidFill>
                <a:srgbClr val="FFFFFF"/>
              </a:solidFill>
              <a:latin typeface="Calibri" panose="020F0502020204030204" pitchFamily="34" charset="0"/>
              <a:ea typeface="字魂36号-正文宋楷"/>
              <a:sym typeface="字魂36号-正文宋楷"/>
            </a:endParaRPr>
          </a:p>
        </p:txBody>
      </p:sp>
      <p:cxnSp>
        <p:nvCxnSpPr>
          <p:cNvPr id="8" name="直接连接符 8"/>
          <p:cNvCxnSpPr/>
          <p:nvPr/>
        </p:nvCxnSpPr>
        <p:spPr>
          <a:xfrm>
            <a:off x="4967288" y="2792413"/>
            <a:ext cx="20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559" name="组合 12"/>
          <p:cNvGrpSpPr/>
          <p:nvPr/>
        </p:nvGrpSpPr>
        <p:grpSpPr>
          <a:xfrm>
            <a:off x="1757363" y="1363663"/>
            <a:ext cx="8347075" cy="3355975"/>
            <a:chOff x="2171700" y="1640353"/>
            <a:chExt cx="8346358" cy="3357097"/>
          </a:xfrm>
        </p:grpSpPr>
        <p:cxnSp>
          <p:nvCxnSpPr>
            <p:cNvPr id="10" name="直接连接符 13"/>
            <p:cNvCxnSpPr/>
            <p:nvPr/>
          </p:nvCxnSpPr>
          <p:spPr>
            <a:xfrm>
              <a:off x="2174875" y="1678466"/>
              <a:ext cx="834318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4"/>
            <p:cNvCxnSpPr/>
            <p:nvPr/>
          </p:nvCxnSpPr>
          <p:spPr>
            <a:xfrm>
              <a:off x="2174875" y="1640353"/>
              <a:ext cx="0" cy="74955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5"/>
            <p:cNvCxnSpPr/>
            <p:nvPr/>
          </p:nvCxnSpPr>
          <p:spPr>
            <a:xfrm>
              <a:off x="2171700" y="4954573"/>
              <a:ext cx="834318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6"/>
            <p:cNvCxnSpPr/>
            <p:nvPr/>
          </p:nvCxnSpPr>
          <p:spPr>
            <a:xfrm>
              <a:off x="2171700" y="4247899"/>
              <a:ext cx="0" cy="74955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7"/>
            <p:cNvCxnSpPr/>
            <p:nvPr/>
          </p:nvCxnSpPr>
          <p:spPr>
            <a:xfrm>
              <a:off x="10492660" y="1640353"/>
              <a:ext cx="0" cy="74955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8"/>
            <p:cNvCxnSpPr/>
            <p:nvPr/>
          </p:nvCxnSpPr>
          <p:spPr>
            <a:xfrm>
              <a:off x="10489485" y="4247899"/>
              <a:ext cx="0" cy="74955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000000"/>
                                          </p:val>
                                        </p:tav>
                                        <p:tav tm="100000">
                                          <p:val>
                                            <p:strVal val="#ppt_w"/>
                                          </p:val>
                                        </p:tav>
                                      </p:tavLst>
                                    </p:anim>
                                    <p:anim calcmode="lin" valueType="num">
                                      <p:cBhvr>
                                        <p:cTn id="8" dur="500" fill="hold"/>
                                        <p:tgtEl>
                                          <p:spTgt spid="6"/>
                                        </p:tgtEl>
                                        <p:attrNameLst>
                                          <p:attrName>ppt_h</p:attrName>
                                        </p:attrNameLst>
                                      </p:cBhvr>
                                      <p:tavLst>
                                        <p:tav tm="0">
                                          <p:val>
                                            <p:fltVal val="0.000000"/>
                                          </p:val>
                                        </p:tav>
                                        <p:tav tm="100000">
                                          <p:val>
                                            <p:strVal val="#ppt_h"/>
                                          </p:val>
                                        </p:tav>
                                      </p:tavLst>
                                    </p:anim>
                                    <p:anim calcmode="lin" valueType="num">
                                      <p:cBhvr>
                                        <p:cTn id="9" dur="500" fill="hold"/>
                                        <p:tgtEl>
                                          <p:spTgt spid="6"/>
                                        </p:tgtEl>
                                        <p:attrNameLst>
                                          <p:attrName>style.rotation</p:attrName>
                                        </p:attrNameLst>
                                      </p:cBhvr>
                                      <p:tavLst>
                                        <p:tav tm="0">
                                          <p:val>
                                            <p:fltVal val="90.000000"/>
                                          </p:val>
                                        </p:tav>
                                        <p:tav tm="100000">
                                          <p:val>
                                            <p:fltVal val="0.00000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ounded Rectangle 1"/>
          <p:cNvSpPr/>
          <p:nvPr/>
        </p:nvSpPr>
        <p:spPr>
          <a:xfrm>
            <a:off x="203200" y="1368425"/>
            <a:ext cx="4786313" cy="4597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just">
              <a:buNone/>
            </a:pPr>
            <a:r>
              <a:rPr lang="en-US" altLang="x-none" sz="2800" dirty="0">
                <a:latin typeface="Times New Roman" panose="02020603050405020304" pitchFamily="18" charset="0"/>
                <a:cs typeface="Times New Roman" panose="02020603050405020304" pitchFamily="18" charset="0"/>
              </a:rPr>
              <a:t>Đoạn trích mang lại giá trị nhân văn sâu sắc: ca ngợi con người, ca ngợi những tình cảm cao đẹp v</a:t>
            </a:r>
            <a:r>
              <a:rPr lang="en-US" altLang="x-none" sz="2800" dirty="0">
                <a:latin typeface="Times New Roman" panose="02020603050405020304" pitchFamily="18" charset="0"/>
                <a:ea typeface="Times New Roman" panose="02020603050405020304" pitchFamily="18" charset="0"/>
              </a:rPr>
              <a:t>à</a:t>
            </a:r>
            <a:r>
              <a:rPr lang="en-US" altLang="x-none" sz="2800" dirty="0">
                <a:latin typeface="Times New Roman" panose="02020603050405020304" pitchFamily="18" charset="0"/>
                <a:cs typeface="Times New Roman" panose="02020603050405020304" pitchFamily="18" charset="0"/>
              </a:rPr>
              <a:t> tiếng nói của lương tri, chính nghĩa. Bên cạnh đó, phê phán chế độ phong kiến lạc hậu v</a:t>
            </a:r>
            <a:r>
              <a:rPr lang="en-US" altLang="x-none" sz="2800" dirty="0">
                <a:latin typeface="Times New Roman" panose="02020603050405020304" pitchFamily="18" charset="0"/>
                <a:ea typeface="Times New Roman" panose="02020603050405020304" pitchFamily="18" charset="0"/>
              </a:rPr>
              <a:t>à</a:t>
            </a:r>
            <a:r>
              <a:rPr lang="en-US" altLang="x-none" sz="2800" dirty="0">
                <a:latin typeface="Times New Roman" panose="02020603050405020304" pitchFamily="18" charset="0"/>
                <a:cs typeface="Times New Roman" panose="02020603050405020304" pitchFamily="18" charset="0"/>
              </a:rPr>
              <a:t> xã hội tư bản bóc lột v</a:t>
            </a:r>
            <a:r>
              <a:rPr lang="en-US" altLang="x-none" sz="2800" dirty="0">
                <a:latin typeface="Times New Roman" panose="02020603050405020304" pitchFamily="18" charset="0"/>
                <a:ea typeface="Times New Roman" panose="02020603050405020304" pitchFamily="18" charset="0"/>
              </a:rPr>
              <a:t>à</a:t>
            </a:r>
            <a:r>
              <a:rPr lang="en-US" altLang="x-none" sz="2800" dirty="0">
                <a:latin typeface="Times New Roman" panose="02020603050405020304" pitchFamily="18" charset="0"/>
                <a:cs typeface="Times New Roman" panose="02020603050405020304" pitchFamily="18" charset="0"/>
              </a:rPr>
              <a:t> chèn ép  con người.</a:t>
            </a:r>
            <a:endParaRPr lang="zh-CN" altLang="en-US" sz="2800" dirty="0">
              <a:latin typeface="Times New Roman" panose="02020603050405020304" pitchFamily="18" charset="0"/>
              <a:ea typeface="Times New Roman" panose="02020603050405020304" pitchFamily="18" charset="0"/>
            </a:endParaRPr>
          </a:p>
        </p:txBody>
      </p:sp>
      <p:sp>
        <p:nvSpPr>
          <p:cNvPr id="5" name="Rounded Rectangle 10"/>
          <p:cNvSpPr/>
          <p:nvPr/>
        </p:nvSpPr>
        <p:spPr>
          <a:xfrm>
            <a:off x="1036638" y="344488"/>
            <a:ext cx="3119438" cy="8048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vi-VN"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1. Nội dung</a:t>
            </a:r>
            <a:endParaRPr kumimoji="0" lang="vi-VN"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sp>
        <p:nvSpPr>
          <p:cNvPr id="6" name="Rounded Rectangle 11"/>
          <p:cNvSpPr/>
          <p:nvPr/>
        </p:nvSpPr>
        <p:spPr>
          <a:xfrm>
            <a:off x="5445125" y="1149350"/>
            <a:ext cx="6464300" cy="54737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x-none" sz="24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Đoạn</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trích</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sử</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dụng</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lời</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thoại</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ngôn</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ngữ</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hài</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hước</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ngộ</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nghĩnh</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Xây</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dựng</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tình</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huống</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kịch</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hợp</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lí</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làm</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nổi</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bật</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tính</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chất</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hài</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kịch</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Hành</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động</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kịch</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Đẩy</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tình</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tiết</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xung</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đột</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kịch</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lên</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cao</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trào</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căng</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thẳng</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Lí</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lẽ</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vững</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chắc</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lập</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luận</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chính</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xác</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Thủ</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pháp</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gây</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cười</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Gậy</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ông</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đập</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lưng</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ông</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13"/>
          <p:cNvSpPr/>
          <p:nvPr/>
        </p:nvSpPr>
        <p:spPr>
          <a:xfrm>
            <a:off x="6477000" y="344488"/>
            <a:ext cx="4130675" cy="8048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vi-VN"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2. Nghệ thuật</a:t>
            </a:r>
            <a:endParaRPr kumimoji="0" lang="vi-VN"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81050" y="2125663"/>
            <a:ext cx="10420350" cy="3225800"/>
          </a:xfrm>
        </p:spPr>
        <p:txBody>
          <a:bodyPr vert="horz" wrap="square" lIns="91440" tIns="45720" rIns="91440" bIns="45720" numCol="1" anchor="t" anchorCtr="0" compatLnSpc="1"/>
          <a:p>
            <a:pPr eaLnBrk="1" hangingPunct="1"/>
            <a:r>
              <a:rPr lang="en-US" altLang="x-none" dirty="0">
                <a:latin typeface="Times New Roman" panose="02020603050405020304" pitchFamily="18" charset="0"/>
                <a:cs typeface="Calibri" panose="020F0502020204030204" pitchFamily="34" charset="0"/>
              </a:rPr>
              <a:t>Tóm tắt nội dung văn bản (Văn bản kể lại sự việc gì? Sự việc ấy xảy ra trong bối cảnh n</a:t>
            </a:r>
            <a:r>
              <a:rPr lang="en-US" altLang="x-none" dirty="0">
                <a:latin typeface="Times New Roman" panose="02020603050405020304" pitchFamily="18" charset="0"/>
                <a:ea typeface="Calibri" panose="020F0502020204030204" pitchFamily="34" charset="0"/>
              </a:rPr>
              <a:t>à</a:t>
            </a:r>
            <a:r>
              <a:rPr lang="en-US" altLang="x-none" dirty="0">
                <a:latin typeface="Times New Roman" panose="02020603050405020304" pitchFamily="18" charset="0"/>
                <a:cs typeface="Calibri" panose="020F0502020204030204" pitchFamily="34" charset="0"/>
              </a:rPr>
              <a:t>o? Cốt truyện có gì đặc biệt?</a:t>
            </a:r>
            <a:r>
              <a:rPr lang="en-US" altLang="x-none" dirty="0">
                <a:latin typeface="Times New Roman" panose="02020603050405020304" pitchFamily="18" charset="0"/>
                <a:ea typeface="Calibri" panose="020F0502020204030204" pitchFamily="34" charset="0"/>
              </a:rPr>
              <a:t>…</a:t>
            </a:r>
            <a:r>
              <a:rPr lang="en-US" altLang="x-none" dirty="0">
                <a:latin typeface="Times New Roman" panose="02020603050405020304" pitchFamily="18" charset="0"/>
                <a:cs typeface="Calibri" panose="020F0502020204030204" pitchFamily="34" charset="0"/>
              </a:rPr>
              <a:t>)</a:t>
            </a:r>
            <a:endParaRPr lang="en-US" altLang="x-none" dirty="0">
              <a:latin typeface="Times New Roman" panose="02020603050405020304" pitchFamily="18" charset="0"/>
              <a:cs typeface="Calibri" panose="020F0502020204030204" pitchFamily="34" charset="0"/>
            </a:endParaRPr>
          </a:p>
          <a:p>
            <a:pPr algn="just" eaLnBrk="1" hangingPunct="1"/>
            <a:r>
              <a:rPr lang="en-US" altLang="x-none" dirty="0">
                <a:latin typeface="Times New Roman" panose="02020603050405020304" pitchFamily="18" charset="0"/>
                <a:cs typeface="Calibri" panose="020F0502020204030204" pitchFamily="34" charset="0"/>
              </a:rPr>
              <a:t>Đặc điểm của h</a:t>
            </a:r>
            <a:r>
              <a:rPr lang="en-US" altLang="x-none" dirty="0">
                <a:latin typeface="Times New Roman" panose="02020603050405020304" pitchFamily="18" charset="0"/>
                <a:ea typeface="Calibri" panose="020F0502020204030204" pitchFamily="34" charset="0"/>
              </a:rPr>
              <a:t>à</a:t>
            </a:r>
            <a:r>
              <a:rPr lang="en-US" altLang="x-none" dirty="0">
                <a:latin typeface="Times New Roman" panose="02020603050405020304" pitchFamily="18" charset="0"/>
                <a:cs typeface="Calibri" panose="020F0502020204030204" pitchFamily="34" charset="0"/>
              </a:rPr>
              <a:t>i kịch được thể hiện trong văn bản ở những phương diện n</a:t>
            </a:r>
            <a:r>
              <a:rPr lang="en-US" altLang="x-none" dirty="0">
                <a:latin typeface="Times New Roman" panose="02020603050405020304" pitchFamily="18" charset="0"/>
                <a:ea typeface="Calibri" panose="020F0502020204030204" pitchFamily="34" charset="0"/>
              </a:rPr>
              <a:t>à</a:t>
            </a:r>
            <a:r>
              <a:rPr lang="en-US" altLang="x-none" dirty="0">
                <a:latin typeface="Times New Roman" panose="02020603050405020304" pitchFamily="18" charset="0"/>
                <a:cs typeface="Calibri" panose="020F0502020204030204" pitchFamily="34" charset="0"/>
              </a:rPr>
              <a:t>o (xung đột, nhân vật, h</a:t>
            </a:r>
            <a:r>
              <a:rPr lang="en-US" altLang="x-none" dirty="0">
                <a:latin typeface="Times New Roman" panose="02020603050405020304" pitchFamily="18" charset="0"/>
                <a:ea typeface="Calibri" panose="020F0502020204030204" pitchFamily="34" charset="0"/>
              </a:rPr>
              <a:t>à</a:t>
            </a:r>
            <a:r>
              <a:rPr lang="en-US" altLang="x-none" dirty="0">
                <a:latin typeface="Times New Roman" panose="02020603050405020304" pitchFamily="18" charset="0"/>
                <a:cs typeface="Calibri" panose="020F0502020204030204" pitchFamily="34" charset="0"/>
              </a:rPr>
              <a:t>nh động, lời thoại, thủ pháp tr</a:t>
            </a:r>
            <a:r>
              <a:rPr lang="en-US" altLang="x-none" dirty="0">
                <a:latin typeface="Times New Roman" panose="02020603050405020304" pitchFamily="18" charset="0"/>
                <a:ea typeface="Calibri" panose="020F0502020204030204" pitchFamily="34" charset="0"/>
              </a:rPr>
              <a:t>à</a:t>
            </a:r>
            <a:r>
              <a:rPr lang="en-US" altLang="x-none" dirty="0">
                <a:latin typeface="Times New Roman" panose="02020603050405020304" pitchFamily="18" charset="0"/>
                <a:cs typeface="Calibri" panose="020F0502020204030204" pitchFamily="34" charset="0"/>
              </a:rPr>
              <a:t>o phúng,</a:t>
            </a:r>
            <a:r>
              <a:rPr lang="en-US" altLang="x-none" dirty="0">
                <a:latin typeface="Times New Roman" panose="02020603050405020304" pitchFamily="18" charset="0"/>
                <a:ea typeface="Calibri" panose="020F0502020204030204" pitchFamily="34" charset="0"/>
              </a:rPr>
              <a:t>…</a:t>
            </a:r>
            <a:r>
              <a:rPr lang="en-US" altLang="x-none" dirty="0">
                <a:latin typeface="Times New Roman" panose="02020603050405020304" pitchFamily="18" charset="0"/>
                <a:cs typeface="Calibri" panose="020F0502020204030204" pitchFamily="34" charset="0"/>
              </a:rPr>
              <a:t>)?</a:t>
            </a:r>
            <a:endParaRPr lang="en-US" altLang="x-none" dirty="0">
              <a:latin typeface="Times New Roman" panose="02020603050405020304" pitchFamily="18" charset="0"/>
              <a:cs typeface="Calibri" panose="020F0502020204030204" pitchFamily="34" charset="0"/>
            </a:endParaRPr>
          </a:p>
          <a:p>
            <a:pPr eaLnBrk="1" hangingPunct="1"/>
            <a:r>
              <a:rPr lang="en-US" altLang="x-none" dirty="0">
                <a:latin typeface="Times New Roman" panose="02020603050405020304" pitchFamily="18" charset="0"/>
                <a:cs typeface="Calibri" panose="020F0502020204030204" pitchFamily="34" charset="0"/>
              </a:rPr>
              <a:t>Liên hệ, kết nối với cuộc sống v</a:t>
            </a:r>
            <a:r>
              <a:rPr lang="en-US" altLang="x-none" dirty="0">
                <a:latin typeface="Times New Roman" panose="02020603050405020304" pitchFamily="18" charset="0"/>
                <a:ea typeface="Calibri" panose="020F0502020204030204" pitchFamily="34" charset="0"/>
              </a:rPr>
              <a:t>à</a:t>
            </a:r>
            <a:r>
              <a:rPr lang="en-US" altLang="x-none" dirty="0">
                <a:latin typeface="Times New Roman" panose="02020603050405020304" pitchFamily="18" charset="0"/>
                <a:cs typeface="Calibri" panose="020F0502020204030204" pitchFamily="34" charset="0"/>
              </a:rPr>
              <a:t> bản thân để hiểu sâu hơn về nội dung văn bản v</a:t>
            </a:r>
            <a:r>
              <a:rPr lang="en-US" altLang="x-none" dirty="0">
                <a:latin typeface="Times New Roman" panose="02020603050405020304" pitchFamily="18" charset="0"/>
                <a:ea typeface="Calibri" panose="020F0502020204030204" pitchFamily="34" charset="0"/>
              </a:rPr>
              <a:t>à</a:t>
            </a:r>
            <a:r>
              <a:rPr lang="en-US" altLang="x-none" dirty="0">
                <a:latin typeface="Times New Roman" panose="02020603050405020304" pitchFamily="18" charset="0"/>
                <a:cs typeface="Calibri" panose="020F0502020204030204" pitchFamily="34" charset="0"/>
              </a:rPr>
              <a:t> hiểu thêm chính mình.</a:t>
            </a:r>
            <a:endParaRPr lang="en-US" altLang="x-none" dirty="0">
              <a:latin typeface="Times New Roman" panose="02020603050405020304" pitchFamily="18" charset="0"/>
              <a:cs typeface="Calibri" panose="020F0502020204030204" pitchFamily="34" charset="0"/>
            </a:endParaRPr>
          </a:p>
          <a:p>
            <a:pPr eaLnBrk="1" hangingPunct="1"/>
            <a:endParaRPr lang="en-US" altLang="x-none" dirty="0"/>
          </a:p>
        </p:txBody>
      </p:sp>
      <p:sp>
        <p:nvSpPr>
          <p:cNvPr id="5" name="TextBox 4"/>
          <p:cNvSpPr txBox="1"/>
          <p:nvPr/>
        </p:nvSpPr>
        <p:spPr>
          <a:xfrm>
            <a:off x="544513" y="641350"/>
            <a:ext cx="6099175" cy="584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defRPr sz="3200" b="1">
                <a:solidFill>
                  <a:srgbClr val="C00000"/>
                </a:solidFill>
                <a:latin typeface="Calibri" panose="020F0502020204030204" pitchFamily="34" charset="0"/>
                <a:ea typeface="+mn-ea"/>
                <a:cs typeface="Calibri" panose="020F0502020204030204" pitchFamily="34" charset="0"/>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nl-NL"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3.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Cách</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hiểu</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văn</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bản</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hài</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kịch</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charRg st="0" end="12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charRg st="120" end="26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charRg st="261" end="36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Picture 2"/>
          <p:cNvPicPr>
            <a:picLocks noChangeAspect="1"/>
          </p:cNvPicPr>
          <p:nvPr/>
        </p:nvPicPr>
        <p:blipFill>
          <a:blip r:embed="rId1"/>
          <a:stretch>
            <a:fillRect/>
          </a:stretch>
        </p:blipFill>
        <p:spPr>
          <a:xfrm>
            <a:off x="214313" y="107950"/>
            <a:ext cx="11763375" cy="6642100"/>
          </a:xfrm>
          <a:prstGeom prst="rect">
            <a:avLst/>
          </a:prstGeom>
          <a:noFill/>
          <a:ln w="9525">
            <a:noFill/>
          </a:ln>
        </p:spPr>
      </p:pic>
      <p:sp>
        <p:nvSpPr>
          <p:cNvPr id="5" name="矩形 11"/>
          <p:cNvSpPr/>
          <p:nvPr/>
        </p:nvSpPr>
        <p:spPr>
          <a:xfrm>
            <a:off x="1617663" y="768350"/>
            <a:ext cx="8588375" cy="4964113"/>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ctr" eaLnBrk="1" hangingPunct="1">
              <a:buNone/>
            </a:pPr>
            <a:endParaRPr lang="zh-CN" altLang="en-US" dirty="0">
              <a:solidFill>
                <a:srgbClr val="FFFFFF"/>
              </a:solidFill>
              <a:latin typeface="Montserrat Medium" pitchFamily="2" charset="0"/>
              <a:ea typeface="字魂36号-正文宋楷"/>
              <a:sym typeface="字魂36号-正文宋楷"/>
            </a:endParaRPr>
          </a:p>
        </p:txBody>
      </p:sp>
      <p:sp>
        <p:nvSpPr>
          <p:cNvPr id="6" name="TextBox 27"/>
          <p:cNvSpPr txBox="1"/>
          <p:nvPr/>
        </p:nvSpPr>
        <p:spPr>
          <a:xfrm>
            <a:off x="5289550" y="1468438"/>
            <a:ext cx="1435100" cy="13239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eaLnBrk="1" hangingPunct="1">
              <a:lnSpc>
                <a:spcPct val="100000"/>
              </a:lnSpc>
              <a:spcBef>
                <a:spcPct val="0"/>
              </a:spcBef>
              <a:buFontTx/>
              <a:buNone/>
            </a:pPr>
            <a:r>
              <a:rPr lang="en-US" altLang="zh-CN" sz="8000" b="1" dirty="0">
                <a:solidFill>
                  <a:srgbClr val="FFFFFF"/>
                </a:solidFill>
                <a:latin typeface="Times New Roman" panose="02020603050405020304" pitchFamily="18" charset="0"/>
                <a:ea typeface="字魂36号-正文宋楷"/>
                <a:sym typeface="字魂36号-正文宋楷"/>
              </a:rPr>
              <a:t>IV</a:t>
            </a:r>
            <a:endParaRPr lang="en-US" altLang="zh-CN" sz="8000" b="1" dirty="0">
              <a:solidFill>
                <a:srgbClr val="FFFFFF"/>
              </a:solidFill>
              <a:latin typeface="Times New Roman" panose="02020603050405020304" pitchFamily="18" charset="0"/>
              <a:ea typeface="字魂36号-正文宋楷"/>
              <a:sym typeface="字魂36号-正文宋楷"/>
            </a:endParaRPr>
          </a:p>
        </p:txBody>
      </p:sp>
      <p:sp>
        <p:nvSpPr>
          <p:cNvPr id="7" name="TextBox 28"/>
          <p:cNvSpPr txBox="1"/>
          <p:nvPr/>
        </p:nvSpPr>
        <p:spPr>
          <a:xfrm>
            <a:off x="2574925" y="3136900"/>
            <a:ext cx="6329363" cy="8302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algn="ctr" eaLnBrk="1" hangingPunct="1">
              <a:lnSpc>
                <a:spcPct val="100000"/>
              </a:lnSpc>
              <a:spcBef>
                <a:spcPct val="0"/>
              </a:spcBef>
              <a:buFontTx/>
              <a:buNone/>
            </a:pPr>
            <a:r>
              <a:rPr lang="en-US" altLang="zh-CN" sz="4800" b="1" dirty="0">
                <a:solidFill>
                  <a:srgbClr val="FFFFFF"/>
                </a:solidFill>
                <a:latin typeface="Calibri" panose="020F0502020204030204" pitchFamily="34" charset="0"/>
                <a:ea typeface="字魂36号-正文宋楷"/>
                <a:sym typeface="字魂36号-正文宋楷"/>
              </a:rPr>
              <a:t>LUYỆN TẬP</a:t>
            </a:r>
            <a:endParaRPr lang="en-US" altLang="zh-CN" sz="4800" b="1" dirty="0">
              <a:solidFill>
                <a:srgbClr val="FFFFFF"/>
              </a:solidFill>
              <a:latin typeface="Calibri" panose="020F0502020204030204" pitchFamily="34" charset="0"/>
              <a:ea typeface="字魂36号-正文宋楷"/>
              <a:sym typeface="字魂36号-正文宋楷"/>
            </a:endParaRPr>
          </a:p>
        </p:txBody>
      </p:sp>
      <p:cxnSp>
        <p:nvCxnSpPr>
          <p:cNvPr id="8" name="直接连接符 8"/>
          <p:cNvCxnSpPr/>
          <p:nvPr/>
        </p:nvCxnSpPr>
        <p:spPr>
          <a:xfrm>
            <a:off x="4967288" y="2792413"/>
            <a:ext cx="20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631" name="组合 12"/>
          <p:cNvGrpSpPr/>
          <p:nvPr/>
        </p:nvGrpSpPr>
        <p:grpSpPr>
          <a:xfrm>
            <a:off x="1757363" y="1363663"/>
            <a:ext cx="8347075" cy="3355975"/>
            <a:chOff x="2171700" y="1640353"/>
            <a:chExt cx="8346358" cy="3357097"/>
          </a:xfrm>
        </p:grpSpPr>
        <p:cxnSp>
          <p:nvCxnSpPr>
            <p:cNvPr id="10" name="直接连接符 13"/>
            <p:cNvCxnSpPr/>
            <p:nvPr/>
          </p:nvCxnSpPr>
          <p:spPr>
            <a:xfrm>
              <a:off x="2174875" y="1678466"/>
              <a:ext cx="834318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4"/>
            <p:cNvCxnSpPr/>
            <p:nvPr/>
          </p:nvCxnSpPr>
          <p:spPr>
            <a:xfrm>
              <a:off x="2174875" y="1640353"/>
              <a:ext cx="0" cy="74955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5"/>
            <p:cNvCxnSpPr/>
            <p:nvPr/>
          </p:nvCxnSpPr>
          <p:spPr>
            <a:xfrm>
              <a:off x="2171700" y="4954573"/>
              <a:ext cx="834318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6"/>
            <p:cNvCxnSpPr/>
            <p:nvPr/>
          </p:nvCxnSpPr>
          <p:spPr>
            <a:xfrm>
              <a:off x="2171700" y="4247899"/>
              <a:ext cx="0" cy="74955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7"/>
            <p:cNvCxnSpPr/>
            <p:nvPr/>
          </p:nvCxnSpPr>
          <p:spPr>
            <a:xfrm>
              <a:off x="10492660" y="1640353"/>
              <a:ext cx="0" cy="74955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8"/>
            <p:cNvCxnSpPr/>
            <p:nvPr/>
          </p:nvCxnSpPr>
          <p:spPr>
            <a:xfrm>
              <a:off x="10489485" y="4247899"/>
              <a:ext cx="0" cy="74955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000000"/>
                                          </p:val>
                                        </p:tav>
                                        <p:tav tm="100000">
                                          <p:val>
                                            <p:strVal val="#ppt_w"/>
                                          </p:val>
                                        </p:tav>
                                      </p:tavLst>
                                    </p:anim>
                                    <p:anim calcmode="lin" valueType="num">
                                      <p:cBhvr>
                                        <p:cTn id="8" dur="500" fill="hold"/>
                                        <p:tgtEl>
                                          <p:spTgt spid="6"/>
                                        </p:tgtEl>
                                        <p:attrNameLst>
                                          <p:attrName>ppt_h</p:attrName>
                                        </p:attrNameLst>
                                      </p:cBhvr>
                                      <p:tavLst>
                                        <p:tav tm="0">
                                          <p:val>
                                            <p:fltVal val="0.000000"/>
                                          </p:val>
                                        </p:tav>
                                        <p:tav tm="100000">
                                          <p:val>
                                            <p:strVal val="#ppt_h"/>
                                          </p:val>
                                        </p:tav>
                                      </p:tavLst>
                                    </p:anim>
                                    <p:anim calcmode="lin" valueType="num">
                                      <p:cBhvr>
                                        <p:cTn id="9" dur="500" fill="hold"/>
                                        <p:tgtEl>
                                          <p:spTgt spid="6"/>
                                        </p:tgtEl>
                                        <p:attrNameLst>
                                          <p:attrName>style.rotation</p:attrName>
                                        </p:attrNameLst>
                                      </p:cBhvr>
                                      <p:tavLst>
                                        <p:tav tm="0">
                                          <p:val>
                                            <p:fltVal val="90.000000"/>
                                          </p:val>
                                        </p:tav>
                                        <p:tav tm="100000">
                                          <p:val>
                                            <p:fltVal val="0.00000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3"/>
          <p:cNvSpPr/>
          <p:nvPr/>
        </p:nvSpPr>
        <p:spPr>
          <a:xfrm>
            <a:off x="1254125" y="614363"/>
            <a:ext cx="10306050" cy="35385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a:lnSpc>
                <a:spcPct val="100000"/>
              </a:lnSpc>
              <a:spcBef>
                <a:spcPct val="0"/>
              </a:spcBef>
              <a:buFontTx/>
              <a:buNone/>
            </a:pPr>
            <a:r>
              <a:rPr lang="en-US" altLang="en-US" b="1" dirty="0">
                <a:latin typeface="Times New Roman" panose="02020603050405020304" pitchFamily="18" charset="0"/>
                <a:cs typeface="Times New Roman" panose="02020603050405020304" pitchFamily="18" charset="0"/>
              </a:rPr>
              <a:t>Nhiệm vụ 1</a:t>
            </a:r>
            <a:r>
              <a:rPr lang="en-US" altLang="en-US" dirty="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a:p>
            <a:pPr marL="0" lvl="0" indent="0">
              <a:lnSpc>
                <a:spcPct val="100000"/>
              </a:lnSpc>
              <a:spcBef>
                <a:spcPct val="0"/>
              </a:spcBef>
              <a:buFontTx/>
              <a:buNone/>
            </a:pPr>
            <a:r>
              <a:rPr lang="en-US" altLang="en-US" dirty="0">
                <a:latin typeface="Times New Roman" panose="02020603050405020304" pitchFamily="18" charset="0"/>
                <a:cs typeface="Times New Roman" panose="02020603050405020304" pitchFamily="18" charset="0"/>
              </a:rPr>
              <a:t>Sau khi học những tri thức về H</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i kịch v</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đoạn trích “Thực thi công lí”, em hãy liên hệ với b</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i Bi kịch “ Thề nguyền v</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vĩnh biệt” đã được học ở lớp 11 từ đó nhận xét sự khác nhau về xung đột v</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nhân vật giữa bi kịch v</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h</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i kịch.</a:t>
            </a:r>
            <a:endParaRPr lang="en-US" altLang="en-US" dirty="0">
              <a:latin typeface="Times New Roman" panose="02020603050405020304" pitchFamily="18" charset="0"/>
              <a:cs typeface="Times New Roman" panose="02020603050405020304" pitchFamily="18" charset="0"/>
            </a:endParaRPr>
          </a:p>
          <a:p>
            <a:pPr marL="0" lvl="0" indent="0">
              <a:lnSpc>
                <a:spcPct val="100000"/>
              </a:lnSpc>
              <a:spcBef>
                <a:spcPct val="0"/>
              </a:spcBef>
              <a:buFontTx/>
              <a:buNone/>
            </a:pPr>
            <a:r>
              <a:rPr lang="en-US" altLang="en-US" b="1" dirty="0">
                <a:latin typeface="Times New Roman" panose="02020603050405020304" pitchFamily="18" charset="0"/>
                <a:cs typeface="Times New Roman" panose="02020603050405020304" pitchFamily="18" charset="0"/>
              </a:rPr>
              <a:t>Nhiệm vụ 2</a:t>
            </a:r>
            <a:r>
              <a:rPr lang="en-US" altLang="en-US"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a:p>
            <a:pPr marL="0" lvl="0" indent="0">
              <a:lnSpc>
                <a:spcPct val="100000"/>
              </a:lnSpc>
              <a:spcBef>
                <a:spcPct val="0"/>
              </a:spcBef>
              <a:buFontTx/>
              <a:buNone/>
            </a:pPr>
            <a:r>
              <a:rPr lang="en-US" altLang="en-US" dirty="0">
                <a:latin typeface="Times New Roman" panose="02020603050405020304" pitchFamily="18" charset="0"/>
                <a:cs typeface="Times New Roman" panose="02020603050405020304" pitchFamily="18" charset="0"/>
              </a:rPr>
              <a:t>Hãy lựa chọn để đối thoại với một trong các ý kiến SGK, viết đoạn văn đồng tình/ không đồng tình, lí do.</a:t>
            </a:r>
            <a:endParaRPr lang="en-US" altLang="en-US"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6"/>
          <p:cNvPicPr>
            <a:picLocks noChangeAspect="1"/>
          </p:cNvPicPr>
          <p:nvPr/>
        </p:nvPicPr>
        <p:blipFill>
          <a:blip r:embed="rId1"/>
          <a:stretch>
            <a:fillRect/>
          </a:stretch>
        </p:blipFill>
        <p:spPr>
          <a:xfrm>
            <a:off x="6594475" y="901700"/>
            <a:ext cx="6008688" cy="6007100"/>
          </a:xfrm>
          <a:prstGeom prst="rect">
            <a:avLst/>
          </a:prstGeom>
          <a:noFill/>
          <a:ln w="9525">
            <a:noFill/>
          </a:ln>
        </p:spPr>
      </p:pic>
      <p:sp>
        <p:nvSpPr>
          <p:cNvPr id="8" name="Rounded Rectangular Callout 7"/>
          <p:cNvSpPr/>
          <p:nvPr/>
        </p:nvSpPr>
        <p:spPr>
          <a:xfrm>
            <a:off x="1058863" y="901700"/>
            <a:ext cx="6681788" cy="2801938"/>
          </a:xfrm>
          <a:prstGeom prst="wedgeRoundRectCallout">
            <a:avLst>
              <a:gd name="adj1" fmla="val 36222"/>
              <a:gd name="adj2" fmla="val 60805"/>
              <a:gd name="adj3" fmla="val 16667"/>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algn="ctr" eaLnBrk="1" hangingPunct="1">
              <a:lnSpc>
                <a:spcPct val="100000"/>
              </a:lnSpc>
              <a:spcBef>
                <a:spcPct val="0"/>
              </a:spcBef>
              <a:buFontTx/>
              <a:buNone/>
            </a:pPr>
            <a:r>
              <a:rPr lang="en-US" altLang="en-US" i="1" dirty="0">
                <a:solidFill>
                  <a:srgbClr val="FFFFFF"/>
                </a:solidFill>
                <a:latin typeface="Times New Roman" panose="02020603050405020304" pitchFamily="18" charset="0"/>
                <a:cs typeface="Calibri" panose="020F0502020204030204" pitchFamily="34" charset="0"/>
              </a:rPr>
              <a:t>Nhìn v</a:t>
            </a:r>
            <a:r>
              <a:rPr lang="en-US" altLang="en-US" i="1" dirty="0">
                <a:solidFill>
                  <a:srgbClr val="FFFFFF"/>
                </a:solidFill>
                <a:latin typeface="Times New Roman" panose="02020603050405020304" pitchFamily="18" charset="0"/>
                <a:ea typeface="Calibri" panose="020F0502020204030204" pitchFamily="34" charset="0"/>
              </a:rPr>
              <a:t>à</a:t>
            </a:r>
            <a:r>
              <a:rPr lang="en-US" altLang="en-US" i="1" dirty="0">
                <a:solidFill>
                  <a:srgbClr val="FFFFFF"/>
                </a:solidFill>
                <a:latin typeface="Times New Roman" panose="02020603050405020304" pitchFamily="18" charset="0"/>
                <a:cs typeface="Calibri" panose="020F0502020204030204" pitchFamily="34" charset="0"/>
              </a:rPr>
              <a:t>o hình ảnh sau, hãy chia sẻ những hiểu biết của em về biểu tượng n</a:t>
            </a:r>
            <a:r>
              <a:rPr lang="en-US" altLang="en-US" i="1" dirty="0">
                <a:solidFill>
                  <a:srgbClr val="FFFFFF"/>
                </a:solidFill>
                <a:latin typeface="Times New Roman" panose="02020603050405020304" pitchFamily="18" charset="0"/>
                <a:ea typeface="Calibri" panose="020F0502020204030204" pitchFamily="34" charset="0"/>
              </a:rPr>
              <a:t>à</a:t>
            </a:r>
            <a:r>
              <a:rPr lang="en-US" altLang="en-US" i="1" dirty="0">
                <a:solidFill>
                  <a:srgbClr val="FFFFFF"/>
                </a:solidFill>
                <a:latin typeface="Times New Roman" panose="02020603050405020304" pitchFamily="18" charset="0"/>
                <a:cs typeface="Calibri" panose="020F0502020204030204" pitchFamily="34" charset="0"/>
              </a:rPr>
              <a:t>y!</a:t>
            </a:r>
            <a:endParaRPr lang="vi-VN" altLang="en-US" i="1" dirty="0">
              <a:solidFill>
                <a:srgbClr val="FFFFFF"/>
              </a:solidFill>
              <a:latin typeface="Calibri" panose="020F0502020204030204" pitchFamily="34"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28650" y="320675"/>
            <a:ext cx="10515600" cy="1325563"/>
          </a:xfrm>
        </p:spPr>
        <p:txBody>
          <a:bodyPr vert="horz" wrap="square" lIns="91440" tIns="45720" rIns="91440" bIns="45720" anchor="ctr" anchorCtr="0"/>
          <a:p>
            <a:pPr algn="just" eaLnBrk="1" hangingPunct="1"/>
            <a:r>
              <a:rPr lang="en-US" altLang="en-US" sz="2800" b="1" dirty="0">
                <a:latin typeface="Times New Roman" panose="02020603050405020304" pitchFamily="18" charset="0"/>
              </a:rPr>
              <a:t>Viết đoạn văn (khoảng 150 chữ): </a:t>
            </a:r>
            <a:r>
              <a:rPr lang="en-US" altLang="en-US" sz="2800" b="1" i="1" dirty="0">
                <a:latin typeface="Times New Roman" panose="02020603050405020304" pitchFamily="18" charset="0"/>
              </a:rPr>
              <a:t>Hãy lựa chọn để đối thoại với một trong các ý kiến sau đây.</a:t>
            </a:r>
            <a:r>
              <a:rPr lang="en-US" altLang="en-US" sz="2800" b="1" dirty="0">
                <a:latin typeface="Times New Roman" panose="02020603050405020304" pitchFamily="18" charset="0"/>
                <a:ea typeface="DengXian" charset="-122"/>
              </a:rPr>
              <a:t> (Gợi ý: đồng tình, không đồng tình, lí do,…)</a:t>
            </a:r>
            <a:endParaRPr lang="en-US" altLang="en-US" sz="2800" dirty="0"/>
          </a:p>
        </p:txBody>
      </p:sp>
      <p:sp>
        <p:nvSpPr>
          <p:cNvPr id="3" name="Content Placeholder 2"/>
          <p:cNvSpPr>
            <a:spLocks noGrp="1"/>
          </p:cNvSpPr>
          <p:nvPr>
            <p:ph idx="1"/>
          </p:nvPr>
        </p:nvSpPr>
        <p:spPr>
          <a:xfrm>
            <a:off x="838200" y="1825625"/>
            <a:ext cx="10515600" cy="4875213"/>
          </a:xfrm>
        </p:spPr>
        <p:txBody>
          <a:bodyPr vert="horz" wrap="square" lIns="91440" tIns="45720" rIns="91440" bIns="45720" anchor="t" anchorCtr="0"/>
          <a:p>
            <a:pPr marL="0" indent="0" algn="just" eaLnBrk="1" hangingPunct="1">
              <a:buNone/>
            </a:pPr>
            <a:r>
              <a:rPr lang="en-US" altLang="en-US" dirty="0">
                <a:latin typeface="Times New Roman" panose="02020603050405020304" pitchFamily="18" charset="0"/>
                <a:cs typeface="Times New Roman" panose="02020603050405020304" pitchFamily="18" charset="0"/>
              </a:rPr>
              <a:t>a) </a:t>
            </a:r>
            <a:r>
              <a:rPr lang="en-US" altLang="en-US" i="1" dirty="0">
                <a:latin typeface="Times New Roman" panose="02020603050405020304" pitchFamily="18" charset="0"/>
                <a:cs typeface="Times New Roman" panose="02020603050405020304" pitchFamily="18" charset="0"/>
              </a:rPr>
              <a:t>“Chính bản chất của sự khoan hồng l</a:t>
            </a:r>
            <a:r>
              <a:rPr lang="en-US" altLang="en-US" i="1" dirty="0">
                <a:latin typeface="Times New Roman" panose="02020603050405020304" pitchFamily="18" charset="0"/>
                <a:ea typeface="Times New Roman" panose="02020603050405020304" pitchFamily="18" charset="0"/>
              </a:rPr>
              <a:t>à</a:t>
            </a:r>
            <a:r>
              <a:rPr lang="en-US" altLang="en-US" i="1" dirty="0">
                <a:latin typeface="Times New Roman" panose="02020603050405020304" pitchFamily="18" charset="0"/>
                <a:cs typeface="Times New Roman" panose="02020603050405020304" pitchFamily="18" charset="0"/>
              </a:rPr>
              <a:t> không vâng theo áp lực; nó từ trên trời sa xuống như một trận mưa tốt l</a:t>
            </a:r>
            <a:r>
              <a:rPr lang="en-US" altLang="en-US" i="1" dirty="0">
                <a:latin typeface="Times New Roman" panose="02020603050405020304" pitchFamily="18" charset="0"/>
                <a:ea typeface="Times New Roman" panose="02020603050405020304" pitchFamily="18" charset="0"/>
              </a:rPr>
              <a:t>à</a:t>
            </a:r>
            <a:r>
              <a:rPr lang="en-US" altLang="en-US" i="1" dirty="0">
                <a:latin typeface="Times New Roman" panose="02020603050405020304" pitchFamily="18" charset="0"/>
                <a:cs typeface="Times New Roman" panose="02020603050405020304" pitchFamily="18" charset="0"/>
              </a:rPr>
              <a:t>nh; nó được trời ban phước hai lần: được ban phước trong kẻ ra ơn cũng như trong kẻ chịu ơn.” </a:t>
            </a:r>
            <a:r>
              <a:rPr lang="en-US" altLang="en-US" dirty="0">
                <a:latin typeface="Times New Roman" panose="02020603050405020304" pitchFamily="18" charset="0"/>
                <a:cs typeface="Times New Roman" panose="02020603050405020304" pitchFamily="18" charset="0"/>
              </a:rPr>
              <a:t>(lời của Poóc-xi-a).</a:t>
            </a:r>
            <a:endParaRPr lang="en-US" altLang="en-US" dirty="0">
              <a:latin typeface="Times New Roman" panose="02020603050405020304" pitchFamily="18" charset="0"/>
              <a:cs typeface="Calibri" panose="020F0502020204030204" pitchFamily="34" charset="0"/>
            </a:endParaRPr>
          </a:p>
          <a:p>
            <a:pPr marL="0" indent="0" algn="just" eaLnBrk="1" hangingPunct="1">
              <a:buNone/>
            </a:pPr>
            <a:r>
              <a:rPr lang="en-US" altLang="en-US" dirty="0">
                <a:latin typeface="Times New Roman" panose="02020603050405020304" pitchFamily="18" charset="0"/>
                <a:cs typeface="Times New Roman" panose="02020603050405020304" pitchFamily="18" charset="0"/>
              </a:rPr>
              <a:t>b) </a:t>
            </a:r>
            <a:r>
              <a:rPr lang="en-US" altLang="en-US" i="1"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ea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 tôi khẩn cầu các ng</a:t>
            </a:r>
            <a:r>
              <a:rPr lang="en-US" altLang="en-US" i="1" dirty="0">
                <a:latin typeface="Times New Roman" panose="02020603050405020304" pitchFamily="18" charset="0"/>
                <a:ea typeface="Times New Roman" panose="02020603050405020304" pitchFamily="18" charset="0"/>
              </a:rPr>
              <a:t>à</a:t>
            </a:r>
            <a:r>
              <a:rPr lang="en-US" altLang="en-US" i="1" dirty="0">
                <a:latin typeface="Times New Roman" panose="02020603050405020304" pitchFamily="18" charset="0"/>
                <a:cs typeface="Times New Roman" panose="02020603050405020304" pitchFamily="18" charset="0"/>
              </a:rPr>
              <a:t>i: các ng</a:t>
            </a:r>
            <a:r>
              <a:rPr lang="en-US" altLang="en-US" i="1" dirty="0">
                <a:latin typeface="Times New Roman" panose="02020603050405020304" pitchFamily="18" charset="0"/>
                <a:ea typeface="Times New Roman" panose="02020603050405020304" pitchFamily="18" charset="0"/>
              </a:rPr>
              <a:t>à</a:t>
            </a:r>
            <a:r>
              <a:rPr lang="en-US" altLang="en-US" i="1" dirty="0">
                <a:latin typeface="Times New Roman" panose="02020603050405020304" pitchFamily="18" charset="0"/>
                <a:cs typeface="Times New Roman" panose="02020603050405020304" pitchFamily="18" charset="0"/>
              </a:rPr>
              <a:t>i hãy bắt công lí phải nhượng bộ, nhân danh uy quyền của các ng</a:t>
            </a:r>
            <a:r>
              <a:rPr lang="en-US" altLang="en-US" i="1" dirty="0">
                <a:latin typeface="Times New Roman" panose="02020603050405020304" pitchFamily="18" charset="0"/>
                <a:ea typeface="Times New Roman" panose="02020603050405020304" pitchFamily="18" charset="0"/>
              </a:rPr>
              <a:t>à</a:t>
            </a:r>
            <a:r>
              <a:rPr lang="en-US" altLang="en-US" i="1" dirty="0">
                <a:latin typeface="Times New Roman" panose="02020603050405020304" pitchFamily="18" charset="0"/>
                <a:cs typeface="Times New Roman" panose="02020603050405020304" pitchFamily="18" charset="0"/>
              </a:rPr>
              <a:t>i; các ng</a:t>
            </a:r>
            <a:r>
              <a:rPr lang="en-US" altLang="en-US" i="1" dirty="0">
                <a:latin typeface="Times New Roman" panose="02020603050405020304" pitchFamily="18" charset="0"/>
                <a:ea typeface="Times New Roman" panose="02020603050405020304" pitchFamily="18" charset="0"/>
              </a:rPr>
              <a:t>à</a:t>
            </a:r>
            <a:r>
              <a:rPr lang="en-US" altLang="en-US" i="1" dirty="0">
                <a:latin typeface="Times New Roman" panose="02020603050405020304" pitchFamily="18" charset="0"/>
                <a:cs typeface="Times New Roman" panose="02020603050405020304" pitchFamily="18" charset="0"/>
              </a:rPr>
              <a:t>i hãy l</a:t>
            </a:r>
            <a:r>
              <a:rPr lang="en-US" altLang="en-US" i="1" dirty="0">
                <a:latin typeface="Times New Roman" panose="02020603050405020304" pitchFamily="18" charset="0"/>
                <a:ea typeface="Times New Roman" panose="02020603050405020304" pitchFamily="18" charset="0"/>
              </a:rPr>
              <a:t>à</a:t>
            </a:r>
            <a:r>
              <a:rPr lang="en-US" altLang="en-US" i="1" dirty="0">
                <a:latin typeface="Times New Roman" panose="02020603050405020304" pitchFamily="18" charset="0"/>
                <a:cs typeface="Times New Roman" panose="02020603050405020304" pitchFamily="18" charset="0"/>
              </a:rPr>
              <a:t>m cái việc sai trái nhỏ đó để l</a:t>
            </a:r>
            <a:r>
              <a:rPr lang="en-US" altLang="en-US" i="1" dirty="0">
                <a:latin typeface="Times New Roman" panose="02020603050405020304" pitchFamily="18" charset="0"/>
                <a:ea typeface="Times New Roman" panose="02020603050405020304" pitchFamily="18" charset="0"/>
              </a:rPr>
              <a:t>à</a:t>
            </a:r>
            <a:r>
              <a:rPr lang="en-US" altLang="en-US" i="1" dirty="0">
                <a:latin typeface="Times New Roman" panose="02020603050405020304" pitchFamily="18" charset="0"/>
                <a:cs typeface="Times New Roman" panose="02020603050405020304" pitchFamily="18" charset="0"/>
              </a:rPr>
              <a:t>m một việc nhân nghĩa rất lớn. [</a:t>
            </a:r>
            <a:r>
              <a:rPr lang="en-US" altLang="en-US" i="1" dirty="0">
                <a:latin typeface="Times New Roman" panose="02020603050405020304" pitchFamily="18" charset="0"/>
                <a:ea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(lời của Ba-sa-ni-ô)</a:t>
            </a:r>
            <a:endParaRPr lang="en-US" altLang="en-US" dirty="0">
              <a:latin typeface="Times New Roman" panose="02020603050405020304" pitchFamily="18" charset="0"/>
            </a:endParaRPr>
          </a:p>
          <a:p>
            <a:pPr marL="0" indent="0" algn="just" eaLnBrk="1" hangingPunct="1">
              <a:buNone/>
            </a:pPr>
            <a:r>
              <a:rPr lang="en-US" altLang="en-US" dirty="0">
                <a:latin typeface="Times New Roman" panose="02020603050405020304" pitchFamily="18" charset="0"/>
                <a:cs typeface="Times New Roman" panose="02020603050405020304" pitchFamily="18" charset="0"/>
              </a:rPr>
              <a:t>c) </a:t>
            </a:r>
            <a:r>
              <a:rPr lang="en-US" altLang="en-US" i="1" dirty="0">
                <a:latin typeface="Times New Roman" panose="02020603050405020304" pitchFamily="18" charset="0"/>
                <a:cs typeface="Times New Roman" panose="02020603050405020304" pitchFamily="18" charset="0"/>
              </a:rPr>
              <a:t>“Không có quyền lực n</a:t>
            </a:r>
            <a:r>
              <a:rPr lang="en-US" altLang="en-US" i="1" dirty="0">
                <a:latin typeface="Times New Roman" panose="02020603050405020304" pitchFamily="18" charset="0"/>
                <a:ea typeface="Times New Roman" panose="02020603050405020304" pitchFamily="18" charset="0"/>
              </a:rPr>
              <a:t>à</a:t>
            </a:r>
            <a:r>
              <a:rPr lang="en-US" altLang="en-US" i="1" dirty="0">
                <a:latin typeface="Times New Roman" panose="02020603050405020304" pitchFamily="18" charset="0"/>
                <a:cs typeface="Times New Roman" panose="02020603050405020304" pitchFamily="18" charset="0"/>
              </a:rPr>
              <a:t>o ở Vơ-ni-ơ có quyền thay đổi một sắc lệnh đã ban bố; l</a:t>
            </a:r>
            <a:r>
              <a:rPr lang="en-US" altLang="en-US" i="1" dirty="0">
                <a:latin typeface="Times New Roman" panose="02020603050405020304" pitchFamily="18" charset="0"/>
                <a:ea typeface="Times New Roman" panose="02020603050405020304" pitchFamily="18" charset="0"/>
              </a:rPr>
              <a:t>à</a:t>
            </a:r>
            <a:r>
              <a:rPr lang="en-US" altLang="en-US" i="1" dirty="0">
                <a:latin typeface="Times New Roman" panose="02020603050405020304" pitchFamily="18" charset="0"/>
                <a:cs typeface="Times New Roman" panose="02020603050405020304" pitchFamily="18" charset="0"/>
              </a:rPr>
              <a:t>m như vậy sẽ tạo nên một tiền lệ, v</a:t>
            </a:r>
            <a:r>
              <a:rPr lang="en-US" altLang="en-US" i="1" dirty="0">
                <a:latin typeface="Times New Roman" panose="02020603050405020304" pitchFamily="18" charset="0"/>
                <a:ea typeface="Times New Roman" panose="02020603050405020304" pitchFamily="18" charset="0"/>
              </a:rPr>
              <a:t>à</a:t>
            </a:r>
            <a:r>
              <a:rPr lang="en-US" altLang="en-US" i="1" dirty="0">
                <a:latin typeface="Times New Roman" panose="02020603050405020304" pitchFamily="18" charset="0"/>
                <a:cs typeface="Times New Roman" panose="02020603050405020304" pitchFamily="18" charset="0"/>
              </a:rPr>
              <a:t> vịn v</a:t>
            </a:r>
            <a:r>
              <a:rPr lang="en-US" altLang="en-US" i="1" dirty="0">
                <a:latin typeface="Times New Roman" panose="02020603050405020304" pitchFamily="18" charset="0"/>
                <a:ea typeface="Times New Roman" panose="02020603050405020304" pitchFamily="18" charset="0"/>
              </a:rPr>
              <a:t>à</a:t>
            </a:r>
            <a:r>
              <a:rPr lang="en-US" altLang="en-US" i="1" dirty="0">
                <a:latin typeface="Times New Roman" panose="02020603050405020304" pitchFamily="18" charset="0"/>
                <a:cs typeface="Times New Roman" panose="02020603050405020304" pitchFamily="18" charset="0"/>
              </a:rPr>
              <a:t>o cái gương đó, trăm nghìn sự nhũng lạm sẽ xúm lại l</a:t>
            </a:r>
            <a:r>
              <a:rPr lang="en-US" altLang="en-US" i="1" dirty="0">
                <a:latin typeface="Times New Roman" panose="02020603050405020304" pitchFamily="18" charset="0"/>
                <a:ea typeface="Times New Roman" panose="02020603050405020304" pitchFamily="18" charset="0"/>
              </a:rPr>
              <a:t>à</a:t>
            </a:r>
            <a:r>
              <a:rPr lang="en-US" altLang="en-US" i="1" dirty="0">
                <a:latin typeface="Times New Roman" panose="02020603050405020304" pitchFamily="18" charset="0"/>
                <a:cs typeface="Times New Roman" panose="02020603050405020304" pitchFamily="18" charset="0"/>
              </a:rPr>
              <a:t>m hại nh</a:t>
            </a:r>
            <a:r>
              <a:rPr lang="en-US" altLang="en-US" i="1" dirty="0">
                <a:latin typeface="Times New Roman" panose="02020603050405020304" pitchFamily="18" charset="0"/>
                <a:ea typeface="Times New Roman" panose="02020603050405020304" pitchFamily="18" charset="0"/>
              </a:rPr>
              <a:t>à</a:t>
            </a:r>
            <a:r>
              <a:rPr lang="en-US" altLang="en-US" i="1" dirty="0">
                <a:latin typeface="Times New Roman" panose="02020603050405020304" pitchFamily="18" charset="0"/>
                <a:cs typeface="Times New Roman" panose="02020603050405020304" pitchFamily="18" charset="0"/>
              </a:rPr>
              <a:t> nước; không thể l</a:t>
            </a:r>
            <a:r>
              <a:rPr lang="en-US" altLang="en-US" i="1" dirty="0">
                <a:latin typeface="Times New Roman" panose="02020603050405020304" pitchFamily="18" charset="0"/>
                <a:ea typeface="Times New Roman" panose="02020603050405020304" pitchFamily="18" charset="0"/>
              </a:rPr>
              <a:t>à</a:t>
            </a:r>
            <a:r>
              <a:rPr lang="en-US" altLang="en-US" i="1" dirty="0">
                <a:latin typeface="Times New Roman" panose="02020603050405020304" pitchFamily="18" charset="0"/>
                <a:cs typeface="Times New Roman" panose="02020603050405020304" pitchFamily="18" charset="0"/>
              </a:rPr>
              <a:t>m như thế được.” </a:t>
            </a:r>
            <a:r>
              <a:rPr lang="en-US" altLang="en-US" dirty="0">
                <a:latin typeface="Times New Roman" panose="02020603050405020304" pitchFamily="18" charset="0"/>
                <a:cs typeface="Times New Roman" panose="02020603050405020304" pitchFamily="18" charset="0"/>
              </a:rPr>
              <a:t>(lời  Poóc-xi-a)</a:t>
            </a:r>
            <a:endParaRPr lang="en-US" altLang="en-US" dirty="0">
              <a:latin typeface="Times New Roman" panose="02020603050405020304" pitchFamily="18" charset="0"/>
            </a:endParaRPr>
          </a:p>
          <a:p>
            <a:pPr marL="0" indent="0" algn="just" eaLnBrk="1" hangingPunct="1">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charRg st="0" end="22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charRg st="227" end="43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charRg st="436" end="67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3"/>
          <p:cNvSpPr/>
          <p:nvPr/>
        </p:nvSpPr>
        <p:spPr>
          <a:xfrm>
            <a:off x="704850" y="92075"/>
            <a:ext cx="10855325" cy="5222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a:lnSpc>
                <a:spcPct val="100000"/>
              </a:lnSpc>
              <a:spcBef>
                <a:spcPct val="0"/>
              </a:spcBef>
              <a:buFontTx/>
              <a:buNone/>
            </a:pPr>
            <a:r>
              <a:rPr lang="en-US" altLang="en-US" b="1" dirty="0">
                <a:latin typeface="Times New Roman" panose="02020603050405020304" pitchFamily="18" charset="0"/>
                <a:cs typeface="Times New Roman" panose="02020603050405020304" pitchFamily="18" charset="0"/>
              </a:rPr>
              <a:t>Nhiệm vụ 1</a:t>
            </a:r>
            <a:r>
              <a:rPr lang="en-US" altLang="en-US"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ea typeface="Times New Roman" panose="02020603050405020304" pitchFamily="18" charset="0"/>
            </a:endParaRPr>
          </a:p>
        </p:txBody>
      </p:sp>
      <p:graphicFrame>
        <p:nvGraphicFramePr>
          <p:cNvPr id="29699" name="Table 29698"/>
          <p:cNvGraphicFramePr/>
          <p:nvPr/>
        </p:nvGraphicFramePr>
        <p:xfrm>
          <a:off x="704850" y="639763"/>
          <a:ext cx="11144250" cy="6219825"/>
        </p:xfrm>
        <a:graphic>
          <a:graphicData uri="http://schemas.openxmlformats.org/drawingml/2006/table">
            <a:tbl>
              <a:tblPr/>
              <a:tblGrid>
                <a:gridCol w="1495425"/>
                <a:gridCol w="5378450"/>
                <a:gridCol w="4270375"/>
              </a:tblGrid>
              <a:tr h="5461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ctr" eaLnBrk="1" hangingPunct="1">
                        <a:spcAft>
                          <a:spcPts val="1200"/>
                        </a:spcAft>
                        <a:buNone/>
                      </a:pPr>
                      <a:r>
                        <a:rPr lang="en-US" altLang="x-none" sz="2400" b="1" dirty="0">
                          <a:latin typeface="Times New Roman" panose="02020603050405020304" pitchFamily="18" charset="0"/>
                          <a:cs typeface="Times New Roman" panose="02020603050405020304" pitchFamily="18" charset="0"/>
                        </a:rPr>
                        <a:t>Yếu tố</a:t>
                      </a:r>
                      <a:endParaRPr lang="en-US" altLang="x-none" sz="2400" b="1" dirty="0">
                        <a:latin typeface="Times New Roman" panose="02020603050405020304" pitchFamily="18" charset="0"/>
                        <a:ea typeface="Calibri" panose="020F0502020204030204" pitchFamily="34" charset="0"/>
                      </a:endParaRPr>
                    </a:p>
                  </a:txBody>
                  <a:tcPr marL="0" marR="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ctr" eaLnBrk="1" hangingPunct="1">
                        <a:spcAft>
                          <a:spcPts val="1200"/>
                        </a:spcAft>
                        <a:buNone/>
                      </a:pPr>
                      <a:r>
                        <a:rPr lang="en-US" altLang="x-none" sz="2400" b="1" dirty="0">
                          <a:latin typeface="Times New Roman" panose="02020603050405020304" pitchFamily="18" charset="0"/>
                          <a:cs typeface="Times New Roman" panose="02020603050405020304" pitchFamily="18" charset="0"/>
                        </a:rPr>
                        <a:t>H</a:t>
                      </a:r>
                      <a:r>
                        <a:rPr lang="en-US" altLang="x-none" sz="2400" b="1" dirty="0">
                          <a:latin typeface="Times New Roman" panose="02020603050405020304" pitchFamily="18" charset="0"/>
                          <a:ea typeface="Times New Roman" panose="02020603050405020304" pitchFamily="18" charset="0"/>
                        </a:rPr>
                        <a:t>à</a:t>
                      </a:r>
                      <a:r>
                        <a:rPr lang="en-US" altLang="x-none" sz="2400" b="1" dirty="0">
                          <a:latin typeface="Times New Roman" panose="02020603050405020304" pitchFamily="18" charset="0"/>
                          <a:cs typeface="Times New Roman" panose="02020603050405020304" pitchFamily="18" charset="0"/>
                        </a:rPr>
                        <a:t>i kịch</a:t>
                      </a:r>
                      <a:endParaRPr lang="en-US" altLang="x-none" sz="2400" b="1" dirty="0">
                        <a:latin typeface="Times New Roman" panose="02020603050405020304" pitchFamily="18" charset="0"/>
                        <a:ea typeface="Calibri" panose="020F0502020204030204" pitchFamily="34" charset="0"/>
                      </a:endParaRPr>
                    </a:p>
                  </a:txBody>
                  <a:tcPr marL="0" marR="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ctr" eaLnBrk="1" hangingPunct="1">
                        <a:spcAft>
                          <a:spcPts val="1200"/>
                        </a:spcAft>
                        <a:buNone/>
                      </a:pPr>
                      <a:r>
                        <a:rPr lang="en-US" altLang="x-none" sz="2400" b="1" dirty="0">
                          <a:latin typeface="Times New Roman" panose="02020603050405020304" pitchFamily="18" charset="0"/>
                          <a:cs typeface="Times New Roman" panose="02020603050405020304" pitchFamily="18" charset="0"/>
                        </a:rPr>
                        <a:t>Bị kịch</a:t>
                      </a:r>
                      <a:endParaRPr lang="en-US" altLang="x-none" sz="2400" b="1" dirty="0">
                        <a:latin typeface="Times New Roman" panose="02020603050405020304" pitchFamily="18" charset="0"/>
                        <a:ea typeface="Calibri" panose="020F0502020204030204" pitchFamily="34" charset="0"/>
                      </a:endParaRPr>
                    </a:p>
                  </a:txBody>
                  <a:tcPr marL="0" marR="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21701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just" eaLnBrk="1" hangingPunct="1">
                        <a:spcAft>
                          <a:spcPts val="1200"/>
                        </a:spcAft>
                        <a:buNone/>
                      </a:pPr>
                      <a:r>
                        <a:rPr lang="en-US" altLang="x-none" sz="2400" b="1" dirty="0">
                          <a:latin typeface="Times New Roman" panose="02020603050405020304" pitchFamily="18" charset="0"/>
                          <a:cs typeface="Times New Roman" panose="02020603050405020304" pitchFamily="18" charset="0"/>
                        </a:rPr>
                        <a:t>Xung đột</a:t>
                      </a:r>
                      <a:endParaRPr lang="en-US" altLang="x-none" sz="2400" b="1" dirty="0">
                        <a:latin typeface="Times New Roman" panose="02020603050405020304" pitchFamily="18" charset="0"/>
                        <a:ea typeface="Calibri" panose="020F0502020204030204" pitchFamily="34" charset="0"/>
                      </a:endParaRPr>
                    </a:p>
                  </a:txBody>
                  <a:tcPr marL="0" marR="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eaLnBrk="1" hangingPunct="1">
                        <a:spcAft>
                          <a:spcPts val="1200"/>
                        </a:spcAft>
                        <a:buNone/>
                      </a:pPr>
                      <a:r>
                        <a:rPr lang="en-US" altLang="x-none" sz="2400" dirty="0">
                          <a:latin typeface="Times New Roman" panose="02020603050405020304" pitchFamily="18" charset="0"/>
                          <a:cs typeface="Times New Roman" panose="02020603050405020304" pitchFamily="18" charset="0"/>
                        </a:rPr>
                        <a:t>- Đối tượng thể hiện: cái xấu, cái không có giá trị, không có nội dung, nhưng luôn tỏ ra l</a:t>
                      </a:r>
                      <a:r>
                        <a:rPr lang="en-US" altLang="x-none" sz="2400" dirty="0">
                          <a:latin typeface="Times New Roman" panose="02020603050405020304" pitchFamily="18" charset="0"/>
                          <a:ea typeface="Times New Roman" panose="02020603050405020304" pitchFamily="18" charset="0"/>
                        </a:rPr>
                        <a:t>à</a:t>
                      </a:r>
                      <a:r>
                        <a:rPr lang="en-US" altLang="x-none" sz="2400" dirty="0">
                          <a:latin typeface="Times New Roman" panose="02020603050405020304" pitchFamily="18" charset="0"/>
                          <a:cs typeface="Times New Roman" panose="02020603050405020304" pitchFamily="18" charset="0"/>
                        </a:rPr>
                        <a:t> có nội dung, có giá trị.</a:t>
                      </a:r>
                      <a:endParaRPr lang="en-US" altLang="x-none" sz="2400" dirty="0">
                        <a:latin typeface="Times New Roman" panose="02020603050405020304" pitchFamily="18" charset="0"/>
                        <a:cs typeface="Times New Roman" panose="02020603050405020304" pitchFamily="18" charset="0"/>
                      </a:endParaRPr>
                    </a:p>
                    <a:p>
                      <a:pPr lvl="0" eaLnBrk="1" hangingPunct="1">
                        <a:spcAft>
                          <a:spcPts val="1200"/>
                        </a:spcAft>
                        <a:buNone/>
                      </a:pPr>
                      <a:r>
                        <a:rPr lang="en-US" altLang="x-none" sz="2400" dirty="0">
                          <a:latin typeface="Times New Roman" panose="02020603050405020304" pitchFamily="18" charset="0"/>
                          <a:cs typeface="Times New Roman" panose="02020603050405020304" pitchFamily="18" charset="0"/>
                        </a:rPr>
                        <a:t> </a:t>
                      </a:r>
                      <a:endParaRPr lang="en-US" altLang="x-none" sz="2400" dirty="0">
                        <a:latin typeface="Times New Roman" panose="02020603050405020304" pitchFamily="18" charset="0"/>
                        <a:ea typeface="Calibri" panose="020F0502020204030204" pitchFamily="34" charset="0"/>
                      </a:endParaRPr>
                    </a:p>
                  </a:txBody>
                  <a:tcPr marL="0" marR="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DBE2"/>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eaLnBrk="1" hangingPunct="1">
                        <a:spcAft>
                          <a:spcPts val="1200"/>
                        </a:spcAft>
                        <a:buNone/>
                      </a:pPr>
                      <a:r>
                        <a:rPr lang="en-US" altLang="x-none" sz="2400" dirty="0">
                          <a:latin typeface="Times New Roman" panose="02020603050405020304" pitchFamily="18" charset="0"/>
                          <a:cs typeface="Times New Roman" panose="02020603050405020304" pitchFamily="18" charset="0"/>
                        </a:rPr>
                        <a:t>- Phản ánh những mâu thuẫn, xung đột căng thẳng không thể giải quyết trong đời sống hiện thực. Kết thúc bằng sự thảm bại, hoặc cái chết của nhân vật.</a:t>
                      </a:r>
                      <a:endParaRPr lang="en-US" altLang="x-none" sz="2400" dirty="0">
                        <a:latin typeface="Times New Roman" panose="02020603050405020304" pitchFamily="18" charset="0"/>
                        <a:ea typeface="Calibri" panose="020F0502020204030204" pitchFamily="34" charset="0"/>
                      </a:endParaRPr>
                    </a:p>
                  </a:txBody>
                  <a:tcPr marL="0" marR="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DBE2"/>
                    </a:solidFill>
                  </a:tcPr>
                </a:tc>
              </a:tr>
              <a:tr h="35036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just" eaLnBrk="1" hangingPunct="1">
                        <a:spcAft>
                          <a:spcPts val="1200"/>
                        </a:spcAft>
                        <a:buNone/>
                      </a:pPr>
                      <a:r>
                        <a:rPr lang="en-US" altLang="x-none" sz="2400" b="1" dirty="0">
                          <a:latin typeface="Times New Roman" panose="02020603050405020304" pitchFamily="18" charset="0"/>
                          <a:cs typeface="Times New Roman" panose="02020603050405020304" pitchFamily="18" charset="0"/>
                        </a:rPr>
                        <a:t>Nhân vật</a:t>
                      </a:r>
                      <a:endParaRPr lang="en-US" altLang="x-none" sz="2400" b="1" dirty="0">
                        <a:latin typeface="Times New Roman" panose="02020603050405020304" pitchFamily="18" charset="0"/>
                        <a:ea typeface="Calibri" panose="020F0502020204030204" pitchFamily="34" charset="0"/>
                      </a:endParaRPr>
                    </a:p>
                  </a:txBody>
                  <a:tcPr marL="0" marR="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eaLnBrk="1" hangingPunct="1">
                        <a:spcAft>
                          <a:spcPts val="1200"/>
                        </a:spcAft>
                        <a:buNone/>
                      </a:pPr>
                      <a:r>
                        <a:rPr lang="en-US" altLang="x-none" sz="2400" dirty="0">
                          <a:latin typeface="Times New Roman" panose="02020603050405020304" pitchFamily="18" charset="0"/>
                          <a:cs typeface="Times New Roman" panose="02020603050405020304" pitchFamily="18" charset="0"/>
                        </a:rPr>
                        <a:t>- Các tính cách, h</a:t>
                      </a:r>
                      <a:r>
                        <a:rPr lang="en-US" altLang="x-none" sz="2400" dirty="0">
                          <a:latin typeface="Times New Roman" panose="02020603050405020304" pitchFamily="18" charset="0"/>
                          <a:ea typeface="Times New Roman" panose="02020603050405020304" pitchFamily="18" charset="0"/>
                        </a:rPr>
                        <a:t>à</a:t>
                      </a:r>
                      <a:r>
                        <a:rPr lang="en-US" altLang="x-none" sz="2400" dirty="0">
                          <a:latin typeface="Times New Roman" panose="02020603050405020304" pitchFamily="18" charset="0"/>
                          <a:cs typeface="Times New Roman" panose="02020603050405020304" pitchFamily="18" charset="0"/>
                        </a:rPr>
                        <a:t>nh động v</a:t>
                      </a:r>
                      <a:r>
                        <a:rPr lang="en-US" altLang="x-none" sz="2400" dirty="0">
                          <a:latin typeface="Times New Roman" panose="02020603050405020304" pitchFamily="18" charset="0"/>
                          <a:ea typeface="Times New Roman" panose="02020603050405020304" pitchFamily="18" charset="0"/>
                        </a:rPr>
                        <a:t>à</a:t>
                      </a:r>
                      <a:r>
                        <a:rPr lang="en-US" altLang="x-none" sz="2400" dirty="0">
                          <a:latin typeface="Times New Roman" panose="02020603050405020304" pitchFamily="18" charset="0"/>
                          <a:cs typeface="Times New Roman" panose="02020603050405020304" pitchFamily="18" charset="0"/>
                        </a:rPr>
                        <a:t> tình huống được trình b</a:t>
                      </a:r>
                      <a:r>
                        <a:rPr lang="en-US" altLang="x-none" sz="2400" dirty="0">
                          <a:latin typeface="Times New Roman" panose="02020603050405020304" pitchFamily="18" charset="0"/>
                          <a:ea typeface="Times New Roman" panose="02020603050405020304" pitchFamily="18" charset="0"/>
                        </a:rPr>
                        <a:t>à</a:t>
                      </a:r>
                      <a:r>
                        <a:rPr lang="en-US" altLang="x-none" sz="2400" dirty="0">
                          <a:latin typeface="Times New Roman" panose="02020603050405020304" pitchFamily="18" charset="0"/>
                          <a:cs typeface="Times New Roman" panose="02020603050405020304" pitchFamily="18" charset="0"/>
                        </a:rPr>
                        <a:t>y dưới hình thức cười cợt, đậm chất h</a:t>
                      </a:r>
                      <a:r>
                        <a:rPr lang="en-US" altLang="x-none" sz="2400" dirty="0">
                          <a:latin typeface="Times New Roman" panose="02020603050405020304" pitchFamily="18" charset="0"/>
                          <a:ea typeface="Times New Roman" panose="02020603050405020304" pitchFamily="18" charset="0"/>
                        </a:rPr>
                        <a:t>à</a:t>
                      </a:r>
                      <a:r>
                        <a:rPr lang="en-US" altLang="x-none" sz="2400" dirty="0">
                          <a:latin typeface="Times New Roman" panose="02020603050405020304" pitchFamily="18" charset="0"/>
                          <a:cs typeface="Times New Roman" panose="02020603050405020304" pitchFamily="18" charset="0"/>
                        </a:rPr>
                        <a:t>i. Phẩm chất bên trong không tương xứng với vị trí, thân phận của nó, v</a:t>
                      </a:r>
                      <a:r>
                        <a:rPr lang="en-US" altLang="x-none" sz="2400" dirty="0">
                          <a:latin typeface="Times New Roman" panose="02020603050405020304" pitchFamily="18" charset="0"/>
                          <a:ea typeface="Times New Roman" panose="02020603050405020304" pitchFamily="18" charset="0"/>
                        </a:rPr>
                        <a:t>à</a:t>
                      </a:r>
                      <a:r>
                        <a:rPr lang="en-US" altLang="x-none" sz="2400" dirty="0">
                          <a:latin typeface="Times New Roman" panose="02020603050405020304" pitchFamily="18" charset="0"/>
                          <a:cs typeface="Times New Roman" panose="02020603050405020304" pitchFamily="18" charset="0"/>
                        </a:rPr>
                        <a:t> do vậy nó đáng l</a:t>
                      </a:r>
                      <a:r>
                        <a:rPr lang="en-US" altLang="x-none" sz="2400" dirty="0">
                          <a:latin typeface="Times New Roman" panose="02020603050405020304" pitchFamily="18" charset="0"/>
                          <a:ea typeface="Times New Roman" panose="02020603050405020304" pitchFamily="18" charset="0"/>
                        </a:rPr>
                        <a:t>à</a:t>
                      </a:r>
                      <a:r>
                        <a:rPr lang="en-US" altLang="x-none" sz="2400" dirty="0">
                          <a:latin typeface="Times New Roman" panose="02020603050405020304" pitchFamily="18" charset="0"/>
                          <a:cs typeface="Times New Roman" panose="02020603050405020304" pitchFamily="18" charset="0"/>
                        </a:rPr>
                        <a:t> nạn nhân của tiếng cười, thể hiện thái độ châm biếm, đả kích, vạch trần cái xấu, cái què quặt, méo mó của nhân cách hoặc ho</a:t>
                      </a:r>
                      <a:r>
                        <a:rPr lang="en-US" altLang="x-none" sz="2400" dirty="0">
                          <a:latin typeface="Times New Roman" panose="02020603050405020304" pitchFamily="18" charset="0"/>
                          <a:ea typeface="Times New Roman" panose="02020603050405020304" pitchFamily="18" charset="0"/>
                        </a:rPr>
                        <a:t>à</a:t>
                      </a:r>
                      <a:r>
                        <a:rPr lang="en-US" altLang="x-none" sz="2400" dirty="0">
                          <a:latin typeface="Times New Roman" panose="02020603050405020304" pitchFamily="18" charset="0"/>
                          <a:cs typeface="Times New Roman" panose="02020603050405020304" pitchFamily="18" charset="0"/>
                        </a:rPr>
                        <a:t>n cảnh xã hội để góp phần ho</a:t>
                      </a:r>
                      <a:r>
                        <a:rPr lang="en-US" altLang="x-none" sz="2400" dirty="0">
                          <a:latin typeface="Times New Roman" panose="02020603050405020304" pitchFamily="18" charset="0"/>
                          <a:ea typeface="Times New Roman" panose="02020603050405020304" pitchFamily="18" charset="0"/>
                        </a:rPr>
                        <a:t>à</a:t>
                      </a:r>
                      <a:r>
                        <a:rPr lang="en-US" altLang="x-none" sz="2400" dirty="0">
                          <a:latin typeface="Times New Roman" panose="02020603050405020304" pitchFamily="18" charset="0"/>
                          <a:cs typeface="Times New Roman" panose="02020603050405020304" pitchFamily="18" charset="0"/>
                        </a:rPr>
                        <a:t>n thiện con người v</a:t>
                      </a:r>
                      <a:r>
                        <a:rPr lang="en-US" altLang="x-none" sz="2400" dirty="0">
                          <a:latin typeface="Times New Roman" panose="02020603050405020304" pitchFamily="18" charset="0"/>
                          <a:ea typeface="Times New Roman" panose="02020603050405020304" pitchFamily="18" charset="0"/>
                        </a:rPr>
                        <a:t>à</a:t>
                      </a:r>
                      <a:r>
                        <a:rPr lang="en-US" altLang="x-none" sz="2400" dirty="0">
                          <a:latin typeface="Times New Roman" panose="02020603050405020304" pitchFamily="18" charset="0"/>
                          <a:cs typeface="Times New Roman" panose="02020603050405020304" pitchFamily="18" charset="0"/>
                        </a:rPr>
                        <a:t> đời sống. </a:t>
                      </a:r>
                      <a:endParaRPr lang="en-US" altLang="x-none" sz="2400" dirty="0">
                        <a:latin typeface="Times New Roman" panose="02020603050405020304" pitchFamily="18" charset="0"/>
                        <a:ea typeface="Calibri" panose="020F0502020204030204" pitchFamily="34" charset="0"/>
                      </a:endParaRPr>
                    </a:p>
                  </a:txBody>
                  <a:tcPr marL="0" marR="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5EEF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eaLnBrk="1" hangingPunct="1">
                        <a:spcAft>
                          <a:spcPts val="1200"/>
                        </a:spcAft>
                        <a:buNone/>
                      </a:pPr>
                      <a:r>
                        <a:rPr lang="en-US" altLang="x-none" sz="2400" dirty="0">
                          <a:latin typeface="Times New Roman" panose="02020603050405020304" pitchFamily="18" charset="0"/>
                          <a:cs typeface="Times New Roman" panose="02020603050405020304" pitchFamily="18" charset="0"/>
                        </a:rPr>
                        <a:t>- L</a:t>
                      </a:r>
                      <a:r>
                        <a:rPr lang="en-US" altLang="x-none" sz="2400" dirty="0">
                          <a:latin typeface="Times New Roman" panose="02020603050405020304" pitchFamily="18" charset="0"/>
                          <a:ea typeface="Times New Roman" panose="02020603050405020304" pitchFamily="18" charset="0"/>
                        </a:rPr>
                        <a:t>à</a:t>
                      </a:r>
                      <a:r>
                        <a:rPr lang="en-US" altLang="x-none" sz="2400" dirty="0">
                          <a:latin typeface="Times New Roman" panose="02020603050405020304" pitchFamily="18" charset="0"/>
                          <a:cs typeface="Times New Roman" panose="02020603050405020304" pitchFamily="18" charset="0"/>
                        </a:rPr>
                        <a:t> con người lương thiện, dũng cảm, anh hùng, cao thượng, đấu tranh vì mục đích tốt đẹp, vì lí tưởng cao quý, nhưng điều kiện khách quan chưa cho phép thực hiện. Cái chết hoặc sự thảm bại của nhân vật mang lại cho độc giả v</a:t>
                      </a:r>
                      <a:r>
                        <a:rPr lang="en-US" altLang="x-none" sz="2400" dirty="0">
                          <a:latin typeface="Times New Roman" panose="02020603050405020304" pitchFamily="18" charset="0"/>
                          <a:ea typeface="Times New Roman" panose="02020603050405020304" pitchFamily="18" charset="0"/>
                        </a:rPr>
                        <a:t>à</a:t>
                      </a:r>
                      <a:r>
                        <a:rPr lang="en-US" altLang="x-none" sz="2400" dirty="0">
                          <a:latin typeface="Times New Roman" panose="02020603050405020304" pitchFamily="18" charset="0"/>
                          <a:cs typeface="Times New Roman" panose="02020603050405020304" pitchFamily="18" charset="0"/>
                        </a:rPr>
                        <a:t> khán giả sự thanh lọc tâm hồn.</a:t>
                      </a:r>
                      <a:endParaRPr lang="en-US" altLang="x-none" sz="2400" dirty="0">
                        <a:latin typeface="Times New Roman" panose="02020603050405020304" pitchFamily="18" charset="0"/>
                        <a:ea typeface="Calibri" panose="020F0502020204030204" pitchFamily="34" charset="0"/>
                      </a:endParaRPr>
                    </a:p>
                  </a:txBody>
                  <a:tcPr marL="0" marR="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5EEF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wipe(down)">
                                      <p:cBhvr>
                                        <p:cTn id="7"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3"/>
          <p:cNvSpPr/>
          <p:nvPr/>
        </p:nvSpPr>
        <p:spPr>
          <a:xfrm>
            <a:off x="1096963" y="612775"/>
            <a:ext cx="10293350" cy="53244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a:lnSpc>
                <a:spcPct val="100000"/>
              </a:lnSpc>
              <a:spcBef>
                <a:spcPct val="0"/>
              </a:spcBef>
              <a:buFontTx/>
              <a:buNone/>
            </a:pPr>
            <a:r>
              <a:rPr lang="en-US" altLang="en-US" sz="2400" b="1" dirty="0">
                <a:latin typeface="Times New Roman" panose="02020603050405020304" pitchFamily="18" charset="0"/>
                <a:cs typeface="Times New Roman" panose="02020603050405020304" pitchFamily="18" charset="0"/>
              </a:rPr>
              <a:t>Nhiệm vụ 2</a:t>
            </a:r>
            <a:r>
              <a:rPr lang="en-US" altLang="en-US" sz="2400"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marL="0" lvl="0" indent="0">
              <a:lnSpc>
                <a:spcPct val="100000"/>
              </a:lnSpc>
              <a:spcBef>
                <a:spcPct val="0"/>
              </a:spcBef>
              <a:buFontTx/>
              <a:buNone/>
            </a:pPr>
            <a:r>
              <a:rPr lang="en-US" altLang="en-US" sz="2400" b="1" dirty="0">
                <a:latin typeface="Times New Roman" panose="02020603050405020304" pitchFamily="18" charset="0"/>
                <a:cs typeface="Times New Roman" panose="02020603050405020304" pitchFamily="18" charset="0"/>
              </a:rPr>
              <a:t>*Định hướng.</a:t>
            </a:r>
            <a:endParaRPr lang="en-US" altLang="en-US" sz="2400" dirty="0">
              <a:latin typeface="Times New Roman" panose="02020603050405020304" pitchFamily="18" charset="0"/>
              <a:cs typeface="Times New Roman" panose="02020603050405020304" pitchFamily="18" charset="0"/>
            </a:endParaRPr>
          </a:p>
          <a:p>
            <a:pPr marL="0" lvl="0" indent="0">
              <a:lnSpc>
                <a:spcPct val="100000"/>
              </a:lnSpc>
              <a:spcBef>
                <a:spcPct val="0"/>
              </a:spcBef>
              <a:buFontTx/>
              <a:buNone/>
            </a:pPr>
            <a:r>
              <a:rPr lang="en-US" altLang="en-US" sz="2400" dirty="0">
                <a:latin typeface="Times New Roman" panose="02020603050405020304" pitchFamily="18" charset="0"/>
                <a:cs typeface="Times New Roman" panose="02020603050405020304" pitchFamily="18" charset="0"/>
              </a:rPr>
              <a:t>Em đồng tình với ý kiến: “Không có quyền lực n</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o ở Vơ-ni-ơ có quyền thay đổi một sắc lệnh đã ban bố;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m như vậy sẽ tạo nên một tiền lệ,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vịn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o cái gương đó, trăm nghìn sự nhũng lạm sẽ xúm lại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m hại nh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nước; không thể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m như thế được.” (lời của Poóc-xi-a).</a:t>
            </a:r>
            <a:endParaRPr lang="en-US" altLang="en-US" sz="2400" dirty="0">
              <a:latin typeface="Times New Roman" panose="02020603050405020304" pitchFamily="18" charset="0"/>
              <a:cs typeface="Times New Roman" panose="02020603050405020304" pitchFamily="18" charset="0"/>
            </a:endParaRPr>
          </a:p>
          <a:p>
            <a:pPr marL="0" lvl="0" indent="0">
              <a:lnSpc>
                <a:spcPct val="100000"/>
              </a:lnSpc>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Vì:</a:t>
            </a:r>
            <a:r>
              <a:rPr lang="en-US" altLang="en-US" sz="2400" dirty="0">
                <a:latin typeface="Times New Roman" panose="02020603050405020304" pitchFamily="18" charset="0"/>
                <a:cs typeface="Times New Roman" panose="02020603050405020304" pitchFamily="18" charset="0"/>
              </a:rPr>
              <a:t> Khi đã ban bố một sắc lệnh – một văn bản có giá trị pháp lý quan trọng thì tất cả mọi người phải tuân theo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không ai có thể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m trái. Việc mọi người tuân thủ theo đúng sắc lệnh sẽ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m ổn định trật tự xã hội. Ai cũng có nghĩa vụ phải tuân theo điều đó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không thể có bất kì thế lực n</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o có thể thay đổi điều đó bởi chỉ cần có một người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m trái sẽ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m ra tiền lệ từ đó sẽ rất nhiều người sẽ không tuân thủ pháp luật. Điều n</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y gây hậu quả vô cùng nghiêm trọng, dẫn tới tình trạng nhũng lạm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m ảnh hưởng tới nh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nước. Vì vậy, bất cứ ai trong Vơ-ni-dơ cũng cần phải tôn trọng, thực hiện sắc lệnh ban bố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không có quyền thay đổi. </a:t>
            </a:r>
            <a:endParaRPr lang="en-US" altLang="en-US" sz="24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698">
                                            <p:txEl>
                                              <p:charRg st="12" end="25"/>
                                            </p:txEl>
                                          </p:spTgt>
                                        </p:tgtEl>
                                        <p:attrNameLst>
                                          <p:attrName>style.visibility</p:attrName>
                                        </p:attrNameLst>
                                      </p:cBhvr>
                                      <p:to>
                                        <p:strVal val="visible"/>
                                      </p:to>
                                    </p:set>
                                    <p:animEffect transition="in" filter="fade">
                                      <p:cBhvr>
                                        <p:cTn id="7" dur="1000"/>
                                        <p:tgtEl>
                                          <p:spTgt spid="29698">
                                            <p:txEl>
                                              <p:charRg st="12" end="25"/>
                                            </p:txEl>
                                          </p:spTgt>
                                        </p:tgtEl>
                                      </p:cBhvr>
                                    </p:animEffect>
                                    <p:anim calcmode="lin" valueType="num">
                                      <p:cBhvr>
                                        <p:cTn id="8" dur="1000" fill="hold"/>
                                        <p:tgtEl>
                                          <p:spTgt spid="29698">
                                            <p:txEl>
                                              <p:charRg st="12" end="25"/>
                                            </p:txEl>
                                          </p:spTgt>
                                        </p:tgtEl>
                                        <p:attrNameLst>
                                          <p:attrName>ppt_x</p:attrName>
                                        </p:attrNameLst>
                                      </p:cBhvr>
                                      <p:tavLst>
                                        <p:tav tm="0">
                                          <p:val>
                                            <p:strVal val="#ppt_x"/>
                                          </p:val>
                                        </p:tav>
                                        <p:tav tm="100000">
                                          <p:val>
                                            <p:strVal val="#ppt_x"/>
                                          </p:val>
                                        </p:tav>
                                      </p:tavLst>
                                    </p:anim>
                                    <p:anim calcmode="lin" valueType="num">
                                      <p:cBhvr>
                                        <p:cTn id="9" dur="1000" fill="hold"/>
                                        <p:tgtEl>
                                          <p:spTgt spid="29698">
                                            <p:txEl>
                                              <p:charRg st="12" end="2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698">
                                            <p:txEl>
                                              <p:charRg st="25" end="290"/>
                                            </p:txEl>
                                          </p:spTgt>
                                        </p:tgtEl>
                                        <p:attrNameLst>
                                          <p:attrName>style.visibility</p:attrName>
                                        </p:attrNameLst>
                                      </p:cBhvr>
                                      <p:to>
                                        <p:strVal val="visible"/>
                                      </p:to>
                                    </p:set>
                                    <p:animEffect transition="in" filter="fade">
                                      <p:cBhvr>
                                        <p:cTn id="12" dur="1000"/>
                                        <p:tgtEl>
                                          <p:spTgt spid="29698">
                                            <p:txEl>
                                              <p:charRg st="25" end="290"/>
                                            </p:txEl>
                                          </p:spTgt>
                                        </p:tgtEl>
                                      </p:cBhvr>
                                    </p:animEffect>
                                    <p:anim calcmode="lin" valueType="num">
                                      <p:cBhvr>
                                        <p:cTn id="13" dur="1000" fill="hold"/>
                                        <p:tgtEl>
                                          <p:spTgt spid="29698">
                                            <p:txEl>
                                              <p:charRg st="25" end="290"/>
                                            </p:txEl>
                                          </p:spTgt>
                                        </p:tgtEl>
                                        <p:attrNameLst>
                                          <p:attrName>ppt_x</p:attrName>
                                        </p:attrNameLst>
                                      </p:cBhvr>
                                      <p:tavLst>
                                        <p:tav tm="0">
                                          <p:val>
                                            <p:strVal val="#ppt_x"/>
                                          </p:val>
                                        </p:tav>
                                        <p:tav tm="100000">
                                          <p:val>
                                            <p:strVal val="#ppt_x"/>
                                          </p:val>
                                        </p:tav>
                                      </p:tavLst>
                                    </p:anim>
                                    <p:anim calcmode="lin" valueType="num">
                                      <p:cBhvr>
                                        <p:cTn id="14" dur="1000" fill="hold"/>
                                        <p:tgtEl>
                                          <p:spTgt spid="29698">
                                            <p:txEl>
                                              <p:charRg st="25" end="29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9698">
                                            <p:txEl>
                                              <p:charRg st="290" end="926"/>
                                            </p:txEl>
                                          </p:spTgt>
                                        </p:tgtEl>
                                        <p:attrNameLst>
                                          <p:attrName>style.visibility</p:attrName>
                                        </p:attrNameLst>
                                      </p:cBhvr>
                                      <p:to>
                                        <p:strVal val="visible"/>
                                      </p:to>
                                    </p:set>
                                    <p:animEffect transition="in" filter="fade">
                                      <p:cBhvr>
                                        <p:cTn id="19" dur="1000"/>
                                        <p:tgtEl>
                                          <p:spTgt spid="29698">
                                            <p:txEl>
                                              <p:charRg st="290" end="926"/>
                                            </p:txEl>
                                          </p:spTgt>
                                        </p:tgtEl>
                                      </p:cBhvr>
                                    </p:animEffect>
                                    <p:anim calcmode="lin" valueType="num">
                                      <p:cBhvr>
                                        <p:cTn id="20" dur="1000" fill="hold"/>
                                        <p:tgtEl>
                                          <p:spTgt spid="29698">
                                            <p:txEl>
                                              <p:charRg st="290" end="926"/>
                                            </p:txEl>
                                          </p:spTgt>
                                        </p:tgtEl>
                                        <p:attrNameLst>
                                          <p:attrName>ppt_x</p:attrName>
                                        </p:attrNameLst>
                                      </p:cBhvr>
                                      <p:tavLst>
                                        <p:tav tm="0">
                                          <p:val>
                                            <p:strVal val="#ppt_x"/>
                                          </p:val>
                                        </p:tav>
                                        <p:tav tm="100000">
                                          <p:val>
                                            <p:strVal val="#ppt_x"/>
                                          </p:val>
                                        </p:tav>
                                      </p:tavLst>
                                    </p:anim>
                                    <p:anim calcmode="lin" valueType="num">
                                      <p:cBhvr>
                                        <p:cTn id="21" dur="1000" fill="hold"/>
                                        <p:tgtEl>
                                          <p:spTgt spid="29698">
                                            <p:txEl>
                                              <p:charRg st="290" end="92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Picture 2"/>
          <p:cNvPicPr>
            <a:picLocks noChangeAspect="1"/>
          </p:cNvPicPr>
          <p:nvPr/>
        </p:nvPicPr>
        <p:blipFill>
          <a:blip r:embed="rId1"/>
          <a:stretch>
            <a:fillRect/>
          </a:stretch>
        </p:blipFill>
        <p:spPr>
          <a:xfrm>
            <a:off x="214313" y="107950"/>
            <a:ext cx="11763375" cy="6642100"/>
          </a:xfrm>
          <a:prstGeom prst="rect">
            <a:avLst/>
          </a:prstGeom>
          <a:noFill/>
          <a:ln w="9525">
            <a:noFill/>
          </a:ln>
        </p:spPr>
      </p:pic>
      <p:sp>
        <p:nvSpPr>
          <p:cNvPr id="5" name="矩形 11"/>
          <p:cNvSpPr/>
          <p:nvPr/>
        </p:nvSpPr>
        <p:spPr>
          <a:xfrm>
            <a:off x="1617663" y="768350"/>
            <a:ext cx="8588375" cy="4964113"/>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ctr" eaLnBrk="1" hangingPunct="1">
              <a:buNone/>
            </a:pPr>
            <a:endParaRPr lang="zh-CN" altLang="en-US" dirty="0">
              <a:solidFill>
                <a:srgbClr val="FFFFFF"/>
              </a:solidFill>
              <a:latin typeface="Montserrat Medium" pitchFamily="2" charset="0"/>
              <a:ea typeface="字魂36号-正文宋楷"/>
              <a:sym typeface="字魂36号-正文宋楷"/>
            </a:endParaRPr>
          </a:p>
        </p:txBody>
      </p:sp>
      <p:sp>
        <p:nvSpPr>
          <p:cNvPr id="6" name="TextBox 27"/>
          <p:cNvSpPr txBox="1"/>
          <p:nvPr/>
        </p:nvSpPr>
        <p:spPr>
          <a:xfrm>
            <a:off x="5289550" y="1468438"/>
            <a:ext cx="1435100" cy="13239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eaLnBrk="1" hangingPunct="1">
              <a:lnSpc>
                <a:spcPct val="100000"/>
              </a:lnSpc>
              <a:spcBef>
                <a:spcPct val="0"/>
              </a:spcBef>
              <a:buFontTx/>
              <a:buNone/>
            </a:pPr>
            <a:r>
              <a:rPr lang="en-US" altLang="zh-CN" sz="8000" b="1" dirty="0">
                <a:solidFill>
                  <a:srgbClr val="FFFFFF"/>
                </a:solidFill>
                <a:latin typeface="Times New Roman" panose="02020603050405020304" pitchFamily="18" charset="0"/>
                <a:ea typeface="字魂36号-正文宋楷"/>
                <a:sym typeface="字魂36号-正文宋楷"/>
              </a:rPr>
              <a:t>V</a:t>
            </a:r>
            <a:endParaRPr lang="en-US" altLang="zh-CN" sz="8000" b="1" dirty="0">
              <a:solidFill>
                <a:srgbClr val="FFFFFF"/>
              </a:solidFill>
              <a:latin typeface="Times New Roman" panose="02020603050405020304" pitchFamily="18" charset="0"/>
              <a:ea typeface="字魂36号-正文宋楷"/>
              <a:sym typeface="字魂36号-正文宋楷"/>
            </a:endParaRPr>
          </a:p>
        </p:txBody>
      </p:sp>
      <p:sp>
        <p:nvSpPr>
          <p:cNvPr id="7" name="TextBox 28"/>
          <p:cNvSpPr txBox="1"/>
          <p:nvPr/>
        </p:nvSpPr>
        <p:spPr>
          <a:xfrm>
            <a:off x="2574925" y="3136900"/>
            <a:ext cx="6329363" cy="8302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algn="ctr" eaLnBrk="1" hangingPunct="1">
              <a:lnSpc>
                <a:spcPct val="100000"/>
              </a:lnSpc>
              <a:spcBef>
                <a:spcPct val="0"/>
              </a:spcBef>
              <a:buFontTx/>
              <a:buNone/>
            </a:pPr>
            <a:r>
              <a:rPr lang="en-US" altLang="zh-CN" sz="4800" b="1" dirty="0">
                <a:solidFill>
                  <a:srgbClr val="FFFFFF"/>
                </a:solidFill>
                <a:latin typeface="Calibri" panose="020F0502020204030204" pitchFamily="34" charset="0"/>
                <a:ea typeface="字魂36号-正文宋楷"/>
                <a:sym typeface="字魂36号-正文宋楷"/>
              </a:rPr>
              <a:t>VẬN DỤNG</a:t>
            </a:r>
            <a:endParaRPr lang="en-US" altLang="zh-CN" sz="4800" b="1" dirty="0">
              <a:solidFill>
                <a:srgbClr val="FFFFFF"/>
              </a:solidFill>
              <a:latin typeface="Calibri" panose="020F0502020204030204" pitchFamily="34" charset="0"/>
              <a:ea typeface="字魂36号-正文宋楷"/>
              <a:sym typeface="字魂36号-正文宋楷"/>
            </a:endParaRPr>
          </a:p>
        </p:txBody>
      </p:sp>
      <p:cxnSp>
        <p:nvCxnSpPr>
          <p:cNvPr id="8" name="直接连接符 8"/>
          <p:cNvCxnSpPr/>
          <p:nvPr/>
        </p:nvCxnSpPr>
        <p:spPr>
          <a:xfrm>
            <a:off x="4967288" y="2792413"/>
            <a:ext cx="20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1751" name="组合 12"/>
          <p:cNvGrpSpPr/>
          <p:nvPr/>
        </p:nvGrpSpPr>
        <p:grpSpPr>
          <a:xfrm>
            <a:off x="1757363" y="1363663"/>
            <a:ext cx="8347075" cy="3355975"/>
            <a:chOff x="2171700" y="1640353"/>
            <a:chExt cx="8346358" cy="3357097"/>
          </a:xfrm>
        </p:grpSpPr>
        <p:cxnSp>
          <p:nvCxnSpPr>
            <p:cNvPr id="10" name="直接连接符 13"/>
            <p:cNvCxnSpPr/>
            <p:nvPr/>
          </p:nvCxnSpPr>
          <p:spPr>
            <a:xfrm>
              <a:off x="2174875" y="1678466"/>
              <a:ext cx="834318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4"/>
            <p:cNvCxnSpPr/>
            <p:nvPr/>
          </p:nvCxnSpPr>
          <p:spPr>
            <a:xfrm>
              <a:off x="2174875" y="1640353"/>
              <a:ext cx="0" cy="74955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5"/>
            <p:cNvCxnSpPr/>
            <p:nvPr/>
          </p:nvCxnSpPr>
          <p:spPr>
            <a:xfrm>
              <a:off x="2171700" y="4954573"/>
              <a:ext cx="834318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6"/>
            <p:cNvCxnSpPr/>
            <p:nvPr/>
          </p:nvCxnSpPr>
          <p:spPr>
            <a:xfrm>
              <a:off x="2171700" y="4247899"/>
              <a:ext cx="0" cy="74955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7"/>
            <p:cNvCxnSpPr/>
            <p:nvPr/>
          </p:nvCxnSpPr>
          <p:spPr>
            <a:xfrm>
              <a:off x="10492660" y="1640353"/>
              <a:ext cx="0" cy="74955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8"/>
            <p:cNvCxnSpPr/>
            <p:nvPr/>
          </p:nvCxnSpPr>
          <p:spPr>
            <a:xfrm>
              <a:off x="10489485" y="4247899"/>
              <a:ext cx="0" cy="74955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000000"/>
                                          </p:val>
                                        </p:tav>
                                        <p:tav tm="100000">
                                          <p:val>
                                            <p:strVal val="#ppt_w"/>
                                          </p:val>
                                        </p:tav>
                                      </p:tavLst>
                                    </p:anim>
                                    <p:anim calcmode="lin" valueType="num">
                                      <p:cBhvr>
                                        <p:cTn id="8" dur="500" fill="hold"/>
                                        <p:tgtEl>
                                          <p:spTgt spid="6"/>
                                        </p:tgtEl>
                                        <p:attrNameLst>
                                          <p:attrName>ppt_h</p:attrName>
                                        </p:attrNameLst>
                                      </p:cBhvr>
                                      <p:tavLst>
                                        <p:tav tm="0">
                                          <p:val>
                                            <p:fltVal val="0.000000"/>
                                          </p:val>
                                        </p:tav>
                                        <p:tav tm="100000">
                                          <p:val>
                                            <p:strVal val="#ppt_h"/>
                                          </p:val>
                                        </p:tav>
                                      </p:tavLst>
                                    </p:anim>
                                    <p:anim calcmode="lin" valueType="num">
                                      <p:cBhvr>
                                        <p:cTn id="9" dur="500" fill="hold"/>
                                        <p:tgtEl>
                                          <p:spTgt spid="6"/>
                                        </p:tgtEl>
                                        <p:attrNameLst>
                                          <p:attrName>style.rotation</p:attrName>
                                        </p:attrNameLst>
                                      </p:cBhvr>
                                      <p:tavLst>
                                        <p:tav tm="0">
                                          <p:val>
                                            <p:fltVal val="90.000000"/>
                                          </p:val>
                                        </p:tav>
                                        <p:tav tm="100000">
                                          <p:val>
                                            <p:fltVal val="0.00000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7067550" y="1385888"/>
            <a:ext cx="4986338" cy="5221287"/>
          </a:xfrm>
          <a:prstGeom prst="rect">
            <a:avLst/>
          </a:prstGeom>
          <a:noFill/>
          <a:ln w="9525">
            <a:noFill/>
          </a:ln>
        </p:spPr>
      </p:pic>
      <p:sp>
        <p:nvSpPr>
          <p:cNvPr id="5" name="Rounded Rectangular Callout 17"/>
          <p:cNvSpPr/>
          <p:nvPr/>
        </p:nvSpPr>
        <p:spPr>
          <a:xfrm>
            <a:off x="1058863" y="1385888"/>
            <a:ext cx="6726238" cy="2846388"/>
          </a:xfrm>
          <a:prstGeom prst="wedgeRoundRectCallout">
            <a:avLst>
              <a:gd name="adj1" fmla="val 36222"/>
              <a:gd name="adj2" fmla="val 60805"/>
              <a:gd name="adj3" fmla="val 16667"/>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ctr">
              <a:buNone/>
            </a:pPr>
            <a:r>
              <a:rPr lang="vi-VN" altLang="en-US" sz="4800" i="1" dirty="0">
                <a:latin typeface="DengXian" charset="-122"/>
              </a:rPr>
              <a:t> </a:t>
            </a:r>
            <a:r>
              <a:rPr lang="en-US" altLang="x-none" sz="3200" i="1" dirty="0">
                <a:latin typeface="Times New Roman" panose="02020603050405020304" pitchFamily="18" charset="0"/>
                <a:cs typeface="Times New Roman" panose="02020603050405020304" pitchFamily="18" charset="0"/>
              </a:rPr>
              <a:t>1)</a:t>
            </a:r>
            <a:r>
              <a:rPr lang="vi-VN" altLang="en-US" sz="3200" dirty="0">
                <a:solidFill>
                  <a:srgbClr val="002060"/>
                </a:solidFill>
                <a:latin typeface="Times New Roman" panose="02020603050405020304" pitchFamily="18" charset="0"/>
                <a:cs typeface="Times New Roman" panose="02020603050405020304" pitchFamily="18" charset="0"/>
              </a:rPr>
              <a:t>Sân khấu hóa đoạn trích thuộc</a:t>
            </a:r>
            <a:r>
              <a:rPr lang="en-US" altLang="x-none" sz="3200" dirty="0">
                <a:solidFill>
                  <a:srgbClr val="002060"/>
                </a:solidFill>
                <a:latin typeface="Times New Roman" panose="02020603050405020304" pitchFamily="18" charset="0"/>
                <a:cs typeface="Times New Roman" panose="02020603050405020304" pitchFamily="18" charset="0"/>
              </a:rPr>
              <a:t> cảnh I</a:t>
            </a:r>
            <a:r>
              <a:rPr lang="vi-VN" altLang="en-US" sz="3200" dirty="0">
                <a:solidFill>
                  <a:srgbClr val="002060"/>
                </a:solidFill>
                <a:latin typeface="Times New Roman" panose="02020603050405020304" pitchFamily="18" charset="0"/>
                <a:cs typeface="Times New Roman" panose="02020603050405020304" pitchFamily="18" charset="0"/>
              </a:rPr>
              <a:t>, hồi </a:t>
            </a:r>
            <a:r>
              <a:rPr lang="en-US" altLang="x-none" sz="3200" dirty="0">
                <a:solidFill>
                  <a:srgbClr val="002060"/>
                </a:solidFill>
                <a:latin typeface="Times New Roman" panose="02020603050405020304" pitchFamily="18" charset="0"/>
                <a:cs typeface="Times New Roman" panose="02020603050405020304" pitchFamily="18" charset="0"/>
              </a:rPr>
              <a:t>4</a:t>
            </a:r>
            <a:r>
              <a:rPr lang="vi-VN" altLang="en-US" sz="3200" dirty="0">
                <a:solidFill>
                  <a:srgbClr val="002060"/>
                </a:solidFill>
                <a:latin typeface="Times New Roman" panose="02020603050405020304" pitchFamily="18" charset="0"/>
                <a:cs typeface="Times New Roman" panose="02020603050405020304" pitchFamily="18" charset="0"/>
              </a:rPr>
              <a:t> trong vở </a:t>
            </a:r>
            <a:r>
              <a:rPr lang="vi-VN" altLang="en-US" sz="3200" i="1" dirty="0">
                <a:solidFill>
                  <a:srgbClr val="002060"/>
                </a:solidFill>
                <a:latin typeface="Times New Roman" panose="02020603050405020304" pitchFamily="18" charset="0"/>
                <a:cs typeface="Times New Roman" panose="02020603050405020304" pitchFamily="18" charset="0"/>
              </a:rPr>
              <a:t>“</a:t>
            </a:r>
            <a:r>
              <a:rPr lang="en-US" altLang="x-none" sz="3200" i="1" dirty="0">
                <a:solidFill>
                  <a:srgbClr val="002060"/>
                </a:solidFill>
                <a:latin typeface="Times New Roman" panose="02020603050405020304" pitchFamily="18" charset="0"/>
                <a:cs typeface="Times New Roman" panose="02020603050405020304" pitchFamily="18" charset="0"/>
              </a:rPr>
              <a:t>Người lái buôn th</a:t>
            </a:r>
            <a:r>
              <a:rPr lang="en-US" altLang="x-none" sz="3200" i="1" dirty="0">
                <a:solidFill>
                  <a:srgbClr val="002060"/>
                </a:solidFill>
                <a:latin typeface="Times New Roman" panose="02020603050405020304" pitchFamily="18" charset="0"/>
                <a:ea typeface="Times New Roman" panose="02020603050405020304" pitchFamily="18" charset="0"/>
              </a:rPr>
              <a:t>à</a:t>
            </a:r>
            <a:r>
              <a:rPr lang="en-US" altLang="x-none" sz="3200" i="1" dirty="0">
                <a:solidFill>
                  <a:srgbClr val="002060"/>
                </a:solidFill>
                <a:latin typeface="Times New Roman" panose="02020603050405020304" pitchFamily="18" charset="0"/>
                <a:cs typeface="Times New Roman" panose="02020603050405020304" pitchFamily="18" charset="0"/>
              </a:rPr>
              <a:t>nh Vơ-ne-dơ</a:t>
            </a:r>
            <a:r>
              <a:rPr lang="vi-VN" altLang="en-US" sz="3200" i="1" dirty="0">
                <a:solidFill>
                  <a:srgbClr val="002060"/>
                </a:solidFill>
                <a:latin typeface="Times New Roman" panose="02020603050405020304" pitchFamily="18" charset="0"/>
                <a:cs typeface="Times New Roman" panose="02020603050405020304" pitchFamily="18" charset="0"/>
              </a:rPr>
              <a:t>” của </a:t>
            </a:r>
            <a:r>
              <a:rPr lang="en-US" altLang="x-none" sz="3200" i="1" dirty="0">
                <a:solidFill>
                  <a:srgbClr val="002060"/>
                </a:solidFill>
                <a:latin typeface="Times New Roman" panose="02020603050405020304" pitchFamily="18" charset="0"/>
                <a:cs typeface="Times New Roman" panose="02020603050405020304" pitchFamily="18" charset="0"/>
              </a:rPr>
              <a:t>Sếch-xpia.</a:t>
            </a:r>
            <a:endParaRPr lang="en-US" altLang="en-US" sz="3200" i="1" dirty="0">
              <a:solidFill>
                <a:srgbClr val="002060"/>
              </a:solidFill>
              <a:latin typeface="Times New Roman" panose="02020603050405020304" pitchFamily="18" charset="0"/>
              <a:cs typeface="Times New Roman" panose="02020603050405020304" pitchFamily="18" charset="0"/>
            </a:endParaRPr>
          </a:p>
          <a:p>
            <a:pPr lvl="0" algn="ctr">
              <a:buNone/>
            </a:pPr>
            <a:r>
              <a:rPr lang="en-US" altLang="en-US" sz="3200" dirty="0">
                <a:solidFill>
                  <a:srgbClr val="002060"/>
                </a:solidFill>
                <a:latin typeface="Times New Roman" panose="02020603050405020304" pitchFamily="18" charset="0"/>
                <a:cs typeface="Times New Roman" panose="02020603050405020304" pitchFamily="18" charset="0"/>
              </a:rPr>
              <a:t>2) Sưu tầm v</a:t>
            </a:r>
            <a:r>
              <a:rPr lang="en-US" altLang="en-US" sz="3200" dirty="0">
                <a:solidFill>
                  <a:srgbClr val="002060"/>
                </a:solidFill>
                <a:latin typeface="Times New Roman" panose="02020603050405020304" pitchFamily="18" charset="0"/>
                <a:ea typeface="Times New Roman" panose="02020603050405020304" pitchFamily="18" charset="0"/>
              </a:rPr>
              <a:t>à</a:t>
            </a:r>
            <a:r>
              <a:rPr lang="en-US" altLang="en-US" sz="3200" dirty="0">
                <a:solidFill>
                  <a:srgbClr val="002060"/>
                </a:solidFill>
                <a:latin typeface="Times New Roman" panose="02020603050405020304" pitchFamily="18" charset="0"/>
                <a:cs typeface="Times New Roman" panose="02020603050405020304" pitchFamily="18" charset="0"/>
              </a:rPr>
              <a:t> đọc cả tác phẩm </a:t>
            </a:r>
            <a:r>
              <a:rPr lang="en-US" altLang="en-US" sz="3200" i="1" dirty="0">
                <a:solidFill>
                  <a:srgbClr val="002060"/>
                </a:solidFill>
                <a:latin typeface="Times New Roman" panose="02020603050405020304" pitchFamily="18" charset="0"/>
                <a:cs typeface="Times New Roman" panose="02020603050405020304" pitchFamily="18" charset="0"/>
              </a:rPr>
              <a:t>Người lái buôn th</a:t>
            </a:r>
            <a:r>
              <a:rPr lang="en-US" altLang="en-US" sz="3200" i="1" dirty="0">
                <a:solidFill>
                  <a:srgbClr val="002060"/>
                </a:solidFill>
                <a:latin typeface="Times New Roman" panose="02020603050405020304" pitchFamily="18" charset="0"/>
                <a:ea typeface="Times New Roman" panose="02020603050405020304" pitchFamily="18" charset="0"/>
              </a:rPr>
              <a:t>à</a:t>
            </a:r>
            <a:r>
              <a:rPr lang="en-US" altLang="en-US" sz="3200" i="1" dirty="0">
                <a:solidFill>
                  <a:srgbClr val="002060"/>
                </a:solidFill>
                <a:latin typeface="Times New Roman" panose="02020603050405020304" pitchFamily="18" charset="0"/>
                <a:cs typeface="Times New Roman" panose="02020603050405020304" pitchFamily="18" charset="0"/>
              </a:rPr>
              <a:t>nh  Vơ-ni-dơ</a:t>
            </a:r>
            <a:r>
              <a:rPr lang="vi-VN" altLang="en-US" sz="3200" dirty="0">
                <a:solidFill>
                  <a:srgbClr val="002060"/>
                </a:solidFill>
                <a:latin typeface="Times New Roman" panose="02020603050405020304" pitchFamily="18" charset="0"/>
                <a:cs typeface="Times New Roman" panose="02020603050405020304" pitchFamily="18" charset="0"/>
              </a:rPr>
              <a:t>.</a:t>
            </a:r>
            <a:r>
              <a:rPr lang="en-US" altLang="en-US" sz="3200" dirty="0">
                <a:solidFill>
                  <a:srgbClr val="002060"/>
                </a:solidFill>
                <a:latin typeface="Times New Roman" panose="02020603050405020304" pitchFamily="18" charset="0"/>
                <a:cs typeface="Times New Roman" panose="02020603050405020304" pitchFamily="18" charset="0"/>
              </a:rPr>
              <a:t> </a:t>
            </a:r>
            <a:endParaRPr lang="en-US" altLang="en-US" sz="3200" dirty="0">
              <a:solidFill>
                <a:srgbClr val="002060"/>
              </a:solidFill>
              <a:latin typeface="Times New Roman" panose="02020603050405020304" pitchFamily="18" charset="0"/>
              <a:cs typeface="Times New Roman" panose="02020603050405020304" pitchFamily="18" charset="0"/>
            </a:endParaRPr>
          </a:p>
          <a:p>
            <a:pPr lvl="0" algn="ctr">
              <a:buNone/>
            </a:pPr>
            <a:endParaRPr lang="vi-VN" altLang="en-US" sz="2800" dirty="0">
              <a:solidFill>
                <a:srgbClr val="FFFF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4"/>
          <p:cNvSpPr txBox="1"/>
          <p:nvPr/>
        </p:nvSpPr>
        <p:spPr>
          <a:xfrm>
            <a:off x="8215313" y="796925"/>
            <a:ext cx="3387725" cy="52641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algn="just">
              <a:lnSpc>
                <a:spcPct val="100000"/>
              </a:lnSpc>
              <a:spcBef>
                <a:spcPct val="0"/>
              </a:spcBef>
              <a:buFontTx/>
              <a:buNone/>
            </a:pPr>
            <a:r>
              <a:rPr lang="en-US" altLang="en-US" dirty="0">
                <a:latin typeface="Times New Roman" panose="02020603050405020304" pitchFamily="18" charset="0"/>
                <a:cs typeface="Times New Roman" panose="02020603050405020304" pitchFamily="18" charset="0"/>
              </a:rPr>
              <a:t>Đối với thần thoại La Mã cổ đại, người ta thường nhắc tới thần Justitia - nữ thần công lí. B</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hình ảnh đại diện cho sự công minh của luật lệ, luật pháp, sự bình đẳng trong xã hội. Hình tượng của b</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được mọi người tôn kính cho đến ng</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y nay</a:t>
            </a:r>
            <a:r>
              <a:rPr lang="en-US" altLang="en-US" dirty="0">
                <a:latin typeface="Times New Roman" panose="02020603050405020304" pitchFamily="18" charset="0"/>
                <a:ea typeface="Times New Roman" panose="02020603050405020304" pitchFamily="18" charset="0"/>
              </a:rPr>
              <a:t>…</a:t>
            </a:r>
            <a:endParaRPr lang="en-US" altLang="en-US" dirty="0">
              <a:latin typeface="Times New Roman" panose="02020603050405020304" pitchFamily="18" charset="0"/>
              <a:ea typeface="Times New Roman" panose="02020603050405020304" pitchFamily="18" charset="0"/>
            </a:endParaRPr>
          </a:p>
        </p:txBody>
      </p:sp>
      <p:pic>
        <p:nvPicPr>
          <p:cNvPr id="6147" name="Picture 5" descr="thanh gươm công lý và ý nghĩa"/>
          <p:cNvPicPr>
            <a:picLocks noChangeAspect="1"/>
          </p:cNvPicPr>
          <p:nvPr/>
        </p:nvPicPr>
        <p:blipFill>
          <a:blip r:embed="rId1"/>
          <a:stretch>
            <a:fillRect/>
          </a:stretch>
        </p:blipFill>
        <p:spPr>
          <a:xfrm>
            <a:off x="588963" y="76200"/>
            <a:ext cx="6667500" cy="6705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2"/>
          <p:cNvPicPr>
            <a:picLocks noChangeAspect="1"/>
          </p:cNvPicPr>
          <p:nvPr/>
        </p:nvPicPr>
        <p:blipFill>
          <a:blip r:embed="rId1"/>
          <a:stretch>
            <a:fillRect/>
          </a:stretch>
        </p:blipFill>
        <p:spPr>
          <a:xfrm>
            <a:off x="214313" y="107950"/>
            <a:ext cx="11763375" cy="6642100"/>
          </a:xfrm>
          <a:prstGeom prst="rect">
            <a:avLst/>
          </a:prstGeom>
          <a:noFill/>
          <a:ln w="9525">
            <a:noFill/>
          </a:ln>
        </p:spPr>
      </p:pic>
      <p:sp>
        <p:nvSpPr>
          <p:cNvPr id="5" name="矩形 11"/>
          <p:cNvSpPr/>
          <p:nvPr/>
        </p:nvSpPr>
        <p:spPr>
          <a:xfrm>
            <a:off x="1617663" y="768350"/>
            <a:ext cx="8588375" cy="4964113"/>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ctr" eaLnBrk="1" hangingPunct="1">
              <a:buNone/>
            </a:pPr>
            <a:endParaRPr lang="zh-CN" altLang="en-US" dirty="0">
              <a:solidFill>
                <a:srgbClr val="FFFFFF"/>
              </a:solidFill>
              <a:latin typeface="Montserrat Medium" pitchFamily="2" charset="0"/>
              <a:ea typeface="字魂36号-正文宋楷"/>
              <a:sym typeface="字魂36号-正文宋楷"/>
            </a:endParaRPr>
          </a:p>
        </p:txBody>
      </p:sp>
      <p:sp>
        <p:nvSpPr>
          <p:cNvPr id="6" name="TextBox 27"/>
          <p:cNvSpPr txBox="1"/>
          <p:nvPr/>
        </p:nvSpPr>
        <p:spPr>
          <a:xfrm>
            <a:off x="5664200" y="1468438"/>
            <a:ext cx="698500" cy="13239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eaLnBrk="1" hangingPunct="1">
              <a:lnSpc>
                <a:spcPct val="100000"/>
              </a:lnSpc>
              <a:spcBef>
                <a:spcPct val="0"/>
              </a:spcBef>
              <a:buFontTx/>
              <a:buNone/>
            </a:pPr>
            <a:r>
              <a:rPr lang="en-US" altLang="zh-CN" sz="8000" b="1" dirty="0">
                <a:solidFill>
                  <a:schemeClr val="bg1"/>
                </a:solidFill>
                <a:latin typeface="Times New Roman" panose="02020603050405020304" pitchFamily="18" charset="0"/>
                <a:ea typeface="字魂36号-正文宋楷"/>
                <a:sym typeface="字魂36号-正文宋楷"/>
              </a:rPr>
              <a:t>I</a:t>
            </a:r>
            <a:endParaRPr lang="en-US" altLang="zh-CN" sz="8000" b="1" dirty="0">
              <a:solidFill>
                <a:schemeClr val="bg1"/>
              </a:solidFill>
              <a:latin typeface="Times New Roman" panose="02020603050405020304" pitchFamily="18" charset="0"/>
              <a:ea typeface="字魂36号-正文宋楷"/>
              <a:sym typeface="字魂36号-正文宋楷"/>
            </a:endParaRPr>
          </a:p>
        </p:txBody>
      </p:sp>
      <p:sp>
        <p:nvSpPr>
          <p:cNvPr id="7" name="TextBox 28"/>
          <p:cNvSpPr txBox="1"/>
          <p:nvPr/>
        </p:nvSpPr>
        <p:spPr>
          <a:xfrm>
            <a:off x="3122613" y="3136900"/>
            <a:ext cx="5781675" cy="8318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algn="ctr" eaLnBrk="1" hangingPunct="1">
              <a:lnSpc>
                <a:spcPct val="100000"/>
              </a:lnSpc>
              <a:spcBef>
                <a:spcPct val="0"/>
              </a:spcBef>
              <a:buFontTx/>
              <a:buNone/>
            </a:pPr>
            <a:r>
              <a:rPr lang="en-US" altLang="zh-CN" sz="4800" b="1" dirty="0">
                <a:solidFill>
                  <a:schemeClr val="bg1"/>
                </a:solidFill>
                <a:latin typeface="Calibri" panose="020F0502020204030204" pitchFamily="34" charset="0"/>
                <a:ea typeface="字魂36号-正文宋楷"/>
                <a:sym typeface="字魂36号-正文宋楷"/>
              </a:rPr>
              <a:t>TÌM HIỂU CHUNG</a:t>
            </a:r>
            <a:endParaRPr lang="en-US" altLang="zh-CN" sz="4800" b="1" dirty="0">
              <a:solidFill>
                <a:schemeClr val="bg1"/>
              </a:solidFill>
              <a:latin typeface="Calibri" panose="020F0502020204030204" pitchFamily="34" charset="0"/>
              <a:ea typeface="字魂36号-正文宋楷"/>
              <a:sym typeface="字魂36号-正文宋楷"/>
            </a:endParaRPr>
          </a:p>
        </p:txBody>
      </p:sp>
      <p:cxnSp>
        <p:nvCxnSpPr>
          <p:cNvPr id="8" name="直接连接符 8"/>
          <p:cNvCxnSpPr/>
          <p:nvPr/>
        </p:nvCxnSpPr>
        <p:spPr>
          <a:xfrm>
            <a:off x="4967288" y="2792413"/>
            <a:ext cx="20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175" name="组合 12"/>
          <p:cNvGrpSpPr/>
          <p:nvPr/>
        </p:nvGrpSpPr>
        <p:grpSpPr>
          <a:xfrm>
            <a:off x="1757363" y="1363663"/>
            <a:ext cx="8347075" cy="3355975"/>
            <a:chOff x="2171700" y="1640353"/>
            <a:chExt cx="8346358" cy="3357097"/>
          </a:xfrm>
        </p:grpSpPr>
        <p:cxnSp>
          <p:nvCxnSpPr>
            <p:cNvPr id="10" name="直接连接符 13"/>
            <p:cNvCxnSpPr/>
            <p:nvPr/>
          </p:nvCxnSpPr>
          <p:spPr>
            <a:xfrm>
              <a:off x="2174875" y="1678466"/>
              <a:ext cx="834318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4"/>
            <p:cNvCxnSpPr/>
            <p:nvPr/>
          </p:nvCxnSpPr>
          <p:spPr>
            <a:xfrm>
              <a:off x="2174875" y="1640353"/>
              <a:ext cx="0" cy="74955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5"/>
            <p:cNvCxnSpPr/>
            <p:nvPr/>
          </p:nvCxnSpPr>
          <p:spPr>
            <a:xfrm>
              <a:off x="2171700" y="4954573"/>
              <a:ext cx="834318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6"/>
            <p:cNvCxnSpPr/>
            <p:nvPr/>
          </p:nvCxnSpPr>
          <p:spPr>
            <a:xfrm>
              <a:off x="2171700" y="4247899"/>
              <a:ext cx="0" cy="74955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7"/>
            <p:cNvCxnSpPr/>
            <p:nvPr/>
          </p:nvCxnSpPr>
          <p:spPr>
            <a:xfrm>
              <a:off x="10492660" y="1640353"/>
              <a:ext cx="0" cy="74955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8"/>
            <p:cNvCxnSpPr/>
            <p:nvPr/>
          </p:nvCxnSpPr>
          <p:spPr>
            <a:xfrm>
              <a:off x="10489485" y="4247899"/>
              <a:ext cx="0" cy="74955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000000"/>
                                          </p:val>
                                        </p:tav>
                                        <p:tav tm="100000">
                                          <p:val>
                                            <p:strVal val="#ppt_w"/>
                                          </p:val>
                                        </p:tav>
                                      </p:tavLst>
                                    </p:anim>
                                    <p:anim calcmode="lin" valueType="num">
                                      <p:cBhvr>
                                        <p:cTn id="8" dur="500" fill="hold"/>
                                        <p:tgtEl>
                                          <p:spTgt spid="6"/>
                                        </p:tgtEl>
                                        <p:attrNameLst>
                                          <p:attrName>ppt_h</p:attrName>
                                        </p:attrNameLst>
                                      </p:cBhvr>
                                      <p:tavLst>
                                        <p:tav tm="0">
                                          <p:val>
                                            <p:fltVal val="0.000000"/>
                                          </p:val>
                                        </p:tav>
                                        <p:tav tm="100000">
                                          <p:val>
                                            <p:strVal val="#ppt_h"/>
                                          </p:val>
                                        </p:tav>
                                      </p:tavLst>
                                    </p:anim>
                                    <p:anim calcmode="lin" valueType="num">
                                      <p:cBhvr>
                                        <p:cTn id="9" dur="500" fill="hold"/>
                                        <p:tgtEl>
                                          <p:spTgt spid="6"/>
                                        </p:tgtEl>
                                        <p:attrNameLst>
                                          <p:attrName>style.rotation</p:attrName>
                                        </p:attrNameLst>
                                      </p:cBhvr>
                                      <p:tavLst>
                                        <p:tav tm="0">
                                          <p:val>
                                            <p:fltVal val="90.000000"/>
                                          </p:val>
                                        </p:tav>
                                        <p:tav tm="100000">
                                          <p:val>
                                            <p:fltVal val="0.00000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矩形 9"/>
          <p:cNvSpPr/>
          <p:nvPr/>
        </p:nvSpPr>
        <p:spPr>
          <a:xfrm>
            <a:off x="2619375" y="-76200"/>
            <a:ext cx="5329238" cy="9207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algn="ctr" eaLnBrk="1" hangingPunct="1">
              <a:lnSpc>
                <a:spcPct val="150000"/>
              </a:lnSpc>
              <a:spcBef>
                <a:spcPct val="0"/>
              </a:spcBef>
              <a:buFontTx/>
              <a:buNone/>
            </a:pPr>
            <a:r>
              <a:rPr lang="en-US" altLang="zh-CN" sz="4000" b="1" dirty="0">
                <a:solidFill>
                  <a:srgbClr val="733953"/>
                </a:solidFill>
                <a:latin typeface="Calibri" panose="020F0502020204030204" pitchFamily="34" charset="0"/>
              </a:rPr>
              <a:t>1. Tác giả (1564-1616)</a:t>
            </a:r>
            <a:endParaRPr lang="en-US" altLang="zh-CN" sz="4000" b="1" dirty="0">
              <a:solidFill>
                <a:srgbClr val="733953"/>
              </a:solidFill>
              <a:latin typeface="Calibri" panose="020F0502020204030204" pitchFamily="34" charset="0"/>
            </a:endParaRPr>
          </a:p>
        </p:txBody>
      </p:sp>
      <p:pic>
        <p:nvPicPr>
          <p:cNvPr id="8195" name="Picture 2" descr="Chân dung Shakespeare, không rõ tác giả, National Portrait Gallery, Luân Đôn, Vương quốc Anh."/>
          <p:cNvPicPr>
            <a:picLocks noChangeAspect="1"/>
          </p:cNvPicPr>
          <p:nvPr/>
        </p:nvPicPr>
        <p:blipFill>
          <a:blip r:embed="rId1"/>
          <a:stretch>
            <a:fillRect/>
          </a:stretch>
        </p:blipFill>
        <p:spPr>
          <a:xfrm>
            <a:off x="8394700" y="1082675"/>
            <a:ext cx="3662363" cy="4692650"/>
          </a:xfrm>
          <a:prstGeom prst="rect">
            <a:avLst/>
          </a:prstGeom>
          <a:noFill/>
          <a:ln w="9525">
            <a:noFill/>
          </a:ln>
        </p:spPr>
      </p:pic>
      <p:sp>
        <p:nvSpPr>
          <p:cNvPr id="5" name="TextBox 4"/>
          <p:cNvSpPr txBox="1"/>
          <p:nvPr/>
        </p:nvSpPr>
        <p:spPr>
          <a:xfrm>
            <a:off x="46038" y="885825"/>
            <a:ext cx="8229600" cy="58324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algn="just" eaLnBrk="1" hangingPunct="1">
              <a:lnSpc>
                <a:spcPct val="150000"/>
              </a:lnSpc>
              <a:spcBef>
                <a:spcPct val="0"/>
              </a:spcBef>
              <a:buFontTx/>
              <a:buNone/>
            </a:pPr>
            <a:r>
              <a:rPr lang="en-US" altLang="en-US" dirty="0">
                <a:solidFill>
                  <a:srgbClr val="000000"/>
                </a:solidFill>
                <a:latin typeface="Times New Roman" panose="02020603050405020304" pitchFamily="18" charset="0"/>
              </a:rPr>
              <a:t>- Nhà viết kịch thiên tài của nhân loại thời Phục Hưng, sinh tại thị trấn Xtra-phốt thuộc miền Tây Nam nước Anh. Gia cảnh sa sút, ông phải thôi học để mưu sinh.</a:t>
            </a:r>
            <a:endParaRPr lang="en-US" altLang="en-US" dirty="0">
              <a:solidFill>
                <a:srgbClr val="000000"/>
              </a:solidFill>
              <a:latin typeface="Times New Roman" panose="02020603050405020304" pitchFamily="18" charset="0"/>
            </a:endParaRPr>
          </a:p>
          <a:p>
            <a:pPr marL="0" lvl="0" indent="0" algn="just" eaLnBrk="1" hangingPunct="1">
              <a:lnSpc>
                <a:spcPct val="150000"/>
              </a:lnSpc>
              <a:spcBef>
                <a:spcPct val="0"/>
              </a:spcBef>
              <a:buFontTx/>
              <a:buNone/>
            </a:pPr>
            <a:r>
              <a:rPr lang="en-US" altLang="en-US" dirty="0">
                <a:solidFill>
                  <a:srgbClr val="000000"/>
                </a:solidFill>
                <a:latin typeface="Times New Roman" panose="02020603050405020304" pitchFamily="18" charset="0"/>
              </a:rPr>
              <a:t>- Năm 1585, ông lên Luân Đôn để kiếm sống và giúp việc cho đoàn kịch của Hầu tước Xtow-ren-giơ (sau trở thành nhà hát Địa cầu).</a:t>
            </a:r>
            <a:endParaRPr lang="en-US" altLang="en-US" dirty="0">
              <a:solidFill>
                <a:srgbClr val="000000"/>
              </a:solidFill>
              <a:latin typeface="Times New Roman" panose="02020603050405020304" pitchFamily="18" charset="0"/>
            </a:endParaRPr>
          </a:p>
          <a:p>
            <a:pPr marL="0" lvl="0" indent="0" algn="just" eaLnBrk="1" hangingPunct="1">
              <a:lnSpc>
                <a:spcPct val="150000"/>
              </a:lnSpc>
              <a:spcBef>
                <a:spcPct val="0"/>
              </a:spcBef>
              <a:buFontTx/>
              <a:buNone/>
            </a:pPr>
            <a:r>
              <a:rPr lang="en-US" altLang="en-US" dirty="0">
                <a:solidFill>
                  <a:srgbClr val="000000"/>
                </a:solidFill>
                <a:latin typeface="Times New Roman" panose="02020603050405020304" pitchFamily="18" charset="0"/>
              </a:rPr>
              <a:t>- Ông từ thân phận người giữ ngựa cho khách, soát vé, nhắc vở, đóng vai phụ,…. rồi trở thành diễn viên, nhà viết kịch và đạo diễn.</a:t>
            </a:r>
            <a:endParaRPr lang="en-US" altLang="en-US" sz="2400" dirty="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9"/>
          <p:cNvSpPr/>
          <p:nvPr/>
        </p:nvSpPr>
        <p:spPr>
          <a:xfrm>
            <a:off x="2619375" y="-76200"/>
            <a:ext cx="5329238" cy="9207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algn="ctr" eaLnBrk="1" hangingPunct="1">
              <a:lnSpc>
                <a:spcPct val="150000"/>
              </a:lnSpc>
              <a:spcBef>
                <a:spcPct val="0"/>
              </a:spcBef>
              <a:buFontTx/>
              <a:buNone/>
            </a:pPr>
            <a:r>
              <a:rPr lang="en-US" altLang="zh-CN" sz="4000" b="1" dirty="0">
                <a:solidFill>
                  <a:srgbClr val="733953"/>
                </a:solidFill>
                <a:latin typeface="Calibri" panose="020F0502020204030204" pitchFamily="34" charset="0"/>
              </a:rPr>
              <a:t>1. Tác giả (1564-1616)</a:t>
            </a:r>
            <a:endParaRPr lang="en-US" altLang="zh-CN" sz="4000" b="1" dirty="0">
              <a:solidFill>
                <a:srgbClr val="733953"/>
              </a:solidFill>
              <a:latin typeface="Calibri" panose="020F0502020204030204" pitchFamily="34" charset="0"/>
            </a:endParaRPr>
          </a:p>
        </p:txBody>
      </p:sp>
      <p:sp>
        <p:nvSpPr>
          <p:cNvPr id="5" name="TextBox 4"/>
          <p:cNvSpPr txBox="1"/>
          <p:nvPr/>
        </p:nvSpPr>
        <p:spPr>
          <a:xfrm>
            <a:off x="46638" y="886504"/>
            <a:ext cx="6860599" cy="5632311"/>
          </a:xfrm>
          <a:prstGeom prst="rect">
            <a:avLst/>
          </a:prstGeom>
          <a:noFill/>
        </p:spPr>
        <p:txBody>
          <a:bodyPr>
            <a:spAutoFit/>
          </a:bodyPr>
          <a:lstStyle/>
          <a:p>
            <a:pPr marR="0" algn="just" defTabSz="914400" eaLnBrk="1" fontAlgn="auto" hangingPunct="1">
              <a:lnSpc>
                <a:spcPct val="150000"/>
              </a:lnSpc>
              <a:spcBef>
                <a:spcPts val="0"/>
              </a:spcBef>
              <a:spcAft>
                <a:spcPts val="0"/>
              </a:spcAft>
              <a:buClrTx/>
              <a:buSzTx/>
              <a:buFontTx/>
              <a:buNone/>
              <a:defRPr/>
            </a:pP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Sự</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nghiệp</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biên</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kịch</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vĩ</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đại</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của</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ông</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gồm</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37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vở</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hài</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kịch</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bi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kịch</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chính</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kịch</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bằng</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thơ</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xen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văn</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xuôi</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trong</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đó</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có</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những</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vở</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thành</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kiệt</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tác</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i="1"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Rô</a:t>
            </a:r>
            <a:r>
              <a:rPr kumimoji="0" lang="en-US" sz="2400" i="1" kern="1200" cap="none" spc="0" normalizeH="0" baseline="0" noProof="0" dirty="0">
                <a:solidFill>
                  <a:prstClr val="black"/>
                </a:solidFill>
                <a:latin typeface="Times New Roman" panose="02020603050405020304" pitchFamily="18" charset="0"/>
                <a:ea typeface="Calibri" panose="020F0502020204030204" pitchFamily="34" charset="0"/>
                <a:cs typeface="+mn-cs"/>
              </a:rPr>
              <a:t>-</a:t>
            </a:r>
            <a:r>
              <a:rPr kumimoji="0" lang="en-US" sz="2400" i="1"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mê</a:t>
            </a:r>
            <a:r>
              <a:rPr kumimoji="0" lang="en-US" sz="2400" i="1" kern="1200" cap="none" spc="0" normalizeH="0" baseline="0" noProof="0" dirty="0">
                <a:solidFill>
                  <a:prstClr val="black"/>
                </a:solidFill>
                <a:latin typeface="Times New Roman" panose="02020603050405020304" pitchFamily="18" charset="0"/>
                <a:ea typeface="Calibri" panose="020F0502020204030204" pitchFamily="34" charset="0"/>
                <a:cs typeface="+mn-cs"/>
              </a:rPr>
              <a:t>-ô </a:t>
            </a:r>
            <a:r>
              <a:rPr kumimoji="0" lang="en-US" sz="2400" i="1"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và</a:t>
            </a:r>
            <a:r>
              <a:rPr kumimoji="0" lang="en-US" sz="2400" i="1"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i="1"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Giu</a:t>
            </a:r>
            <a:r>
              <a:rPr kumimoji="0" lang="en-US" sz="2400" i="1" kern="1200" cap="none" spc="0" normalizeH="0" baseline="0" noProof="0" dirty="0">
                <a:solidFill>
                  <a:prstClr val="black"/>
                </a:solidFill>
                <a:latin typeface="Times New Roman" panose="02020603050405020304" pitchFamily="18" charset="0"/>
                <a:ea typeface="Calibri" panose="020F0502020204030204" pitchFamily="34" charset="0"/>
                <a:cs typeface="+mn-cs"/>
              </a:rPr>
              <a:t>-li-et</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i="1"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Hăm</a:t>
            </a:r>
            <a:r>
              <a:rPr kumimoji="0" lang="en-US" sz="2400" i="1"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i="1"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lét</a:t>
            </a:r>
            <a:r>
              <a:rPr kumimoji="0" lang="en-US" sz="2400" i="1" kern="1200" cap="none" spc="0" normalizeH="0" baseline="0" noProof="0" dirty="0">
                <a:solidFill>
                  <a:prstClr val="black"/>
                </a:solidFill>
                <a:latin typeface="Times New Roman" panose="02020603050405020304" pitchFamily="18" charset="0"/>
                <a:ea typeface="Calibri" panose="020F0502020204030204" pitchFamily="34" charset="0"/>
                <a:cs typeface="+mn-cs"/>
              </a:rPr>
              <a:t>; Ô-ten-</a:t>
            </a:r>
            <a:r>
              <a:rPr kumimoji="0" lang="en-US" sz="2400" i="1"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lô</a:t>
            </a:r>
            <a:r>
              <a:rPr kumimoji="0" lang="en-US" sz="2400" i="1"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i="1"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Vua</a:t>
            </a:r>
            <a:r>
              <a:rPr kumimoji="0" lang="en-US" sz="2400" i="1" kern="1200" cap="none" spc="0" normalizeH="0" baseline="0" noProof="0" dirty="0">
                <a:solidFill>
                  <a:prstClr val="black"/>
                </a:solidFill>
                <a:latin typeface="Times New Roman" panose="02020603050405020304" pitchFamily="18" charset="0"/>
                <a:ea typeface="Calibri" panose="020F0502020204030204" pitchFamily="34" charset="0"/>
                <a:cs typeface="+mn-cs"/>
              </a:rPr>
              <a:t> Lia; </a:t>
            </a:r>
            <a:r>
              <a:rPr kumimoji="0" lang="en-US" sz="2400" i="1"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Người</a:t>
            </a:r>
            <a:r>
              <a:rPr kumimoji="0" lang="en-US" sz="2400" i="1"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i="1"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lái</a:t>
            </a:r>
            <a:r>
              <a:rPr kumimoji="0" lang="en-US" sz="2400" i="1"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i="1"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buôn</a:t>
            </a:r>
            <a:r>
              <a:rPr kumimoji="0" lang="en-US" sz="2400" i="1"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i="1"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thành</a:t>
            </a:r>
            <a:r>
              <a:rPr kumimoji="0" lang="en-US" sz="2400" i="1"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i="1"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Vơ-ni-dơ</a:t>
            </a:r>
            <a:r>
              <a:rPr kumimoji="0" lang="en-US" sz="2400" i="1"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i="1"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Giấc</a:t>
            </a:r>
            <a:r>
              <a:rPr kumimoji="0" lang="en-US" sz="2400" i="1"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i="1"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mộng</a:t>
            </a:r>
            <a:r>
              <a:rPr kumimoji="0" lang="en-US" sz="2400" i="1"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i="1"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đêm</a:t>
            </a:r>
            <a:r>
              <a:rPr kumimoji="0" lang="en-US" sz="2400" i="1"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i="1"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hè</a:t>
            </a:r>
            <a:r>
              <a:rPr kumimoji="0" lang="en-US" sz="2400" i="1" kern="1200" cap="none" spc="0" normalizeH="0" baseline="0" noProof="0" dirty="0">
                <a:solidFill>
                  <a:prstClr val="black"/>
                </a:solidFill>
                <a:latin typeface="Times New Roman" panose="02020603050405020304" pitchFamily="18" charset="0"/>
                <a:ea typeface="Calibri" panose="020F0502020204030204" pitchFamily="34" charset="0"/>
                <a:cs typeface="+mn-cs"/>
              </a:rPr>
              <a:t>; 12 </a:t>
            </a:r>
            <a:r>
              <a:rPr kumimoji="0" lang="en-US" sz="2400" i="1"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chiếc</a:t>
            </a:r>
            <a:r>
              <a:rPr kumimoji="0" lang="en-US" sz="2400" i="1"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i="1"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ghế</a:t>
            </a:r>
            <a:r>
              <a:rPr kumimoji="0" lang="en-US" sz="2400" i="1"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r>
              <a:rPr kumimoji="0" lang="en-US" sz="2400" i="1" kern="1200" cap="none" spc="0" normalizeH="0" baseline="0" noProof="0" dirty="0" err="1">
                <a:solidFill>
                  <a:prstClr val="black"/>
                </a:solidFill>
                <a:latin typeface="Times New Roman" panose="02020603050405020304" pitchFamily="18" charset="0"/>
                <a:ea typeface="Calibri" panose="020F0502020204030204" pitchFamily="34" charset="0"/>
                <a:cs typeface="+mn-cs"/>
              </a:rPr>
              <a:t>Xê</a:t>
            </a:r>
            <a:r>
              <a:rPr kumimoji="0" lang="en-US" sz="2400" i="1" kern="1200" cap="none" spc="0" normalizeH="0" baseline="0" noProof="0" dirty="0">
                <a:solidFill>
                  <a:prstClr val="black"/>
                </a:solidFill>
                <a:latin typeface="Times New Roman" panose="02020603050405020304" pitchFamily="18" charset="0"/>
                <a:ea typeface="Calibri" panose="020F0502020204030204" pitchFamily="34" charset="0"/>
                <a:cs typeface="+mn-cs"/>
              </a:rPr>
              <a:t>-da..</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rPr>
              <a:t>. </a:t>
            </a:r>
            <a:endPar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endParaRPr>
          </a:p>
          <a:p>
            <a:pPr marR="0" algn="just" defTabSz="914400" eaLnBrk="1" fontAlgn="auto" hangingPunct="1">
              <a:lnSpc>
                <a:spcPct val="150000"/>
              </a:lnSpc>
              <a:spcBef>
                <a:spcPts val="0"/>
              </a:spcBef>
              <a:spcAft>
                <a:spcPts val="0"/>
              </a:spcAft>
              <a:buClrTx/>
              <a:buSzTx/>
              <a:buFontTx/>
              <a:buNone/>
              <a:defRPr/>
            </a:pPr>
            <a:r>
              <a:rPr kumimoji="0" lang="en-US" sz="2400" kern="1200" cap="none" spc="0" normalizeH="0" baseline="0" noProof="0" dirty="0">
                <a:solidFill>
                  <a:srgbClr val="333333"/>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srgbClr val="333333"/>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Đặc</a:t>
            </a:r>
            <a:r>
              <a:rPr kumimoji="0" lang="en-US" sz="2400" kern="1200" cap="none" spc="0" normalizeH="0" baseline="0" noProof="0" dirty="0">
                <a:solidFill>
                  <a:srgbClr val="333333"/>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srgbClr val="333333"/>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điểm</a:t>
            </a:r>
            <a:r>
              <a:rPr kumimoji="0" lang="en-US" sz="2400" kern="1200" cap="none" spc="0" normalizeH="0" baseline="0" noProof="0" dirty="0">
                <a:solidFill>
                  <a:srgbClr val="333333"/>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srgbClr val="333333"/>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nghệ</a:t>
            </a:r>
            <a:r>
              <a:rPr kumimoji="0" lang="en-US" sz="2400" kern="1200" cap="none" spc="0" normalizeH="0" baseline="0" noProof="0" dirty="0">
                <a:solidFill>
                  <a:srgbClr val="333333"/>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srgbClr val="333333"/>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thuật</a:t>
            </a:r>
            <a:r>
              <a:rPr kumimoji="0" lang="en-US" sz="2400" kern="1200" cap="none" spc="0" normalizeH="0" baseline="0" noProof="0" dirty="0">
                <a:solidFill>
                  <a:srgbClr val="333333"/>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Ngôn</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dễ</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hiểu</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bình</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dị</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kết</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hợp</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với</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thức</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nghệ</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thuật</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như</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ẩn</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biểu</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đạt</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quan</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điểm</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nhận</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thức</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bản</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thân</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qua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chuyện</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tình</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huống</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nhân</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kern="1200" cap="none" spc="0" normalizeH="0" baseline="0" noProof="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vật</a:t>
            </a:r>
            <a:r>
              <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gn="just" defTabSz="914400" eaLnBrk="1" fontAlgn="auto" hangingPunct="1">
              <a:lnSpc>
                <a:spcPct val="150000"/>
              </a:lnSpc>
              <a:spcBef>
                <a:spcPts val="0"/>
              </a:spcBef>
              <a:spcAft>
                <a:spcPts val="0"/>
              </a:spcAft>
              <a:buClrTx/>
              <a:buSzTx/>
              <a:buFont typeface="Courier New" panose="02070309020205020404" pitchFamily="49" charset="0"/>
              <a:buChar char="o"/>
              <a:defRPr/>
            </a:pPr>
            <a:endParaRPr kumimoji="0" lang="en-US" sz="2400" kern="1200" cap="none" spc="0" normalizeH="0" baseline="0" noProof="0" dirty="0">
              <a:solidFill>
                <a:prstClr val="black"/>
              </a:solidFill>
              <a:latin typeface="Times New Roman" panose="02020603050405020304" pitchFamily="18" charset="0"/>
              <a:ea typeface="Calibri" panose="020F0502020204030204" pitchFamily="34" charset="0"/>
              <a:cs typeface="+mn-cs"/>
            </a:endParaRPr>
          </a:p>
        </p:txBody>
      </p:sp>
      <p:pic>
        <p:nvPicPr>
          <p:cNvPr id="9220" name="Picture 4"/>
          <p:cNvPicPr>
            <a:picLocks noChangeAspect="1"/>
          </p:cNvPicPr>
          <p:nvPr/>
        </p:nvPicPr>
        <p:blipFill>
          <a:blip r:embed="rId1"/>
          <a:stretch>
            <a:fillRect/>
          </a:stretch>
        </p:blipFill>
        <p:spPr>
          <a:xfrm>
            <a:off x="7061200" y="1311275"/>
            <a:ext cx="5084763" cy="38163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9"/>
          <p:cNvSpPr/>
          <p:nvPr/>
        </p:nvSpPr>
        <p:spPr>
          <a:xfrm>
            <a:off x="1930400" y="60325"/>
            <a:ext cx="8968740" cy="92202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algn="ctr" eaLnBrk="1" hangingPunct="1">
              <a:lnSpc>
                <a:spcPct val="150000"/>
              </a:lnSpc>
              <a:spcBef>
                <a:spcPct val="0"/>
              </a:spcBef>
              <a:buFontTx/>
              <a:buNone/>
            </a:pPr>
            <a:r>
              <a:rPr lang="en-US" altLang="zh-CN" sz="3600" b="1" dirty="0">
                <a:solidFill>
                  <a:srgbClr val="733953"/>
                </a:solidFill>
                <a:latin typeface="Calibri" panose="020F0502020204030204" pitchFamily="34" charset="0"/>
              </a:rPr>
              <a:t>2. Tác phẩm </a:t>
            </a:r>
            <a:r>
              <a:rPr lang="en-US" altLang="zh-CN" sz="3600" b="1" i="1" dirty="0">
                <a:solidFill>
                  <a:srgbClr val="733953"/>
                </a:solidFill>
                <a:latin typeface="Calibri" panose="020F0502020204030204" pitchFamily="34" charset="0"/>
              </a:rPr>
              <a:t>Người lái buôn thành Vơ-ni-dơ  </a:t>
            </a:r>
            <a:endParaRPr lang="en-US" altLang="zh-CN" sz="3600" b="1" i="1" dirty="0">
              <a:solidFill>
                <a:srgbClr val="733953"/>
              </a:solidFill>
              <a:latin typeface="Calibri" panose="020F0502020204030204" pitchFamily="34" charset="0"/>
            </a:endParaRPr>
          </a:p>
        </p:txBody>
      </p:sp>
      <p:graphicFrame>
        <p:nvGraphicFramePr>
          <p:cNvPr id="11267" name="Table 11266"/>
          <p:cNvGraphicFramePr/>
          <p:nvPr>
            <p:custDataLst>
              <p:tags r:id="rId1"/>
            </p:custDataLst>
          </p:nvPr>
        </p:nvGraphicFramePr>
        <p:xfrm>
          <a:off x="955040" y="1524000"/>
          <a:ext cx="10838180" cy="3409950"/>
        </p:xfrm>
        <a:graphic>
          <a:graphicData uri="http://schemas.openxmlformats.org/drawingml/2006/table">
            <a:tbl>
              <a:tblPr/>
              <a:tblGrid>
                <a:gridCol w="2247265"/>
                <a:gridCol w="8590915"/>
              </a:tblGrid>
              <a:tr h="45656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marL="457200" lvl="0" indent="0" algn="ctr" eaLnBrk="1" hangingPunct="1">
                        <a:lnSpc>
                          <a:spcPct val="107000"/>
                        </a:lnSpc>
                        <a:buNone/>
                      </a:pPr>
                      <a:r>
                        <a:rPr lang="en-US" altLang="en-US" sz="2800" b="1" dirty="0">
                          <a:latin typeface="Times New Roman" panose="02020603050405020304" pitchFamily="18" charset="0"/>
                          <a:cs typeface="Calibri" panose="020F0502020204030204" pitchFamily="34" charset="0"/>
                        </a:rPr>
                        <a:t>Tác phẩm</a:t>
                      </a:r>
                      <a:endParaRPr lang="en-US" altLang="en-US" sz="2800" b="1" dirty="0">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marL="457200" lvl="0" indent="0" algn="ctr" eaLnBrk="1" hangingPunct="1">
                        <a:lnSpc>
                          <a:spcPct val="107000"/>
                        </a:lnSpc>
                        <a:buNone/>
                      </a:pPr>
                      <a:r>
                        <a:rPr lang="en-US" altLang="en-US" sz="2800" b="1" dirty="0">
                          <a:latin typeface="Times New Roman" panose="02020603050405020304" pitchFamily="18" charset="0"/>
                          <a:cs typeface="Calibri" panose="020F0502020204030204" pitchFamily="34" charset="0"/>
                        </a:rPr>
                        <a:t>Trả lời</a:t>
                      </a:r>
                      <a:endParaRPr lang="en-US" altLang="en-US" sz="2800" b="1" dirty="0">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271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just" eaLnBrk="1" hangingPunct="1">
                        <a:lnSpc>
                          <a:spcPct val="115000"/>
                        </a:lnSpc>
                        <a:spcAft>
                          <a:spcPts val="800"/>
                        </a:spcAft>
                        <a:buNone/>
                      </a:pPr>
                      <a:r>
                        <a:rPr lang="en-US" altLang="en-US" sz="2800" b="1" dirty="0">
                          <a:latin typeface="Times New Roman" panose="02020603050405020304" pitchFamily="18" charset="0"/>
                          <a:cs typeface="Calibri" panose="020F0502020204030204" pitchFamily="34" charset="0"/>
                        </a:rPr>
                        <a:t>1.HCST, xuất xứ</a:t>
                      </a:r>
                      <a:endParaRPr lang="en-US" altLang="en-US" sz="2800" b="1" dirty="0">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marL="457200" lvl="0" indent="0" algn="just" eaLnBrk="1" hangingPunct="1">
                        <a:lnSpc>
                          <a:spcPct val="107000"/>
                        </a:lnSpc>
                        <a:buNone/>
                      </a:pPr>
                      <a:r>
                        <a:rPr lang="en-US" altLang="en-US" sz="2800" dirty="0">
                          <a:latin typeface="Times New Roman" panose="02020603050405020304" pitchFamily="18" charset="0"/>
                          <a:cs typeface="Calibri" panose="020F0502020204030204" pitchFamily="34" charset="0"/>
                        </a:rPr>
                        <a:t>Sáng tác giai đoạn 1596-1597, in lần đầu năm 1600, in trong William Shakespare – những vở kịch nổi tiếng. </a:t>
                      </a:r>
                      <a:endParaRPr lang="en-US" altLang="en-US" sz="2800" i="1" dirty="0">
                        <a:solidFill>
                          <a:srgbClr val="000000"/>
                        </a:solidFill>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82626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just" eaLnBrk="1" hangingPunct="1">
                        <a:lnSpc>
                          <a:spcPct val="115000"/>
                        </a:lnSpc>
                        <a:spcAft>
                          <a:spcPts val="800"/>
                        </a:spcAft>
                        <a:buNone/>
                      </a:pPr>
                      <a:r>
                        <a:rPr lang="en-US" altLang="en-US" sz="2800" b="1" dirty="0">
                          <a:latin typeface="Times New Roman" panose="02020603050405020304" pitchFamily="18" charset="0"/>
                          <a:cs typeface="Calibri" panose="020F0502020204030204" pitchFamily="34" charset="0"/>
                        </a:rPr>
                        <a:t>2. Cốt truyện</a:t>
                      </a:r>
                      <a:endParaRPr lang="en-US" altLang="en-US" sz="2800" b="1" dirty="0">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marL="457200" lvl="0" indent="0" algn="just" eaLnBrk="1" hangingPunct="1">
                        <a:lnSpc>
                          <a:spcPct val="107000"/>
                        </a:lnSpc>
                        <a:buNone/>
                      </a:pPr>
                      <a:r>
                        <a:rPr lang="en-US" altLang="en-US" sz="2800" dirty="0">
                          <a:latin typeface="Times New Roman" panose="02020603050405020304" pitchFamily="18" charset="0"/>
                          <a:ea typeface="Calibri" panose="020F0502020204030204" pitchFamily="34" charset="0"/>
                        </a:rPr>
                        <a:t>Được tác giả kế thừa từ truyện cổ dân gian, đặc biệt từ một truyện của nhà văn người Ý tên là Giô-va-ni Phi-ô-ren-ti-nô. Một số kiểu tình tiết từng xuất hiện trong các tác phẩm khác. </a:t>
                      </a:r>
                      <a:endParaRPr lang="en-US" altLang="en-US" sz="2800" dirty="0">
                        <a:latin typeface="Times New Roman" panose="02020603050405020304" pitchFamily="18" charset="0"/>
                        <a:ea typeface="Calibri" panose="020F050202020403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9"/>
          <p:cNvSpPr/>
          <p:nvPr/>
        </p:nvSpPr>
        <p:spPr>
          <a:xfrm>
            <a:off x="1930400" y="60325"/>
            <a:ext cx="8329613" cy="838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algn="ctr" eaLnBrk="1" hangingPunct="1">
              <a:lnSpc>
                <a:spcPct val="150000"/>
              </a:lnSpc>
              <a:spcBef>
                <a:spcPct val="0"/>
              </a:spcBef>
              <a:buFontTx/>
              <a:buNone/>
            </a:pPr>
            <a:r>
              <a:rPr lang="en-US" altLang="zh-CN" sz="3600" b="1" dirty="0">
                <a:solidFill>
                  <a:srgbClr val="733953"/>
                </a:solidFill>
                <a:latin typeface="Calibri" panose="020F0502020204030204" pitchFamily="34" charset="0"/>
              </a:rPr>
              <a:t>3. Đoạn trích </a:t>
            </a:r>
            <a:r>
              <a:rPr lang="en-US" altLang="zh-CN" sz="3600" b="1" i="1" dirty="0">
                <a:solidFill>
                  <a:srgbClr val="733953"/>
                </a:solidFill>
                <a:latin typeface="Calibri" panose="020F0502020204030204" pitchFamily="34" charset="0"/>
              </a:rPr>
              <a:t>Thực thi công lí  </a:t>
            </a:r>
            <a:endParaRPr lang="en-US" altLang="zh-CN" sz="3600" b="1" i="1" dirty="0">
              <a:solidFill>
                <a:srgbClr val="733953"/>
              </a:solidFill>
              <a:latin typeface="Calibri" panose="020F0502020204030204" pitchFamily="34" charset="0"/>
            </a:endParaRPr>
          </a:p>
        </p:txBody>
      </p:sp>
      <p:sp>
        <p:nvSpPr>
          <p:cNvPr id="5" name="Arrow: Bent-Up 4"/>
          <p:cNvSpPr/>
          <p:nvPr/>
        </p:nvSpPr>
        <p:spPr>
          <a:xfrm rot="5400000">
            <a:off x="1533525" y="2844800"/>
            <a:ext cx="1304925" cy="1482725"/>
          </a:xfrm>
          <a:prstGeom prst="bentUpArrow">
            <a:avLst>
              <a:gd name="adj1" fmla="val 32840"/>
              <a:gd name="adj2" fmla="val 25000"/>
              <a:gd name="adj3" fmla="val 35780"/>
            </a:avLst>
          </a:prstGeom>
          <a:solidFill>
            <a:srgbClr val="01B3C5">
              <a:tint val="50000"/>
              <a:hueOff val="0"/>
              <a:satOff val="0"/>
              <a:lumOff val="0"/>
              <a:alphaOff val="0"/>
            </a:srgbClr>
          </a:solidFill>
          <a:ln w="25400" cap="flat" cmpd="sng" algn="ctr">
            <a:solidFill>
              <a:srgbClr val="FFFFFF">
                <a:hueOff val="0"/>
                <a:satOff val="0"/>
                <a:lumOff val="0"/>
                <a:alphaOff val="0"/>
              </a:srgbClr>
            </a:solidFill>
            <a:prstDash val="solid"/>
          </a:ln>
          <a:effectLst/>
        </p:spPr>
      </p:sp>
      <p:sp>
        <p:nvSpPr>
          <p:cNvPr id="6" name="Freeform: Shape 5"/>
          <p:cNvSpPr/>
          <p:nvPr/>
        </p:nvSpPr>
        <p:spPr>
          <a:xfrm>
            <a:off x="1189038" y="1398588"/>
            <a:ext cx="2636838" cy="1536700"/>
          </a:xfrm>
          <a:custGeom>
            <a:avLst/>
            <a:gdLst>
              <a:gd name="connsiteX0" fmla="*/ 0 w 2194177"/>
              <a:gd name="connsiteY0" fmla="*/ 256027 h 1535853"/>
              <a:gd name="connsiteX1" fmla="*/ 256027 w 2194177"/>
              <a:gd name="connsiteY1" fmla="*/ 0 h 1535853"/>
              <a:gd name="connsiteX2" fmla="*/ 1938150 w 2194177"/>
              <a:gd name="connsiteY2" fmla="*/ 0 h 1535853"/>
              <a:gd name="connsiteX3" fmla="*/ 2194177 w 2194177"/>
              <a:gd name="connsiteY3" fmla="*/ 256027 h 1535853"/>
              <a:gd name="connsiteX4" fmla="*/ 2194177 w 2194177"/>
              <a:gd name="connsiteY4" fmla="*/ 1279826 h 1535853"/>
              <a:gd name="connsiteX5" fmla="*/ 1938150 w 2194177"/>
              <a:gd name="connsiteY5" fmla="*/ 1535853 h 1535853"/>
              <a:gd name="connsiteX6" fmla="*/ 256027 w 2194177"/>
              <a:gd name="connsiteY6" fmla="*/ 1535853 h 1535853"/>
              <a:gd name="connsiteX7" fmla="*/ 0 w 2194177"/>
              <a:gd name="connsiteY7" fmla="*/ 1279826 h 1535853"/>
              <a:gd name="connsiteX8" fmla="*/ 0 w 2194177"/>
              <a:gd name="connsiteY8" fmla="*/ 256027 h 153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177" h="1535853">
                <a:moveTo>
                  <a:pt x="0" y="256027"/>
                </a:moveTo>
                <a:cubicBezTo>
                  <a:pt x="0" y="114627"/>
                  <a:pt x="114627" y="0"/>
                  <a:pt x="256027" y="0"/>
                </a:cubicBezTo>
                <a:lnTo>
                  <a:pt x="1938150" y="0"/>
                </a:lnTo>
                <a:cubicBezTo>
                  <a:pt x="2079550" y="0"/>
                  <a:pt x="2194177" y="114627"/>
                  <a:pt x="2194177" y="256027"/>
                </a:cubicBezTo>
                <a:lnTo>
                  <a:pt x="2194177" y="1279826"/>
                </a:lnTo>
                <a:cubicBezTo>
                  <a:pt x="2194177" y="1421226"/>
                  <a:pt x="2079550" y="1535853"/>
                  <a:pt x="1938150" y="1535853"/>
                </a:cubicBezTo>
                <a:lnTo>
                  <a:pt x="256027" y="1535853"/>
                </a:lnTo>
                <a:cubicBezTo>
                  <a:pt x="114627" y="1535853"/>
                  <a:pt x="0" y="1421226"/>
                  <a:pt x="0" y="1279826"/>
                </a:cubicBezTo>
                <a:lnTo>
                  <a:pt x="0" y="256027"/>
                </a:lnTo>
                <a:close/>
              </a:path>
            </a:pathLst>
          </a:custGeom>
          <a:solidFill>
            <a:srgbClr val="01B3C5">
              <a:hueOff val="0"/>
              <a:satOff val="0"/>
              <a:lumOff val="0"/>
              <a:alphaOff val="0"/>
            </a:srgbClr>
          </a:solidFill>
          <a:ln w="25400" cap="flat" cmpd="sng" algn="ctr">
            <a:solidFill>
              <a:srgbClr val="FFFFFF">
                <a:hueOff val="0"/>
                <a:satOff val="0"/>
                <a:lumOff val="0"/>
                <a:alphaOff val="0"/>
              </a:srgbClr>
            </a:solidFill>
            <a:prstDash val="solid"/>
          </a:ln>
          <a:effectLst/>
        </p:spPr>
        <p:txBody>
          <a:bodyPr lIns="196908" tIns="196908" rIns="196908" bIns="196908" spcCol="1270" anchor="ctr"/>
          <a:lstStyle/>
          <a:p>
            <a:pPr marL="0" marR="0" lvl="0" indent="0" algn="ctr" defTabSz="1422400" rtl="0" eaLnBrk="1" fontAlgn="auto" latinLnBrk="0" hangingPunct="1">
              <a:lnSpc>
                <a:spcPct val="90000"/>
              </a:lnSpc>
              <a:spcBef>
                <a:spcPct val="0"/>
              </a:spcBef>
              <a:spcAft>
                <a:spcPct val="35000"/>
              </a:spcAft>
              <a:buClrTx/>
              <a:buSzTx/>
              <a:buFontTx/>
              <a:buNone/>
              <a:defRPr/>
            </a:pPr>
            <a:r>
              <a:rPr kumimoji="0" lang="en-US" sz="3200" b="1" i="0" u="none" strike="noStrike" kern="0" cap="none" spc="0" normalizeH="0" baseline="0" noProof="0" dirty="0">
                <a:ln>
                  <a:noFill/>
                </a:ln>
                <a:solidFill>
                  <a:srgbClr val="FFFFFF"/>
                </a:solidFill>
                <a:effectLst/>
                <a:uLnTx/>
                <a:uFillTx/>
                <a:latin typeface="Calibri" panose="020F0502020204030204"/>
                <a:ea typeface="+mn-ea"/>
                <a:cs typeface="+mn-cs"/>
              </a:rPr>
              <a:t>a. </a:t>
            </a:r>
            <a:r>
              <a:rPr kumimoji="0" lang="en-US" sz="3200" b="1" i="0" u="none" strike="noStrike" kern="0" cap="none" spc="0" normalizeH="0" baseline="0" noProof="0" dirty="0" err="1">
                <a:ln>
                  <a:noFill/>
                </a:ln>
                <a:solidFill>
                  <a:srgbClr val="FFFFFF"/>
                </a:solidFill>
                <a:effectLst/>
                <a:uLnTx/>
                <a:uFillTx/>
                <a:latin typeface="Calibri" panose="020F0502020204030204"/>
                <a:ea typeface="+mn-ea"/>
                <a:cs typeface="+mn-cs"/>
              </a:rPr>
              <a:t>Nhân</a:t>
            </a:r>
            <a:r>
              <a:rPr kumimoji="0" lang="en-US" sz="3200" b="1" i="0" u="none" strike="noStrike" kern="0" cap="none" spc="0" normalizeH="0" baseline="0" noProof="0" dirty="0">
                <a:ln>
                  <a:noFill/>
                </a:ln>
                <a:solidFill>
                  <a:srgbClr val="FFFFFF"/>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FFFFFF"/>
                </a:solidFill>
                <a:effectLst/>
                <a:uLnTx/>
                <a:uFillTx/>
                <a:latin typeface="Calibri" panose="020F0502020204030204"/>
                <a:ea typeface="+mn-ea"/>
                <a:cs typeface="+mn-cs"/>
              </a:rPr>
              <a:t>vật</a:t>
            </a:r>
            <a:endParaRPr kumimoji="0" lang="en-US" sz="32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8" name="Arrow: Bent-Up 7"/>
          <p:cNvSpPr/>
          <p:nvPr/>
        </p:nvSpPr>
        <p:spPr>
          <a:xfrm rot="5400000">
            <a:off x="3575050" y="4568825"/>
            <a:ext cx="1303338" cy="1484313"/>
          </a:xfrm>
          <a:prstGeom prst="bentUpArrow">
            <a:avLst>
              <a:gd name="adj1" fmla="val 32840"/>
              <a:gd name="adj2" fmla="val 25000"/>
              <a:gd name="adj3" fmla="val 35780"/>
            </a:avLst>
          </a:prstGeom>
          <a:solidFill>
            <a:srgbClr val="01B3C5">
              <a:tint val="50000"/>
              <a:hueOff val="0"/>
              <a:satOff val="0"/>
              <a:lumOff val="0"/>
              <a:alphaOff val="0"/>
            </a:srgbClr>
          </a:solidFill>
          <a:ln w="25400" cap="flat" cmpd="sng" algn="ctr">
            <a:solidFill>
              <a:srgbClr val="FFFFFF">
                <a:hueOff val="0"/>
                <a:satOff val="0"/>
                <a:lumOff val="0"/>
                <a:alphaOff val="0"/>
              </a:srgbClr>
            </a:solidFill>
            <a:prstDash val="solid"/>
          </a:ln>
          <a:effectLst/>
        </p:spPr>
      </p:sp>
      <p:sp>
        <p:nvSpPr>
          <p:cNvPr id="9" name="Freeform: Shape 8"/>
          <p:cNvSpPr/>
          <p:nvPr/>
        </p:nvSpPr>
        <p:spPr>
          <a:xfrm>
            <a:off x="2895600" y="3122613"/>
            <a:ext cx="2193925" cy="1536700"/>
          </a:xfrm>
          <a:custGeom>
            <a:avLst/>
            <a:gdLst>
              <a:gd name="connsiteX0" fmla="*/ 0 w 2194177"/>
              <a:gd name="connsiteY0" fmla="*/ 256027 h 1535853"/>
              <a:gd name="connsiteX1" fmla="*/ 256027 w 2194177"/>
              <a:gd name="connsiteY1" fmla="*/ 0 h 1535853"/>
              <a:gd name="connsiteX2" fmla="*/ 1938150 w 2194177"/>
              <a:gd name="connsiteY2" fmla="*/ 0 h 1535853"/>
              <a:gd name="connsiteX3" fmla="*/ 2194177 w 2194177"/>
              <a:gd name="connsiteY3" fmla="*/ 256027 h 1535853"/>
              <a:gd name="connsiteX4" fmla="*/ 2194177 w 2194177"/>
              <a:gd name="connsiteY4" fmla="*/ 1279826 h 1535853"/>
              <a:gd name="connsiteX5" fmla="*/ 1938150 w 2194177"/>
              <a:gd name="connsiteY5" fmla="*/ 1535853 h 1535853"/>
              <a:gd name="connsiteX6" fmla="*/ 256027 w 2194177"/>
              <a:gd name="connsiteY6" fmla="*/ 1535853 h 1535853"/>
              <a:gd name="connsiteX7" fmla="*/ 0 w 2194177"/>
              <a:gd name="connsiteY7" fmla="*/ 1279826 h 1535853"/>
              <a:gd name="connsiteX8" fmla="*/ 0 w 2194177"/>
              <a:gd name="connsiteY8" fmla="*/ 256027 h 153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177" h="1535853">
                <a:moveTo>
                  <a:pt x="0" y="256027"/>
                </a:moveTo>
                <a:cubicBezTo>
                  <a:pt x="0" y="114627"/>
                  <a:pt x="114627" y="0"/>
                  <a:pt x="256027" y="0"/>
                </a:cubicBezTo>
                <a:lnTo>
                  <a:pt x="1938150" y="0"/>
                </a:lnTo>
                <a:cubicBezTo>
                  <a:pt x="2079550" y="0"/>
                  <a:pt x="2194177" y="114627"/>
                  <a:pt x="2194177" y="256027"/>
                </a:cubicBezTo>
                <a:lnTo>
                  <a:pt x="2194177" y="1279826"/>
                </a:lnTo>
                <a:cubicBezTo>
                  <a:pt x="2194177" y="1421226"/>
                  <a:pt x="2079550" y="1535853"/>
                  <a:pt x="1938150" y="1535853"/>
                </a:cubicBezTo>
                <a:lnTo>
                  <a:pt x="256027" y="1535853"/>
                </a:lnTo>
                <a:cubicBezTo>
                  <a:pt x="114627" y="1535853"/>
                  <a:pt x="0" y="1421226"/>
                  <a:pt x="0" y="1279826"/>
                </a:cubicBezTo>
                <a:lnTo>
                  <a:pt x="0" y="256027"/>
                </a:lnTo>
                <a:close/>
              </a:path>
            </a:pathLst>
          </a:custGeom>
          <a:solidFill>
            <a:srgbClr val="01B3C5">
              <a:hueOff val="0"/>
              <a:satOff val="0"/>
              <a:lumOff val="0"/>
              <a:alphaOff val="0"/>
            </a:srgbClr>
          </a:solidFill>
          <a:ln w="25400" cap="flat" cmpd="sng" algn="ctr">
            <a:solidFill>
              <a:srgbClr val="FFFFFF">
                <a:hueOff val="0"/>
                <a:satOff val="0"/>
                <a:lumOff val="0"/>
                <a:alphaOff val="0"/>
              </a:srgbClr>
            </a:solidFill>
            <a:prstDash val="solid"/>
          </a:ln>
          <a:effectLst/>
        </p:spPr>
        <p:txBody>
          <a:bodyPr lIns="189288" tIns="189288" rIns="189288" bIns="189288" spcCol="1270" anchor="ctr"/>
          <a:lstStyle/>
          <a:p>
            <a:pPr marL="0" marR="0" lvl="0" indent="0" algn="ctr" defTabSz="1333500" rtl="0" eaLnBrk="1" fontAlgn="auto" latinLnBrk="0" hangingPunct="1">
              <a:lnSpc>
                <a:spcPct val="90000"/>
              </a:lnSpc>
              <a:spcBef>
                <a:spcPct val="0"/>
              </a:spcBef>
              <a:spcAft>
                <a:spcPct val="35000"/>
              </a:spcAft>
              <a:buClrTx/>
              <a:buSzTx/>
              <a:buFontTx/>
              <a:buNone/>
              <a:defRPr/>
            </a:pPr>
            <a:r>
              <a:rPr kumimoji="0" lang="en-US" sz="3000" b="1" i="0" u="none" strike="noStrike" kern="0" cap="none" spc="0" normalizeH="0" baseline="0" noProof="0" dirty="0">
                <a:ln>
                  <a:noFill/>
                </a:ln>
                <a:solidFill>
                  <a:srgbClr val="FFFFFF"/>
                </a:solidFill>
                <a:effectLst/>
                <a:uLnTx/>
                <a:uFillTx/>
                <a:latin typeface="Calibri" panose="020F0502020204030204"/>
                <a:ea typeface="+mn-ea"/>
                <a:cs typeface="+mn-cs"/>
              </a:rPr>
              <a:t>b. </a:t>
            </a:r>
            <a:r>
              <a:rPr kumimoji="0" lang="en-US" sz="3000" b="1" i="0" u="none" strike="noStrike" kern="0" cap="none" spc="0" normalizeH="0" baseline="0" noProof="0" dirty="0" err="1">
                <a:ln>
                  <a:noFill/>
                </a:ln>
                <a:solidFill>
                  <a:srgbClr val="FFFFFF"/>
                </a:solidFill>
                <a:effectLst/>
                <a:uLnTx/>
                <a:uFillTx/>
                <a:latin typeface="Calibri" panose="020F0502020204030204"/>
                <a:ea typeface="+mn-ea"/>
                <a:cs typeface="+mn-cs"/>
              </a:rPr>
              <a:t>Sự</a:t>
            </a:r>
            <a:r>
              <a:rPr kumimoji="0" lang="en-US" sz="3000" b="1" i="0" u="none" strike="noStrike" kern="0" cap="none" spc="0" normalizeH="0" baseline="0" noProof="0" dirty="0">
                <a:ln>
                  <a:noFill/>
                </a:ln>
                <a:solidFill>
                  <a:srgbClr val="FFFFFF"/>
                </a:solidFill>
                <a:effectLst/>
                <a:uLnTx/>
                <a:uFillTx/>
                <a:latin typeface="Calibri" panose="020F0502020204030204"/>
                <a:ea typeface="+mn-ea"/>
                <a:cs typeface="+mn-cs"/>
              </a:rPr>
              <a:t> </a:t>
            </a:r>
            <a:r>
              <a:rPr kumimoji="0" lang="en-US" sz="3000" b="1" i="0" u="none" strike="noStrike" kern="0" cap="none" spc="0" normalizeH="0" baseline="0" noProof="0" dirty="0" err="1">
                <a:ln>
                  <a:noFill/>
                </a:ln>
                <a:solidFill>
                  <a:srgbClr val="FFFFFF"/>
                </a:solidFill>
                <a:effectLst/>
                <a:uLnTx/>
                <a:uFillTx/>
                <a:latin typeface="Calibri" panose="020F0502020204030204"/>
                <a:ea typeface="+mn-ea"/>
                <a:cs typeface="+mn-cs"/>
              </a:rPr>
              <a:t>kiện</a:t>
            </a:r>
            <a:endParaRPr kumimoji="0" lang="en-US" sz="30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0" name="Freeform: Shape 9"/>
          <p:cNvSpPr/>
          <p:nvPr/>
        </p:nvSpPr>
        <p:spPr>
          <a:xfrm>
            <a:off x="4981575" y="3262313"/>
            <a:ext cx="6704013" cy="1239837"/>
          </a:xfrm>
          <a:custGeom>
            <a:avLst/>
            <a:gdLst>
              <a:gd name="txL" fmla="*/ 0 w 4138799"/>
              <a:gd name="txT" fmla="*/ 0 h 1241344"/>
              <a:gd name="txR" fmla="*/ 4138799 w 4138799"/>
              <a:gd name="txB" fmla="*/ 1241344 h 1241344"/>
            </a:gdLst>
            <a:ahLst/>
            <a:cxnLst>
              <a:cxn ang="0">
                <a:pos x="0" y="0"/>
              </a:cxn>
              <a:cxn ang="0">
                <a:pos x="317690839" y="0"/>
              </a:cxn>
              <a:cxn ang="0">
                <a:pos x="317690839" y="1227847"/>
              </a:cxn>
              <a:cxn ang="0">
                <a:pos x="0" y="1227847"/>
              </a:cxn>
              <a:cxn ang="0">
                <a:pos x="0" y="0"/>
              </a:cxn>
            </a:cxnLst>
            <a:rect l="txL" t="txT" r="txR" b="txB"/>
            <a:pathLst>
              <a:path w="4138799" h="1241344">
                <a:moveTo>
                  <a:pt x="0" y="0"/>
                </a:moveTo>
                <a:lnTo>
                  <a:pt x="4138799" y="0"/>
                </a:lnTo>
                <a:lnTo>
                  <a:pt x="4138799" y="1241344"/>
                </a:lnTo>
                <a:lnTo>
                  <a:pt x="0" y="1241344"/>
                </a:lnTo>
                <a:lnTo>
                  <a:pt x="0" y="0"/>
                </a:lnTo>
                <a:close/>
              </a:path>
            </a:pathLst>
          </a:custGeom>
          <a:noFill/>
          <a:ln w="9525">
            <a:noFill/>
          </a:ln>
        </p:spPr>
        <p:txBody>
          <a:bodyPr lIns="106680" tIns="106680" rIns="106680" bIns="106680"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285750" lvl="1" indent="-285750" algn="ctr" defTabSz="1244600" eaLnBrk="1" hangingPunct="1">
              <a:spcBef>
                <a:spcPct val="0"/>
              </a:spcBef>
              <a:spcAft>
                <a:spcPct val="15000"/>
              </a:spcAft>
              <a:buFontTx/>
              <a:buChar char="•"/>
            </a:pPr>
            <a:r>
              <a:rPr lang="en-US" altLang="en-US" sz="2800" dirty="0">
                <a:solidFill>
                  <a:srgbClr val="000000"/>
                </a:solidFill>
                <a:latin typeface="Times New Roman" panose="02020603050405020304" pitchFamily="18" charset="0"/>
              </a:rPr>
              <a:t>Cuộc đấu trí giữa Pooc-xi-a với Sai-lốc</a:t>
            </a:r>
            <a:endParaRPr lang="en-US" altLang="en-US" sz="2800" dirty="0">
              <a:solidFill>
                <a:srgbClr val="000000"/>
              </a:solidFill>
              <a:latin typeface="Times New Roman" panose="02020603050405020304" pitchFamily="18" charset="0"/>
            </a:endParaRPr>
          </a:p>
        </p:txBody>
      </p:sp>
      <p:sp>
        <p:nvSpPr>
          <p:cNvPr id="11" name="Freeform: Shape 10"/>
          <p:cNvSpPr/>
          <p:nvPr/>
        </p:nvSpPr>
        <p:spPr>
          <a:xfrm>
            <a:off x="4968875" y="4799013"/>
            <a:ext cx="2613025" cy="1536700"/>
          </a:xfrm>
          <a:custGeom>
            <a:avLst/>
            <a:gdLst>
              <a:gd name="connsiteX0" fmla="*/ 0 w 2194177"/>
              <a:gd name="connsiteY0" fmla="*/ 256027 h 1535853"/>
              <a:gd name="connsiteX1" fmla="*/ 256027 w 2194177"/>
              <a:gd name="connsiteY1" fmla="*/ 0 h 1535853"/>
              <a:gd name="connsiteX2" fmla="*/ 1938150 w 2194177"/>
              <a:gd name="connsiteY2" fmla="*/ 0 h 1535853"/>
              <a:gd name="connsiteX3" fmla="*/ 2194177 w 2194177"/>
              <a:gd name="connsiteY3" fmla="*/ 256027 h 1535853"/>
              <a:gd name="connsiteX4" fmla="*/ 2194177 w 2194177"/>
              <a:gd name="connsiteY4" fmla="*/ 1279826 h 1535853"/>
              <a:gd name="connsiteX5" fmla="*/ 1938150 w 2194177"/>
              <a:gd name="connsiteY5" fmla="*/ 1535853 h 1535853"/>
              <a:gd name="connsiteX6" fmla="*/ 256027 w 2194177"/>
              <a:gd name="connsiteY6" fmla="*/ 1535853 h 1535853"/>
              <a:gd name="connsiteX7" fmla="*/ 0 w 2194177"/>
              <a:gd name="connsiteY7" fmla="*/ 1279826 h 1535853"/>
              <a:gd name="connsiteX8" fmla="*/ 0 w 2194177"/>
              <a:gd name="connsiteY8" fmla="*/ 256027 h 153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177" h="1535853">
                <a:moveTo>
                  <a:pt x="0" y="256027"/>
                </a:moveTo>
                <a:cubicBezTo>
                  <a:pt x="0" y="114627"/>
                  <a:pt x="114627" y="0"/>
                  <a:pt x="256027" y="0"/>
                </a:cubicBezTo>
                <a:lnTo>
                  <a:pt x="1938150" y="0"/>
                </a:lnTo>
                <a:cubicBezTo>
                  <a:pt x="2079550" y="0"/>
                  <a:pt x="2194177" y="114627"/>
                  <a:pt x="2194177" y="256027"/>
                </a:cubicBezTo>
                <a:lnTo>
                  <a:pt x="2194177" y="1279826"/>
                </a:lnTo>
                <a:cubicBezTo>
                  <a:pt x="2194177" y="1421226"/>
                  <a:pt x="2079550" y="1535853"/>
                  <a:pt x="1938150" y="1535853"/>
                </a:cubicBezTo>
                <a:lnTo>
                  <a:pt x="256027" y="1535853"/>
                </a:lnTo>
                <a:cubicBezTo>
                  <a:pt x="114627" y="1535853"/>
                  <a:pt x="0" y="1421226"/>
                  <a:pt x="0" y="1279826"/>
                </a:cubicBezTo>
                <a:lnTo>
                  <a:pt x="0" y="256027"/>
                </a:lnTo>
                <a:close/>
              </a:path>
            </a:pathLst>
          </a:custGeom>
          <a:solidFill>
            <a:srgbClr val="01B3C5">
              <a:hueOff val="0"/>
              <a:satOff val="0"/>
              <a:lumOff val="0"/>
              <a:alphaOff val="0"/>
            </a:srgbClr>
          </a:solidFill>
          <a:ln w="25400" cap="flat" cmpd="sng" algn="ctr">
            <a:solidFill>
              <a:srgbClr val="FFFFFF">
                <a:hueOff val="0"/>
                <a:satOff val="0"/>
                <a:lumOff val="0"/>
                <a:alphaOff val="0"/>
              </a:srgbClr>
            </a:solidFill>
            <a:prstDash val="solid"/>
          </a:ln>
          <a:effectLst/>
        </p:spPr>
        <p:txBody>
          <a:bodyPr lIns="189288" tIns="189288" rIns="189288" bIns="189288" spcCol="1270" anchor="ctr"/>
          <a:lstStyle/>
          <a:p>
            <a:pPr marL="0" marR="0" lvl="0" indent="0" algn="ctr" defTabSz="1333500" rtl="0" eaLnBrk="1" fontAlgn="auto" latinLnBrk="0" hangingPunct="1">
              <a:lnSpc>
                <a:spcPct val="90000"/>
              </a:lnSpc>
              <a:spcBef>
                <a:spcPct val="0"/>
              </a:spcBef>
              <a:spcAft>
                <a:spcPct val="35000"/>
              </a:spcAft>
              <a:buClrTx/>
              <a:buSzTx/>
              <a:buFontTx/>
              <a:buNone/>
              <a:defRPr/>
            </a:pPr>
            <a:r>
              <a:rPr kumimoji="0" lang="en-US" sz="3000" b="1" i="0" u="none" strike="noStrike" kern="0" cap="none" spc="0" normalizeH="0" baseline="0" noProof="0" dirty="0">
                <a:ln>
                  <a:noFill/>
                </a:ln>
                <a:solidFill>
                  <a:srgbClr val="FFFFFF"/>
                </a:solidFill>
                <a:effectLst/>
                <a:uLnTx/>
                <a:uFillTx/>
                <a:latin typeface="Calibri" panose="020F0502020204030204"/>
                <a:ea typeface="+mn-ea"/>
                <a:cs typeface="+mn-cs"/>
              </a:rPr>
              <a:t>c. </a:t>
            </a:r>
            <a:r>
              <a:rPr kumimoji="0" lang="en-US" sz="3000" b="1" i="0" u="none" strike="noStrike" kern="0" cap="none" spc="0" normalizeH="0" baseline="0" noProof="0" dirty="0" err="1">
                <a:ln>
                  <a:noFill/>
                </a:ln>
                <a:solidFill>
                  <a:srgbClr val="FFFFFF"/>
                </a:solidFill>
                <a:effectLst/>
                <a:uLnTx/>
                <a:uFillTx/>
                <a:latin typeface="Calibri" panose="020F0502020204030204"/>
                <a:ea typeface="+mn-ea"/>
                <a:cs typeface="+mn-cs"/>
              </a:rPr>
              <a:t>Không</a:t>
            </a:r>
            <a:r>
              <a:rPr kumimoji="0" lang="en-US" sz="3000" b="1" i="0" u="none" strike="noStrike" kern="0" cap="none" spc="0" normalizeH="0" baseline="0" noProof="0" dirty="0">
                <a:ln>
                  <a:noFill/>
                </a:ln>
                <a:solidFill>
                  <a:srgbClr val="FFFFFF"/>
                </a:solidFill>
                <a:effectLst/>
                <a:uLnTx/>
                <a:uFillTx/>
                <a:latin typeface="Calibri" panose="020F0502020204030204"/>
                <a:ea typeface="+mn-ea"/>
                <a:cs typeface="+mn-cs"/>
              </a:rPr>
              <a:t> </a:t>
            </a:r>
            <a:r>
              <a:rPr kumimoji="0" lang="en-US" sz="3000" b="1" i="0" u="none" strike="noStrike" kern="0" cap="none" spc="0" normalizeH="0" baseline="0" noProof="0" dirty="0" err="1">
                <a:ln>
                  <a:noFill/>
                </a:ln>
                <a:solidFill>
                  <a:srgbClr val="FFFFFF"/>
                </a:solidFill>
                <a:effectLst/>
                <a:uLnTx/>
                <a:uFillTx/>
                <a:latin typeface="Calibri" panose="020F0502020204030204"/>
                <a:ea typeface="+mn-ea"/>
                <a:cs typeface="+mn-cs"/>
              </a:rPr>
              <a:t>gian</a:t>
            </a:r>
            <a:r>
              <a:rPr kumimoji="0" lang="en-US" sz="3000" b="1" i="0" u="none" strike="noStrike" kern="0" cap="none" spc="0" normalizeH="0" baseline="0" noProof="0" dirty="0">
                <a:ln>
                  <a:noFill/>
                </a:ln>
                <a:solidFill>
                  <a:srgbClr val="FFFFFF"/>
                </a:solidFill>
                <a:effectLst/>
                <a:uLnTx/>
                <a:uFillTx/>
                <a:latin typeface="Calibri" panose="020F0502020204030204"/>
                <a:ea typeface="+mn-ea"/>
                <a:cs typeface="+mn-cs"/>
              </a:rPr>
              <a:t> </a:t>
            </a:r>
            <a:r>
              <a:rPr kumimoji="0" lang="en-US" sz="3000" b="1" i="0" u="none" strike="noStrike" kern="0" cap="none" spc="0" normalizeH="0" baseline="0" noProof="0" dirty="0" err="1">
                <a:ln>
                  <a:noFill/>
                </a:ln>
                <a:solidFill>
                  <a:srgbClr val="FFFFFF"/>
                </a:solidFill>
                <a:effectLst/>
                <a:uLnTx/>
                <a:uFillTx/>
                <a:latin typeface="Calibri" panose="020F0502020204030204"/>
                <a:ea typeface="+mn-ea"/>
                <a:cs typeface="+mn-cs"/>
              </a:rPr>
              <a:t>và</a:t>
            </a:r>
            <a:r>
              <a:rPr kumimoji="0" lang="en-US" sz="3000" b="1" i="0" u="none" strike="noStrike" kern="0" cap="none" spc="0" normalizeH="0" baseline="0" noProof="0" dirty="0">
                <a:ln>
                  <a:noFill/>
                </a:ln>
                <a:solidFill>
                  <a:srgbClr val="FFFFFF"/>
                </a:solidFill>
                <a:effectLst/>
                <a:uLnTx/>
                <a:uFillTx/>
                <a:latin typeface="Calibri" panose="020F0502020204030204"/>
                <a:ea typeface="+mn-ea"/>
                <a:cs typeface="+mn-cs"/>
              </a:rPr>
              <a:t> </a:t>
            </a:r>
            <a:r>
              <a:rPr kumimoji="0" lang="en-US" sz="3000" b="1" i="0" u="none" strike="noStrike" kern="0" cap="none" spc="0" normalizeH="0" baseline="0" noProof="0" dirty="0" err="1">
                <a:ln>
                  <a:noFill/>
                </a:ln>
                <a:solidFill>
                  <a:srgbClr val="FFFFFF"/>
                </a:solidFill>
                <a:effectLst/>
                <a:uLnTx/>
                <a:uFillTx/>
                <a:latin typeface="Calibri" panose="020F0502020204030204"/>
                <a:ea typeface="+mn-ea"/>
                <a:cs typeface="+mn-cs"/>
              </a:rPr>
              <a:t>thời</a:t>
            </a:r>
            <a:r>
              <a:rPr kumimoji="0" lang="en-US" sz="3000" b="1" i="0" u="none" strike="noStrike" kern="0" cap="none" spc="0" normalizeH="0" baseline="0" noProof="0" dirty="0">
                <a:ln>
                  <a:noFill/>
                </a:ln>
                <a:solidFill>
                  <a:srgbClr val="FFFFFF"/>
                </a:solidFill>
                <a:effectLst/>
                <a:uLnTx/>
                <a:uFillTx/>
                <a:latin typeface="Calibri" panose="020F0502020204030204"/>
                <a:ea typeface="+mn-ea"/>
                <a:cs typeface="+mn-cs"/>
              </a:rPr>
              <a:t> </a:t>
            </a:r>
            <a:r>
              <a:rPr kumimoji="0" lang="en-US" sz="3000" b="1" i="0" u="none" strike="noStrike" kern="0" cap="none" spc="0" normalizeH="0" baseline="0" noProof="0" dirty="0" err="1">
                <a:ln>
                  <a:noFill/>
                </a:ln>
                <a:solidFill>
                  <a:srgbClr val="FFFFFF"/>
                </a:solidFill>
                <a:effectLst/>
                <a:uLnTx/>
                <a:uFillTx/>
                <a:latin typeface="Calibri" panose="020F0502020204030204"/>
                <a:ea typeface="+mn-ea"/>
                <a:cs typeface="+mn-cs"/>
              </a:rPr>
              <a:t>gian</a:t>
            </a:r>
            <a:endParaRPr kumimoji="0" lang="en-US" sz="30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2" name="Freeform: Shape 11"/>
          <p:cNvSpPr/>
          <p:nvPr/>
        </p:nvSpPr>
        <p:spPr>
          <a:xfrm>
            <a:off x="7815263" y="4946650"/>
            <a:ext cx="3213100" cy="1241425"/>
          </a:xfrm>
          <a:custGeom>
            <a:avLst/>
            <a:gdLst>
              <a:gd name="connsiteX0" fmla="*/ 0 w 2222376"/>
              <a:gd name="connsiteY0" fmla="*/ 0 h 1241344"/>
              <a:gd name="connsiteX1" fmla="*/ 2222376 w 2222376"/>
              <a:gd name="connsiteY1" fmla="*/ 0 h 1241344"/>
              <a:gd name="connsiteX2" fmla="*/ 2222376 w 2222376"/>
              <a:gd name="connsiteY2" fmla="*/ 1241344 h 1241344"/>
              <a:gd name="connsiteX3" fmla="*/ 0 w 2222376"/>
              <a:gd name="connsiteY3" fmla="*/ 1241344 h 1241344"/>
              <a:gd name="connsiteX4" fmla="*/ 0 w 2222376"/>
              <a:gd name="connsiteY4" fmla="*/ 0 h 1241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376" h="1241344">
                <a:moveTo>
                  <a:pt x="0" y="0"/>
                </a:moveTo>
                <a:lnTo>
                  <a:pt x="2222376" y="0"/>
                </a:lnTo>
                <a:lnTo>
                  <a:pt x="2222376" y="1241344"/>
                </a:lnTo>
                <a:lnTo>
                  <a:pt x="0" y="1241344"/>
                </a:lnTo>
                <a:lnTo>
                  <a:pt x="0" y="0"/>
                </a:lnTo>
                <a:close/>
              </a:path>
            </a:pathLst>
          </a:custGeom>
          <a:noFill/>
          <a:ln>
            <a:noFill/>
          </a:ln>
          <a:effectLst/>
        </p:spPr>
        <p:txBody>
          <a:bodyPr lIns="137160" tIns="137160" rIns="137160" bIns="137160" spcCol="1270" anchor="ctr"/>
          <a:p>
            <a:pPr marL="285750" lvl="1" indent="-285750" defTabSz="1244600" eaLnBrk="1" hangingPunct="1">
              <a:lnSpc>
                <a:spcPct val="90000"/>
              </a:lnSpc>
              <a:spcAft>
                <a:spcPct val="15000"/>
              </a:spcAft>
              <a:buChar char="•"/>
            </a:pPr>
            <a:r>
              <a:rPr lang="en-US" altLang="x-none" sz="2800" dirty="0">
                <a:solidFill>
                  <a:srgbClr val="000000"/>
                </a:solidFill>
                <a:latin typeface="Times New Roman" panose="02020603050405020304" pitchFamily="18" charset="0"/>
                <a:cs typeface="Times New Roman" panose="02020603050405020304" pitchFamily="18" charset="0"/>
              </a:rPr>
              <a:t>Tại phiên tòa</a:t>
            </a:r>
            <a:r>
              <a:rPr lang="en-US" altLang="x-none" sz="2800" dirty="0">
                <a:latin typeface="Times New Roman" panose="02020603050405020304" pitchFamily="18" charset="0"/>
                <a:cs typeface="Times New Roman" panose="02020603050405020304" pitchFamily="18" charset="0"/>
              </a:rPr>
              <a:t>.</a:t>
            </a:r>
            <a:endParaRPr lang="en-US" altLang="x-none" sz="2800" dirty="0">
              <a:solidFill>
                <a:srgbClr val="000000"/>
              </a:solidFill>
              <a:latin typeface="Times New Roman" panose="02020603050405020304" pitchFamily="18" charset="0"/>
              <a:ea typeface="Times New Roman" panose="02020603050405020304" pitchFamily="18" charset="0"/>
            </a:endParaRPr>
          </a:p>
        </p:txBody>
      </p:sp>
      <p:sp>
        <p:nvSpPr>
          <p:cNvPr id="15370" name="TextBox 14"/>
          <p:cNvSpPr txBox="1"/>
          <p:nvPr/>
        </p:nvSpPr>
        <p:spPr>
          <a:xfrm>
            <a:off x="4122738" y="1951038"/>
            <a:ext cx="7116762" cy="368300"/>
          </a:xfrm>
          <a:prstGeom prst="rect">
            <a:avLst/>
          </a:prstGeom>
          <a:noFill/>
          <a:ln w="9525">
            <a:noFill/>
          </a:ln>
        </p:spPr>
        <p:txBody>
          <a:bodyPr lIns="106680" tIns="106680" rIns="106680" bIns="106680"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342900" lvl="0" indent="-342900" defTabSz="1244600">
              <a:lnSpc>
                <a:spcPct val="100000"/>
              </a:lnSpc>
              <a:spcBef>
                <a:spcPct val="0"/>
              </a:spcBef>
            </a:pPr>
            <a:r>
              <a:rPr lang="en-US" altLang="en-US" dirty="0"/>
              <a:t> </a:t>
            </a:r>
            <a:r>
              <a:rPr lang="en-US" altLang="en-US" dirty="0">
                <a:solidFill>
                  <a:srgbClr val="000000"/>
                </a:solidFill>
                <a:latin typeface="Times New Roman" panose="02020603050405020304" pitchFamily="18" charset="0"/>
              </a:rPr>
              <a:t>Poóc-xi-a, Gra-ti-a-nô, Ba-sa-ni-ô, Sai-lốc. </a:t>
            </a:r>
            <a:endParaRPr lang="en-US" altLang="en-US" dirty="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37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9" grpId="0" animBg="1"/>
      <p:bldP spid="10" grpId="0"/>
      <p:bldP spid="10" grpId="1"/>
      <p:bldP spid="11" grpId="0" animBg="1"/>
      <p:bldP spid="12" grpId="0"/>
      <p:bldP spid="12" grpId="1"/>
      <p:bldP spid="153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2"/>
          <p:cNvPicPr>
            <a:picLocks noChangeAspect="1"/>
          </p:cNvPicPr>
          <p:nvPr/>
        </p:nvPicPr>
        <p:blipFill>
          <a:blip r:embed="rId1"/>
          <a:stretch>
            <a:fillRect/>
          </a:stretch>
        </p:blipFill>
        <p:spPr>
          <a:xfrm>
            <a:off x="214313" y="107950"/>
            <a:ext cx="11763375" cy="6642100"/>
          </a:xfrm>
          <a:prstGeom prst="rect">
            <a:avLst/>
          </a:prstGeom>
          <a:noFill/>
          <a:ln w="9525">
            <a:noFill/>
          </a:ln>
        </p:spPr>
      </p:pic>
      <p:sp>
        <p:nvSpPr>
          <p:cNvPr id="5" name="矩形 11"/>
          <p:cNvSpPr/>
          <p:nvPr/>
        </p:nvSpPr>
        <p:spPr>
          <a:xfrm>
            <a:off x="1617663" y="768350"/>
            <a:ext cx="8588375" cy="4964113"/>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DengXian" charset="-122"/>
                <a:ea typeface="DengXian"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DengXian" charset="-122"/>
                <a:ea typeface="DengXian" charset="-122"/>
                <a:cs typeface="+mn-cs"/>
              </a:defRPr>
            </a:lvl5pPr>
          </a:lstStyle>
          <a:p>
            <a:pPr lvl="0" algn="ctr" eaLnBrk="1" hangingPunct="1">
              <a:buNone/>
            </a:pPr>
            <a:endParaRPr lang="zh-CN" altLang="en-US" dirty="0">
              <a:solidFill>
                <a:srgbClr val="FFFFFF"/>
              </a:solidFill>
              <a:latin typeface="Montserrat Medium" pitchFamily="2" charset="0"/>
              <a:ea typeface="字魂36号-正文宋楷"/>
              <a:sym typeface="字魂36号-正文宋楷"/>
            </a:endParaRPr>
          </a:p>
        </p:txBody>
      </p:sp>
      <p:sp>
        <p:nvSpPr>
          <p:cNvPr id="6" name="TextBox 27"/>
          <p:cNvSpPr txBox="1"/>
          <p:nvPr/>
        </p:nvSpPr>
        <p:spPr>
          <a:xfrm>
            <a:off x="5570538" y="1468438"/>
            <a:ext cx="1154112" cy="13239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eaLnBrk="1" hangingPunct="1">
              <a:lnSpc>
                <a:spcPct val="100000"/>
              </a:lnSpc>
              <a:spcBef>
                <a:spcPct val="0"/>
              </a:spcBef>
              <a:buFontTx/>
              <a:buNone/>
            </a:pPr>
            <a:r>
              <a:rPr lang="en-US" altLang="zh-CN" sz="8000" b="1" dirty="0">
                <a:solidFill>
                  <a:srgbClr val="FFFFFF"/>
                </a:solidFill>
                <a:latin typeface="Times New Roman" panose="02020603050405020304" pitchFamily="18" charset="0"/>
                <a:ea typeface="字魂36号-正文宋楷"/>
                <a:sym typeface="字魂36号-正文宋楷"/>
              </a:rPr>
              <a:t>II</a:t>
            </a:r>
            <a:endParaRPr lang="en-US" altLang="zh-CN" sz="8000" b="1" dirty="0">
              <a:solidFill>
                <a:srgbClr val="FFFFFF"/>
              </a:solidFill>
              <a:latin typeface="Times New Roman" panose="02020603050405020304" pitchFamily="18" charset="0"/>
              <a:ea typeface="字魂36号-正文宋楷"/>
              <a:sym typeface="字魂36号-正文宋楷"/>
            </a:endParaRPr>
          </a:p>
        </p:txBody>
      </p:sp>
      <p:sp>
        <p:nvSpPr>
          <p:cNvPr id="7" name="TextBox 28"/>
          <p:cNvSpPr txBox="1"/>
          <p:nvPr/>
        </p:nvSpPr>
        <p:spPr>
          <a:xfrm>
            <a:off x="3122613" y="3136900"/>
            <a:ext cx="5781675" cy="8318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DengXian" charset="-122"/>
                <a:ea typeface="DengXian"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DengXian" charset="-122"/>
                <a:ea typeface="DengXian"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DengXian" charset="-122"/>
                <a:ea typeface="DengXian"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DengXian" charset="-122"/>
                <a:ea typeface="DengXian" charset="-122"/>
                <a:cs typeface="+mn-cs"/>
              </a:defRPr>
            </a:lvl5pPr>
          </a:lstStyle>
          <a:p>
            <a:pPr marL="0" lvl="0" indent="0" algn="ctr" eaLnBrk="1" hangingPunct="1">
              <a:lnSpc>
                <a:spcPct val="100000"/>
              </a:lnSpc>
              <a:spcBef>
                <a:spcPct val="0"/>
              </a:spcBef>
              <a:buFontTx/>
              <a:buNone/>
            </a:pPr>
            <a:r>
              <a:rPr lang="en-US" altLang="zh-CN" sz="4800" b="1" dirty="0">
                <a:solidFill>
                  <a:srgbClr val="FFFFFF"/>
                </a:solidFill>
                <a:latin typeface="Calibri" panose="020F0502020204030204" pitchFamily="34" charset="0"/>
                <a:ea typeface="字魂36号-正文宋楷"/>
                <a:sym typeface="字魂36号-正文宋楷"/>
              </a:rPr>
              <a:t>ĐỌC – HIỂU VĂN BẢN</a:t>
            </a:r>
            <a:endParaRPr lang="en-US" altLang="zh-CN" sz="4800" b="1" dirty="0">
              <a:solidFill>
                <a:srgbClr val="FFFFFF"/>
              </a:solidFill>
              <a:latin typeface="Calibri" panose="020F0502020204030204" pitchFamily="34" charset="0"/>
              <a:ea typeface="字魂36号-正文宋楷"/>
              <a:sym typeface="字魂36号-正文宋楷"/>
            </a:endParaRPr>
          </a:p>
        </p:txBody>
      </p:sp>
      <p:cxnSp>
        <p:nvCxnSpPr>
          <p:cNvPr id="8" name="直接连接符 8"/>
          <p:cNvCxnSpPr/>
          <p:nvPr/>
        </p:nvCxnSpPr>
        <p:spPr>
          <a:xfrm>
            <a:off x="4967288" y="2792413"/>
            <a:ext cx="20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343" name="组合 12"/>
          <p:cNvGrpSpPr/>
          <p:nvPr/>
        </p:nvGrpSpPr>
        <p:grpSpPr>
          <a:xfrm>
            <a:off x="1757363" y="1363663"/>
            <a:ext cx="8347075" cy="3355975"/>
            <a:chOff x="2171700" y="1640353"/>
            <a:chExt cx="8346358" cy="3357097"/>
          </a:xfrm>
        </p:grpSpPr>
        <p:cxnSp>
          <p:nvCxnSpPr>
            <p:cNvPr id="10" name="直接连接符 13"/>
            <p:cNvCxnSpPr/>
            <p:nvPr/>
          </p:nvCxnSpPr>
          <p:spPr>
            <a:xfrm>
              <a:off x="2174875" y="1678466"/>
              <a:ext cx="834318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4"/>
            <p:cNvCxnSpPr/>
            <p:nvPr/>
          </p:nvCxnSpPr>
          <p:spPr>
            <a:xfrm>
              <a:off x="2174875" y="1640353"/>
              <a:ext cx="0" cy="74955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5"/>
            <p:cNvCxnSpPr/>
            <p:nvPr/>
          </p:nvCxnSpPr>
          <p:spPr>
            <a:xfrm>
              <a:off x="2171700" y="4954573"/>
              <a:ext cx="834318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6"/>
            <p:cNvCxnSpPr/>
            <p:nvPr/>
          </p:nvCxnSpPr>
          <p:spPr>
            <a:xfrm>
              <a:off x="2171700" y="4247899"/>
              <a:ext cx="0" cy="74955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7"/>
            <p:cNvCxnSpPr/>
            <p:nvPr/>
          </p:nvCxnSpPr>
          <p:spPr>
            <a:xfrm>
              <a:off x="10492660" y="1640353"/>
              <a:ext cx="0" cy="74955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8"/>
            <p:cNvCxnSpPr/>
            <p:nvPr/>
          </p:nvCxnSpPr>
          <p:spPr>
            <a:xfrm>
              <a:off x="10489485" y="4247899"/>
              <a:ext cx="0" cy="74955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000000"/>
                                          </p:val>
                                        </p:tav>
                                        <p:tav tm="100000">
                                          <p:val>
                                            <p:strVal val="#ppt_w"/>
                                          </p:val>
                                        </p:tav>
                                      </p:tavLst>
                                    </p:anim>
                                    <p:anim calcmode="lin" valueType="num">
                                      <p:cBhvr>
                                        <p:cTn id="8" dur="500" fill="hold"/>
                                        <p:tgtEl>
                                          <p:spTgt spid="6"/>
                                        </p:tgtEl>
                                        <p:attrNameLst>
                                          <p:attrName>ppt_h</p:attrName>
                                        </p:attrNameLst>
                                      </p:cBhvr>
                                      <p:tavLst>
                                        <p:tav tm="0">
                                          <p:val>
                                            <p:fltVal val="0.000000"/>
                                          </p:val>
                                        </p:tav>
                                        <p:tav tm="100000">
                                          <p:val>
                                            <p:strVal val="#ppt_h"/>
                                          </p:val>
                                        </p:tav>
                                      </p:tavLst>
                                    </p:anim>
                                    <p:anim calcmode="lin" valueType="num">
                                      <p:cBhvr>
                                        <p:cTn id="9" dur="500" fill="hold"/>
                                        <p:tgtEl>
                                          <p:spTgt spid="6"/>
                                        </p:tgtEl>
                                        <p:attrNameLst>
                                          <p:attrName>style.rotation</p:attrName>
                                        </p:attrNameLst>
                                      </p:cBhvr>
                                      <p:tavLst>
                                        <p:tav tm="0">
                                          <p:val>
                                            <p:fltVal val="90.000000"/>
                                          </p:val>
                                        </p:tav>
                                        <p:tav tm="100000">
                                          <p:val>
                                            <p:fltVal val="0.00000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p="http://schemas.openxmlformats.org/presentationml/2006/main">
  <p:tag name="TABLE_ENDDRAG_ORIGIN_RECT" val="853*261"/>
  <p:tag name="TABLE_ENDDRAG_RECT" val="81*95*853*261"/>
</p:tagLst>
</file>

<file path=ppt/theme/theme1.xml><?xml version="1.0" encoding="utf-8"?>
<a:theme xmlns:a="http://schemas.openxmlformats.org/drawingml/2006/main" name="AAAAAAAAAAAAAAAAAAAAAAAAAAA">
  <a:themeElements>
    <a:clrScheme name="自定义 1942">
      <a:dk1>
        <a:sysClr val="windowText" lastClr="000000"/>
      </a:dk1>
      <a:lt1>
        <a:sysClr val="window" lastClr="FFFFFF"/>
      </a:lt1>
      <a:dk2>
        <a:srgbClr val="C890A9"/>
      </a:dk2>
      <a:lt2>
        <a:srgbClr val="E7E6E6"/>
      </a:lt2>
      <a:accent1>
        <a:srgbClr val="C890A9"/>
      </a:accent1>
      <a:accent2>
        <a:srgbClr val="C890A9"/>
      </a:accent2>
      <a:accent3>
        <a:srgbClr val="C890A9"/>
      </a:accent3>
      <a:accent4>
        <a:srgbClr val="C890A9"/>
      </a:accent4>
      <a:accent5>
        <a:srgbClr val="C890A9"/>
      </a:accent5>
      <a:accent6>
        <a:srgbClr val="C890A9"/>
      </a:accent6>
      <a:hlink>
        <a:srgbClr val="C890A9"/>
      </a:hlink>
      <a:folHlink>
        <a:srgbClr val="C890A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AAAAAAAAAAAAAAAAAAAAAAAAAA">
  <a:themeElements>
    <a:clrScheme name="自定义 1942">
      <a:dk1>
        <a:sysClr val="windowText" lastClr="000000"/>
      </a:dk1>
      <a:lt1>
        <a:sysClr val="window" lastClr="FFFFFF"/>
      </a:lt1>
      <a:dk2>
        <a:srgbClr val="C890A9"/>
      </a:dk2>
      <a:lt2>
        <a:srgbClr val="E7E6E6"/>
      </a:lt2>
      <a:accent1>
        <a:srgbClr val="C890A9"/>
      </a:accent1>
      <a:accent2>
        <a:srgbClr val="C890A9"/>
      </a:accent2>
      <a:accent3>
        <a:srgbClr val="C890A9"/>
      </a:accent3>
      <a:accent4>
        <a:srgbClr val="C890A9"/>
      </a:accent4>
      <a:accent5>
        <a:srgbClr val="C890A9"/>
      </a:accent5>
      <a:accent6>
        <a:srgbClr val="C890A9"/>
      </a:accent6>
      <a:hlink>
        <a:srgbClr val="C890A9"/>
      </a:hlink>
      <a:folHlink>
        <a:srgbClr val="C890A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9036</Words>
  <Application>WPS Presentation</Application>
  <PresentationFormat/>
  <Paragraphs>198</Paragraphs>
  <Slides>24</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24</vt:i4>
      </vt:variant>
    </vt:vector>
  </HeadingPairs>
  <TitlesOfParts>
    <vt:vector size="40" baseType="lpstr">
      <vt:lpstr>Arial</vt:lpstr>
      <vt:lpstr>SimSun</vt:lpstr>
      <vt:lpstr>Wingdings</vt:lpstr>
      <vt:lpstr>DengXian</vt:lpstr>
      <vt:lpstr>DengXian Light</vt:lpstr>
      <vt:lpstr>Montserrat Medium</vt:lpstr>
      <vt:lpstr>Segoe Print</vt:lpstr>
      <vt:lpstr>Calibri</vt:lpstr>
      <vt:lpstr>字魂36号-正文宋楷</vt:lpstr>
      <vt:lpstr>Times New Roman</vt:lpstr>
      <vt:lpstr>Courier New</vt:lpstr>
      <vt:lpstr>Calibri</vt:lpstr>
      <vt:lpstr>Microsoft YaHei</vt:lpstr>
      <vt:lpstr>Arial Unicode MS</vt:lpstr>
      <vt:lpstr>AAAAAAAAAAAAAAAAAAAAAAAAAAA</vt:lpstr>
      <vt:lpstr>1_AAAAAAAAAAAAAAAAAAAAAAAAAAA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Viết đoạn văn (khoảng 150 chữ): Hãy lựa chọn để đối thoại với một trong các ý kiến sau đây. (Gợi ý: đồng tình, không đồng tình, lí do,…)</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WPS_1704367938</cp:lastModifiedBy>
  <cp:revision>17</cp:revision>
  <dcterms:created xsi:type="dcterms:W3CDTF">2018-10-24T07:59:00Z</dcterms:created>
  <dcterms:modified xsi:type="dcterms:W3CDTF">2024-10-04T14:14:29Z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1A27180891684525A51B93A8721519DE_12</vt:lpwstr>
  </property>
  <property fmtid="{D5CDD505-2E9C-101B-9397-08002B2CF9AE}" pid="3" name="KSOProductBuildVer">
    <vt:lpwstr>1033-12.2.0.18283</vt:lpwstr>
  </property>
</Properties>
</file>