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18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3"/>
  </p:handoutMasterIdLst>
  <p:sldIdLst>
    <p:sldId id="390" r:id="rId3"/>
    <p:sldId id="275" r:id="rId4"/>
    <p:sldId id="258" r:id="rId5"/>
    <p:sldId id="343" r:id="rId7"/>
    <p:sldId id="346" r:id="rId8"/>
    <p:sldId id="348" r:id="rId9"/>
    <p:sldId id="347" r:id="rId10"/>
    <p:sldId id="344" r:id="rId11"/>
    <p:sldId id="370" r:id="rId12"/>
    <p:sldId id="287" r:id="rId13"/>
    <p:sldId id="268" r:id="rId14"/>
    <p:sldId id="296" r:id="rId15"/>
    <p:sldId id="284" r:id="rId16"/>
    <p:sldId id="328" r:id="rId17"/>
    <p:sldId id="329" r:id="rId18"/>
    <p:sldId id="330" r:id="rId19"/>
    <p:sldId id="326" r:id="rId20"/>
    <p:sldId id="324" r:id="rId21"/>
    <p:sldId id="306" r:id="rId22"/>
    <p:sldId id="307" r:id="rId23"/>
    <p:sldId id="308" r:id="rId24"/>
    <p:sldId id="309" r:id="rId25"/>
    <p:sldId id="295" r:id="rId26"/>
    <p:sldId id="277" r:id="rId27"/>
    <p:sldId id="301" r:id="rId28"/>
    <p:sldId id="300" r:id="rId29"/>
    <p:sldId id="302" r:id="rId30"/>
    <p:sldId id="418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12C8C85-51F0-491E-9774-3900AFEF0FD7}"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 autoAdjust="0"/>
  </p:normalViewPr>
  <p:slideViewPr>
    <p:cSldViewPr snapToGrid="0" showGuides="1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customXml" Target="../customXml/item3.xml"/><Relationship Id="rId38" Type="http://schemas.openxmlformats.org/officeDocument/2006/relationships/customXml" Target="../customXml/item2.xml"/><Relationship Id="rId37" Type="http://schemas.openxmlformats.org/officeDocument/2006/relationships/customXml" Target="../customXml/item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cxnId="{F263CB70-A0F0-4379-859D-A89C0A08D474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cxnId="{F263CB70-A0F0-4379-859D-A89C0A08D474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cxnId="{0B567CBB-0D43-47C3-8E78-243B86897EAE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cxnId="{0B567CBB-0D43-47C3-8E78-243B86897EAE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cxnId="{AB6ED455-8B94-47BB-8799-B0B389A17752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cxnId="{AB6ED455-8B94-47BB-8799-B0B389A17752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cxnId="{AAC50393-B9A0-4179-BF4D-97EC3541C426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cxnId="{AAC50393-B9A0-4179-BF4D-97EC3541C426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9F4D4-733F-4473-9EB5-9FFB54C762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950F373-A680-4B14-9E20-D40573917282}" cxnId="{06520773-9028-45E8-A761-2C07E1D2ECA9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58846-6F38-435C-9AB9-87491382C7DF}" cxnId="{06520773-9028-45E8-A761-2C07E1D2ECA9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4"/>
      <dgm:spPr/>
    </dgm:pt>
    <dgm:pt modelId="{273611D0-63E6-4BEC-B434-C78FFBD3BF08}" type="pres">
      <dgm:prSet presAssocID="{9CBD4B7C-579C-44DE-A96B-0CFD293C80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5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5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4"/>
      <dgm:spPr/>
    </dgm:pt>
    <dgm:pt modelId="{8D4A9CCD-4E42-4729-9AC1-1C2400D208F1}" type="pres">
      <dgm:prSet presAssocID="{48B50054-18E9-4856-A63F-8E20EA6A1E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5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4"/>
      <dgm:spPr/>
    </dgm:pt>
    <dgm:pt modelId="{D28CC9D3-7BC6-44B4-A975-FF1E9B2369A4}" type="pres">
      <dgm:prSet presAssocID="{94AF8552-7778-4BC5-9D33-86FFCFA92D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5">
        <dgm:presLayoutVars>
          <dgm:chMax val="0"/>
          <dgm:chPref val="0"/>
        </dgm:presLayoutVars>
      </dgm:prSet>
      <dgm:spPr/>
    </dgm:pt>
    <dgm:pt modelId="{C2FF3A0F-41DD-45C5-8002-6B7F87E3CA0B}" type="pres">
      <dgm:prSet presAssocID="{4694CCEA-1174-4DD4-B739-73FF0F13045B}" presName="sibTrans" presStyleCnt="0"/>
      <dgm:spPr/>
    </dgm:pt>
    <dgm:pt modelId="{0417C6D5-0EC7-408F-A261-D8BB9F124C09}" type="pres">
      <dgm:prSet presAssocID="{4E29F4D4-733F-4473-9EB5-9FFB54C76206}" presName="compNode" presStyleCnt="0"/>
      <dgm:spPr/>
    </dgm:pt>
    <dgm:pt modelId="{6AEF8538-38EA-4749-9BB3-1946614CC883}" type="pres">
      <dgm:prSet presAssocID="{4E29F4D4-733F-4473-9EB5-9FFB54C76206}" presName="bgRect" presStyleLbl="bgShp" presStyleIdx="3" presStyleCnt="4"/>
      <dgm:spPr/>
    </dgm:pt>
    <dgm:pt modelId="{F44CCE1F-A99B-4B89-AB81-FCD4186876E1}" type="pres">
      <dgm:prSet presAssocID="{4E29F4D4-733F-4473-9EB5-9FFB54C7620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717760A4-75AF-4E59-AA84-E339232E3D8C}" type="pres">
      <dgm:prSet presAssocID="{4E29F4D4-733F-4473-9EB5-9FFB54C76206}" presName="spaceRect" presStyleCnt="0"/>
      <dgm:spPr/>
    </dgm:pt>
    <dgm:pt modelId="{9ED579E1-A4F3-436E-B8EA-6A10B4FB166F}" type="pres">
      <dgm:prSet presAssocID="{4E29F4D4-733F-4473-9EB5-9FFB54C7620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06520773-9028-45E8-A761-2C07E1D2ECA9}" srcId="{DEBF8287-44A3-4951-902F-5B2B204D4DF6}" destId="{4E29F4D4-733F-4473-9EB5-9FFB54C76206}" srcOrd="3" destOrd="0" parTransId="{1950F373-A680-4B14-9E20-D40573917282}" sibTransId="{16658846-6F38-435C-9AB9-87491382C7DF}"/>
    <dgm:cxn modelId="{ACFA9474-4779-44DB-940B-F78AA53E6884}" type="presOf" srcId="{4E29F4D4-733F-4473-9EB5-9FFB54C76206}" destId="{9ED579E1-A4F3-436E-B8EA-6A10B4FB166F}" srcOrd="0" destOrd="0" presId="urn:microsoft.com/office/officeart/2018/2/layout/IconVerticalSolidList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  <dgm:cxn modelId="{BAD22C6B-449D-4F89-B390-8BE7C524BE74}" type="presParOf" srcId="{1D2F4365-465D-44C7-B72C-0E23E31274C8}" destId="{C2FF3A0F-41DD-45C5-8002-6B7F87E3CA0B}" srcOrd="5" destOrd="0" presId="urn:microsoft.com/office/officeart/2018/2/layout/IconVerticalSolidList"/>
    <dgm:cxn modelId="{8AAF27AF-207E-4ED3-9F6F-0E03C944BC8E}" type="presParOf" srcId="{1D2F4365-465D-44C7-B72C-0E23E31274C8}" destId="{0417C6D5-0EC7-408F-A261-D8BB9F124C09}" srcOrd="6" destOrd="0" presId="urn:microsoft.com/office/officeart/2018/2/layout/IconVerticalSolidList"/>
    <dgm:cxn modelId="{AE8E3F3D-0445-4813-9D6B-724C683BFE6C}" type="presParOf" srcId="{0417C6D5-0EC7-408F-A261-D8BB9F124C09}" destId="{6AEF8538-38EA-4749-9BB3-1946614CC883}" srcOrd="0" destOrd="0" presId="urn:microsoft.com/office/officeart/2018/2/layout/IconVerticalSolidList"/>
    <dgm:cxn modelId="{AA8F064D-B51B-4D28-A591-DAA8C4E5ABA4}" type="presParOf" srcId="{0417C6D5-0EC7-408F-A261-D8BB9F124C09}" destId="{F44CCE1F-A99B-4B89-AB81-FCD4186876E1}" srcOrd="1" destOrd="0" presId="urn:microsoft.com/office/officeart/2018/2/layout/IconVerticalSolidList"/>
    <dgm:cxn modelId="{26B78935-E80C-4EAE-96A2-CE9DCD51CD04}" type="presParOf" srcId="{0417C6D5-0EC7-408F-A261-D8BB9F124C09}" destId="{717760A4-75AF-4E59-AA84-E339232E3D8C}" srcOrd="2" destOrd="0" presId="urn:microsoft.com/office/officeart/2018/2/layout/IconVerticalSolidList"/>
    <dgm:cxn modelId="{7285E2D9-1D15-40C6-AEF4-AAEF8712A2F7}" type="presParOf" srcId="{0417C6D5-0EC7-408F-A261-D8BB9F124C09}" destId="{9ED579E1-A4F3-436E-B8EA-6A10B4FB16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cxnId="{F263CB70-A0F0-4379-859D-A89C0A08D474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cxnId="{F263CB70-A0F0-4379-859D-A89C0A08D474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cxnId="{0B567CBB-0D43-47C3-8E78-243B86897EAE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cxnId="{0B567CBB-0D43-47C3-8E78-243B86897EAE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cxnId="{AB6ED455-8B94-47BB-8799-B0B389A17752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cxnId="{AB6ED455-8B94-47BB-8799-B0B389A17752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cxnId="{AAC50393-B9A0-4179-BF4D-97EC3541C426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cxnId="{AAC50393-B9A0-4179-BF4D-97EC3541C426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3"/>
      <dgm:spPr/>
    </dgm:pt>
    <dgm:pt modelId="{273611D0-63E6-4BEC-B434-C78FFBD3BF08}" type="pres">
      <dgm:prSet presAssocID="{9CBD4B7C-579C-44DE-A96B-0CFD293C80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4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4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3"/>
      <dgm:spPr/>
    </dgm:pt>
    <dgm:pt modelId="{8D4A9CCD-4E42-4729-9AC1-1C2400D208F1}" type="pres">
      <dgm:prSet presAssocID="{48B50054-18E9-4856-A63F-8E20EA6A1E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4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3"/>
      <dgm:spPr/>
    </dgm:pt>
    <dgm:pt modelId="{D28CC9D3-7BC6-44B4-A975-FF1E9B2369A4}" type="pres">
      <dgm:prSet presAssocID="{94AF8552-7778-4BC5-9D33-86FFCFA92D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724891" cy="4297680"/>
        <a:chOff x="0" y="0"/>
        <a:chExt cx="6724891" cy="4297680"/>
      </a:xfrm>
    </dsp:grpSpPr>
    <dsp:sp modelId="{AF305ABE-54BC-4AC3-976F-C8FEF38A289E}">
      <dsp:nvSpPr>
        <dsp:cNvPr id="3" name="Rounded Rectangle 2"/>
        <dsp:cNvSpPr/>
      </dsp:nvSpPr>
      <dsp:spPr bwMode="white">
        <a:xfrm>
          <a:off x="0" y="-50215"/>
          <a:ext cx="6724891" cy="904775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-50215"/>
        <a:ext cx="6724891" cy="904775"/>
      </dsp:txXfrm>
    </dsp:sp>
    <dsp:sp modelId="{273611D0-63E6-4BEC-B434-C78FFBD3BF08}">
      <dsp:nvSpPr>
        <dsp:cNvPr id="4" name="Rectangles 3"/>
        <dsp:cNvSpPr/>
      </dsp:nvSpPr>
      <dsp:spPr bwMode="white">
        <a:xfrm>
          <a:off x="273694" y="153359"/>
          <a:ext cx="497626" cy="497626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73694" y="153359"/>
        <a:ext cx="497626" cy="497626"/>
      </dsp:txXfrm>
    </dsp:sp>
    <dsp:sp modelId="{84F42734-139D-44BA-B563-B06540D96266}">
      <dsp:nvSpPr>
        <dsp:cNvPr id="5" name="Rectangles 4"/>
        <dsp:cNvSpPr/>
      </dsp:nvSpPr>
      <dsp:spPr bwMode="white">
        <a:xfrm>
          <a:off x="1045015" y="-50215"/>
          <a:ext cx="3026201" cy="100520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384" tIns="106384" rIns="106384" bIns="106384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015" y="-50215"/>
        <a:ext cx="3026201" cy="1005205"/>
      </dsp:txXfrm>
    </dsp:sp>
    <dsp:sp modelId="{CBE10570-2BBD-42C8-9DFE-7F324BFA0898}">
      <dsp:nvSpPr>
        <dsp:cNvPr id="6" name="Rectangles 5"/>
        <dsp:cNvSpPr/>
      </dsp:nvSpPr>
      <dsp:spPr bwMode="white">
        <a:xfrm>
          <a:off x="4071216" y="-50215"/>
          <a:ext cx="2653675" cy="90477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5755" tIns="95755" rIns="95755" bIns="95755" anchor="ctr"/>
        <a:lstStyle>
          <a:lvl1pPr algn="l">
            <a:defRPr sz="1800"/>
          </a:lvl1pPr>
          <a:lvl2pPr marL="171450" indent="-171450" algn="l">
            <a:defRPr sz="1800"/>
          </a:lvl2pPr>
          <a:lvl3pPr marL="342900" indent="-171450" algn="l">
            <a:defRPr sz="1800"/>
          </a:lvl3pPr>
          <a:lvl4pPr marL="514350" indent="-171450" algn="l">
            <a:defRPr sz="1800"/>
          </a:lvl4pPr>
          <a:lvl5pPr marL="685800" indent="-171450" algn="l">
            <a:defRPr sz="1800"/>
          </a:lvl5pPr>
          <a:lvl6pPr marL="857250" indent="-171450" algn="l">
            <a:defRPr sz="1800"/>
          </a:lvl6pPr>
          <a:lvl7pPr marL="1028700" indent="-171450" algn="l">
            <a:defRPr sz="1800"/>
          </a:lvl7pPr>
          <a:lvl8pPr marL="1200150" indent="-171450" algn="l">
            <a:defRPr sz="1800"/>
          </a:lvl8pPr>
          <a:lvl9pPr marL="1371600" indent="-171450" algn="l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1216" y="-50215"/>
        <a:ext cx="2653675" cy="904775"/>
      </dsp:txXfrm>
    </dsp:sp>
    <dsp:sp modelId="{E3D5AE28-4836-45A6-B96A-BA047FDC3256}">
      <dsp:nvSpPr>
        <dsp:cNvPr id="7" name="Rounded Rectangle 6"/>
        <dsp:cNvSpPr/>
      </dsp:nvSpPr>
      <dsp:spPr bwMode="white">
        <a:xfrm>
          <a:off x="0" y="1080753"/>
          <a:ext cx="6724891" cy="904775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1080753"/>
        <a:ext cx="6724891" cy="904775"/>
      </dsp:txXfrm>
    </dsp:sp>
    <dsp:sp modelId="{8D4A9CCD-4E42-4729-9AC1-1C2400D208F1}">
      <dsp:nvSpPr>
        <dsp:cNvPr id="8" name="Rectangles 7"/>
        <dsp:cNvSpPr/>
      </dsp:nvSpPr>
      <dsp:spPr bwMode="white">
        <a:xfrm>
          <a:off x="273694" y="1284328"/>
          <a:ext cx="497626" cy="497626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73694" y="1284328"/>
        <a:ext cx="497626" cy="497626"/>
      </dsp:txXfrm>
    </dsp:sp>
    <dsp:sp modelId="{C2951D7A-C47C-479D-BF62-73632534FC0F}">
      <dsp:nvSpPr>
        <dsp:cNvPr id="9" name="Rectangles 8"/>
        <dsp:cNvSpPr/>
      </dsp:nvSpPr>
      <dsp:spPr bwMode="white">
        <a:xfrm>
          <a:off x="1045015" y="1080753"/>
          <a:ext cx="5679876" cy="100520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384" tIns="106384" rIns="106384" bIns="106384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015" y="1080753"/>
        <a:ext cx="5679876" cy="1005205"/>
      </dsp:txXfrm>
    </dsp:sp>
    <dsp:sp modelId="{C015E7A1-AD33-4C51-A92A-05C13585DE4A}">
      <dsp:nvSpPr>
        <dsp:cNvPr id="10" name="Rounded Rectangle 9"/>
        <dsp:cNvSpPr/>
      </dsp:nvSpPr>
      <dsp:spPr bwMode="white">
        <a:xfrm>
          <a:off x="0" y="2211722"/>
          <a:ext cx="6724891" cy="904775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2211722"/>
        <a:ext cx="6724891" cy="904775"/>
      </dsp:txXfrm>
    </dsp:sp>
    <dsp:sp modelId="{D28CC9D3-7BC6-44B4-A975-FF1E9B2369A4}">
      <dsp:nvSpPr>
        <dsp:cNvPr id="11" name="Rectangles 10"/>
        <dsp:cNvSpPr/>
      </dsp:nvSpPr>
      <dsp:spPr bwMode="white">
        <a:xfrm>
          <a:off x="273694" y="2415296"/>
          <a:ext cx="497626" cy="497626"/>
        </a:xfrm>
        <a:prstGeom prst="rect">
          <a:avLst/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73694" y="2415296"/>
        <a:ext cx="497626" cy="497626"/>
      </dsp:txXfrm>
    </dsp:sp>
    <dsp:sp modelId="{3B365F3A-FE3F-4A15-928D-87266DB10D01}">
      <dsp:nvSpPr>
        <dsp:cNvPr id="12" name="Rectangles 11"/>
        <dsp:cNvSpPr/>
      </dsp:nvSpPr>
      <dsp:spPr bwMode="white">
        <a:xfrm>
          <a:off x="1045015" y="2211722"/>
          <a:ext cx="5679876" cy="100520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384" tIns="106384" rIns="106384" bIns="106384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015" y="2211722"/>
        <a:ext cx="5679876" cy="1005205"/>
      </dsp:txXfrm>
    </dsp:sp>
    <dsp:sp modelId="{6AEF8538-38EA-4749-9BB3-1946614CC883}">
      <dsp:nvSpPr>
        <dsp:cNvPr id="13" name="Rounded Rectangle 12"/>
        <dsp:cNvSpPr/>
      </dsp:nvSpPr>
      <dsp:spPr bwMode="white">
        <a:xfrm>
          <a:off x="0" y="3342690"/>
          <a:ext cx="6724891" cy="904775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3342690"/>
        <a:ext cx="6724891" cy="904775"/>
      </dsp:txXfrm>
    </dsp:sp>
    <dsp:sp modelId="{F44CCE1F-A99B-4B89-AB81-FCD4186876E1}">
      <dsp:nvSpPr>
        <dsp:cNvPr id="14" name="Rectangles 13"/>
        <dsp:cNvSpPr/>
      </dsp:nvSpPr>
      <dsp:spPr bwMode="white">
        <a:xfrm>
          <a:off x="273694" y="3546264"/>
          <a:ext cx="497626" cy="497626"/>
        </a:xfrm>
        <a:prstGeom prst="rect">
          <a:avLst/>
        </a:prstGeom>
        <a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73694" y="3546264"/>
        <a:ext cx="497626" cy="497626"/>
      </dsp:txXfrm>
    </dsp:sp>
    <dsp:sp modelId="{9ED579E1-A4F3-436E-B8EA-6A10B4FB166F}">
      <dsp:nvSpPr>
        <dsp:cNvPr id="15" name="Rectangles 14"/>
        <dsp:cNvSpPr/>
      </dsp:nvSpPr>
      <dsp:spPr bwMode="white">
        <a:xfrm>
          <a:off x="1045015" y="3342690"/>
          <a:ext cx="5679876" cy="100520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384" tIns="106384" rIns="106384" bIns="106384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>
            <a:solidFill>
              <a:schemeClr val="tx1"/>
            </a:solidFill>
          </a:endParaRPr>
        </a:p>
      </dsp:txBody>
      <dsp:txXfrm>
        <a:off x="1045015" y="3342690"/>
        <a:ext cx="5679876" cy="1005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724891" cy="4297680"/>
        <a:chOff x="0" y="0"/>
        <a:chExt cx="6724891" cy="4297680"/>
      </a:xfrm>
    </dsp:grpSpPr>
    <dsp:sp modelId="{AF305ABE-54BC-4AC3-976F-C8FEF38A289E}">
      <dsp:nvSpPr>
        <dsp:cNvPr id="3" name="Rounded Rectangle 2"/>
        <dsp:cNvSpPr/>
      </dsp:nvSpPr>
      <dsp:spPr bwMode="white">
        <a:xfrm>
          <a:off x="0" y="0"/>
          <a:ext cx="6724891" cy="1227909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6724891" cy="1227909"/>
      </dsp:txXfrm>
    </dsp:sp>
    <dsp:sp modelId="{273611D0-63E6-4BEC-B434-C78FFBD3BF08}">
      <dsp:nvSpPr>
        <dsp:cNvPr id="4" name="Rectangles 3"/>
        <dsp:cNvSpPr/>
      </dsp:nvSpPr>
      <dsp:spPr bwMode="white">
        <a:xfrm>
          <a:off x="371442" y="276279"/>
          <a:ext cx="675350" cy="675350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371442" y="276279"/>
        <a:ext cx="675350" cy="675350"/>
      </dsp:txXfrm>
    </dsp:sp>
    <dsp:sp modelId="{84F42734-139D-44BA-B563-B06540D96266}">
      <dsp:nvSpPr>
        <dsp:cNvPr id="5" name="Rectangles 4"/>
        <dsp:cNvSpPr/>
      </dsp:nvSpPr>
      <dsp:spPr bwMode="white">
        <a:xfrm>
          <a:off x="1418234" y="0"/>
          <a:ext cx="3026201" cy="1227909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29953" tIns="129953" rIns="129953" bIns="129953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8234" y="0"/>
        <a:ext cx="3026201" cy="1227909"/>
      </dsp:txXfrm>
    </dsp:sp>
    <dsp:sp modelId="{CBE10570-2BBD-42C8-9DFE-7F324BFA0898}">
      <dsp:nvSpPr>
        <dsp:cNvPr id="6" name="Rectangles 5"/>
        <dsp:cNvSpPr/>
      </dsp:nvSpPr>
      <dsp:spPr bwMode="white">
        <a:xfrm>
          <a:off x="4444435" y="0"/>
          <a:ext cx="2280456" cy="1227909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29953" tIns="129953" rIns="129953" bIns="129953" anchor="ctr"/>
        <a:lstStyle>
          <a:lvl1pPr algn="l">
            <a:defRPr sz="1800"/>
          </a:lvl1pPr>
          <a:lvl2pPr marL="171450" indent="-171450" algn="l">
            <a:defRPr sz="1800"/>
          </a:lvl2pPr>
          <a:lvl3pPr marL="342900" indent="-171450" algn="l">
            <a:defRPr sz="1800"/>
          </a:lvl3pPr>
          <a:lvl4pPr marL="514350" indent="-171450" algn="l">
            <a:defRPr sz="1800"/>
          </a:lvl4pPr>
          <a:lvl5pPr marL="685800" indent="-171450" algn="l">
            <a:defRPr sz="1800"/>
          </a:lvl5pPr>
          <a:lvl6pPr marL="857250" indent="-171450" algn="l">
            <a:defRPr sz="1800"/>
          </a:lvl6pPr>
          <a:lvl7pPr marL="1028700" indent="-171450" algn="l">
            <a:defRPr sz="1800"/>
          </a:lvl7pPr>
          <a:lvl8pPr marL="1200150" indent="-171450" algn="l">
            <a:defRPr sz="1800"/>
          </a:lvl8pPr>
          <a:lvl9pPr marL="1371600" indent="-171450" algn="l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4435" y="0"/>
        <a:ext cx="2280456" cy="1227909"/>
      </dsp:txXfrm>
    </dsp:sp>
    <dsp:sp modelId="{E3D5AE28-4836-45A6-B96A-BA047FDC3256}">
      <dsp:nvSpPr>
        <dsp:cNvPr id="7" name="Rounded Rectangle 6"/>
        <dsp:cNvSpPr/>
      </dsp:nvSpPr>
      <dsp:spPr bwMode="white">
        <a:xfrm>
          <a:off x="0" y="1534886"/>
          <a:ext cx="6724891" cy="1227909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1534886"/>
        <a:ext cx="6724891" cy="1227909"/>
      </dsp:txXfrm>
    </dsp:sp>
    <dsp:sp modelId="{8D4A9CCD-4E42-4729-9AC1-1C2400D208F1}">
      <dsp:nvSpPr>
        <dsp:cNvPr id="8" name="Rectangles 7"/>
        <dsp:cNvSpPr/>
      </dsp:nvSpPr>
      <dsp:spPr bwMode="white">
        <a:xfrm>
          <a:off x="371442" y="1811165"/>
          <a:ext cx="675350" cy="675350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371442" y="1811165"/>
        <a:ext cx="675350" cy="675350"/>
      </dsp:txXfrm>
    </dsp:sp>
    <dsp:sp modelId="{C2951D7A-C47C-479D-BF62-73632534FC0F}">
      <dsp:nvSpPr>
        <dsp:cNvPr id="9" name="Rectangles 8"/>
        <dsp:cNvSpPr/>
      </dsp:nvSpPr>
      <dsp:spPr bwMode="white">
        <a:xfrm>
          <a:off x="1418234" y="1534886"/>
          <a:ext cx="5306657" cy="1227909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29953" tIns="129953" rIns="129953" bIns="129953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8234" y="1534886"/>
        <a:ext cx="5306657" cy="1227909"/>
      </dsp:txXfrm>
    </dsp:sp>
    <dsp:sp modelId="{C015E7A1-AD33-4C51-A92A-05C13585DE4A}">
      <dsp:nvSpPr>
        <dsp:cNvPr id="10" name="Rounded Rectangle 9"/>
        <dsp:cNvSpPr/>
      </dsp:nvSpPr>
      <dsp:spPr bwMode="white">
        <a:xfrm>
          <a:off x="0" y="3069771"/>
          <a:ext cx="6724891" cy="1227909"/>
        </a:xfrm>
        <a:prstGeom prst="roundRect">
          <a:avLst>
            <a:gd name="adj" fmla="val 10000"/>
          </a:avLst>
        </a:prstGeom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0" y="3069771"/>
        <a:ext cx="6724891" cy="1227909"/>
      </dsp:txXfrm>
    </dsp:sp>
    <dsp:sp modelId="{D28CC9D3-7BC6-44B4-A975-FF1E9B2369A4}">
      <dsp:nvSpPr>
        <dsp:cNvPr id="11" name="Rectangles 10"/>
        <dsp:cNvSpPr/>
      </dsp:nvSpPr>
      <dsp:spPr bwMode="white">
        <a:xfrm>
          <a:off x="371442" y="3346051"/>
          <a:ext cx="675350" cy="675350"/>
        </a:xfrm>
        <a:prstGeom prst="rect">
          <a:avLst/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371442" y="3346051"/>
        <a:ext cx="675350" cy="675350"/>
      </dsp:txXfrm>
    </dsp:sp>
    <dsp:sp modelId="{3B365F3A-FE3F-4A15-928D-87266DB10D01}">
      <dsp:nvSpPr>
        <dsp:cNvPr id="12" name="Rectangles 11"/>
        <dsp:cNvSpPr/>
      </dsp:nvSpPr>
      <dsp:spPr bwMode="white">
        <a:xfrm>
          <a:off x="1418234" y="3069771"/>
          <a:ext cx="5306657" cy="1227909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29953" tIns="129953" rIns="129953" bIns="129953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8234" y="3069771"/>
        <a:ext cx="5306657" cy="1227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/>
          <p:cNvPicPr>
            <a:picLocks noChangeAspect="1"/>
          </p:cNvPicPr>
          <p:nvPr userDrawn="1"/>
        </p:nvPicPr>
        <p:blipFill rotWithShape="1">
          <a:blip r:embed="rId2">
            <a:alphaModFix amt="44000"/>
          </a:blip>
          <a:srcRect/>
          <a:stretch>
            <a:fillRect/>
          </a:stretch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 hasCustomPrompt="1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/>
          <p:cNvPicPr>
            <a:picLocks noChangeAspect="1"/>
          </p:cNvPicPr>
          <p:nvPr userDrawn="1"/>
        </p:nvPicPr>
        <p:blipFill rotWithShape="1">
          <a:blip r:embed="rId2">
            <a:alphaModFix amt="44000"/>
          </a:blip>
          <a:srcRect/>
          <a:stretch>
            <a:fillRect/>
          </a:stretch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 hasCustomPrompt="1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366" y="2848956"/>
            <a:ext cx="2941209" cy="1470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/>
          <p:cNvPicPr>
            <a:picLocks noChangeAspect="1"/>
          </p:cNvPicPr>
          <p:nvPr userDrawn="1"/>
        </p:nvPicPr>
        <p:blipFill rotWithShape="1">
          <a:blip r:embed="rId2" cstate="print"/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/>
          <p:cNvSpPr txBox="1"/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9225" y="316254"/>
            <a:ext cx="11473551" cy="6225491"/>
            <a:chOff x="0" y="0"/>
            <a:chExt cx="5821765" cy="3158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solidFill>
              <a:srgbClr val="F9F7DC"/>
            </a:solidFill>
          </p:spPr>
          <p:txBody>
            <a:bodyPr/>
            <a:lstStyle/>
            <a:p>
              <a:endParaRPr lang="vi-VN" sz="120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370999" flipH="1">
            <a:off x="9604315" y="3708057"/>
            <a:ext cx="1922696" cy="2743200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914217" y="1549281"/>
            <a:ext cx="10819070" cy="3601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dirty="0">
                <a:solidFill>
                  <a:srgbClr val="763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 VÀ CÁC EM ĐẾN VỚI BÀI HỌC </a:t>
            </a:r>
            <a:endParaRPr lang="en-US" sz="5200" b="1" dirty="0">
              <a:solidFill>
                <a:srgbClr val="76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200" b="1" dirty="0">
                <a:solidFill>
                  <a:srgbClr val="763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HÔM NAY</a:t>
            </a:r>
            <a:endParaRPr lang="en-US" sz="5200" b="1" dirty="0">
              <a:solidFill>
                <a:srgbClr val="76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31498" y="-549614"/>
            <a:ext cx="2781445" cy="27432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98316">
            <a:off x="731661" y="672123"/>
            <a:ext cx="1080411" cy="127482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7667" y="1527744"/>
            <a:ext cx="6116714" cy="2550005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br>
              <a:rPr lang="en-US" sz="3600" dirty="0"/>
            </a:b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27430" y="856615"/>
          <a:ext cx="9809480" cy="5360035"/>
        </p:xfrm>
        <a:graphic>
          <a:graphicData uri="http://schemas.openxmlformats.org/drawingml/2006/table">
            <a:tbl>
              <a:tblPr firstRow="1" firstCol="1" bandRow="1"/>
              <a:tblGrid>
                <a:gridCol w="1992630"/>
                <a:gridCol w="4196715"/>
                <a:gridCol w="3620135"/>
              </a:tblGrid>
              <a:tr h="46545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i="1" u="none" strike="noStrike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400" b="1" i="1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MƠ HỒ</a:t>
                      </a:r>
                      <a:endParaRPr lang="vi-VN" sz="2400" b="1" i="1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2313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 b="1" i="0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400" b="1" i="0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Là hiện tượng câu hoặc đoạn văn, văn bản có những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nhau hoặc </a:t>
                      </a:r>
                      <a:r>
                        <a:rPr lang="vi-VN" sz="2400" kern="100" spc="4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thiếu nhất quán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vi-VN" sz="2400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không đầy đủ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, không phù hợp với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endParaRPr lang="en-US" altLang="vi-VN" sz="2400" b="0" i="0" u="none" strike="noStrike" kern="100" spc="4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Là câu mắc lỗi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hoặc lỗi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khiến người nghe (người đọc) có thể hiểu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khác nhau, không đúng ý người nói (người viết), hoặc gây </a:t>
                      </a:r>
                      <a:r>
                        <a:rPr lang="vi-VN" sz="2400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hiểu lầm.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endParaRPr lang="vi-VN" sz="2400" b="0" i="0" u="none" strike="noStrike" kern="100" spc="4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461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Cần xác định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gây ra lỗi và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bằng các từ ngữ phù hợp, đảm bảo </a:t>
                      </a:r>
                      <a:r>
                        <a:rPr lang="vi-VN" sz="2400" kern="100" spc="4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tính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thống nhất và phù hợp</a:t>
                      </a:r>
                      <a:r>
                        <a:rPr lang="vi-VN" sz="2400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với tư duy cũng như thực tế khách quan. </a:t>
                      </a:r>
                      <a:endParaRPr lang="vi-VN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Người viết cần </a:t>
                      </a:r>
                      <a:r>
                        <a:rPr lang="en-US" alt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r>
                        <a:rPr lang="vi-VN" sz="2400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 những từ ngữ phù hợp để làm </a:t>
                      </a:r>
                      <a:r>
                        <a:rPr lang="vi-VN" sz="2400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+mn-ea"/>
                        </a:rPr>
                        <a:t>nổi bật thông báo duy nhất của câu, tránh hiểu lầm.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38225" y="878840"/>
          <a:ext cx="10276205" cy="5299293"/>
        </p:xfrm>
        <a:graphic>
          <a:graphicData uri="http://schemas.openxmlformats.org/drawingml/2006/table">
            <a:tbl>
              <a:tblPr firstRow="1" firstCol="1" bandRow="1"/>
              <a:tblGrid>
                <a:gridCol w="1039495"/>
                <a:gridCol w="5134610"/>
                <a:gridCol w="4102100"/>
              </a:tblGrid>
              <a:tr h="554990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400" b="1" i="1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CÂU MƠ HỒ</a:t>
                      </a:r>
                      <a:endParaRPr lang="vi-VN" sz="2400" b="1" i="1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18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hiện tượng câu hoặc đoạn văn, văn bản có những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thông tin, lập luận mâu thuẫn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nhau hoặc </a:t>
                      </a:r>
                      <a:r>
                        <a:rPr lang="vi-VN" sz="24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thiếu nhất quán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không đầy đủ,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không phù hợp với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lí lẽ thông thường và thực tế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400" b="0" i="0" u="none" strike="noStrike" kern="100" spc="4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câu mắc lỗi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dùng từ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hoặc lỗi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cấu tạo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khiến người nghe (người đọc) có thể hiểu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nhiều cách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 nhau, không đúng ý người nói (người viết), hoặc gây </a:t>
                      </a:r>
                      <a:r>
                        <a:rPr lang="vi-VN" sz="24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hiểu lầm. </a:t>
                      </a:r>
                      <a:endParaRPr lang="vi-VN" sz="2400" b="0" i="0" u="none" strike="noStrike" kern="100" spc="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1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Cần xác định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nguyên nhân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gây ra lỗi và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thay thế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bằng các từ ngữ phù hợp, đảm bảo </a:t>
                      </a:r>
                      <a:r>
                        <a:rPr lang="vi-VN" sz="24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tính thống nhất và phù hợp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với tư duy cũng như thực tế khách quan. </a:t>
                      </a:r>
                      <a:endParaRPr lang="vi-VN" sz="2400" b="0" i="0" u="none" strike="noStrike" kern="100" spc="4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Người viết cần </a:t>
                      </a:r>
                      <a:r>
                        <a:rPr lang="vi-VN" sz="24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những từ ngữ phù hợp để làm </a:t>
                      </a:r>
                      <a:r>
                        <a:rPr lang="vi-VN" sz="24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nổi bật thông báo duy nhất </a:t>
                      </a:r>
                      <a:r>
                        <a:rPr lang="vi-VN" sz="24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của câu, tránh hiểu lầm.</a:t>
                      </a:r>
                      <a:endParaRPr lang="vi-VN" sz="2400" b="0" i="0" u="none" strike="noStrike" kern="100" spc="4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907540" y="411480"/>
            <a:ext cx="4064000" cy="74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879475" y="23653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ên tài chỉ có 1% năng khiếu bẩm sinh, còn 99% là do khổ luyện&quot;: Luyện tập  có thực sự sẽ mang đến thành công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27" y="1947760"/>
            <a:ext cx="6961389" cy="38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014186" y="953312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9215" y="1146638"/>
            <a:ext cx="2956265" cy="996037"/>
          </a:xfrm>
        </p:spPr>
        <p:txBody>
          <a:bodyPr anchor="b"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919980" y="2496820"/>
            <a:ext cx="6254750" cy="1513840"/>
          </a:xfrm>
        </p:spPr>
        <p:txBody>
          <a:bodyPr>
            <a:noAutofit/>
          </a:bodyPr>
          <a:lstStyle/>
          <a:p>
            <a:r>
              <a:rPr lang="en-US" altLang="it-IT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trung vào câu: </a:t>
            </a:r>
            <a:r>
              <a:rPr lang="it-IT" sz="3200" i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3200" i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3200" i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gười cho vay sẽ được quyền lấy một cân thịt trên cơ thể người vay”</a:t>
            </a:r>
            <a:r>
              <a:rPr lang="vi-VN" sz="32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457200"/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Lời nhân vật Sai-lốc).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816101" y="1147022"/>
            <a:ext cx="6343130" cy="1085304"/>
          </a:xfrm>
        </p:spPr>
        <p:txBody>
          <a:bodyPr>
            <a:noAutofit/>
          </a:bodyPr>
          <a:lstStyle/>
          <a:p>
            <a:pPr>
              <a:buFontTx/>
            </a:pP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nói mắc lỗi lô gích vì chứa thông tin không đầy đủ</a:t>
            </a:r>
            <a:r>
              <a:rPr lang="en-US" alt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rõ ràng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3200" i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 một cân thịt trên cơ thể người vay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</a:pP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alt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cho vay 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 được phép lấy “một cân thịt” không hơn không kém và không được làm </a:t>
            </a:r>
            <a:r>
              <a:rPr lang="en-US" alt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 kể cả một giọt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máu.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Sai-lốc phải chịu thua</a:t>
            </a:r>
            <a:r>
              <a:rPr lang="en-US" alt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trước lập luận sắc bén của Poóc-xi-a. </a:t>
            </a:r>
            <a:endParaRPr lang="en-US" alt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1150" y="111760"/>
            <a:ext cx="518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85495" y="1066800"/>
          <a:ext cx="11406505" cy="4656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7940"/>
                <a:gridCol w="8838565"/>
              </a:tblGrid>
              <a:tr h="985520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 tập 2/a,b</a:t>
                      </a:r>
                      <a:endParaRPr lang="vi-VN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3645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 tập 2/c,d</a:t>
                      </a:r>
                      <a:endParaRPr lang="en-US" altLang="vi-VN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3645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 tập 3/a,b</a:t>
                      </a:r>
                      <a:endParaRPr lang="en-US" altLang="vi-VN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3645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vi-VN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 tập 3/ c,d</a:t>
                      </a:r>
                      <a:endParaRPr lang="en-US" altLang="vi-VN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20000"/>
          </a:bodyPr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9875" y="1589405"/>
            <a:ext cx="9533890" cy="552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 logic vì miêu tả thứ tự hoạt động không</a:t>
            </a: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phù hợp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thực tế.</a:t>
            </a:r>
            <a:endParaRPr 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539875" y="2182495"/>
            <a:ext cx="9031605" cy="101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-&gt; Cách sửa: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ta mở </a:t>
            </a:r>
            <a:r>
              <a:rPr lang="en-US" alt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cửa xe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ngồi vào ghế, </a:t>
            </a:r>
            <a:r>
              <a:rPr lang="en-US" alt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 khóa,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 xe</a:t>
            </a:r>
            <a:r>
              <a:rPr lang="en-US" alt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và l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ên đường.</a:t>
            </a:r>
            <a:endParaRPr lang="vi-VN" sz="28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559560" y="3429000"/>
            <a:ext cx="9514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 logic vì thông tin thiếu nhất quán: 3 tác giả + 1 tác phẩm.</a:t>
            </a:r>
            <a:endParaRPr 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788160" y="4029075"/>
            <a:ext cx="8255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-&gt; Cách sửa: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Bỏ</a:t>
            </a: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 Kiều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trong câu.</a:t>
            </a:r>
            <a:endParaRPr 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Box 5"/>
          <p:cNvSpPr txBox="1"/>
          <p:nvPr/>
        </p:nvSpPr>
        <p:spPr>
          <a:xfrm>
            <a:off x="1288415" y="1054735"/>
            <a:ext cx="9500235" cy="101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 logic vì thông tin mâu thuẫn: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vô số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(nhiều) &gt;&lt;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chỉ,phí công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56995" y="1984375"/>
            <a:ext cx="9569450" cy="101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-&gt; Cách sửa: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 từ “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vô số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bằng từ trái nghĩa: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một, vài, một vài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288415" y="3177540"/>
            <a:ext cx="9545955" cy="101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 logic vì thông tin mâu thuẫn: Uthat trong tù </a:t>
            </a: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(câu 1)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&gt;&lt; Vụ việc này kết thúc, Cha-la-sai tuyên bố kết hôn</a:t>
            </a: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(câu 4)</a:t>
            </a:r>
            <a:endParaRPr lang="en-US" altLang="vi-V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356995" y="4370705"/>
            <a:ext cx="9329420" cy="101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-&gt; Cách sửa:</a:t>
            </a:r>
            <a:r>
              <a:rPr lang="en-US" alt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Cha-la-sai tuyên bố, khi tất cả vụ việc này kết thúc, sẽ kết hôn với chàng U-thát của mình.</a:t>
            </a:r>
            <a:endParaRPr lang="vi-VN" sz="28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80770" y="1916430"/>
          <a:ext cx="9865360" cy="3473450"/>
        </p:xfrm>
        <a:graphic>
          <a:graphicData uri="http://schemas.openxmlformats.org/drawingml/2006/table">
            <a:tbl>
              <a:tblPr firstRow="1" firstCol="1" bandRow="1"/>
              <a:tblGrid>
                <a:gridCol w="3352165"/>
                <a:gridCol w="6513195"/>
              </a:tblGrid>
              <a:tr h="650875">
                <a:tc grid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altLang="en-US" sz="3200" b="1" dirty="0">
                          <a:latin typeface="Times New Roman" panose="02020603050405020304" pitchFamily="18" charset="0"/>
                        </a:rPr>
                        <a:t>a</a:t>
                      </a:r>
                      <a:endParaRPr lang="vi-VN" sz="3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53820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hại nhất.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lạ, độc đáo nhất.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875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dung dịch 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 hại nhất. 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63271" y="2554095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49042" y="1349859"/>
          <a:ext cx="9914880" cy="4157921"/>
        </p:xfrm>
        <a:graphic>
          <a:graphicData uri="http://schemas.openxmlformats.org/drawingml/2006/table">
            <a:tbl>
              <a:tblPr firstRow="1" firstCol="1" bandRow="1"/>
              <a:tblGrid>
                <a:gridCol w="1862834"/>
                <a:gridCol w="8052046"/>
              </a:tblGrid>
              <a:tr h="427891">
                <a:tc grid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altLang="en-US" sz="2800" b="1" dirty="0">
                          <a:latin typeface="Times New Roman" panose="02020603050405020304" pitchFamily="18" charset="0"/>
                        </a:rPr>
                        <a:t>b</a:t>
                      </a:r>
                      <a:endParaRPr lang="vi-VN" sz="28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119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 mới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 quan trọng ( nhấn mạnh LOẠI phương pháp học tập mới)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mới là quan trọng ( nhấn mạnh Ý NGHĨA của việc áp dụng phương pháp học tập)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 dụng phương pháp học tập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hiện đại</a:t>
                      </a: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 điều quan trọng.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58567" y="1440541"/>
          <a:ext cx="9914880" cy="3435634"/>
        </p:xfrm>
        <a:graphic>
          <a:graphicData uri="http://schemas.openxmlformats.org/drawingml/2006/table">
            <a:tbl>
              <a:tblPr firstRow="1" firstCol="1" bandRow="1"/>
              <a:tblGrid>
                <a:gridCol w="2706212"/>
                <a:gridCol w="7208668"/>
              </a:tblGrid>
              <a:tr h="468630">
                <a:tc grid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altLang="en-US" sz="2800" b="1" dirty="0">
                          <a:latin typeface="Times New Roman" panose="02020603050405020304" pitchFamily="18" charset="0"/>
                        </a:rPr>
                        <a:t>c</a:t>
                      </a:r>
                      <a:endParaRPr lang="vi-VN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ngồi hát say sưa theo ca sĩ.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hát ( là không gian diễn ra các hoạt động biểu diễn nghệ thuật) say sưa theo ca sĩ. 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 nhà đang hát say sưa theo ca sĩ.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6797" y="1302111"/>
          <a:ext cx="9914880" cy="3484366"/>
        </p:xfrm>
        <a:graphic>
          <a:graphicData uri="http://schemas.openxmlformats.org/drawingml/2006/table">
            <a:tbl>
              <a:tblPr firstRow="1" firstCol="1" bandRow="1"/>
              <a:tblGrid>
                <a:gridCol w="2706212"/>
                <a:gridCol w="7208668"/>
              </a:tblGrid>
              <a:tr h="427891">
                <a:tc grid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altLang="en-US" sz="2800" b="1" dirty="0">
                          <a:latin typeface="Times New Roman" panose="02020603050405020304" pitchFamily="18" charset="0"/>
                        </a:rPr>
                        <a:t>d</a:t>
                      </a:r>
                      <a:endParaRPr lang="vi-VN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 xem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</a:t>
                      </a:r>
                      <a:r>
                        <a:rPr lang="en-US" alt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xem 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trận đấu bóng, hàng trăm người ngồi xem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8259" y="798653"/>
            <a:ext cx="5166167" cy="52896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  <a:endParaRPr lang="en-US" sz="5400" b="1" kern="1200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4424" y="1712968"/>
            <a:ext cx="5166167" cy="343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973" y="68760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7586" y="1863262"/>
            <a:ext cx="3490732" cy="4297680"/>
          </a:xfrm>
        </p:spPr>
        <p:txBody>
          <a:bodyPr>
            <a:norm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 và viết báo cáo kết quả khảo sát về lỗi lô gích và lỗi diễn đạt mơ hồ trên một hoặc một số trang báo điện tử.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type="tbl" sz="quarter" idx="13"/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6475" y="1863015"/>
            <a:ext cx="58009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Vietnamnet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8285" y="2852344"/>
            <a:ext cx="2672178" cy="1153311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3102" y="306765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054" y="206603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type="tbl" sz="quarter" idx="13"/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03649" y="1863015"/>
            <a:ext cx="5323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 và các bạn (sưu tầm).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07101" y="0"/>
            <a:ext cx="5147789" cy="68580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730" y="0"/>
            <a:ext cx="51179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414655"/>
            <a:ext cx="6431280" cy="592201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6938645" y="347345"/>
            <a:ext cx="5133975" cy="61220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1616710" y="995680"/>
            <a:ext cx="8958580" cy="130175"/>
          </a:xfrm>
        </p:spPr>
        <p:txBody>
          <a:bodyPr anchor="b">
            <a:normAutofit fontScale="90000"/>
          </a:bodyPr>
          <a:lstStyle/>
          <a:p>
            <a:endParaRPr lang="en-US" sz="33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t="15535" r="-2" b="8567"/>
          <a:stretch>
            <a:fillRect/>
          </a:stretch>
        </p:blipFill>
        <p:spPr>
          <a:xfrm>
            <a:off x="1334770" y="1266825"/>
            <a:ext cx="9521825" cy="3764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025883"/>
            <a:ext cx="3837468" cy="551628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1991334">
            <a:off x="5096510" y="-69850"/>
            <a:ext cx="5556885" cy="5078095"/>
          </a:xfrm>
          <a:prstGeom prst="cloudCallout">
            <a:avLst>
              <a:gd name="adj1" fmla="val -75119"/>
              <a:gd name="adj2" fmla="val 40592"/>
            </a:avLst>
          </a:prstGeom>
          <a:solidFill>
            <a:schemeClr val="accent6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 txBox="1"/>
          <p:nvPr/>
        </p:nvSpPr>
        <p:spPr>
          <a:xfrm>
            <a:off x="5882640" y="1484226"/>
            <a:ext cx="5068445" cy="17742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808855"/>
            <a:ext cx="7332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cách hiểu của em 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những câu văn sau: 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942465" y="798195"/>
            <a:ext cx="8935720" cy="50603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59510" y="393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998" b="2"/>
          <a:stretch>
            <a:fillRect/>
          </a:stretch>
        </p:blipFill>
        <p:spPr bwMode="auto">
          <a:xfrm>
            <a:off x="1174750" y="732790"/>
            <a:ext cx="9408795" cy="5204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73455" y="882650"/>
            <a:ext cx="4696460" cy="45389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59510" y="393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998" b="2"/>
          <a:stretch>
            <a:fillRect/>
          </a:stretch>
        </p:blipFill>
        <p:spPr bwMode="auto">
          <a:xfrm>
            <a:off x="5579745" y="761365"/>
            <a:ext cx="5568950" cy="4660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99160" y="925830"/>
            <a:ext cx="5464175" cy="47199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666230" y="974725"/>
            <a:ext cx="4514850" cy="432181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Ba luật sư đã xin tham gia bảo vệ quyền lợi cho bé lớp 1 trường Gatewway bị tử vong</a:t>
            </a:r>
            <a:endParaRPr lang="en-US" sz="320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Ba luật sư tham gia bảo vệ quyền lợi cho bé lớp 1 trường Gatewway đã bị tử vong</a:t>
            </a:r>
            <a:endParaRPr lang="en-US" sz="320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998" b="2"/>
          <a:stretch>
            <a:fillRect/>
          </a:stretch>
        </p:blipFill>
        <p:spPr bwMode="auto">
          <a:xfrm>
            <a:off x="1238885" y="1148080"/>
            <a:ext cx="4851400" cy="268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500505" y="4020820"/>
            <a:ext cx="936053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Mỗi gia đình có hai con, vợ chồng hạnh phúc.</a:t>
            </a:r>
            <a:endParaRPr sz="320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320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Mỗi gia đình có hai con vợ thì chồng hạnh phúc.</a:t>
            </a:r>
            <a:endParaRPr lang="en-US" sz="320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819" y="759368"/>
            <a:ext cx="11638625" cy="53392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6025" y="2841625"/>
            <a:ext cx="10521315" cy="2286000"/>
          </a:xfrm>
          <a:noFill/>
        </p:spPr>
        <p:txBody>
          <a:bodyPr>
            <a:noAutofit/>
          </a:bodyPr>
          <a:lstStyle/>
          <a:p>
            <a:b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GÍCH, LỖI CÂU MƠ HỒ</a:t>
            </a:r>
            <a:b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CÁCH SỬA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475" y="1125855"/>
            <a:ext cx="53022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HÀI KỊCH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Google Shape;295;p37"/>
          <p:cNvSpPr txBox="1">
            <a:spLocks noGrp="1"/>
          </p:cNvSpPr>
          <p:nvPr>
            <p:ph type="subTitle" idx="1"/>
          </p:nvPr>
        </p:nvSpPr>
        <p:spPr>
          <a:xfrm>
            <a:off x="3193415" y="2165350"/>
            <a:ext cx="5805170" cy="4686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B. Thực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Việt:</a:t>
            </a:r>
            <a:endParaRPr lang="en-US" sz="4000" b="1" dirty="0" err="1">
              <a:solidFill>
                <a:srgbClr val="FF0000"/>
              </a:solidFill>
              <a:latin typeface="Times New Roman" panose="02020603050405020304" pitchFamily="18" charset="0"/>
              <a:ea typeface="Script" panose="000004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72*389"/>
  <p:tag name="TABLE_ENDDRAG_RECT" val="80*90*772*389"/>
</p:tagLst>
</file>

<file path=ppt/tags/tag2.xml><?xml version="1.0" encoding="utf-8"?>
<p:tagLst xmlns:p="http://schemas.openxmlformats.org/presentationml/2006/main">
  <p:tag name="TABLE_ENDDRAG_ORIGIN_RECT" val="809*417"/>
  <p:tag name="TABLE_ENDDRAG_RECT" val="81*69*809*417"/>
</p:tagLst>
</file>

<file path=ppt/tags/tag3.xml><?xml version="1.0" encoding="utf-8"?>
<p:tagLst xmlns:p="http://schemas.openxmlformats.org/presentationml/2006/main">
  <p:tag name="TABLE_ENDDRAG_ORIGIN_RECT" val="898*366"/>
  <p:tag name="TABLE_ENDDRAG_RECT" val="61*84*898*366"/>
</p:tagLst>
</file>

<file path=ppt/tags/tag4.xml><?xml version="1.0" encoding="utf-8"?>
<p:tagLst xmlns:p="http://schemas.openxmlformats.org/presentationml/2006/main">
  <p:tag name="TABLE_ENDDRAG_ORIGIN_RECT" val="776*258"/>
  <p:tag name="TABLE_ENDDRAG_RECT" val="85*151*776*258"/>
</p:tagLst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5.xml><?xml version="1.0" encoding="utf-8"?>
<ds:datastoreItem xmlns:ds="http://schemas.openxmlformats.org/officeDocument/2006/customXml" ds:itemID="{FB2D96AF-4C9E-4DD0-A165-CD22BB87D090}">
  <ds:schemaRefs/>
</ds:datastoreItem>
</file>

<file path=customXml/itemProps6.xml><?xml version="1.0" encoding="utf-8"?>
<ds:datastoreItem xmlns:ds="http://schemas.openxmlformats.org/officeDocument/2006/customXml" ds:itemID="{AA349358-775F-4CF9-9AE6-33A7901637EF}">
  <ds:schemaRefs/>
</ds:datastoreItem>
</file>

<file path=customXml/itemProps7.xml><?xml version="1.0" encoding="utf-8"?>
<ds:datastoreItem xmlns:ds="http://schemas.openxmlformats.org/officeDocument/2006/customXml" ds:itemID="{FAF1DBB7-4BA2-49E3-BEC8-A38406CA50E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{57E43D65-C6D8-4E2B-8F2C-809889422CB1}tf10081922_win32</Template>
  <TotalTime>0</TotalTime>
  <Words>3921</Words>
  <Application>WPS Presentation</Application>
  <PresentationFormat>Widescreen</PresentationFormat>
  <Paragraphs>183</Paragraphs>
  <Slides>29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SimSun</vt:lpstr>
      <vt:lpstr>Wingdings</vt:lpstr>
      <vt:lpstr>Times New Roman</vt:lpstr>
      <vt:lpstr>Times New Roman</vt:lpstr>
      <vt:lpstr>Script</vt:lpstr>
      <vt:lpstr>Brush Script MT</vt:lpstr>
      <vt:lpstr>Microsoft YaHei</vt:lpstr>
      <vt:lpstr>Arial Unicode MS</vt:lpstr>
      <vt:lpstr>Tisa Offc Serif Pro</vt:lpstr>
      <vt:lpstr>Segoe Print</vt:lpstr>
      <vt:lpstr>Quire Sans Pro Light</vt:lpstr>
      <vt:lpstr>Calibri</vt:lpstr>
      <vt:lpstr>Aptos</vt:lpstr>
      <vt:lpstr>Custom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LỖI LÔ GÍCH, LỖI CÂU MƠ HỒ VÀ CÁCH SỬA </vt:lpstr>
      <vt:lpstr> HÌNH THÀNH KIẾN THỨC </vt:lpstr>
      <vt:lpstr>PowerPoint 演示文稿</vt:lpstr>
      <vt:lpstr>PowerPoint 演示文稿</vt:lpstr>
      <vt:lpstr>PowerPoint 演示文稿</vt:lpstr>
      <vt:lpstr>BÀI TẬP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4</vt:lpstr>
      <vt:lpstr> CỦNG CỐ </vt:lpstr>
      <vt:lpstr>BÀI TẬP </vt:lpstr>
      <vt:lpstr>PowerPoint 演示文稿</vt:lpstr>
      <vt:lpstr>BÀI TẬP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Hồ Thị Hương Mai</dc:creator>
  <cp:lastModifiedBy>WPS_1704367938</cp:lastModifiedBy>
  <cp:revision>35</cp:revision>
  <dcterms:created xsi:type="dcterms:W3CDTF">2024-07-27T05:47:00Z</dcterms:created>
  <dcterms:modified xsi:type="dcterms:W3CDTF">2024-10-09T03:15:23Z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ABA5B264AF0A44C8B669BD7E62FA40BC_13</vt:lpwstr>
  </property>
  <property fmtid="{D5CDD505-2E9C-101B-9397-08002B2CF9AE}" pid="4" name="KSOProductBuildVer">
    <vt:lpwstr>1033-12.2.0.18283</vt:lpwstr>
  </property>
</Properties>
</file>