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7" r:id="rId2"/>
    <p:sldId id="443" r:id="rId3"/>
    <p:sldId id="435" r:id="rId4"/>
    <p:sldId id="482" r:id="rId5"/>
    <p:sldId id="438" r:id="rId6"/>
    <p:sldId id="459" r:id="rId7"/>
    <p:sldId id="433" r:id="rId8"/>
    <p:sldId id="467" r:id="rId9"/>
    <p:sldId id="436" r:id="rId10"/>
    <p:sldId id="431" r:id="rId11"/>
    <p:sldId id="440" r:id="rId12"/>
    <p:sldId id="461" r:id="rId13"/>
    <p:sldId id="442" r:id="rId14"/>
    <p:sldId id="469" r:id="rId15"/>
    <p:sldId id="462" r:id="rId16"/>
    <p:sldId id="449" r:id="rId17"/>
    <p:sldId id="470" r:id="rId18"/>
    <p:sldId id="444" r:id="rId19"/>
    <p:sldId id="448" r:id="rId20"/>
    <p:sldId id="432" r:id="rId21"/>
    <p:sldId id="464" r:id="rId22"/>
    <p:sldId id="446" r:id="rId23"/>
    <p:sldId id="447" r:id="rId24"/>
    <p:sldId id="472" r:id="rId25"/>
    <p:sldId id="480" r:id="rId26"/>
    <p:sldId id="473" r:id="rId27"/>
    <p:sldId id="481" r:id="rId28"/>
    <p:sldId id="474" r:id="rId29"/>
    <p:sldId id="475" r:id="rId30"/>
    <p:sldId id="476" r:id="rId31"/>
    <p:sldId id="477" r:id="rId32"/>
    <p:sldId id="478" r:id="rId33"/>
    <p:sldId id="479" r:id="rId34"/>
    <p:sldId id="294" r:id="rId35"/>
    <p:sldId id="318" r:id="rId36"/>
    <p:sldId id="46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1D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736" autoAdjust="0"/>
  </p:normalViewPr>
  <p:slideViewPr>
    <p:cSldViewPr snapToGrid="0">
      <p:cViewPr varScale="1">
        <p:scale>
          <a:sx n="67" d="100"/>
          <a:sy n="67" d="100"/>
        </p:scale>
        <p:origin x="129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9D8570-0FA2-4C78-A564-B77E18C7C74C}" type="doc">
      <dgm:prSet loTypeId="urn:microsoft.com/office/officeart/2008/layout/VerticalCurvedList" loCatId="list" qsTypeId="urn:microsoft.com/office/officeart/2005/8/quickstyle/3d2" qsCatId="3D" csTypeId="urn:microsoft.com/office/officeart/2005/8/colors/accent0_1" csCatId="mainScheme" phldr="1"/>
      <dgm:spPr/>
      <dgm:t>
        <a:bodyPr/>
        <a:lstStyle/>
        <a:p>
          <a:endParaRPr lang="en-US"/>
        </a:p>
      </dgm:t>
    </dgm:pt>
    <dgm:pt modelId="{982DA00E-19C9-4825-9405-66AE5C25FC1C}">
      <dgm:prSet custT="1"/>
      <dgm:spPr>
        <a:solidFill>
          <a:schemeClr val="accent5">
            <a:lumMod val="20000"/>
            <a:lumOff val="80000"/>
          </a:schemeClr>
        </a:solidFill>
      </dgm:spPr>
      <dgm:t>
        <a:bodyPr/>
        <a:lstStyle/>
        <a:p>
          <a:pPr rtl="0"/>
          <a:r>
            <a:rPr lang="en-US" sz="4000" dirty="0">
              <a:latin typeface="+mn-lt"/>
              <a:cs typeface="Arial" panose="020B0604020202020204" pitchFamily="34" charset="0"/>
            </a:rPr>
            <a:t>I. </a:t>
          </a:r>
          <a:r>
            <a:rPr lang="en-US" sz="4000" dirty="0" err="1">
              <a:latin typeface="+mn-lt"/>
              <a:cs typeface="Arial" panose="020B0604020202020204" pitchFamily="34" charset="0"/>
            </a:rPr>
            <a:t>Các</a:t>
          </a:r>
          <a:r>
            <a:rPr lang="en-US" sz="4000" dirty="0">
              <a:latin typeface="+mn-lt"/>
              <a:cs typeface="Arial" panose="020B0604020202020204" pitchFamily="34" charset="0"/>
            </a:rPr>
            <a:t> </a:t>
          </a:r>
          <a:r>
            <a:rPr lang="en-US" sz="4000" dirty="0" err="1">
              <a:latin typeface="+mn-lt"/>
              <a:cs typeface="Arial" panose="020B0604020202020204" pitchFamily="34" charset="0"/>
            </a:rPr>
            <a:t>cấp</a:t>
          </a:r>
          <a:r>
            <a:rPr lang="en-US" sz="4000" dirty="0">
              <a:latin typeface="+mn-lt"/>
              <a:cs typeface="Arial" panose="020B0604020202020204" pitchFamily="34" charset="0"/>
            </a:rPr>
            <a:t> </a:t>
          </a:r>
          <a:r>
            <a:rPr lang="en-US" sz="4000" dirty="0" err="1">
              <a:latin typeface="+mn-lt"/>
              <a:cs typeface="Arial" panose="020B0604020202020204" pitchFamily="34" charset="0"/>
            </a:rPr>
            <a:t>độ</a:t>
          </a:r>
          <a:r>
            <a:rPr lang="en-US" sz="4000" dirty="0">
              <a:latin typeface="+mn-lt"/>
              <a:cs typeface="Arial" panose="020B0604020202020204" pitchFamily="34" charset="0"/>
            </a:rPr>
            <a:t> </a:t>
          </a:r>
          <a:r>
            <a:rPr lang="en-US" sz="4000" dirty="0" err="1">
              <a:latin typeface="+mn-lt"/>
              <a:cs typeface="Arial" panose="020B0604020202020204" pitchFamily="34" charset="0"/>
            </a:rPr>
            <a:t>tổ</a:t>
          </a:r>
          <a:r>
            <a:rPr lang="en-US" sz="4000" dirty="0">
              <a:latin typeface="+mn-lt"/>
              <a:cs typeface="Arial" panose="020B0604020202020204" pitchFamily="34" charset="0"/>
            </a:rPr>
            <a:t> </a:t>
          </a:r>
          <a:r>
            <a:rPr lang="en-US" sz="4000" dirty="0" err="1">
              <a:latin typeface="+mn-lt"/>
              <a:cs typeface="Arial" panose="020B0604020202020204" pitchFamily="34" charset="0"/>
            </a:rPr>
            <a:t>chức</a:t>
          </a:r>
          <a:r>
            <a:rPr lang="en-US" sz="4000" dirty="0">
              <a:latin typeface="+mn-lt"/>
              <a:cs typeface="Arial" panose="020B0604020202020204" pitchFamily="34" charset="0"/>
            </a:rPr>
            <a:t> </a:t>
          </a:r>
          <a:r>
            <a:rPr lang="en-US" sz="4000" dirty="0" err="1">
              <a:latin typeface="+mn-lt"/>
              <a:cs typeface="Arial" panose="020B0604020202020204" pitchFamily="34" charset="0"/>
            </a:rPr>
            <a:t>của</a:t>
          </a:r>
          <a:r>
            <a:rPr lang="en-US" sz="4000" dirty="0">
              <a:latin typeface="+mn-lt"/>
              <a:cs typeface="Arial" panose="020B0604020202020204" pitchFamily="34" charset="0"/>
            </a:rPr>
            <a:t> </a:t>
          </a:r>
          <a:r>
            <a:rPr lang="en-US" sz="4000" dirty="0" err="1">
              <a:latin typeface="+mn-lt"/>
              <a:cs typeface="Arial" panose="020B0604020202020204" pitchFamily="34" charset="0"/>
            </a:rPr>
            <a:t>thế</a:t>
          </a:r>
          <a:r>
            <a:rPr lang="en-US" sz="4000" dirty="0">
              <a:latin typeface="+mn-lt"/>
              <a:cs typeface="Arial" panose="020B0604020202020204" pitchFamily="34" charset="0"/>
            </a:rPr>
            <a:t> </a:t>
          </a:r>
          <a:r>
            <a:rPr lang="en-US" sz="4000" dirty="0" err="1">
              <a:latin typeface="+mn-lt"/>
              <a:cs typeface="Arial" panose="020B0604020202020204" pitchFamily="34" charset="0"/>
            </a:rPr>
            <a:t>giới</a:t>
          </a:r>
          <a:r>
            <a:rPr lang="en-US" sz="4000" dirty="0">
              <a:latin typeface="+mn-lt"/>
              <a:cs typeface="Arial" panose="020B0604020202020204" pitchFamily="34" charset="0"/>
            </a:rPr>
            <a:t> </a:t>
          </a:r>
          <a:r>
            <a:rPr lang="en-US" sz="4000" dirty="0" err="1">
              <a:latin typeface="+mn-lt"/>
              <a:cs typeface="Arial" panose="020B0604020202020204" pitchFamily="34" charset="0"/>
            </a:rPr>
            <a:t>sống</a:t>
          </a:r>
          <a:endParaRPr lang="en-US" sz="4000" dirty="0">
            <a:latin typeface="+mn-lt"/>
            <a:cs typeface="Arial" panose="020B0604020202020204" pitchFamily="34" charset="0"/>
          </a:endParaRPr>
        </a:p>
      </dgm:t>
    </dgm:pt>
    <dgm:pt modelId="{0FB04316-4F96-4483-BEC9-4E1015FB2BF5}" type="parTrans" cxnId="{A9CBDABE-294A-4F42-ACBC-4C147F908F82}">
      <dgm:prSet/>
      <dgm:spPr/>
      <dgm:t>
        <a:bodyPr/>
        <a:lstStyle/>
        <a:p>
          <a:endParaRPr lang="en-US" sz="2800">
            <a:solidFill>
              <a:srgbClr val="0070C0"/>
            </a:solidFill>
            <a:latin typeface="+mn-lt"/>
            <a:cs typeface="Arial" panose="020B0604020202020204" pitchFamily="34" charset="0"/>
          </a:endParaRPr>
        </a:p>
      </dgm:t>
    </dgm:pt>
    <dgm:pt modelId="{CF3ABA6B-04B7-45FF-A5E3-748FFA7DC185}" type="sibTrans" cxnId="{A9CBDABE-294A-4F42-ACBC-4C147F908F82}">
      <dgm:prSet/>
      <dgm:spPr/>
      <dgm:t>
        <a:bodyPr/>
        <a:lstStyle/>
        <a:p>
          <a:endParaRPr lang="en-US" sz="2800">
            <a:solidFill>
              <a:srgbClr val="0070C0"/>
            </a:solidFill>
            <a:latin typeface="+mn-lt"/>
            <a:cs typeface="Arial" panose="020B0604020202020204" pitchFamily="34" charset="0"/>
          </a:endParaRPr>
        </a:p>
      </dgm:t>
    </dgm:pt>
    <dgm:pt modelId="{8D783CEB-8E09-4A0E-BCC9-3FB66C6F9825}">
      <dgm:prSet custT="1"/>
      <dgm:spPr>
        <a:solidFill>
          <a:schemeClr val="accent5">
            <a:lumMod val="20000"/>
            <a:lumOff val="80000"/>
          </a:schemeClr>
        </a:solidFill>
      </dgm:spPr>
      <dgm:t>
        <a:bodyPr/>
        <a:lstStyle/>
        <a:p>
          <a:pPr rtl="0"/>
          <a:r>
            <a:rPr lang="en-US" sz="4000" dirty="0">
              <a:latin typeface="+mn-lt"/>
              <a:cs typeface="Arial" panose="020B0604020202020204" pitchFamily="34" charset="0"/>
            </a:rPr>
            <a:t>II. </a:t>
          </a:r>
          <a:r>
            <a:rPr lang="en-US" sz="4000" dirty="0" err="1">
              <a:latin typeface="+mn-lt"/>
              <a:cs typeface="Arial" panose="020B0604020202020204" pitchFamily="34" charset="0"/>
            </a:rPr>
            <a:t>Đặc</a:t>
          </a:r>
          <a:r>
            <a:rPr lang="en-US" sz="4000" dirty="0">
              <a:latin typeface="+mn-lt"/>
              <a:cs typeface="Arial" panose="020B0604020202020204" pitchFamily="34" charset="0"/>
            </a:rPr>
            <a:t> </a:t>
          </a:r>
          <a:r>
            <a:rPr lang="en-US" sz="4000" dirty="0" err="1">
              <a:latin typeface="+mn-lt"/>
              <a:cs typeface="Arial" panose="020B0604020202020204" pitchFamily="34" charset="0"/>
            </a:rPr>
            <a:t>điểm</a:t>
          </a:r>
          <a:r>
            <a:rPr lang="en-US" sz="4000" dirty="0">
              <a:latin typeface="+mn-lt"/>
              <a:cs typeface="Arial" panose="020B0604020202020204" pitchFamily="34" charset="0"/>
            </a:rPr>
            <a:t> </a:t>
          </a:r>
          <a:r>
            <a:rPr lang="en-US" sz="4000" dirty="0" err="1">
              <a:latin typeface="+mn-lt"/>
              <a:cs typeface="Arial" panose="020B0604020202020204" pitchFamily="34" charset="0"/>
            </a:rPr>
            <a:t>chung</a:t>
          </a:r>
          <a:r>
            <a:rPr lang="en-US" sz="4000" dirty="0">
              <a:latin typeface="+mn-lt"/>
              <a:cs typeface="Arial" panose="020B0604020202020204" pitchFamily="34" charset="0"/>
            </a:rPr>
            <a:t> </a:t>
          </a:r>
          <a:r>
            <a:rPr lang="en-US" sz="4000" dirty="0" err="1">
              <a:latin typeface="+mn-lt"/>
              <a:cs typeface="Arial" panose="020B0604020202020204" pitchFamily="34" charset="0"/>
            </a:rPr>
            <a:t>của</a:t>
          </a:r>
          <a:r>
            <a:rPr lang="en-US" sz="4000" dirty="0">
              <a:latin typeface="+mn-lt"/>
              <a:cs typeface="Arial" panose="020B0604020202020204" pitchFamily="34" charset="0"/>
            </a:rPr>
            <a:t> </a:t>
          </a:r>
          <a:r>
            <a:rPr lang="en-US" sz="4000" dirty="0" err="1">
              <a:latin typeface="+mn-lt"/>
              <a:cs typeface="Arial" panose="020B0604020202020204" pitchFamily="34" charset="0"/>
            </a:rPr>
            <a:t>các</a:t>
          </a:r>
          <a:r>
            <a:rPr lang="en-US" sz="4000" dirty="0">
              <a:latin typeface="+mn-lt"/>
              <a:cs typeface="Arial" panose="020B0604020202020204" pitchFamily="34" charset="0"/>
            </a:rPr>
            <a:t> </a:t>
          </a:r>
          <a:r>
            <a:rPr lang="en-US" sz="4000" dirty="0" err="1">
              <a:latin typeface="+mn-lt"/>
              <a:cs typeface="Arial" panose="020B0604020202020204" pitchFamily="34" charset="0"/>
            </a:rPr>
            <a:t>cấp</a:t>
          </a:r>
          <a:r>
            <a:rPr lang="en-US" sz="4000" dirty="0">
              <a:latin typeface="+mn-lt"/>
              <a:cs typeface="Arial" panose="020B0604020202020204" pitchFamily="34" charset="0"/>
            </a:rPr>
            <a:t> </a:t>
          </a:r>
          <a:r>
            <a:rPr lang="en-US" sz="4000" dirty="0" err="1">
              <a:latin typeface="+mn-lt"/>
              <a:cs typeface="Arial" panose="020B0604020202020204" pitchFamily="34" charset="0"/>
            </a:rPr>
            <a:t>độ</a:t>
          </a:r>
          <a:r>
            <a:rPr lang="en-US" sz="4000" dirty="0">
              <a:latin typeface="+mn-lt"/>
              <a:cs typeface="Arial" panose="020B0604020202020204" pitchFamily="34" charset="0"/>
            </a:rPr>
            <a:t> </a:t>
          </a:r>
          <a:r>
            <a:rPr lang="en-US" sz="4000" dirty="0" err="1">
              <a:latin typeface="+mn-lt"/>
              <a:cs typeface="Arial" panose="020B0604020202020204" pitchFamily="34" charset="0"/>
            </a:rPr>
            <a:t>tổ</a:t>
          </a:r>
          <a:r>
            <a:rPr lang="en-US" sz="4000" dirty="0">
              <a:latin typeface="+mn-lt"/>
              <a:cs typeface="Arial" panose="020B0604020202020204" pitchFamily="34" charset="0"/>
            </a:rPr>
            <a:t> </a:t>
          </a:r>
          <a:r>
            <a:rPr lang="en-US" sz="4000" dirty="0" err="1">
              <a:latin typeface="+mn-lt"/>
              <a:cs typeface="Arial" panose="020B0604020202020204" pitchFamily="34" charset="0"/>
            </a:rPr>
            <a:t>chức</a:t>
          </a:r>
          <a:r>
            <a:rPr lang="en-US" sz="4000" dirty="0">
              <a:latin typeface="+mn-lt"/>
              <a:cs typeface="Arial" panose="020B0604020202020204" pitchFamily="34" charset="0"/>
            </a:rPr>
            <a:t> </a:t>
          </a:r>
          <a:r>
            <a:rPr lang="en-US" sz="4000" dirty="0" err="1">
              <a:latin typeface="+mn-lt"/>
              <a:cs typeface="Arial" panose="020B0604020202020204" pitchFamily="34" charset="0"/>
            </a:rPr>
            <a:t>sống</a:t>
          </a:r>
          <a:endParaRPr lang="en-US" sz="4000" dirty="0">
            <a:latin typeface="+mn-lt"/>
            <a:cs typeface="Arial" panose="020B0604020202020204" pitchFamily="34" charset="0"/>
          </a:endParaRPr>
        </a:p>
      </dgm:t>
    </dgm:pt>
    <dgm:pt modelId="{DEABFC4C-FDFE-40A6-87E6-53BFF4FC0285}" type="parTrans" cxnId="{9A71BF59-D1C3-428E-B2F3-8E64D3FFDB72}">
      <dgm:prSet/>
      <dgm:spPr/>
      <dgm:t>
        <a:bodyPr/>
        <a:lstStyle/>
        <a:p>
          <a:endParaRPr lang="en-US" sz="2800">
            <a:solidFill>
              <a:srgbClr val="0070C0"/>
            </a:solidFill>
            <a:latin typeface="+mn-lt"/>
            <a:cs typeface="Arial" panose="020B0604020202020204" pitchFamily="34" charset="0"/>
          </a:endParaRPr>
        </a:p>
      </dgm:t>
    </dgm:pt>
    <dgm:pt modelId="{B7155B4E-C992-4001-8A8F-568CA63116D2}" type="sibTrans" cxnId="{9A71BF59-D1C3-428E-B2F3-8E64D3FFDB72}">
      <dgm:prSet/>
      <dgm:spPr/>
      <dgm:t>
        <a:bodyPr/>
        <a:lstStyle/>
        <a:p>
          <a:endParaRPr lang="en-US" sz="2800">
            <a:solidFill>
              <a:srgbClr val="0070C0"/>
            </a:solidFill>
            <a:latin typeface="+mn-lt"/>
            <a:cs typeface="Arial" panose="020B0604020202020204" pitchFamily="34" charset="0"/>
          </a:endParaRPr>
        </a:p>
      </dgm:t>
    </dgm:pt>
    <dgm:pt modelId="{061256B5-A44D-4F4A-87E6-BD55BF16E133}" type="pres">
      <dgm:prSet presAssocID="{789D8570-0FA2-4C78-A564-B77E18C7C74C}" presName="Name0" presStyleCnt="0">
        <dgm:presLayoutVars>
          <dgm:chMax val="7"/>
          <dgm:chPref val="7"/>
          <dgm:dir/>
        </dgm:presLayoutVars>
      </dgm:prSet>
      <dgm:spPr/>
    </dgm:pt>
    <dgm:pt modelId="{E696DC4F-7E53-4D61-AF7C-6776AE308675}" type="pres">
      <dgm:prSet presAssocID="{789D8570-0FA2-4C78-A564-B77E18C7C74C}" presName="Name1" presStyleCnt="0"/>
      <dgm:spPr/>
    </dgm:pt>
    <dgm:pt modelId="{CAFF65B7-84FF-4E40-8F1E-7FF3B4FF591A}" type="pres">
      <dgm:prSet presAssocID="{789D8570-0FA2-4C78-A564-B77E18C7C74C}" presName="cycle" presStyleCnt="0"/>
      <dgm:spPr/>
    </dgm:pt>
    <dgm:pt modelId="{2C986115-9CB4-4BEB-9B4C-4D2F1BC4CFD1}" type="pres">
      <dgm:prSet presAssocID="{789D8570-0FA2-4C78-A564-B77E18C7C74C}" presName="srcNode" presStyleLbl="node1" presStyleIdx="0" presStyleCnt="2"/>
      <dgm:spPr/>
    </dgm:pt>
    <dgm:pt modelId="{BFB79F35-5838-465B-9AAB-FDAFC784AE54}" type="pres">
      <dgm:prSet presAssocID="{789D8570-0FA2-4C78-A564-B77E18C7C74C}" presName="conn" presStyleLbl="parChTrans1D2" presStyleIdx="0" presStyleCnt="1"/>
      <dgm:spPr/>
    </dgm:pt>
    <dgm:pt modelId="{91D3753F-9B2A-447A-B6B0-2F18FD0E7B7E}" type="pres">
      <dgm:prSet presAssocID="{789D8570-0FA2-4C78-A564-B77E18C7C74C}" presName="extraNode" presStyleLbl="node1" presStyleIdx="0" presStyleCnt="2"/>
      <dgm:spPr/>
    </dgm:pt>
    <dgm:pt modelId="{71952BB6-BBFD-40EB-A1EB-E9A950C5DE02}" type="pres">
      <dgm:prSet presAssocID="{789D8570-0FA2-4C78-A564-B77E18C7C74C}" presName="dstNode" presStyleLbl="node1" presStyleIdx="0" presStyleCnt="2"/>
      <dgm:spPr/>
    </dgm:pt>
    <dgm:pt modelId="{4CEE3ACA-313D-48AA-AE74-1F62AE818E7C}" type="pres">
      <dgm:prSet presAssocID="{982DA00E-19C9-4825-9405-66AE5C25FC1C}" presName="text_1" presStyleLbl="node1" presStyleIdx="0" presStyleCnt="2">
        <dgm:presLayoutVars>
          <dgm:bulletEnabled val="1"/>
        </dgm:presLayoutVars>
      </dgm:prSet>
      <dgm:spPr/>
    </dgm:pt>
    <dgm:pt modelId="{065F6C26-6ADA-4B03-995D-25F1491339D9}" type="pres">
      <dgm:prSet presAssocID="{982DA00E-19C9-4825-9405-66AE5C25FC1C}" presName="accent_1" presStyleCnt="0"/>
      <dgm:spPr/>
    </dgm:pt>
    <dgm:pt modelId="{3D0F0B4B-42FC-4D34-9B5D-2CBA3C715536}" type="pres">
      <dgm:prSet presAssocID="{982DA00E-19C9-4825-9405-66AE5C25FC1C}" presName="accentRepeatNode" presStyleLbl="solidFgAcc1" presStyleIdx="0" presStyleCnt="2"/>
      <dgm:spPr>
        <a:blipFill rotWithShape="0">
          <a:blip xmlns:r="http://schemas.openxmlformats.org/officeDocument/2006/relationships" r:embed="rId1"/>
          <a:srcRect/>
          <a:stretch>
            <a:fillRect l="-16000" r="-16000"/>
          </a:stretch>
        </a:blipFill>
      </dgm:spPr>
    </dgm:pt>
    <dgm:pt modelId="{F62EF0ED-3EFA-4928-B193-42F9392F9E5D}" type="pres">
      <dgm:prSet presAssocID="{8D783CEB-8E09-4A0E-BCC9-3FB66C6F9825}" presName="text_2" presStyleLbl="node1" presStyleIdx="1" presStyleCnt="2">
        <dgm:presLayoutVars>
          <dgm:bulletEnabled val="1"/>
        </dgm:presLayoutVars>
      </dgm:prSet>
      <dgm:spPr/>
    </dgm:pt>
    <dgm:pt modelId="{1D8038D7-8190-479C-B809-CD307BAF37C1}" type="pres">
      <dgm:prSet presAssocID="{8D783CEB-8E09-4A0E-BCC9-3FB66C6F9825}" presName="accent_2" presStyleCnt="0"/>
      <dgm:spPr/>
    </dgm:pt>
    <dgm:pt modelId="{0B9D825B-9DFB-4B17-A458-C73DA797777F}" type="pres">
      <dgm:prSet presAssocID="{8D783CEB-8E09-4A0E-BCC9-3FB66C6F9825}" presName="accentRepeatNode" presStyleLbl="solidFgAcc1" presStyleIdx="1" presStyleCnt="2"/>
      <dgm:spPr>
        <a:blipFill rotWithShape="0">
          <a:blip xmlns:r="http://schemas.openxmlformats.org/officeDocument/2006/relationships" r:embed="rId2"/>
          <a:srcRect/>
          <a:stretch>
            <a:fillRect l="-34000" r="-34000"/>
          </a:stretch>
        </a:blipFill>
      </dgm:spPr>
    </dgm:pt>
  </dgm:ptLst>
  <dgm:cxnLst>
    <dgm:cxn modelId="{CAD92363-A3B5-4EFE-93A8-9BAF347F7D1B}" type="presOf" srcId="{789D8570-0FA2-4C78-A564-B77E18C7C74C}" destId="{061256B5-A44D-4F4A-87E6-BD55BF16E133}" srcOrd="0" destOrd="0" presId="urn:microsoft.com/office/officeart/2008/layout/VerticalCurvedList"/>
    <dgm:cxn modelId="{AD45B84B-2E4A-495E-B411-B4E6EE3255FA}" type="presOf" srcId="{8D783CEB-8E09-4A0E-BCC9-3FB66C6F9825}" destId="{F62EF0ED-3EFA-4928-B193-42F9392F9E5D}" srcOrd="0" destOrd="0" presId="urn:microsoft.com/office/officeart/2008/layout/VerticalCurvedList"/>
    <dgm:cxn modelId="{9A71BF59-D1C3-428E-B2F3-8E64D3FFDB72}" srcId="{789D8570-0FA2-4C78-A564-B77E18C7C74C}" destId="{8D783CEB-8E09-4A0E-BCC9-3FB66C6F9825}" srcOrd="1" destOrd="0" parTransId="{DEABFC4C-FDFE-40A6-87E6-53BFF4FC0285}" sibTransId="{B7155B4E-C992-4001-8A8F-568CA63116D2}"/>
    <dgm:cxn modelId="{4FC5BBAB-F46D-45D3-A40D-C14C2BBE4805}" type="presOf" srcId="{982DA00E-19C9-4825-9405-66AE5C25FC1C}" destId="{4CEE3ACA-313D-48AA-AE74-1F62AE818E7C}" srcOrd="0" destOrd="0" presId="urn:microsoft.com/office/officeart/2008/layout/VerticalCurvedList"/>
    <dgm:cxn modelId="{A9CBDABE-294A-4F42-ACBC-4C147F908F82}" srcId="{789D8570-0FA2-4C78-A564-B77E18C7C74C}" destId="{982DA00E-19C9-4825-9405-66AE5C25FC1C}" srcOrd="0" destOrd="0" parTransId="{0FB04316-4F96-4483-BEC9-4E1015FB2BF5}" sibTransId="{CF3ABA6B-04B7-45FF-A5E3-748FFA7DC185}"/>
    <dgm:cxn modelId="{6BEF62C2-51E0-41FB-986D-DAFAD479A761}" type="presOf" srcId="{CF3ABA6B-04B7-45FF-A5E3-748FFA7DC185}" destId="{BFB79F35-5838-465B-9AAB-FDAFC784AE54}" srcOrd="0" destOrd="0" presId="urn:microsoft.com/office/officeart/2008/layout/VerticalCurvedList"/>
    <dgm:cxn modelId="{B7891E5B-1258-4DBA-A170-77BC926DB191}" type="presParOf" srcId="{061256B5-A44D-4F4A-87E6-BD55BF16E133}" destId="{E696DC4F-7E53-4D61-AF7C-6776AE308675}" srcOrd="0" destOrd="0" presId="urn:microsoft.com/office/officeart/2008/layout/VerticalCurvedList"/>
    <dgm:cxn modelId="{58D90C33-A11C-4954-8274-17F2E6EAECEE}" type="presParOf" srcId="{E696DC4F-7E53-4D61-AF7C-6776AE308675}" destId="{CAFF65B7-84FF-4E40-8F1E-7FF3B4FF591A}" srcOrd="0" destOrd="0" presId="urn:microsoft.com/office/officeart/2008/layout/VerticalCurvedList"/>
    <dgm:cxn modelId="{D2A23257-9C8D-49B9-8518-FAAC462557B5}" type="presParOf" srcId="{CAFF65B7-84FF-4E40-8F1E-7FF3B4FF591A}" destId="{2C986115-9CB4-4BEB-9B4C-4D2F1BC4CFD1}" srcOrd="0" destOrd="0" presId="urn:microsoft.com/office/officeart/2008/layout/VerticalCurvedList"/>
    <dgm:cxn modelId="{E365F7DD-FB20-4424-80DD-A163B1720830}" type="presParOf" srcId="{CAFF65B7-84FF-4E40-8F1E-7FF3B4FF591A}" destId="{BFB79F35-5838-465B-9AAB-FDAFC784AE54}" srcOrd="1" destOrd="0" presId="urn:microsoft.com/office/officeart/2008/layout/VerticalCurvedList"/>
    <dgm:cxn modelId="{9D805068-FBE2-4297-979A-FA9BCD0540E6}" type="presParOf" srcId="{CAFF65B7-84FF-4E40-8F1E-7FF3B4FF591A}" destId="{91D3753F-9B2A-447A-B6B0-2F18FD0E7B7E}" srcOrd="2" destOrd="0" presId="urn:microsoft.com/office/officeart/2008/layout/VerticalCurvedList"/>
    <dgm:cxn modelId="{C2851996-3193-4186-9D88-77EF7D7429CE}" type="presParOf" srcId="{CAFF65B7-84FF-4E40-8F1E-7FF3B4FF591A}" destId="{71952BB6-BBFD-40EB-A1EB-E9A950C5DE02}" srcOrd="3" destOrd="0" presId="urn:microsoft.com/office/officeart/2008/layout/VerticalCurvedList"/>
    <dgm:cxn modelId="{4A6B81CD-A29F-463A-AB00-C0B6654CB342}" type="presParOf" srcId="{E696DC4F-7E53-4D61-AF7C-6776AE308675}" destId="{4CEE3ACA-313D-48AA-AE74-1F62AE818E7C}" srcOrd="1" destOrd="0" presId="urn:microsoft.com/office/officeart/2008/layout/VerticalCurvedList"/>
    <dgm:cxn modelId="{690D4776-DA6F-4CC8-8FE6-83D322B078E3}" type="presParOf" srcId="{E696DC4F-7E53-4D61-AF7C-6776AE308675}" destId="{065F6C26-6ADA-4B03-995D-25F1491339D9}" srcOrd="2" destOrd="0" presId="urn:microsoft.com/office/officeart/2008/layout/VerticalCurvedList"/>
    <dgm:cxn modelId="{E440C613-E1D8-4810-842C-EB4BE1BBCAB7}" type="presParOf" srcId="{065F6C26-6ADA-4B03-995D-25F1491339D9}" destId="{3D0F0B4B-42FC-4D34-9B5D-2CBA3C715536}" srcOrd="0" destOrd="0" presId="urn:microsoft.com/office/officeart/2008/layout/VerticalCurvedList"/>
    <dgm:cxn modelId="{6496442D-99FC-4ACB-9BF6-59000D280FC3}" type="presParOf" srcId="{E696DC4F-7E53-4D61-AF7C-6776AE308675}" destId="{F62EF0ED-3EFA-4928-B193-42F9392F9E5D}" srcOrd="3" destOrd="0" presId="urn:microsoft.com/office/officeart/2008/layout/VerticalCurvedList"/>
    <dgm:cxn modelId="{770DA24E-2012-4642-8951-9172C9717BB9}" type="presParOf" srcId="{E696DC4F-7E53-4D61-AF7C-6776AE308675}" destId="{1D8038D7-8190-479C-B809-CD307BAF37C1}" srcOrd="4" destOrd="0" presId="urn:microsoft.com/office/officeart/2008/layout/VerticalCurvedList"/>
    <dgm:cxn modelId="{3612339C-EFED-48CD-B439-7D12EFFD4D50}" type="presParOf" srcId="{1D8038D7-8190-479C-B809-CD307BAF37C1}" destId="{0B9D825B-9DFB-4B17-A458-C73DA797777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AD34B5-CAE7-4459-9330-2B638A11A664}" type="doc">
      <dgm:prSet loTypeId="urn:microsoft.com/office/officeart/2008/layout/VerticalCurvedList" loCatId="list" qsTypeId="urn:microsoft.com/office/officeart/2005/8/quickstyle/simple4" qsCatId="simple" csTypeId="urn:microsoft.com/office/officeart/2005/8/colors/colorful5" csCatId="colorful" phldr="1"/>
      <dgm:spPr/>
      <dgm:t>
        <a:bodyPr/>
        <a:lstStyle/>
        <a:p>
          <a:endParaRPr lang="en-US"/>
        </a:p>
      </dgm:t>
    </dgm:pt>
    <dgm:pt modelId="{8CF40E93-056C-41DE-AD1B-C7FCAA07DDAF}">
      <dgm:prSet custT="1"/>
      <dgm:spPr/>
      <dgm:t>
        <a:bodyPr/>
        <a:lstStyle/>
        <a:p>
          <a:r>
            <a:rPr lang="en-US" sz="2800" b="1" dirty="0"/>
            <a:t>1.Tổ </a:t>
          </a:r>
          <a:r>
            <a:rPr lang="en-US" sz="2800" b="1" dirty="0" err="1"/>
            <a:t>chức</a:t>
          </a:r>
          <a:r>
            <a:rPr lang="en-US" sz="2800" b="1" dirty="0"/>
            <a:t> </a:t>
          </a:r>
          <a:r>
            <a:rPr lang="en-US" sz="2800" b="1" dirty="0" err="1"/>
            <a:t>theo</a:t>
          </a:r>
          <a:r>
            <a:rPr lang="en-US" sz="2800" b="1" dirty="0"/>
            <a:t> </a:t>
          </a:r>
          <a:r>
            <a:rPr lang="en-US" sz="2800" b="1" dirty="0" err="1"/>
            <a:t>nguyên</a:t>
          </a:r>
          <a:r>
            <a:rPr lang="en-US" sz="2800" b="1" dirty="0"/>
            <a:t> </a:t>
          </a:r>
          <a:r>
            <a:rPr lang="en-US" sz="2800" b="1" dirty="0" err="1"/>
            <a:t>tắc</a:t>
          </a:r>
          <a:r>
            <a:rPr lang="en-US" sz="2800" b="1" dirty="0"/>
            <a:t> </a:t>
          </a:r>
          <a:r>
            <a:rPr lang="en-US" sz="2800" b="1" dirty="0" err="1"/>
            <a:t>thứ</a:t>
          </a:r>
          <a:r>
            <a:rPr lang="en-US" sz="2800" b="1" dirty="0"/>
            <a:t> </a:t>
          </a:r>
          <a:r>
            <a:rPr lang="en-US" sz="2800" b="1" dirty="0" err="1"/>
            <a:t>bậc</a:t>
          </a:r>
          <a:endParaRPr lang="en-US" sz="2800" b="1" dirty="0"/>
        </a:p>
      </dgm:t>
    </dgm:pt>
    <dgm:pt modelId="{387C1365-F29B-4475-998E-539BDFAF6442}" type="parTrans" cxnId="{2D602845-C3B1-4B0C-BD27-58483A8CF3FA}">
      <dgm:prSet/>
      <dgm:spPr/>
      <dgm:t>
        <a:bodyPr/>
        <a:lstStyle/>
        <a:p>
          <a:endParaRPr lang="en-US"/>
        </a:p>
      </dgm:t>
    </dgm:pt>
    <dgm:pt modelId="{3984706B-00FB-417F-A6FD-DE22B144ECDD}" type="sibTrans" cxnId="{2D602845-C3B1-4B0C-BD27-58483A8CF3FA}">
      <dgm:prSet/>
      <dgm:spPr/>
      <dgm:t>
        <a:bodyPr/>
        <a:lstStyle/>
        <a:p>
          <a:endParaRPr lang="en-US"/>
        </a:p>
      </dgm:t>
    </dgm:pt>
    <dgm:pt modelId="{11C8542F-7510-41DE-8B96-4A41C09CCBDB}">
      <dgm:prSet custT="1"/>
      <dgm:spPr/>
      <dgm:t>
        <a:bodyPr/>
        <a:lstStyle/>
        <a:p>
          <a:r>
            <a:rPr lang="en-US" sz="2800" b="1" dirty="0"/>
            <a:t>2. </a:t>
          </a:r>
          <a:r>
            <a:rPr lang="en-US" sz="2800" b="1" dirty="0" err="1"/>
            <a:t>Hệ</a:t>
          </a:r>
          <a:r>
            <a:rPr lang="en-US" sz="2800" b="1" dirty="0"/>
            <a:t> </a:t>
          </a:r>
          <a:r>
            <a:rPr lang="en-US" sz="2800" b="1" dirty="0" err="1"/>
            <a:t>thống</a:t>
          </a:r>
          <a:r>
            <a:rPr lang="en-US" sz="2800" b="1" dirty="0"/>
            <a:t> </a:t>
          </a:r>
          <a:r>
            <a:rPr lang="en-US" sz="2800" b="1" dirty="0" err="1"/>
            <a:t>mở</a:t>
          </a:r>
          <a:r>
            <a:rPr lang="en-US" sz="2800" b="1" dirty="0"/>
            <a:t> </a:t>
          </a:r>
          <a:r>
            <a:rPr lang="en-US" sz="2800" b="1" dirty="0" err="1"/>
            <a:t>và</a:t>
          </a:r>
          <a:r>
            <a:rPr lang="en-US" sz="2800" b="1" dirty="0"/>
            <a:t> </a:t>
          </a:r>
          <a:r>
            <a:rPr lang="en-US" sz="2800" b="1" dirty="0" err="1"/>
            <a:t>tự</a:t>
          </a:r>
          <a:r>
            <a:rPr lang="en-US" sz="2800" b="1" dirty="0"/>
            <a:t> </a:t>
          </a:r>
          <a:r>
            <a:rPr lang="en-US" sz="2800" b="1" dirty="0" err="1"/>
            <a:t>điều</a:t>
          </a:r>
          <a:r>
            <a:rPr lang="en-US" sz="2800" b="1" dirty="0"/>
            <a:t> </a:t>
          </a:r>
          <a:r>
            <a:rPr lang="en-US" sz="2800" b="1" dirty="0" err="1"/>
            <a:t>chỉnh</a:t>
          </a:r>
          <a:endParaRPr lang="en-US" sz="2800" b="1" dirty="0"/>
        </a:p>
      </dgm:t>
    </dgm:pt>
    <dgm:pt modelId="{99280391-FE5A-45B7-B14F-D31A050D5E74}" type="parTrans" cxnId="{B0AE8C2E-F515-4E74-85CA-23243D08AFC0}">
      <dgm:prSet/>
      <dgm:spPr/>
      <dgm:t>
        <a:bodyPr/>
        <a:lstStyle/>
        <a:p>
          <a:endParaRPr lang="en-US"/>
        </a:p>
      </dgm:t>
    </dgm:pt>
    <dgm:pt modelId="{7B6233AA-BCD9-49A0-B929-C312F1A638F0}" type="sibTrans" cxnId="{B0AE8C2E-F515-4E74-85CA-23243D08AFC0}">
      <dgm:prSet/>
      <dgm:spPr/>
      <dgm:t>
        <a:bodyPr/>
        <a:lstStyle/>
        <a:p>
          <a:endParaRPr lang="en-US"/>
        </a:p>
      </dgm:t>
    </dgm:pt>
    <dgm:pt modelId="{E2CF11AD-C8FE-4BC8-997F-95CB77E48A66}">
      <dgm:prSet/>
      <dgm:spPr/>
      <dgm:t>
        <a:bodyPr/>
        <a:lstStyle/>
        <a:p>
          <a:r>
            <a:rPr lang="en-US" b="1" dirty="0"/>
            <a:t>3. </a:t>
          </a:r>
          <a:r>
            <a:rPr lang="en-US" b="1" dirty="0" err="1"/>
            <a:t>Thế</a:t>
          </a:r>
          <a:r>
            <a:rPr lang="en-US" b="1" dirty="0"/>
            <a:t> </a:t>
          </a:r>
          <a:r>
            <a:rPr lang="en-US" b="1" dirty="0" err="1"/>
            <a:t>giới</a:t>
          </a:r>
          <a:r>
            <a:rPr lang="en-US" b="1" dirty="0"/>
            <a:t> </a:t>
          </a:r>
          <a:r>
            <a:rPr lang="en-US" b="1" dirty="0" err="1"/>
            <a:t>sống</a:t>
          </a:r>
          <a:r>
            <a:rPr lang="en-US" b="1" dirty="0"/>
            <a:t> </a:t>
          </a:r>
          <a:r>
            <a:rPr lang="en-US" b="1" dirty="0" err="1"/>
            <a:t>liên</a:t>
          </a:r>
          <a:r>
            <a:rPr lang="en-US" b="1" dirty="0"/>
            <a:t> </a:t>
          </a:r>
          <a:r>
            <a:rPr lang="en-US" b="1" dirty="0" err="1"/>
            <a:t>tục</a:t>
          </a:r>
          <a:r>
            <a:rPr lang="en-US" b="1" dirty="0"/>
            <a:t> </a:t>
          </a:r>
          <a:r>
            <a:rPr lang="en-US" b="1" dirty="0" err="1"/>
            <a:t>tiến</a:t>
          </a:r>
          <a:r>
            <a:rPr lang="en-US" b="1" dirty="0"/>
            <a:t> </a:t>
          </a:r>
          <a:r>
            <a:rPr lang="en-US" b="1" dirty="0" err="1"/>
            <a:t>hóa</a:t>
          </a:r>
          <a:endParaRPr lang="en-US" b="1" dirty="0"/>
        </a:p>
      </dgm:t>
    </dgm:pt>
    <dgm:pt modelId="{D4665BB7-E8D8-4666-AE83-74B25C9D91B1}" type="parTrans" cxnId="{6725CCB0-5BF5-4D33-94FF-05C391CFD4E2}">
      <dgm:prSet/>
      <dgm:spPr/>
      <dgm:t>
        <a:bodyPr/>
        <a:lstStyle/>
        <a:p>
          <a:endParaRPr lang="en-US"/>
        </a:p>
      </dgm:t>
    </dgm:pt>
    <dgm:pt modelId="{D974071B-C192-4281-87A2-4F78AB29ACFA}" type="sibTrans" cxnId="{6725CCB0-5BF5-4D33-94FF-05C391CFD4E2}">
      <dgm:prSet/>
      <dgm:spPr/>
      <dgm:t>
        <a:bodyPr/>
        <a:lstStyle/>
        <a:p>
          <a:endParaRPr lang="en-US"/>
        </a:p>
      </dgm:t>
    </dgm:pt>
    <dgm:pt modelId="{70214B14-5619-43E7-93CD-64DAE9FF14CC}" type="pres">
      <dgm:prSet presAssocID="{51AD34B5-CAE7-4459-9330-2B638A11A664}" presName="Name0" presStyleCnt="0">
        <dgm:presLayoutVars>
          <dgm:chMax val="7"/>
          <dgm:chPref val="7"/>
          <dgm:dir/>
        </dgm:presLayoutVars>
      </dgm:prSet>
      <dgm:spPr/>
    </dgm:pt>
    <dgm:pt modelId="{14ADD46D-52C6-49F0-94FB-AB982BCF2010}" type="pres">
      <dgm:prSet presAssocID="{51AD34B5-CAE7-4459-9330-2B638A11A664}" presName="Name1" presStyleCnt="0"/>
      <dgm:spPr/>
    </dgm:pt>
    <dgm:pt modelId="{164D3F5D-88D8-4DF4-B0E7-BD459C6A7B12}" type="pres">
      <dgm:prSet presAssocID="{51AD34B5-CAE7-4459-9330-2B638A11A664}" presName="cycle" presStyleCnt="0"/>
      <dgm:spPr/>
    </dgm:pt>
    <dgm:pt modelId="{B1B75A76-420B-40A0-947E-B97FA60432DC}" type="pres">
      <dgm:prSet presAssocID="{51AD34B5-CAE7-4459-9330-2B638A11A664}" presName="srcNode" presStyleLbl="node1" presStyleIdx="0" presStyleCnt="3"/>
      <dgm:spPr/>
    </dgm:pt>
    <dgm:pt modelId="{5BDA94A5-2259-4383-A141-995CC089D836}" type="pres">
      <dgm:prSet presAssocID="{51AD34B5-CAE7-4459-9330-2B638A11A664}" presName="conn" presStyleLbl="parChTrans1D2" presStyleIdx="0" presStyleCnt="1"/>
      <dgm:spPr/>
    </dgm:pt>
    <dgm:pt modelId="{49E9BDE8-1EF6-4B86-8370-A1AED3FC71DE}" type="pres">
      <dgm:prSet presAssocID="{51AD34B5-CAE7-4459-9330-2B638A11A664}" presName="extraNode" presStyleLbl="node1" presStyleIdx="0" presStyleCnt="3"/>
      <dgm:spPr/>
    </dgm:pt>
    <dgm:pt modelId="{FEC72A1B-A1DC-493A-96D6-7AEC1BFAF7F8}" type="pres">
      <dgm:prSet presAssocID="{51AD34B5-CAE7-4459-9330-2B638A11A664}" presName="dstNode" presStyleLbl="node1" presStyleIdx="0" presStyleCnt="3"/>
      <dgm:spPr/>
    </dgm:pt>
    <dgm:pt modelId="{D0E26840-0177-448B-B53E-CA749997A41F}" type="pres">
      <dgm:prSet presAssocID="{8CF40E93-056C-41DE-AD1B-C7FCAA07DDAF}" presName="text_1" presStyleLbl="node1" presStyleIdx="0" presStyleCnt="3" custScaleX="107351" custLinFactNeighborX="209">
        <dgm:presLayoutVars>
          <dgm:bulletEnabled val="1"/>
        </dgm:presLayoutVars>
      </dgm:prSet>
      <dgm:spPr/>
    </dgm:pt>
    <dgm:pt modelId="{799D4414-13C3-43B8-90DC-918C930AAE70}" type="pres">
      <dgm:prSet presAssocID="{8CF40E93-056C-41DE-AD1B-C7FCAA07DDAF}" presName="accent_1" presStyleCnt="0"/>
      <dgm:spPr/>
    </dgm:pt>
    <dgm:pt modelId="{97C21B76-AD4F-4391-A041-4CC20B6D8F6B}" type="pres">
      <dgm:prSet presAssocID="{8CF40E93-056C-41DE-AD1B-C7FCAA07DDAF}" presName="accentRepeatNode" presStyleLbl="solidFgAcc1" presStyleIdx="0" presStyleCnt="3"/>
      <dgm:spPr>
        <a:blipFill rotWithShape="0">
          <a:blip xmlns:r="http://schemas.openxmlformats.org/officeDocument/2006/relationships" r:embed="rId1"/>
          <a:srcRect/>
          <a:stretch>
            <a:fillRect l="-17000" r="-17000"/>
          </a:stretch>
        </a:blipFill>
      </dgm:spPr>
    </dgm:pt>
    <dgm:pt modelId="{63F2497E-7DB1-478F-BDEF-E3535F8087BF}" type="pres">
      <dgm:prSet presAssocID="{11C8542F-7510-41DE-8B96-4A41C09CCBDB}" presName="text_2" presStyleLbl="node1" presStyleIdx="1" presStyleCnt="3" custScaleX="108183">
        <dgm:presLayoutVars>
          <dgm:bulletEnabled val="1"/>
        </dgm:presLayoutVars>
      </dgm:prSet>
      <dgm:spPr/>
    </dgm:pt>
    <dgm:pt modelId="{1F8A744B-E8CE-467A-BB7E-7574A8C98D0B}" type="pres">
      <dgm:prSet presAssocID="{11C8542F-7510-41DE-8B96-4A41C09CCBDB}" presName="accent_2" presStyleCnt="0"/>
      <dgm:spPr/>
    </dgm:pt>
    <dgm:pt modelId="{54BCDC15-D956-443D-8E1D-AC3F2866BEC8}" type="pres">
      <dgm:prSet presAssocID="{11C8542F-7510-41DE-8B96-4A41C09CCBDB}" presName="accentRepeatNode" presStyleLbl="solidFgAcc1" presStyleIdx="1" presStyleCnt="3" custLinFactNeighborX="-34805" custLinFactNeighborY="-2526"/>
      <dgm:spPr>
        <a:blipFill rotWithShape="0">
          <a:blip xmlns:r="http://schemas.openxmlformats.org/officeDocument/2006/relationships" r:embed="rId2"/>
          <a:srcRect/>
          <a:stretch>
            <a:fillRect l="-26000" r="-26000"/>
          </a:stretch>
        </a:blipFill>
      </dgm:spPr>
    </dgm:pt>
    <dgm:pt modelId="{3A788B86-D73C-4833-B15D-803C7731203B}" type="pres">
      <dgm:prSet presAssocID="{E2CF11AD-C8FE-4BC8-997F-95CB77E48A66}" presName="text_3" presStyleLbl="node1" presStyleIdx="2" presStyleCnt="3" custScaleX="107904">
        <dgm:presLayoutVars>
          <dgm:bulletEnabled val="1"/>
        </dgm:presLayoutVars>
      </dgm:prSet>
      <dgm:spPr/>
    </dgm:pt>
    <dgm:pt modelId="{E367D620-BC36-48F4-96CC-AAAA7E60666A}" type="pres">
      <dgm:prSet presAssocID="{E2CF11AD-C8FE-4BC8-997F-95CB77E48A66}" presName="accent_3" presStyleCnt="0"/>
      <dgm:spPr/>
    </dgm:pt>
    <dgm:pt modelId="{22AB62D9-DAFA-4177-AA75-9EB4D86B8D92}" type="pres">
      <dgm:prSet presAssocID="{E2CF11AD-C8FE-4BC8-997F-95CB77E48A66}" presName="accentRepeatNode" presStyleLbl="solidFgAcc1" presStyleIdx="2" presStyleCnt="3"/>
      <dgm:spPr>
        <a:blipFill rotWithShape="0">
          <a:blip xmlns:r="http://schemas.openxmlformats.org/officeDocument/2006/relationships" r:embed="rId3"/>
          <a:srcRect/>
          <a:stretch>
            <a:fillRect l="-11000" r="-11000"/>
          </a:stretch>
        </a:blipFill>
      </dgm:spPr>
    </dgm:pt>
  </dgm:ptLst>
  <dgm:cxnLst>
    <dgm:cxn modelId="{51C8EC0A-B0C2-4661-B30E-48B3A675D2D2}" type="presOf" srcId="{8CF40E93-056C-41DE-AD1B-C7FCAA07DDAF}" destId="{D0E26840-0177-448B-B53E-CA749997A41F}" srcOrd="0" destOrd="0" presId="urn:microsoft.com/office/officeart/2008/layout/VerticalCurvedList"/>
    <dgm:cxn modelId="{B0AE8C2E-F515-4E74-85CA-23243D08AFC0}" srcId="{51AD34B5-CAE7-4459-9330-2B638A11A664}" destId="{11C8542F-7510-41DE-8B96-4A41C09CCBDB}" srcOrd="1" destOrd="0" parTransId="{99280391-FE5A-45B7-B14F-D31A050D5E74}" sibTransId="{7B6233AA-BCD9-49A0-B929-C312F1A638F0}"/>
    <dgm:cxn modelId="{0D53BA2F-26D7-4797-9C51-A23396E12010}" type="presOf" srcId="{51AD34B5-CAE7-4459-9330-2B638A11A664}" destId="{70214B14-5619-43E7-93CD-64DAE9FF14CC}" srcOrd="0" destOrd="0" presId="urn:microsoft.com/office/officeart/2008/layout/VerticalCurvedList"/>
    <dgm:cxn modelId="{A7919E37-A77F-46D5-A865-D429A2ED31A5}" type="presOf" srcId="{3984706B-00FB-417F-A6FD-DE22B144ECDD}" destId="{5BDA94A5-2259-4383-A141-995CC089D836}" srcOrd="0" destOrd="0" presId="urn:microsoft.com/office/officeart/2008/layout/VerticalCurvedList"/>
    <dgm:cxn modelId="{2D602845-C3B1-4B0C-BD27-58483A8CF3FA}" srcId="{51AD34B5-CAE7-4459-9330-2B638A11A664}" destId="{8CF40E93-056C-41DE-AD1B-C7FCAA07DDAF}" srcOrd="0" destOrd="0" parTransId="{387C1365-F29B-4475-998E-539BDFAF6442}" sibTransId="{3984706B-00FB-417F-A6FD-DE22B144ECDD}"/>
    <dgm:cxn modelId="{6725CCB0-5BF5-4D33-94FF-05C391CFD4E2}" srcId="{51AD34B5-CAE7-4459-9330-2B638A11A664}" destId="{E2CF11AD-C8FE-4BC8-997F-95CB77E48A66}" srcOrd="2" destOrd="0" parTransId="{D4665BB7-E8D8-4666-AE83-74B25C9D91B1}" sibTransId="{D974071B-C192-4281-87A2-4F78AB29ACFA}"/>
    <dgm:cxn modelId="{811147D6-DDFB-495C-989B-615F6B4C6152}" type="presOf" srcId="{11C8542F-7510-41DE-8B96-4A41C09CCBDB}" destId="{63F2497E-7DB1-478F-BDEF-E3535F8087BF}" srcOrd="0" destOrd="0" presId="urn:microsoft.com/office/officeart/2008/layout/VerticalCurvedList"/>
    <dgm:cxn modelId="{006664D8-89BC-41BD-9FF2-CB179E3A269B}" type="presOf" srcId="{E2CF11AD-C8FE-4BC8-997F-95CB77E48A66}" destId="{3A788B86-D73C-4833-B15D-803C7731203B}" srcOrd="0" destOrd="0" presId="urn:microsoft.com/office/officeart/2008/layout/VerticalCurvedList"/>
    <dgm:cxn modelId="{2AE7C6E2-497C-4A0C-A633-071387697D03}" type="presParOf" srcId="{70214B14-5619-43E7-93CD-64DAE9FF14CC}" destId="{14ADD46D-52C6-49F0-94FB-AB982BCF2010}" srcOrd="0" destOrd="0" presId="urn:microsoft.com/office/officeart/2008/layout/VerticalCurvedList"/>
    <dgm:cxn modelId="{629FFA76-BE84-48F7-8B3C-CD981571A16A}" type="presParOf" srcId="{14ADD46D-52C6-49F0-94FB-AB982BCF2010}" destId="{164D3F5D-88D8-4DF4-B0E7-BD459C6A7B12}" srcOrd="0" destOrd="0" presId="urn:microsoft.com/office/officeart/2008/layout/VerticalCurvedList"/>
    <dgm:cxn modelId="{F6F1D9AE-1A13-4466-A5EE-F65D072DBAE3}" type="presParOf" srcId="{164D3F5D-88D8-4DF4-B0E7-BD459C6A7B12}" destId="{B1B75A76-420B-40A0-947E-B97FA60432DC}" srcOrd="0" destOrd="0" presId="urn:microsoft.com/office/officeart/2008/layout/VerticalCurvedList"/>
    <dgm:cxn modelId="{47EE41E7-8E1E-437B-918C-A74CF8A4DB19}" type="presParOf" srcId="{164D3F5D-88D8-4DF4-B0E7-BD459C6A7B12}" destId="{5BDA94A5-2259-4383-A141-995CC089D836}" srcOrd="1" destOrd="0" presId="urn:microsoft.com/office/officeart/2008/layout/VerticalCurvedList"/>
    <dgm:cxn modelId="{10A18C1B-A868-4044-88D5-9C9E755EA23E}" type="presParOf" srcId="{164D3F5D-88D8-4DF4-B0E7-BD459C6A7B12}" destId="{49E9BDE8-1EF6-4B86-8370-A1AED3FC71DE}" srcOrd="2" destOrd="0" presId="urn:microsoft.com/office/officeart/2008/layout/VerticalCurvedList"/>
    <dgm:cxn modelId="{755381DB-35B7-4AA1-93E3-94C92594DB96}" type="presParOf" srcId="{164D3F5D-88D8-4DF4-B0E7-BD459C6A7B12}" destId="{FEC72A1B-A1DC-493A-96D6-7AEC1BFAF7F8}" srcOrd="3" destOrd="0" presId="urn:microsoft.com/office/officeart/2008/layout/VerticalCurvedList"/>
    <dgm:cxn modelId="{A4E9B944-7B0D-459F-B193-B6CE2AF4A786}" type="presParOf" srcId="{14ADD46D-52C6-49F0-94FB-AB982BCF2010}" destId="{D0E26840-0177-448B-B53E-CA749997A41F}" srcOrd="1" destOrd="0" presId="urn:microsoft.com/office/officeart/2008/layout/VerticalCurvedList"/>
    <dgm:cxn modelId="{4220CD55-5CD8-4663-AF0B-D463D0544461}" type="presParOf" srcId="{14ADD46D-52C6-49F0-94FB-AB982BCF2010}" destId="{799D4414-13C3-43B8-90DC-918C930AAE70}" srcOrd="2" destOrd="0" presId="urn:microsoft.com/office/officeart/2008/layout/VerticalCurvedList"/>
    <dgm:cxn modelId="{6B4724D9-65DD-4AE0-9791-A0B1FF9FE4F1}" type="presParOf" srcId="{799D4414-13C3-43B8-90DC-918C930AAE70}" destId="{97C21B76-AD4F-4391-A041-4CC20B6D8F6B}" srcOrd="0" destOrd="0" presId="urn:microsoft.com/office/officeart/2008/layout/VerticalCurvedList"/>
    <dgm:cxn modelId="{4947F1BD-04FF-4108-9EB0-0B22E6D3900B}" type="presParOf" srcId="{14ADD46D-52C6-49F0-94FB-AB982BCF2010}" destId="{63F2497E-7DB1-478F-BDEF-E3535F8087BF}" srcOrd="3" destOrd="0" presId="urn:microsoft.com/office/officeart/2008/layout/VerticalCurvedList"/>
    <dgm:cxn modelId="{A39369E3-97A5-4C31-9EE6-0C9117D442C7}" type="presParOf" srcId="{14ADD46D-52C6-49F0-94FB-AB982BCF2010}" destId="{1F8A744B-E8CE-467A-BB7E-7574A8C98D0B}" srcOrd="4" destOrd="0" presId="urn:microsoft.com/office/officeart/2008/layout/VerticalCurvedList"/>
    <dgm:cxn modelId="{40C34AAF-C4D3-4AFA-A64D-877C148143C9}" type="presParOf" srcId="{1F8A744B-E8CE-467A-BB7E-7574A8C98D0B}" destId="{54BCDC15-D956-443D-8E1D-AC3F2866BEC8}" srcOrd="0" destOrd="0" presId="urn:microsoft.com/office/officeart/2008/layout/VerticalCurvedList"/>
    <dgm:cxn modelId="{B19B8239-E7F8-4717-8406-FCEEBB0EDD5B}" type="presParOf" srcId="{14ADD46D-52C6-49F0-94FB-AB982BCF2010}" destId="{3A788B86-D73C-4833-B15D-803C7731203B}" srcOrd="5" destOrd="0" presId="urn:microsoft.com/office/officeart/2008/layout/VerticalCurvedList"/>
    <dgm:cxn modelId="{6294C590-D119-4F06-84D1-FEABC7DE78F6}" type="presParOf" srcId="{14ADD46D-52C6-49F0-94FB-AB982BCF2010}" destId="{E367D620-BC36-48F4-96CC-AAAA7E60666A}" srcOrd="6" destOrd="0" presId="urn:microsoft.com/office/officeart/2008/layout/VerticalCurvedList"/>
    <dgm:cxn modelId="{A1497138-EF9E-4EA9-92A8-A1E3A22690FF}" type="presParOf" srcId="{E367D620-BC36-48F4-96CC-AAAA7E60666A}" destId="{22AB62D9-DAFA-4177-AA75-9EB4D86B8D92}"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79F35-5838-465B-9AAB-FDAFC784AE54}">
      <dsp:nvSpPr>
        <dsp:cNvPr id="0" name=""/>
        <dsp:cNvSpPr/>
      </dsp:nvSpPr>
      <dsp:spPr>
        <a:xfrm>
          <a:off x="-6652434" y="-1025408"/>
          <a:ext cx="7981100" cy="7981100"/>
        </a:xfrm>
        <a:prstGeom prst="blockArc">
          <a:avLst>
            <a:gd name="adj1" fmla="val 18900000"/>
            <a:gd name="adj2" fmla="val 2700000"/>
            <a:gd name="adj3" fmla="val 271"/>
          </a:avLst>
        </a:prstGeom>
        <a:noFill/>
        <a:ln w="12700" cap="flat" cmpd="sng" algn="ctr">
          <a:solidFill>
            <a:schemeClr val="dk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CEE3ACA-313D-48AA-AE74-1F62AE818E7C}">
      <dsp:nvSpPr>
        <dsp:cNvPr id="0" name=""/>
        <dsp:cNvSpPr/>
      </dsp:nvSpPr>
      <dsp:spPr>
        <a:xfrm>
          <a:off x="1090134" y="847200"/>
          <a:ext cx="9858135" cy="1694163"/>
        </a:xfrm>
        <a:prstGeom prst="rect">
          <a:avLst/>
        </a:prstGeom>
        <a:solidFill>
          <a:schemeClr val="accent5">
            <a:lumMod val="20000"/>
            <a:lumOff val="8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44742"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dirty="0">
              <a:latin typeface="+mn-lt"/>
              <a:cs typeface="Arial" panose="020B0604020202020204" pitchFamily="34" charset="0"/>
            </a:rPr>
            <a:t>I. </a:t>
          </a:r>
          <a:r>
            <a:rPr lang="en-US" sz="4000" kern="1200" dirty="0" err="1">
              <a:latin typeface="+mn-lt"/>
              <a:cs typeface="Arial" panose="020B0604020202020204" pitchFamily="34" charset="0"/>
            </a:rPr>
            <a:t>Các</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cấp</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độ</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tổ</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chức</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của</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thế</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giới</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sống</a:t>
          </a:r>
          <a:endParaRPr lang="en-US" sz="4000" kern="1200" dirty="0">
            <a:latin typeface="+mn-lt"/>
            <a:cs typeface="Arial" panose="020B0604020202020204" pitchFamily="34" charset="0"/>
          </a:endParaRPr>
        </a:p>
      </dsp:txBody>
      <dsp:txXfrm>
        <a:off x="1090134" y="847200"/>
        <a:ext cx="9858135" cy="1694163"/>
      </dsp:txXfrm>
    </dsp:sp>
    <dsp:sp modelId="{3D0F0B4B-42FC-4D34-9B5D-2CBA3C715536}">
      <dsp:nvSpPr>
        <dsp:cNvPr id="0" name=""/>
        <dsp:cNvSpPr/>
      </dsp:nvSpPr>
      <dsp:spPr>
        <a:xfrm>
          <a:off x="31282" y="635429"/>
          <a:ext cx="2117704" cy="2117704"/>
        </a:xfrm>
        <a:prstGeom prst="ellipse">
          <a:avLst/>
        </a:prstGeom>
        <a:blipFill rotWithShape="0">
          <a:blip xmlns:r="http://schemas.openxmlformats.org/officeDocument/2006/relationships" r:embed="rId1"/>
          <a:srcRect/>
          <a:stretch>
            <a:fillRect l="-16000" r="-16000"/>
          </a:stretch>
        </a:blipFill>
        <a:ln w="6350" cap="flat" cmpd="sng" algn="ctr">
          <a:solidFill>
            <a:schemeClr val="dk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62EF0ED-3EFA-4928-B193-42F9392F9E5D}">
      <dsp:nvSpPr>
        <dsp:cNvPr id="0" name=""/>
        <dsp:cNvSpPr/>
      </dsp:nvSpPr>
      <dsp:spPr>
        <a:xfrm>
          <a:off x="1090134" y="3388919"/>
          <a:ext cx="9858135" cy="1694163"/>
        </a:xfrm>
        <a:prstGeom prst="rect">
          <a:avLst/>
        </a:prstGeom>
        <a:solidFill>
          <a:schemeClr val="accent5">
            <a:lumMod val="20000"/>
            <a:lumOff val="8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44742"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dirty="0">
              <a:latin typeface="+mn-lt"/>
              <a:cs typeface="Arial" panose="020B0604020202020204" pitchFamily="34" charset="0"/>
            </a:rPr>
            <a:t>II. </a:t>
          </a:r>
          <a:r>
            <a:rPr lang="en-US" sz="4000" kern="1200" dirty="0" err="1">
              <a:latin typeface="+mn-lt"/>
              <a:cs typeface="Arial" panose="020B0604020202020204" pitchFamily="34" charset="0"/>
            </a:rPr>
            <a:t>Đặc</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điểm</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chung</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của</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các</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cấp</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độ</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tổ</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chức</a:t>
          </a:r>
          <a:r>
            <a:rPr lang="en-US" sz="4000" kern="1200" dirty="0">
              <a:latin typeface="+mn-lt"/>
              <a:cs typeface="Arial" panose="020B0604020202020204" pitchFamily="34" charset="0"/>
            </a:rPr>
            <a:t> </a:t>
          </a:r>
          <a:r>
            <a:rPr lang="en-US" sz="4000" kern="1200" dirty="0" err="1">
              <a:latin typeface="+mn-lt"/>
              <a:cs typeface="Arial" panose="020B0604020202020204" pitchFamily="34" charset="0"/>
            </a:rPr>
            <a:t>sống</a:t>
          </a:r>
          <a:endParaRPr lang="en-US" sz="4000" kern="1200" dirty="0">
            <a:latin typeface="+mn-lt"/>
            <a:cs typeface="Arial" panose="020B0604020202020204" pitchFamily="34" charset="0"/>
          </a:endParaRPr>
        </a:p>
      </dsp:txBody>
      <dsp:txXfrm>
        <a:off x="1090134" y="3388919"/>
        <a:ext cx="9858135" cy="1694163"/>
      </dsp:txXfrm>
    </dsp:sp>
    <dsp:sp modelId="{0B9D825B-9DFB-4B17-A458-C73DA797777F}">
      <dsp:nvSpPr>
        <dsp:cNvPr id="0" name=""/>
        <dsp:cNvSpPr/>
      </dsp:nvSpPr>
      <dsp:spPr>
        <a:xfrm>
          <a:off x="31282" y="3177149"/>
          <a:ext cx="2117704" cy="2117704"/>
        </a:xfrm>
        <a:prstGeom prst="ellipse">
          <a:avLst/>
        </a:prstGeom>
        <a:blipFill rotWithShape="0">
          <a:blip xmlns:r="http://schemas.openxmlformats.org/officeDocument/2006/relationships" r:embed="rId2"/>
          <a:srcRect/>
          <a:stretch>
            <a:fillRect l="-34000" r="-34000"/>
          </a:stretch>
        </a:blipFill>
        <a:ln w="6350" cap="flat" cmpd="sng" algn="ctr">
          <a:solidFill>
            <a:schemeClr val="dk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A94A5-2259-4383-A141-995CC089D836}">
      <dsp:nvSpPr>
        <dsp:cNvPr id="0" name=""/>
        <dsp:cNvSpPr/>
      </dsp:nvSpPr>
      <dsp:spPr>
        <a:xfrm>
          <a:off x="-4709167" y="-705212"/>
          <a:ext cx="5479103" cy="5479103"/>
        </a:xfrm>
        <a:prstGeom prst="blockArc">
          <a:avLst>
            <a:gd name="adj1" fmla="val 18900000"/>
            <a:gd name="adj2" fmla="val 2700000"/>
            <a:gd name="adj3" fmla="val 394"/>
          </a:avLst>
        </a:pr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0E26840-0177-448B-B53E-CA749997A41F}">
      <dsp:nvSpPr>
        <dsp:cNvPr id="0" name=""/>
        <dsp:cNvSpPr/>
      </dsp:nvSpPr>
      <dsp:spPr>
        <a:xfrm>
          <a:off x="252328" y="406867"/>
          <a:ext cx="5951001" cy="81373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5903"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t>1.Tổ </a:t>
          </a:r>
          <a:r>
            <a:rPr lang="en-US" sz="2800" b="1" kern="1200" dirty="0" err="1"/>
            <a:t>chức</a:t>
          </a:r>
          <a:r>
            <a:rPr lang="en-US" sz="2800" b="1" kern="1200" dirty="0"/>
            <a:t> </a:t>
          </a:r>
          <a:r>
            <a:rPr lang="en-US" sz="2800" b="1" kern="1200" dirty="0" err="1"/>
            <a:t>theo</a:t>
          </a:r>
          <a:r>
            <a:rPr lang="en-US" sz="2800" b="1" kern="1200" dirty="0"/>
            <a:t> </a:t>
          </a:r>
          <a:r>
            <a:rPr lang="en-US" sz="2800" b="1" kern="1200" dirty="0" err="1"/>
            <a:t>nguyên</a:t>
          </a:r>
          <a:r>
            <a:rPr lang="en-US" sz="2800" b="1" kern="1200" dirty="0"/>
            <a:t> </a:t>
          </a:r>
          <a:r>
            <a:rPr lang="en-US" sz="2800" b="1" kern="1200" dirty="0" err="1"/>
            <a:t>tắc</a:t>
          </a:r>
          <a:r>
            <a:rPr lang="en-US" sz="2800" b="1" kern="1200" dirty="0"/>
            <a:t> </a:t>
          </a:r>
          <a:r>
            <a:rPr lang="en-US" sz="2800" b="1" kern="1200" dirty="0" err="1"/>
            <a:t>thứ</a:t>
          </a:r>
          <a:r>
            <a:rPr lang="en-US" sz="2800" b="1" kern="1200" dirty="0"/>
            <a:t> </a:t>
          </a:r>
          <a:r>
            <a:rPr lang="en-US" sz="2800" b="1" kern="1200" dirty="0" err="1"/>
            <a:t>bậc</a:t>
          </a:r>
          <a:endParaRPr lang="en-US" sz="2800" b="1" kern="1200" dirty="0"/>
        </a:p>
      </dsp:txBody>
      <dsp:txXfrm>
        <a:off x="252328" y="406867"/>
        <a:ext cx="5951001" cy="813735"/>
      </dsp:txXfrm>
    </dsp:sp>
    <dsp:sp modelId="{97C21B76-AD4F-4391-A041-4CC20B6D8F6B}">
      <dsp:nvSpPr>
        <dsp:cNvPr id="0" name=""/>
        <dsp:cNvSpPr/>
      </dsp:nvSpPr>
      <dsp:spPr>
        <a:xfrm>
          <a:off x="-52504" y="305150"/>
          <a:ext cx="1017169" cy="1017169"/>
        </a:xfrm>
        <a:prstGeom prst="ellipse">
          <a:avLst/>
        </a:prstGeom>
        <a:blipFill rotWithShape="0">
          <a:blip xmlns:r="http://schemas.openxmlformats.org/officeDocument/2006/relationships" r:embed="rId1"/>
          <a:srcRect/>
          <a:stretch>
            <a:fillRect l="-17000" r="-17000"/>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3F2497E-7DB1-478F-BDEF-E3535F8087BF}">
      <dsp:nvSpPr>
        <dsp:cNvPr id="0" name=""/>
        <dsp:cNvSpPr/>
      </dsp:nvSpPr>
      <dsp:spPr>
        <a:xfrm>
          <a:off x="537163" y="1627471"/>
          <a:ext cx="5677125" cy="813735"/>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5903"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t>2. </a:t>
          </a:r>
          <a:r>
            <a:rPr lang="en-US" sz="2800" b="1" kern="1200" dirty="0" err="1"/>
            <a:t>Hệ</a:t>
          </a:r>
          <a:r>
            <a:rPr lang="en-US" sz="2800" b="1" kern="1200" dirty="0"/>
            <a:t> </a:t>
          </a:r>
          <a:r>
            <a:rPr lang="en-US" sz="2800" b="1" kern="1200" dirty="0" err="1"/>
            <a:t>thống</a:t>
          </a:r>
          <a:r>
            <a:rPr lang="en-US" sz="2800" b="1" kern="1200" dirty="0"/>
            <a:t> </a:t>
          </a:r>
          <a:r>
            <a:rPr lang="en-US" sz="2800" b="1" kern="1200" dirty="0" err="1"/>
            <a:t>mở</a:t>
          </a:r>
          <a:r>
            <a:rPr lang="en-US" sz="2800" b="1" kern="1200" dirty="0"/>
            <a:t> </a:t>
          </a:r>
          <a:r>
            <a:rPr lang="en-US" sz="2800" b="1" kern="1200" dirty="0" err="1"/>
            <a:t>và</a:t>
          </a:r>
          <a:r>
            <a:rPr lang="en-US" sz="2800" b="1" kern="1200" dirty="0"/>
            <a:t> </a:t>
          </a:r>
          <a:r>
            <a:rPr lang="en-US" sz="2800" b="1" kern="1200" dirty="0" err="1"/>
            <a:t>tự</a:t>
          </a:r>
          <a:r>
            <a:rPr lang="en-US" sz="2800" b="1" kern="1200" dirty="0"/>
            <a:t> </a:t>
          </a:r>
          <a:r>
            <a:rPr lang="en-US" sz="2800" b="1" kern="1200" dirty="0" err="1"/>
            <a:t>điều</a:t>
          </a:r>
          <a:r>
            <a:rPr lang="en-US" sz="2800" b="1" kern="1200" dirty="0"/>
            <a:t> </a:t>
          </a:r>
          <a:r>
            <a:rPr lang="en-US" sz="2800" b="1" kern="1200" dirty="0" err="1"/>
            <a:t>chỉnh</a:t>
          </a:r>
          <a:endParaRPr lang="en-US" sz="2800" b="1" kern="1200" dirty="0"/>
        </a:p>
      </dsp:txBody>
      <dsp:txXfrm>
        <a:off x="537163" y="1627471"/>
        <a:ext cx="5677125" cy="813735"/>
      </dsp:txXfrm>
    </dsp:sp>
    <dsp:sp modelId="{54BCDC15-D956-443D-8E1D-AC3F2866BEC8}">
      <dsp:nvSpPr>
        <dsp:cNvPr id="0" name=""/>
        <dsp:cNvSpPr/>
      </dsp:nvSpPr>
      <dsp:spPr>
        <a:xfrm>
          <a:off x="0" y="1500060"/>
          <a:ext cx="1017169" cy="1017169"/>
        </a:xfrm>
        <a:prstGeom prst="ellipse">
          <a:avLst/>
        </a:prstGeom>
        <a:blipFill rotWithShape="0">
          <a:blip xmlns:r="http://schemas.openxmlformats.org/officeDocument/2006/relationships" r:embed="rId2"/>
          <a:srcRect/>
          <a:stretch>
            <a:fillRect l="-26000" r="-26000"/>
          </a:stretch>
        </a:blip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sp>
    <dsp:sp modelId="{3A788B86-D73C-4833-B15D-803C7731203B}">
      <dsp:nvSpPr>
        <dsp:cNvPr id="0" name=""/>
        <dsp:cNvSpPr/>
      </dsp:nvSpPr>
      <dsp:spPr>
        <a:xfrm>
          <a:off x="237001" y="2848074"/>
          <a:ext cx="5981656" cy="813735"/>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5903" tIns="76200" rIns="76200" bIns="76200" numCol="1" spcCol="1270" anchor="ctr" anchorCtr="0">
          <a:noAutofit/>
        </a:bodyPr>
        <a:lstStyle/>
        <a:p>
          <a:pPr marL="0" lvl="0" indent="0" algn="l" defTabSz="1333500">
            <a:lnSpc>
              <a:spcPct val="90000"/>
            </a:lnSpc>
            <a:spcBef>
              <a:spcPct val="0"/>
            </a:spcBef>
            <a:spcAft>
              <a:spcPct val="35000"/>
            </a:spcAft>
            <a:buNone/>
          </a:pPr>
          <a:r>
            <a:rPr lang="en-US" sz="3000" b="1" kern="1200" dirty="0"/>
            <a:t>3. </a:t>
          </a:r>
          <a:r>
            <a:rPr lang="en-US" sz="3000" b="1" kern="1200" dirty="0" err="1"/>
            <a:t>Thế</a:t>
          </a:r>
          <a:r>
            <a:rPr lang="en-US" sz="3000" b="1" kern="1200" dirty="0"/>
            <a:t> </a:t>
          </a:r>
          <a:r>
            <a:rPr lang="en-US" sz="3000" b="1" kern="1200" dirty="0" err="1"/>
            <a:t>giới</a:t>
          </a:r>
          <a:r>
            <a:rPr lang="en-US" sz="3000" b="1" kern="1200" dirty="0"/>
            <a:t> </a:t>
          </a:r>
          <a:r>
            <a:rPr lang="en-US" sz="3000" b="1" kern="1200" dirty="0" err="1"/>
            <a:t>sống</a:t>
          </a:r>
          <a:r>
            <a:rPr lang="en-US" sz="3000" b="1" kern="1200" dirty="0"/>
            <a:t> </a:t>
          </a:r>
          <a:r>
            <a:rPr lang="en-US" sz="3000" b="1" kern="1200" dirty="0" err="1"/>
            <a:t>liên</a:t>
          </a:r>
          <a:r>
            <a:rPr lang="en-US" sz="3000" b="1" kern="1200" dirty="0"/>
            <a:t> </a:t>
          </a:r>
          <a:r>
            <a:rPr lang="en-US" sz="3000" b="1" kern="1200" dirty="0" err="1"/>
            <a:t>tục</a:t>
          </a:r>
          <a:r>
            <a:rPr lang="en-US" sz="3000" b="1" kern="1200" dirty="0"/>
            <a:t> </a:t>
          </a:r>
          <a:r>
            <a:rPr lang="en-US" sz="3000" b="1" kern="1200" dirty="0" err="1"/>
            <a:t>tiến</a:t>
          </a:r>
          <a:r>
            <a:rPr lang="en-US" sz="3000" b="1" kern="1200" dirty="0"/>
            <a:t> </a:t>
          </a:r>
          <a:r>
            <a:rPr lang="en-US" sz="3000" b="1" kern="1200" dirty="0" err="1"/>
            <a:t>hóa</a:t>
          </a:r>
          <a:endParaRPr lang="en-US" sz="3000" b="1" kern="1200" dirty="0"/>
        </a:p>
      </dsp:txBody>
      <dsp:txXfrm>
        <a:off x="237001" y="2848074"/>
        <a:ext cx="5981656" cy="813735"/>
      </dsp:txXfrm>
    </dsp:sp>
    <dsp:sp modelId="{22AB62D9-DAFA-4177-AA75-9EB4D86B8D92}">
      <dsp:nvSpPr>
        <dsp:cNvPr id="0" name=""/>
        <dsp:cNvSpPr/>
      </dsp:nvSpPr>
      <dsp:spPr>
        <a:xfrm>
          <a:off x="-52504" y="2746357"/>
          <a:ext cx="1017169" cy="1017169"/>
        </a:xfrm>
        <a:prstGeom prst="ellipse">
          <a:avLst/>
        </a:prstGeom>
        <a:blipFill rotWithShape="0">
          <a:blip xmlns:r="http://schemas.openxmlformats.org/officeDocument/2006/relationships" r:embed="rId3"/>
          <a:srcRect/>
          <a:stretch>
            <a:fillRect l="-11000" r="-11000"/>
          </a:stretch>
        </a:blip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1F78EB-3ED5-436C-BFDE-3ABFAA03E22A}" type="datetimeFigureOut">
              <a:rPr lang="en-US" smtClean="0"/>
              <a:t>21/08/2024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5AC6B9-5CE6-4CCE-A495-99148AF96B10}" type="slidenum">
              <a:rPr lang="en-US" smtClean="0"/>
              <a:t>‹#›</a:t>
            </a:fld>
            <a:endParaRPr lang="en-US"/>
          </a:p>
        </p:txBody>
      </p:sp>
    </p:spTree>
    <p:extLst>
      <p:ext uri="{BB962C8B-B14F-4D97-AF65-F5344CB8AC3E}">
        <p14:creationId xmlns:p14="http://schemas.microsoft.com/office/powerpoint/2010/main" val="269689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FA5FFC-3BD7-40EA-B6F7-3FAC544E4858}" type="slidenum">
              <a:rPr lang="en-US" smtClean="0"/>
              <a:t>1</a:t>
            </a:fld>
            <a:endParaRPr lang="en-US"/>
          </a:p>
        </p:txBody>
      </p:sp>
    </p:spTree>
    <p:extLst>
      <p:ext uri="{BB962C8B-B14F-4D97-AF65-F5344CB8AC3E}">
        <p14:creationId xmlns:p14="http://schemas.microsoft.com/office/powerpoint/2010/main" val="2130708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15</a:t>
            </a:fld>
            <a:endParaRPr lang="en-US"/>
          </a:p>
        </p:txBody>
      </p:sp>
    </p:spTree>
    <p:extLst>
      <p:ext uri="{BB962C8B-B14F-4D97-AF65-F5344CB8AC3E}">
        <p14:creationId xmlns:p14="http://schemas.microsoft.com/office/powerpoint/2010/main" val="1237725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17</a:t>
            </a:fld>
            <a:endParaRPr lang="en-US"/>
          </a:p>
        </p:txBody>
      </p:sp>
    </p:spTree>
    <p:extLst>
      <p:ext uri="{BB962C8B-B14F-4D97-AF65-F5344CB8AC3E}">
        <p14:creationId xmlns:p14="http://schemas.microsoft.com/office/powerpoint/2010/main" val="3732786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21</a:t>
            </a:fld>
            <a:endParaRPr lang="en-US"/>
          </a:p>
        </p:txBody>
      </p:sp>
    </p:spTree>
    <p:extLst>
      <p:ext uri="{BB962C8B-B14F-4D97-AF65-F5344CB8AC3E}">
        <p14:creationId xmlns:p14="http://schemas.microsoft.com/office/powerpoint/2010/main" val="4072117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dirty="0">
                <a:solidFill>
                  <a:schemeClr val="tx1"/>
                </a:solidFill>
                <a:effectLst/>
                <a:latin typeface="+mn-lt"/>
                <a:ea typeface="+mn-ea"/>
                <a:cs typeface="+mn-cs"/>
              </a:rPr>
              <a:t>Câu 4:</a:t>
            </a:r>
            <a:r>
              <a:rPr lang="vi-VN" sz="1200" kern="1200" dirty="0">
                <a:solidFill>
                  <a:schemeClr val="tx1"/>
                </a:solidFill>
                <a:effectLst/>
                <a:latin typeface="+mn-lt"/>
                <a:ea typeface="+mn-ea"/>
                <a:cs typeface="+mn-cs"/>
              </a:rPr>
              <a:t> Thứ tự nào dưới đây sắp xếp các cấp độ tổ chức sống từ thấp đến cao?</a:t>
            </a:r>
            <a:endParaRPr lang="en-US" sz="1200" kern="1200" dirty="0">
              <a:solidFill>
                <a:schemeClr val="tx1"/>
              </a:solidFill>
              <a:effectLst/>
              <a:latin typeface="+mn-lt"/>
              <a:ea typeface="+mn-ea"/>
              <a:cs typeface="+mn-cs"/>
            </a:endParaRPr>
          </a:p>
          <a:p>
            <a:r>
              <a:rPr lang="vi-VN" sz="1200" b="1" kern="1200" dirty="0">
                <a:solidFill>
                  <a:schemeClr val="tx1"/>
                </a:solidFill>
                <a:effectLst/>
                <a:latin typeface="+mn-lt"/>
                <a:ea typeface="+mn-ea"/>
                <a:cs typeface="+mn-cs"/>
              </a:rPr>
              <a:t>A. </a:t>
            </a:r>
            <a:r>
              <a:rPr lang="vi-VN" sz="1200" kern="1200" dirty="0">
                <a:solidFill>
                  <a:schemeClr val="tx1"/>
                </a:solidFill>
                <a:effectLst/>
                <a:latin typeface="+mn-lt"/>
                <a:ea typeface="+mn-ea"/>
                <a:cs typeface="+mn-cs"/>
              </a:rPr>
              <a:t>Cơ thể, quần thể, hệ sinh thái - quần xã.</a:t>
            </a:r>
            <a:r>
              <a:rPr lang="vi-VN"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b="1" kern="1200" dirty="0">
                <a:solidFill>
                  <a:schemeClr val="tx1"/>
                </a:solidFill>
                <a:effectLst/>
                <a:latin typeface="+mn-lt"/>
                <a:ea typeface="+mn-ea"/>
                <a:cs typeface="+mn-cs"/>
              </a:rPr>
              <a:t>B. </a:t>
            </a:r>
            <a:r>
              <a:rPr lang="vi-VN" sz="1200" kern="1200" dirty="0">
                <a:solidFill>
                  <a:schemeClr val="tx1"/>
                </a:solidFill>
                <a:effectLst/>
                <a:latin typeface="+mn-lt"/>
                <a:ea typeface="+mn-ea"/>
                <a:cs typeface="+mn-cs"/>
              </a:rPr>
              <a:t>Cơ thể, quần thể, quần xã - hệ sinh thái.</a:t>
            </a:r>
            <a:r>
              <a:rPr lang="vi-VN"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b="1" kern="1200" dirty="0">
                <a:solidFill>
                  <a:schemeClr val="tx1"/>
                </a:solidFill>
                <a:effectLst/>
                <a:latin typeface="+mn-lt"/>
                <a:ea typeface="+mn-ea"/>
                <a:cs typeface="+mn-cs"/>
              </a:rPr>
              <a:t>C. </a:t>
            </a:r>
            <a:r>
              <a:rPr lang="vi-VN" sz="1200" kern="1200" dirty="0">
                <a:solidFill>
                  <a:schemeClr val="tx1"/>
                </a:solidFill>
                <a:effectLst/>
                <a:latin typeface="+mn-lt"/>
                <a:ea typeface="+mn-ea"/>
                <a:cs typeface="+mn-cs"/>
              </a:rPr>
              <a:t>Quần xã – hệ sinh thái, quần thể, cơ thể.</a:t>
            </a:r>
            <a:r>
              <a:rPr lang="vi-VN"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b="1" kern="1200" dirty="0">
                <a:solidFill>
                  <a:schemeClr val="tx1"/>
                </a:solidFill>
                <a:effectLst/>
                <a:latin typeface="+mn-lt"/>
                <a:ea typeface="+mn-ea"/>
                <a:cs typeface="+mn-cs"/>
              </a:rPr>
              <a:t>D. </a:t>
            </a:r>
            <a:r>
              <a:rPr lang="vi-VN" sz="1200" kern="1200" dirty="0">
                <a:solidFill>
                  <a:schemeClr val="tx1"/>
                </a:solidFill>
                <a:effectLst/>
                <a:latin typeface="+mn-lt"/>
                <a:ea typeface="+mn-ea"/>
                <a:cs typeface="+mn-cs"/>
              </a:rPr>
              <a:t>Quần thể, hệ sinh thái – quần xã, cơ thể.</a:t>
            </a:r>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26</a:t>
            </a:fld>
            <a:endParaRPr lang="en-US"/>
          </a:p>
        </p:txBody>
      </p:sp>
    </p:spTree>
    <p:extLst>
      <p:ext uri="{BB962C8B-B14F-4D97-AF65-F5344CB8AC3E}">
        <p14:creationId xmlns:p14="http://schemas.microsoft.com/office/powerpoint/2010/main" val="2636492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27</a:t>
            </a:fld>
            <a:endParaRPr lang="en-US"/>
          </a:p>
        </p:txBody>
      </p:sp>
    </p:spTree>
    <p:extLst>
      <p:ext uri="{BB962C8B-B14F-4D97-AF65-F5344CB8AC3E}">
        <p14:creationId xmlns:p14="http://schemas.microsoft.com/office/powerpoint/2010/main" val="1260109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29</a:t>
            </a:fld>
            <a:endParaRPr lang="en-US"/>
          </a:p>
        </p:txBody>
      </p:sp>
    </p:spTree>
    <p:extLst>
      <p:ext uri="{BB962C8B-B14F-4D97-AF65-F5344CB8AC3E}">
        <p14:creationId xmlns:p14="http://schemas.microsoft.com/office/powerpoint/2010/main" val="222869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32</a:t>
            </a:fld>
            <a:endParaRPr lang="en-US"/>
          </a:p>
        </p:txBody>
      </p:sp>
    </p:spTree>
    <p:extLst>
      <p:ext uri="{BB962C8B-B14F-4D97-AF65-F5344CB8AC3E}">
        <p14:creationId xmlns:p14="http://schemas.microsoft.com/office/powerpoint/2010/main" val="3514336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a:latin typeface="Arial" panose="020B0604020202020204" pitchFamily="34" charset="0"/>
                <a:cs typeface="Arial" panose="020B0604020202020204" pitchFamily="34" charset="0"/>
              </a:rPr>
              <a:t>Giáo</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viên</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giao</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nhiệm</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vụ</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về</a:t>
            </a:r>
            <a:r>
              <a:rPr lang="en-US" altLang="en-US" dirty="0">
                <a:latin typeface="Arial" panose="020B0604020202020204" pitchFamily="34" charset="0"/>
                <a:cs typeface="Arial" panose="020B0604020202020204" pitchFamily="34" charset="0"/>
              </a:rPr>
              <a:t> </a:t>
            </a:r>
            <a:r>
              <a:rPr lang="en-US" altLang="en-US" dirty="0" err="1">
                <a:latin typeface="Arial" panose="020B0604020202020204" pitchFamily="34" charset="0"/>
                <a:cs typeface="Arial" panose="020B0604020202020204" pitchFamily="34" charset="0"/>
              </a:rPr>
              <a:t>nhà</a:t>
            </a:r>
            <a:endParaRPr lang="en-US" altLang="en-US" dirty="0">
              <a:latin typeface="Arial" panose="020B0604020202020204" pitchFamily="34" charset="0"/>
              <a:cs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7826B8-E8B0-404D-AC57-7BBF76F2EE1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1785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2</a:t>
            </a:fld>
            <a:endParaRPr lang="en-US"/>
          </a:p>
        </p:txBody>
      </p:sp>
    </p:spTree>
    <p:extLst>
      <p:ext uri="{BB962C8B-B14F-4D97-AF65-F5344CB8AC3E}">
        <p14:creationId xmlns:p14="http://schemas.microsoft.com/office/powerpoint/2010/main" val="3573442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6</a:t>
            </a:fld>
            <a:endParaRPr lang="en-US"/>
          </a:p>
        </p:txBody>
      </p:sp>
    </p:spTree>
    <p:extLst>
      <p:ext uri="{BB962C8B-B14F-4D97-AF65-F5344CB8AC3E}">
        <p14:creationId xmlns:p14="http://schemas.microsoft.com/office/powerpoint/2010/main" val="219325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8</a:t>
            </a:fld>
            <a:endParaRPr lang="en-US"/>
          </a:p>
        </p:txBody>
      </p:sp>
    </p:spTree>
    <p:extLst>
      <p:ext uri="{BB962C8B-B14F-4D97-AF65-F5344CB8AC3E}">
        <p14:creationId xmlns:p14="http://schemas.microsoft.com/office/powerpoint/2010/main" val="818326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9</a:t>
            </a:fld>
            <a:endParaRPr lang="en-US"/>
          </a:p>
        </p:txBody>
      </p:sp>
    </p:spTree>
    <p:extLst>
      <p:ext uri="{BB962C8B-B14F-4D97-AF65-F5344CB8AC3E}">
        <p14:creationId xmlns:p14="http://schemas.microsoft.com/office/powerpoint/2010/main" val="3171273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10</a:t>
            </a:fld>
            <a:endParaRPr lang="en-US"/>
          </a:p>
        </p:txBody>
      </p:sp>
    </p:spTree>
    <p:extLst>
      <p:ext uri="{BB962C8B-B14F-4D97-AF65-F5344CB8AC3E}">
        <p14:creationId xmlns:p14="http://schemas.microsoft.com/office/powerpoint/2010/main" val="2260662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đặt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thảo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HS: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Ý </a:t>
            </a:r>
            <a:r>
              <a:rPr lang="en-US" sz="1200" kern="1200" dirty="0" err="1">
                <a:solidFill>
                  <a:schemeClr val="tx1"/>
                </a:solidFill>
                <a:effectLst/>
                <a:latin typeface="+mn-lt"/>
                <a:ea typeface="+mn-ea"/>
                <a:cs typeface="+mn-cs"/>
              </a:rPr>
              <a:t>nghĩa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cứu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giữa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gì</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11</a:t>
            </a:fld>
            <a:endParaRPr lang="en-US"/>
          </a:p>
        </p:txBody>
      </p:sp>
    </p:spTree>
    <p:extLst>
      <p:ext uri="{BB962C8B-B14F-4D97-AF65-F5344CB8AC3E}">
        <p14:creationId xmlns:p14="http://schemas.microsoft.com/office/powerpoint/2010/main" val="1282643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12</a:t>
            </a:fld>
            <a:endParaRPr lang="en-US"/>
          </a:p>
        </p:txBody>
      </p:sp>
    </p:spTree>
    <p:extLst>
      <p:ext uri="{BB962C8B-B14F-4D97-AF65-F5344CB8AC3E}">
        <p14:creationId xmlns:p14="http://schemas.microsoft.com/office/powerpoint/2010/main" val="1351054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5AC6B9-5CE6-4CCE-A495-99148AF96B10}" type="slidenum">
              <a:rPr lang="en-US" smtClean="0"/>
              <a:t>13</a:t>
            </a:fld>
            <a:endParaRPr lang="en-US"/>
          </a:p>
        </p:txBody>
      </p:sp>
    </p:spTree>
    <p:extLst>
      <p:ext uri="{BB962C8B-B14F-4D97-AF65-F5344CB8AC3E}">
        <p14:creationId xmlns:p14="http://schemas.microsoft.com/office/powerpoint/2010/main" val="336663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FE9E8-6DE1-49B7-9BFE-4CBDDE9D8F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8C1652-6006-4F71-A61D-D59A7C71D4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32E9C8-0D95-4094-9FD2-75D76EACDB17}"/>
              </a:ext>
            </a:extLst>
          </p:cNvPr>
          <p:cNvSpPr>
            <a:spLocks noGrp="1"/>
          </p:cNvSpPr>
          <p:nvPr>
            <p:ph type="dt" sz="half" idx="10"/>
          </p:nvPr>
        </p:nvSpPr>
        <p:spPr/>
        <p:txBody>
          <a:bodyPr/>
          <a:lstStyle/>
          <a:p>
            <a:fld id="{1F5A8608-E515-452E-852F-ACD32E492B7A}" type="datetime1">
              <a:rPr lang="en-US" smtClean="0"/>
              <a:t>21/08/2024</a:t>
            </a:fld>
            <a:endParaRPr lang="en-US"/>
          </a:p>
        </p:txBody>
      </p:sp>
      <p:sp>
        <p:nvSpPr>
          <p:cNvPr id="5" name="Footer Placeholder 4">
            <a:extLst>
              <a:ext uri="{FF2B5EF4-FFF2-40B4-BE49-F238E27FC236}">
                <a16:creationId xmlns:a16="http://schemas.microsoft.com/office/drawing/2014/main" id="{F4E4285B-2C9F-4947-8D96-28ADEF02EA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B521D-DBAE-4803-95EA-B90735D0E36E}"/>
              </a:ext>
            </a:extLst>
          </p:cNvPr>
          <p:cNvSpPr>
            <a:spLocks noGrp="1"/>
          </p:cNvSpPr>
          <p:nvPr>
            <p:ph type="sldNum" sz="quarter" idx="12"/>
          </p:nvPr>
        </p:nvSpPr>
        <p:spPr/>
        <p:txBody>
          <a:bodyPr/>
          <a:lstStyle/>
          <a:p>
            <a:fld id="{EFD8FD40-0B46-44C2-9CA4-BDDC84759525}" type="slidenum">
              <a:rPr lang="en-US" smtClean="0"/>
              <a:t>‹#›</a:t>
            </a:fld>
            <a:endParaRPr lang="en-US"/>
          </a:p>
        </p:txBody>
      </p:sp>
    </p:spTree>
    <p:extLst>
      <p:ext uri="{BB962C8B-B14F-4D97-AF65-F5344CB8AC3E}">
        <p14:creationId xmlns:p14="http://schemas.microsoft.com/office/powerpoint/2010/main" val="2496486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5185-3F08-4C58-B350-1AE7BEAE8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977FC6-C2C0-4AFA-8D82-778A90924F2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C26817-D25F-49E2-96C3-47C84BE75A3D}"/>
              </a:ext>
            </a:extLst>
          </p:cNvPr>
          <p:cNvSpPr>
            <a:spLocks noGrp="1"/>
          </p:cNvSpPr>
          <p:nvPr>
            <p:ph type="dt" sz="half" idx="10"/>
          </p:nvPr>
        </p:nvSpPr>
        <p:spPr/>
        <p:txBody>
          <a:bodyPr/>
          <a:lstStyle/>
          <a:p>
            <a:fld id="{BED31CEA-B213-48E3-BCE1-10C48CB9CE5E}" type="datetime1">
              <a:rPr lang="en-US" smtClean="0"/>
              <a:t>21/08/2024</a:t>
            </a:fld>
            <a:endParaRPr lang="en-US"/>
          </a:p>
        </p:txBody>
      </p:sp>
      <p:sp>
        <p:nvSpPr>
          <p:cNvPr id="5" name="Footer Placeholder 4">
            <a:extLst>
              <a:ext uri="{FF2B5EF4-FFF2-40B4-BE49-F238E27FC236}">
                <a16:creationId xmlns:a16="http://schemas.microsoft.com/office/drawing/2014/main" id="{21D01D01-3F3F-4C6D-9BB1-B6ADC9901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9B714-26F6-4D41-8589-010A7CC9871A}"/>
              </a:ext>
            </a:extLst>
          </p:cNvPr>
          <p:cNvSpPr>
            <a:spLocks noGrp="1"/>
          </p:cNvSpPr>
          <p:nvPr>
            <p:ph type="sldNum" sz="quarter" idx="12"/>
          </p:nvPr>
        </p:nvSpPr>
        <p:spPr/>
        <p:txBody>
          <a:bodyPr/>
          <a:lstStyle/>
          <a:p>
            <a:fld id="{EFD8FD40-0B46-44C2-9CA4-BDDC84759525}" type="slidenum">
              <a:rPr lang="en-US" smtClean="0"/>
              <a:t>‹#›</a:t>
            </a:fld>
            <a:endParaRPr lang="en-US"/>
          </a:p>
        </p:txBody>
      </p:sp>
    </p:spTree>
    <p:extLst>
      <p:ext uri="{BB962C8B-B14F-4D97-AF65-F5344CB8AC3E}">
        <p14:creationId xmlns:p14="http://schemas.microsoft.com/office/powerpoint/2010/main" val="3730804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B8B8BB-AF32-4FD7-AEF6-BEBDC7AB7C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2DEFB6-06E2-4832-929B-0F197EAC8D4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AD5A0E-0578-4F6C-8530-F646F35594AD}"/>
              </a:ext>
            </a:extLst>
          </p:cNvPr>
          <p:cNvSpPr>
            <a:spLocks noGrp="1"/>
          </p:cNvSpPr>
          <p:nvPr>
            <p:ph type="dt" sz="half" idx="10"/>
          </p:nvPr>
        </p:nvSpPr>
        <p:spPr/>
        <p:txBody>
          <a:bodyPr/>
          <a:lstStyle/>
          <a:p>
            <a:fld id="{3601B300-0C8D-4D14-A2D5-FF4C5510162D}" type="datetime1">
              <a:rPr lang="en-US" smtClean="0"/>
              <a:t>21/08/2024</a:t>
            </a:fld>
            <a:endParaRPr lang="en-US"/>
          </a:p>
        </p:txBody>
      </p:sp>
      <p:sp>
        <p:nvSpPr>
          <p:cNvPr id="5" name="Footer Placeholder 4">
            <a:extLst>
              <a:ext uri="{FF2B5EF4-FFF2-40B4-BE49-F238E27FC236}">
                <a16:creationId xmlns:a16="http://schemas.microsoft.com/office/drawing/2014/main" id="{56E1CB50-E502-4039-BD39-12D4C3A7C8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1B767-28B7-42C3-96A0-CACD6A8CFB8D}"/>
              </a:ext>
            </a:extLst>
          </p:cNvPr>
          <p:cNvSpPr>
            <a:spLocks noGrp="1"/>
          </p:cNvSpPr>
          <p:nvPr>
            <p:ph type="sldNum" sz="quarter" idx="12"/>
          </p:nvPr>
        </p:nvSpPr>
        <p:spPr/>
        <p:txBody>
          <a:bodyPr/>
          <a:lstStyle/>
          <a:p>
            <a:fld id="{EFD8FD40-0B46-44C2-9CA4-BDDC84759525}" type="slidenum">
              <a:rPr lang="en-US" smtClean="0"/>
              <a:t>‹#›</a:t>
            </a:fld>
            <a:endParaRPr lang="en-US"/>
          </a:p>
        </p:txBody>
      </p:sp>
    </p:spTree>
    <p:extLst>
      <p:ext uri="{BB962C8B-B14F-4D97-AF65-F5344CB8AC3E}">
        <p14:creationId xmlns:p14="http://schemas.microsoft.com/office/powerpoint/2010/main" val="3471764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763E1-57F2-4E50-AF0C-552788373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DB6C1B-EC54-4D96-B270-AFC33225C4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60BA5-D875-4DD2-91AF-748304FB2B79}"/>
              </a:ext>
            </a:extLst>
          </p:cNvPr>
          <p:cNvSpPr>
            <a:spLocks noGrp="1"/>
          </p:cNvSpPr>
          <p:nvPr>
            <p:ph type="dt" sz="half" idx="10"/>
          </p:nvPr>
        </p:nvSpPr>
        <p:spPr/>
        <p:txBody>
          <a:bodyPr/>
          <a:lstStyle/>
          <a:p>
            <a:fld id="{99B046B8-7402-42A6-89B8-CA1ECCA6C04B}" type="datetime1">
              <a:rPr lang="en-US" smtClean="0"/>
              <a:t>21/08/2024</a:t>
            </a:fld>
            <a:endParaRPr lang="en-US"/>
          </a:p>
        </p:txBody>
      </p:sp>
      <p:sp>
        <p:nvSpPr>
          <p:cNvPr id="5" name="Footer Placeholder 4">
            <a:extLst>
              <a:ext uri="{FF2B5EF4-FFF2-40B4-BE49-F238E27FC236}">
                <a16:creationId xmlns:a16="http://schemas.microsoft.com/office/drawing/2014/main" id="{2C145F4C-5055-449F-B6E1-3675CFAAA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E37DE-316A-416A-B655-8A431451A7EE}"/>
              </a:ext>
            </a:extLst>
          </p:cNvPr>
          <p:cNvSpPr>
            <a:spLocks noGrp="1"/>
          </p:cNvSpPr>
          <p:nvPr>
            <p:ph type="sldNum" sz="quarter" idx="12"/>
          </p:nvPr>
        </p:nvSpPr>
        <p:spPr/>
        <p:txBody>
          <a:bodyPr/>
          <a:lstStyle/>
          <a:p>
            <a:fld id="{EFD8FD40-0B46-44C2-9CA4-BDDC84759525}" type="slidenum">
              <a:rPr lang="en-US" smtClean="0"/>
              <a:t>‹#›</a:t>
            </a:fld>
            <a:endParaRPr lang="en-US"/>
          </a:p>
        </p:txBody>
      </p:sp>
    </p:spTree>
    <p:extLst>
      <p:ext uri="{BB962C8B-B14F-4D97-AF65-F5344CB8AC3E}">
        <p14:creationId xmlns:p14="http://schemas.microsoft.com/office/powerpoint/2010/main" val="211259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DC4AA-73C0-49A5-A491-724E6B3EE0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51A918-6EF7-4047-870C-55310B640E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A349CD7-5B77-4F26-9D80-89B60860C768}"/>
              </a:ext>
            </a:extLst>
          </p:cNvPr>
          <p:cNvSpPr>
            <a:spLocks noGrp="1"/>
          </p:cNvSpPr>
          <p:nvPr>
            <p:ph type="dt" sz="half" idx="10"/>
          </p:nvPr>
        </p:nvSpPr>
        <p:spPr/>
        <p:txBody>
          <a:bodyPr/>
          <a:lstStyle/>
          <a:p>
            <a:fld id="{517A221C-B5D4-4EB7-AFBD-99EE6648E71C}" type="datetime1">
              <a:rPr lang="en-US" smtClean="0"/>
              <a:t>21/08/2024</a:t>
            </a:fld>
            <a:endParaRPr lang="en-US"/>
          </a:p>
        </p:txBody>
      </p:sp>
      <p:sp>
        <p:nvSpPr>
          <p:cNvPr id="5" name="Footer Placeholder 4">
            <a:extLst>
              <a:ext uri="{FF2B5EF4-FFF2-40B4-BE49-F238E27FC236}">
                <a16:creationId xmlns:a16="http://schemas.microsoft.com/office/drawing/2014/main" id="{9DEAFE74-69A2-4021-A7A7-B8945414A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B5B39-5C2D-446B-A61B-AFDBA7B6E369}"/>
              </a:ext>
            </a:extLst>
          </p:cNvPr>
          <p:cNvSpPr>
            <a:spLocks noGrp="1"/>
          </p:cNvSpPr>
          <p:nvPr>
            <p:ph type="sldNum" sz="quarter" idx="12"/>
          </p:nvPr>
        </p:nvSpPr>
        <p:spPr/>
        <p:txBody>
          <a:bodyPr/>
          <a:lstStyle/>
          <a:p>
            <a:fld id="{EFD8FD40-0B46-44C2-9CA4-BDDC84759525}" type="slidenum">
              <a:rPr lang="en-US" smtClean="0"/>
              <a:t>‹#›</a:t>
            </a:fld>
            <a:endParaRPr lang="en-US"/>
          </a:p>
        </p:txBody>
      </p:sp>
    </p:spTree>
    <p:extLst>
      <p:ext uri="{BB962C8B-B14F-4D97-AF65-F5344CB8AC3E}">
        <p14:creationId xmlns:p14="http://schemas.microsoft.com/office/powerpoint/2010/main" val="934453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30EF2-E29E-43DB-BB64-41279B6092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58CDF4-88B3-48B8-BEAF-200B7079C8C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CBF0DE-4299-4AF4-9EAE-622CAEEC5E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12E4C2-8146-426C-AB9D-60246AC0E573}"/>
              </a:ext>
            </a:extLst>
          </p:cNvPr>
          <p:cNvSpPr>
            <a:spLocks noGrp="1"/>
          </p:cNvSpPr>
          <p:nvPr>
            <p:ph type="dt" sz="half" idx="10"/>
          </p:nvPr>
        </p:nvSpPr>
        <p:spPr/>
        <p:txBody>
          <a:bodyPr/>
          <a:lstStyle/>
          <a:p>
            <a:fld id="{55D1E749-C6A6-4F21-81F7-0C91227872D7}" type="datetime1">
              <a:rPr lang="en-US" smtClean="0"/>
              <a:t>21/08/2024</a:t>
            </a:fld>
            <a:endParaRPr lang="en-US"/>
          </a:p>
        </p:txBody>
      </p:sp>
      <p:sp>
        <p:nvSpPr>
          <p:cNvPr id="6" name="Footer Placeholder 5">
            <a:extLst>
              <a:ext uri="{FF2B5EF4-FFF2-40B4-BE49-F238E27FC236}">
                <a16:creationId xmlns:a16="http://schemas.microsoft.com/office/drawing/2014/main" id="{9FAAFFFA-6961-4BF0-B5DC-472D745A9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B14881-BAE2-4E4B-8830-6F9AD54FBDD3}"/>
              </a:ext>
            </a:extLst>
          </p:cNvPr>
          <p:cNvSpPr>
            <a:spLocks noGrp="1"/>
          </p:cNvSpPr>
          <p:nvPr>
            <p:ph type="sldNum" sz="quarter" idx="12"/>
          </p:nvPr>
        </p:nvSpPr>
        <p:spPr/>
        <p:txBody>
          <a:bodyPr/>
          <a:lstStyle/>
          <a:p>
            <a:fld id="{EFD8FD40-0B46-44C2-9CA4-BDDC84759525}" type="slidenum">
              <a:rPr lang="en-US" smtClean="0"/>
              <a:t>‹#›</a:t>
            </a:fld>
            <a:endParaRPr lang="en-US"/>
          </a:p>
        </p:txBody>
      </p:sp>
    </p:spTree>
    <p:extLst>
      <p:ext uri="{BB962C8B-B14F-4D97-AF65-F5344CB8AC3E}">
        <p14:creationId xmlns:p14="http://schemas.microsoft.com/office/powerpoint/2010/main" val="30258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79CB-15B5-4809-9A3A-1DEEA5549E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65A835-FE0D-4002-8BAC-DDD0A99711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57E951-2F6C-4E09-A789-1D508260E0A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E97CE1-94A9-4DB4-A5E0-FA27D8A6A2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87A3F5-5CC6-4693-94FF-FDF11BEA18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693718-D5CA-4E90-B588-210405A649A3}"/>
              </a:ext>
            </a:extLst>
          </p:cNvPr>
          <p:cNvSpPr>
            <a:spLocks noGrp="1"/>
          </p:cNvSpPr>
          <p:nvPr>
            <p:ph type="dt" sz="half" idx="10"/>
          </p:nvPr>
        </p:nvSpPr>
        <p:spPr/>
        <p:txBody>
          <a:bodyPr/>
          <a:lstStyle/>
          <a:p>
            <a:fld id="{B651AAAA-CBB4-430A-915C-73E93BEB069B}" type="datetime1">
              <a:rPr lang="en-US" smtClean="0"/>
              <a:t>21/08/2024</a:t>
            </a:fld>
            <a:endParaRPr lang="en-US"/>
          </a:p>
        </p:txBody>
      </p:sp>
      <p:sp>
        <p:nvSpPr>
          <p:cNvPr id="8" name="Footer Placeholder 7">
            <a:extLst>
              <a:ext uri="{FF2B5EF4-FFF2-40B4-BE49-F238E27FC236}">
                <a16:creationId xmlns:a16="http://schemas.microsoft.com/office/drawing/2014/main" id="{CB1D82F4-BA9F-43FE-B072-8AC153BA7C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C99F59-02B2-4B56-82DB-B4CF03E80335}"/>
              </a:ext>
            </a:extLst>
          </p:cNvPr>
          <p:cNvSpPr>
            <a:spLocks noGrp="1"/>
          </p:cNvSpPr>
          <p:nvPr>
            <p:ph type="sldNum" sz="quarter" idx="12"/>
          </p:nvPr>
        </p:nvSpPr>
        <p:spPr/>
        <p:txBody>
          <a:bodyPr/>
          <a:lstStyle/>
          <a:p>
            <a:fld id="{EFD8FD40-0B46-44C2-9CA4-BDDC84759525}" type="slidenum">
              <a:rPr lang="en-US" smtClean="0"/>
              <a:t>‹#›</a:t>
            </a:fld>
            <a:endParaRPr lang="en-US"/>
          </a:p>
        </p:txBody>
      </p:sp>
    </p:spTree>
    <p:extLst>
      <p:ext uri="{BB962C8B-B14F-4D97-AF65-F5344CB8AC3E}">
        <p14:creationId xmlns:p14="http://schemas.microsoft.com/office/powerpoint/2010/main" val="1822253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401ED-A666-4788-857D-BAC5154846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D18B7C-1263-44A0-B3B0-53E177A6E786}"/>
              </a:ext>
            </a:extLst>
          </p:cNvPr>
          <p:cNvSpPr>
            <a:spLocks noGrp="1"/>
          </p:cNvSpPr>
          <p:nvPr>
            <p:ph type="dt" sz="half" idx="10"/>
          </p:nvPr>
        </p:nvSpPr>
        <p:spPr/>
        <p:txBody>
          <a:bodyPr/>
          <a:lstStyle/>
          <a:p>
            <a:fld id="{E16E6444-AAC0-4642-87A0-9219E36D9CF0}" type="datetime1">
              <a:rPr lang="en-US" smtClean="0"/>
              <a:t>21/08/2024</a:t>
            </a:fld>
            <a:endParaRPr lang="en-US"/>
          </a:p>
        </p:txBody>
      </p:sp>
      <p:sp>
        <p:nvSpPr>
          <p:cNvPr id="4" name="Footer Placeholder 3">
            <a:extLst>
              <a:ext uri="{FF2B5EF4-FFF2-40B4-BE49-F238E27FC236}">
                <a16:creationId xmlns:a16="http://schemas.microsoft.com/office/drawing/2014/main" id="{F1C8CED9-1B41-4FCE-B4A0-4B89E666C5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19931C-785B-457B-911F-9734B417C780}"/>
              </a:ext>
            </a:extLst>
          </p:cNvPr>
          <p:cNvSpPr>
            <a:spLocks noGrp="1"/>
          </p:cNvSpPr>
          <p:nvPr>
            <p:ph type="sldNum" sz="quarter" idx="12"/>
          </p:nvPr>
        </p:nvSpPr>
        <p:spPr/>
        <p:txBody>
          <a:bodyPr/>
          <a:lstStyle/>
          <a:p>
            <a:fld id="{EFD8FD40-0B46-44C2-9CA4-BDDC84759525}" type="slidenum">
              <a:rPr lang="en-US" smtClean="0"/>
              <a:t>‹#›</a:t>
            </a:fld>
            <a:endParaRPr lang="en-US"/>
          </a:p>
        </p:txBody>
      </p:sp>
    </p:spTree>
    <p:extLst>
      <p:ext uri="{BB962C8B-B14F-4D97-AF65-F5344CB8AC3E}">
        <p14:creationId xmlns:p14="http://schemas.microsoft.com/office/powerpoint/2010/main" val="486480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C586D-30D6-4BD3-B85C-FC556E2CF552}"/>
              </a:ext>
            </a:extLst>
          </p:cNvPr>
          <p:cNvSpPr>
            <a:spLocks noGrp="1"/>
          </p:cNvSpPr>
          <p:nvPr>
            <p:ph type="dt" sz="half" idx="10"/>
          </p:nvPr>
        </p:nvSpPr>
        <p:spPr/>
        <p:txBody>
          <a:bodyPr/>
          <a:lstStyle/>
          <a:p>
            <a:fld id="{6E0A22E8-D340-47A6-BEE9-0A569249C33F}" type="datetime1">
              <a:rPr lang="en-US" smtClean="0"/>
              <a:t>21/08/2024</a:t>
            </a:fld>
            <a:endParaRPr lang="en-US"/>
          </a:p>
        </p:txBody>
      </p:sp>
      <p:sp>
        <p:nvSpPr>
          <p:cNvPr id="3" name="Footer Placeholder 2">
            <a:extLst>
              <a:ext uri="{FF2B5EF4-FFF2-40B4-BE49-F238E27FC236}">
                <a16:creationId xmlns:a16="http://schemas.microsoft.com/office/drawing/2014/main" id="{F5B8957B-2887-45B4-B8DB-643F61F0AE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702DF1-6D8C-408A-B641-DAC23731B6D0}"/>
              </a:ext>
            </a:extLst>
          </p:cNvPr>
          <p:cNvSpPr>
            <a:spLocks noGrp="1"/>
          </p:cNvSpPr>
          <p:nvPr>
            <p:ph type="sldNum" sz="quarter" idx="12"/>
          </p:nvPr>
        </p:nvSpPr>
        <p:spPr/>
        <p:txBody>
          <a:bodyPr/>
          <a:lstStyle/>
          <a:p>
            <a:fld id="{EFD8FD40-0B46-44C2-9CA4-BDDC84759525}" type="slidenum">
              <a:rPr lang="en-US" smtClean="0"/>
              <a:t>‹#›</a:t>
            </a:fld>
            <a:endParaRPr lang="en-US"/>
          </a:p>
        </p:txBody>
      </p:sp>
    </p:spTree>
    <p:extLst>
      <p:ext uri="{BB962C8B-B14F-4D97-AF65-F5344CB8AC3E}">
        <p14:creationId xmlns:p14="http://schemas.microsoft.com/office/powerpoint/2010/main" val="417718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6458C-E2FE-499A-8919-16F1AFA419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377BD2-ECEE-474F-A222-DF79B072EA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53EE74-4F46-4496-9FB3-5843D4BC4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38F51BD-9018-44C0-9E61-7E1DBEB4E3E2}"/>
              </a:ext>
            </a:extLst>
          </p:cNvPr>
          <p:cNvSpPr>
            <a:spLocks noGrp="1"/>
          </p:cNvSpPr>
          <p:nvPr>
            <p:ph type="dt" sz="half" idx="10"/>
          </p:nvPr>
        </p:nvSpPr>
        <p:spPr/>
        <p:txBody>
          <a:bodyPr/>
          <a:lstStyle/>
          <a:p>
            <a:fld id="{08867E8A-77FB-456F-836C-931E1AB2942F}" type="datetime1">
              <a:rPr lang="en-US" smtClean="0"/>
              <a:t>21/08/2024</a:t>
            </a:fld>
            <a:endParaRPr lang="en-US"/>
          </a:p>
        </p:txBody>
      </p:sp>
      <p:sp>
        <p:nvSpPr>
          <p:cNvPr id="6" name="Footer Placeholder 5">
            <a:extLst>
              <a:ext uri="{FF2B5EF4-FFF2-40B4-BE49-F238E27FC236}">
                <a16:creationId xmlns:a16="http://schemas.microsoft.com/office/drawing/2014/main" id="{F2EBC26F-33FE-4E7A-B3A6-CA081F70F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C32056-1463-4E65-B550-C071C4F9115F}"/>
              </a:ext>
            </a:extLst>
          </p:cNvPr>
          <p:cNvSpPr>
            <a:spLocks noGrp="1"/>
          </p:cNvSpPr>
          <p:nvPr>
            <p:ph type="sldNum" sz="quarter" idx="12"/>
          </p:nvPr>
        </p:nvSpPr>
        <p:spPr/>
        <p:txBody>
          <a:bodyPr/>
          <a:lstStyle/>
          <a:p>
            <a:fld id="{EFD8FD40-0B46-44C2-9CA4-BDDC84759525}" type="slidenum">
              <a:rPr lang="en-US" smtClean="0"/>
              <a:t>‹#›</a:t>
            </a:fld>
            <a:endParaRPr lang="en-US"/>
          </a:p>
        </p:txBody>
      </p:sp>
    </p:spTree>
    <p:extLst>
      <p:ext uri="{BB962C8B-B14F-4D97-AF65-F5344CB8AC3E}">
        <p14:creationId xmlns:p14="http://schemas.microsoft.com/office/powerpoint/2010/main" val="1046530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680DD-CCC2-4531-B602-94323E3948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D2089F-129B-496F-A5B9-199C9284EC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9CC07E-3146-4771-B0A1-582E7E7C8F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3C9FAA-226E-4FD9-B35E-DD413484377C}"/>
              </a:ext>
            </a:extLst>
          </p:cNvPr>
          <p:cNvSpPr>
            <a:spLocks noGrp="1"/>
          </p:cNvSpPr>
          <p:nvPr>
            <p:ph type="dt" sz="half" idx="10"/>
          </p:nvPr>
        </p:nvSpPr>
        <p:spPr/>
        <p:txBody>
          <a:bodyPr/>
          <a:lstStyle/>
          <a:p>
            <a:fld id="{EE1DCE67-0D73-4305-B5AC-F83EC5DC44CE}" type="datetime1">
              <a:rPr lang="en-US" smtClean="0"/>
              <a:t>21/08/2024</a:t>
            </a:fld>
            <a:endParaRPr lang="en-US"/>
          </a:p>
        </p:txBody>
      </p:sp>
      <p:sp>
        <p:nvSpPr>
          <p:cNvPr id="6" name="Footer Placeholder 5">
            <a:extLst>
              <a:ext uri="{FF2B5EF4-FFF2-40B4-BE49-F238E27FC236}">
                <a16:creationId xmlns:a16="http://schemas.microsoft.com/office/drawing/2014/main" id="{58D8E617-89AB-4B1E-9E3B-5DC21DF77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AFC036-E5E8-4663-8741-C4AC029E59B6}"/>
              </a:ext>
            </a:extLst>
          </p:cNvPr>
          <p:cNvSpPr>
            <a:spLocks noGrp="1"/>
          </p:cNvSpPr>
          <p:nvPr>
            <p:ph type="sldNum" sz="quarter" idx="12"/>
          </p:nvPr>
        </p:nvSpPr>
        <p:spPr/>
        <p:txBody>
          <a:bodyPr/>
          <a:lstStyle/>
          <a:p>
            <a:fld id="{EFD8FD40-0B46-44C2-9CA4-BDDC84759525}" type="slidenum">
              <a:rPr lang="en-US" smtClean="0"/>
              <a:t>‹#›</a:t>
            </a:fld>
            <a:endParaRPr lang="en-US"/>
          </a:p>
        </p:txBody>
      </p:sp>
    </p:spTree>
    <p:extLst>
      <p:ext uri="{BB962C8B-B14F-4D97-AF65-F5344CB8AC3E}">
        <p14:creationId xmlns:p14="http://schemas.microsoft.com/office/powerpoint/2010/main" val="3517048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BCA121-6E03-4C21-94F0-7D1AB080CD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C5E2A-F4E6-4C7A-8AFE-95556EF495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12222-190E-4308-9568-804CA647A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2A712-61B1-4AA3-8E2E-4F315BBA7D0A}" type="datetime1">
              <a:rPr lang="en-US" smtClean="0"/>
              <a:t>21/08/2024</a:t>
            </a:fld>
            <a:endParaRPr lang="en-US"/>
          </a:p>
        </p:txBody>
      </p:sp>
      <p:sp>
        <p:nvSpPr>
          <p:cNvPr id="5" name="Footer Placeholder 4">
            <a:extLst>
              <a:ext uri="{FF2B5EF4-FFF2-40B4-BE49-F238E27FC236}">
                <a16:creationId xmlns:a16="http://schemas.microsoft.com/office/drawing/2014/main" id="{38D1DADB-C585-4F40-B9A6-9A9FAF06B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804F2-CC9E-4826-9BCF-4559311840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8FD40-0B46-44C2-9CA4-BDDC84759525}" type="slidenum">
              <a:rPr lang="en-US" smtClean="0"/>
              <a:t>‹#›</a:t>
            </a:fld>
            <a:endParaRPr lang="en-US"/>
          </a:p>
        </p:txBody>
      </p:sp>
    </p:spTree>
    <p:extLst>
      <p:ext uri="{BB962C8B-B14F-4D97-AF65-F5344CB8AC3E}">
        <p14:creationId xmlns:p14="http://schemas.microsoft.com/office/powerpoint/2010/main" val="64637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image" Target="../media/image24.png"/><Relationship Id="rId5" Type="http://schemas.openxmlformats.org/officeDocument/2006/relationships/diagramData" Target="../diagrams/data2.xml"/><Relationship Id="rId10" Type="http://schemas.openxmlformats.org/officeDocument/2006/relationships/image" Target="../media/image23.png"/><Relationship Id="rId4" Type="http://schemas.openxmlformats.org/officeDocument/2006/relationships/image" Target="../media/image6.pn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5.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E04E0A-D2B1-4563-8AFB-60C6F204357C}"/>
              </a:ext>
            </a:extLst>
          </p:cNvPr>
          <p:cNvPicPr>
            <a:picLocks noChangeAspect="1"/>
          </p:cNvPicPr>
          <p:nvPr/>
        </p:nvPicPr>
        <p:blipFill>
          <a:blip r:embed="rId3"/>
          <a:stretch>
            <a:fillRect/>
          </a:stretch>
        </p:blipFill>
        <p:spPr>
          <a:xfrm>
            <a:off x="5807670" y="3305458"/>
            <a:ext cx="5962650" cy="3409950"/>
          </a:xfrm>
          <a:prstGeom prst="rect">
            <a:avLst/>
          </a:prstGeom>
        </p:spPr>
      </p:pic>
      <p:pic>
        <p:nvPicPr>
          <p:cNvPr id="6" name="Picture 5">
            <a:extLst>
              <a:ext uri="{FF2B5EF4-FFF2-40B4-BE49-F238E27FC236}">
                <a16:creationId xmlns:a16="http://schemas.microsoft.com/office/drawing/2014/main" id="{2C59FDE3-6E19-42A6-9494-7CD68876F0ED}"/>
              </a:ext>
            </a:extLst>
          </p:cNvPr>
          <p:cNvPicPr>
            <a:picLocks noChangeAspect="1"/>
          </p:cNvPicPr>
          <p:nvPr/>
        </p:nvPicPr>
        <p:blipFill>
          <a:blip r:embed="rId4"/>
          <a:stretch>
            <a:fillRect/>
          </a:stretch>
        </p:blipFill>
        <p:spPr>
          <a:xfrm>
            <a:off x="230165" y="1112527"/>
            <a:ext cx="491706" cy="491706"/>
          </a:xfrm>
          <a:prstGeom prst="rect">
            <a:avLst/>
          </a:prstGeom>
        </p:spPr>
      </p:pic>
      <p:sp>
        <p:nvSpPr>
          <p:cNvPr id="7" name="TextBox 6">
            <a:extLst>
              <a:ext uri="{FF2B5EF4-FFF2-40B4-BE49-F238E27FC236}">
                <a16:creationId xmlns:a16="http://schemas.microsoft.com/office/drawing/2014/main" id="{241AF68B-B692-4195-AD12-BF4AAE21D1E4}"/>
              </a:ext>
            </a:extLst>
          </p:cNvPr>
          <p:cNvSpPr txBox="1"/>
          <p:nvPr/>
        </p:nvSpPr>
        <p:spPr>
          <a:xfrm>
            <a:off x="272032" y="1563834"/>
            <a:ext cx="11952735" cy="1964512"/>
          </a:xfrm>
          <a:prstGeom prst="rect">
            <a:avLst/>
          </a:prstGeom>
          <a:noFill/>
        </p:spPr>
        <p:txBody>
          <a:bodyPr wrap="square" rtlCol="0">
            <a:spAutoFit/>
          </a:bodyPr>
          <a:lstStyle/>
          <a:p>
            <a:pPr>
              <a:lnSpc>
                <a:spcPct val="150000"/>
              </a:lnSpc>
            </a:pPr>
            <a:r>
              <a:rPr lang="en-US" sz="2800" b="1" dirty="0">
                <a:solidFill>
                  <a:srgbClr val="281DFB"/>
                </a:solidFill>
                <a:cs typeface="Arial" panose="020B0604020202020204" pitchFamily="34" charset="0"/>
              </a:rPr>
              <a:t>Trong 1 </a:t>
            </a:r>
            <a:r>
              <a:rPr lang="en-US" sz="2800" b="1" dirty="0" err="1">
                <a:solidFill>
                  <a:srgbClr val="281DFB"/>
                </a:solidFill>
                <a:cs typeface="Arial" panose="020B0604020202020204" pitchFamily="34" charset="0"/>
              </a:rPr>
              <a:t>tiết</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học</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về</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sự</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sống</a:t>
            </a:r>
            <a:r>
              <a:rPr lang="en-US" sz="2800" b="1" dirty="0">
                <a:solidFill>
                  <a:srgbClr val="281DFB"/>
                </a:solidFill>
                <a:cs typeface="Arial" panose="020B0604020202020204" pitchFamily="34" charset="0"/>
              </a:rPr>
              <a:t>, 1 </a:t>
            </a:r>
            <a:r>
              <a:rPr lang="en-US" sz="2800" b="1" dirty="0" err="1">
                <a:solidFill>
                  <a:srgbClr val="281DFB"/>
                </a:solidFill>
                <a:cs typeface="Arial" panose="020B0604020202020204" pitchFamily="34" charset="0"/>
              </a:rPr>
              <a:t>bạn</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nói</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rằng</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Một</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chiếc</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xe</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và</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một</a:t>
            </a:r>
            <a:r>
              <a:rPr lang="en-US" sz="2800" b="1" dirty="0">
                <a:solidFill>
                  <a:srgbClr val="281DFB"/>
                </a:solidFill>
                <a:cs typeface="Arial" panose="020B0604020202020204" pitchFamily="34" charset="0"/>
              </a:rPr>
              <a:t> con s</a:t>
            </a:r>
            <a:r>
              <a:rPr lang="vi-VN" sz="2800" b="1" dirty="0">
                <a:solidFill>
                  <a:srgbClr val="281DFB"/>
                </a:solidFill>
                <a:cs typeface="Arial" panose="020B0604020202020204" pitchFamily="34" charset="0"/>
              </a:rPr>
              <a:t>ư</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tử</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đều</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có</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quá</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trình</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chuyển</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hóa</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vật</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chất</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và</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năng</a:t>
            </a:r>
            <a:r>
              <a:rPr lang="en-US" sz="2800" b="1" dirty="0">
                <a:solidFill>
                  <a:srgbClr val="281DFB"/>
                </a:solidFill>
                <a:cs typeface="Arial" panose="020B0604020202020204" pitchFamily="34" charset="0"/>
              </a:rPr>
              <a:t> l</a:t>
            </a:r>
            <a:r>
              <a:rPr lang="vi-VN" sz="2800" b="1" dirty="0">
                <a:solidFill>
                  <a:srgbClr val="281DFB"/>
                </a:solidFill>
                <a:cs typeface="Arial" panose="020B0604020202020204" pitchFamily="34" charset="0"/>
              </a:rPr>
              <a:t>ư</a:t>
            </a:r>
            <a:r>
              <a:rPr lang="en-US" sz="2800" b="1" dirty="0" err="1">
                <a:solidFill>
                  <a:srgbClr val="281DFB"/>
                </a:solidFill>
                <a:cs typeface="Arial" panose="020B0604020202020204" pitchFamily="34" charset="0"/>
              </a:rPr>
              <a:t>ợng</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có</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khả</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năng</a:t>
            </a:r>
            <a:r>
              <a:rPr lang="en-US" sz="2800" b="1" dirty="0">
                <a:solidFill>
                  <a:srgbClr val="281DFB"/>
                </a:solidFill>
                <a:cs typeface="Arial" panose="020B0604020202020204" pitchFamily="34" charset="0"/>
              </a:rPr>
              <a:t> di </a:t>
            </a:r>
            <a:r>
              <a:rPr lang="en-US" sz="2800" b="1" dirty="0" err="1">
                <a:solidFill>
                  <a:srgbClr val="281DFB"/>
                </a:solidFill>
                <a:cs typeface="Arial" panose="020B0604020202020204" pitchFamily="34" charset="0"/>
              </a:rPr>
              <a:t>chuyển</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nên</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cả</a:t>
            </a:r>
            <a:r>
              <a:rPr lang="en-US" sz="2800" b="1" dirty="0">
                <a:solidFill>
                  <a:srgbClr val="281DFB"/>
                </a:solidFill>
                <a:cs typeface="Arial" panose="020B0604020202020204" pitchFamily="34" charset="0"/>
              </a:rPr>
              <a:t> 2 </a:t>
            </a:r>
            <a:r>
              <a:rPr lang="en-US" sz="2800" b="1" dirty="0" err="1">
                <a:solidFill>
                  <a:srgbClr val="281DFB"/>
                </a:solidFill>
                <a:cs typeface="Arial" panose="020B0604020202020204" pitchFamily="34" charset="0"/>
              </a:rPr>
              <a:t>đều</a:t>
            </a:r>
            <a:r>
              <a:rPr lang="en-US" sz="2800" b="1" dirty="0">
                <a:solidFill>
                  <a:srgbClr val="281DFB"/>
                </a:solidFill>
                <a:cs typeface="Arial" panose="020B0604020202020204" pitchFamily="34" charset="0"/>
              </a:rPr>
              <a:t> đ</a:t>
            </a:r>
            <a:r>
              <a:rPr lang="vi-VN" sz="2800" b="1" dirty="0">
                <a:solidFill>
                  <a:srgbClr val="281DFB"/>
                </a:solidFill>
                <a:cs typeface="Arial" panose="020B0604020202020204" pitchFamily="34" charset="0"/>
              </a:rPr>
              <a:t>ư</a:t>
            </a:r>
            <a:r>
              <a:rPr lang="en-US" sz="2800" b="1" dirty="0" err="1">
                <a:solidFill>
                  <a:srgbClr val="281DFB"/>
                </a:solidFill>
                <a:cs typeface="Arial" panose="020B0604020202020204" pitchFamily="34" charset="0"/>
              </a:rPr>
              <a:t>ợc</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gọi</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là</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vật</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sống</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Em</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có</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đồng</a:t>
            </a:r>
            <a:r>
              <a:rPr lang="en-US" sz="2800" b="1" dirty="0">
                <a:solidFill>
                  <a:srgbClr val="281DFB"/>
                </a:solidFill>
                <a:cs typeface="Arial" panose="020B0604020202020204" pitchFamily="34" charset="0"/>
              </a:rPr>
              <a:t> ý </a:t>
            </a:r>
            <a:r>
              <a:rPr lang="en-US" sz="2800" b="1" dirty="0" err="1">
                <a:solidFill>
                  <a:srgbClr val="281DFB"/>
                </a:solidFill>
                <a:cs typeface="Arial" panose="020B0604020202020204" pitchFamily="34" charset="0"/>
              </a:rPr>
              <a:t>với</a:t>
            </a:r>
            <a:r>
              <a:rPr lang="en-US" sz="2800" b="1" dirty="0">
                <a:solidFill>
                  <a:srgbClr val="281DFB"/>
                </a:solidFill>
                <a:cs typeface="Arial" panose="020B0604020202020204" pitchFamily="34" charset="0"/>
              </a:rPr>
              <a:t> ý </a:t>
            </a:r>
            <a:r>
              <a:rPr lang="en-US" sz="2800" b="1" dirty="0" err="1">
                <a:solidFill>
                  <a:srgbClr val="281DFB"/>
                </a:solidFill>
                <a:cs typeface="Arial" panose="020B0604020202020204" pitchFamily="34" charset="0"/>
              </a:rPr>
              <a:t>kiến</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đó</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không</a:t>
            </a:r>
            <a:r>
              <a:rPr lang="en-US" sz="2800" b="1" dirty="0">
                <a:solidFill>
                  <a:srgbClr val="281DFB"/>
                </a:solidFill>
                <a:cs typeface="Arial" panose="020B0604020202020204" pitchFamily="34" charset="0"/>
              </a:rPr>
              <a:t> ? </a:t>
            </a:r>
            <a:r>
              <a:rPr lang="en-US" sz="2800" b="1" dirty="0" err="1">
                <a:solidFill>
                  <a:srgbClr val="281DFB"/>
                </a:solidFill>
                <a:cs typeface="Arial" panose="020B0604020202020204" pitchFamily="34" charset="0"/>
              </a:rPr>
              <a:t>Tại</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sao</a:t>
            </a:r>
            <a:r>
              <a:rPr lang="en-US" sz="2800" b="1" dirty="0">
                <a:solidFill>
                  <a:srgbClr val="281DFB"/>
                </a:solidFill>
                <a:cs typeface="Arial" panose="020B0604020202020204" pitchFamily="34" charset="0"/>
              </a:rPr>
              <a:t> ?</a:t>
            </a:r>
          </a:p>
        </p:txBody>
      </p:sp>
      <p:sp>
        <p:nvSpPr>
          <p:cNvPr id="10" name="AutoShape 2" descr="Thông Tin Di Truyền Trong ADN Được Biểu Hiện Thành Tính Trạng Của Cơ Thể  Thông Qua Cơ Chế Nào? - VIETGEN">
            <a:extLst>
              <a:ext uri="{FF2B5EF4-FFF2-40B4-BE49-F238E27FC236}">
                <a16:creationId xmlns:a16="http://schemas.microsoft.com/office/drawing/2014/main" id="{60F00592-F6FB-47BF-A6B1-24938DBAD6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4" descr="Thông Tin Di Truyền Trong ADN Được Biểu Hiện Thành Tính Trạng Của Cơ Thể  Thông Qua Cơ Chế Nào? - VIETGEN">
            <a:extLst>
              <a:ext uri="{FF2B5EF4-FFF2-40B4-BE49-F238E27FC236}">
                <a16:creationId xmlns:a16="http://schemas.microsoft.com/office/drawing/2014/main" id="{74B73EDD-A828-4772-97F0-8A4B6E73C90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79080910-5F6F-4D10-8E28-F1EB04BE1AB2}"/>
              </a:ext>
            </a:extLst>
          </p:cNvPr>
          <p:cNvPicPr>
            <a:picLocks noChangeAspect="1"/>
          </p:cNvPicPr>
          <p:nvPr/>
        </p:nvPicPr>
        <p:blipFill>
          <a:blip r:embed="rId5"/>
          <a:stretch>
            <a:fillRect/>
          </a:stretch>
        </p:blipFill>
        <p:spPr>
          <a:xfrm>
            <a:off x="2164467" y="0"/>
            <a:ext cx="7951806" cy="1685947"/>
          </a:xfrm>
          <a:prstGeom prst="rect">
            <a:avLst/>
          </a:prstGeom>
        </p:spPr>
      </p:pic>
      <p:pic>
        <p:nvPicPr>
          <p:cNvPr id="5" name="Picture 4">
            <a:extLst>
              <a:ext uri="{FF2B5EF4-FFF2-40B4-BE49-F238E27FC236}">
                <a16:creationId xmlns:a16="http://schemas.microsoft.com/office/drawing/2014/main" id="{ED9B802B-7205-4A90-B046-6DCD824CDDC0}"/>
              </a:ext>
            </a:extLst>
          </p:cNvPr>
          <p:cNvPicPr>
            <a:picLocks noChangeAspect="1"/>
          </p:cNvPicPr>
          <p:nvPr/>
        </p:nvPicPr>
        <p:blipFill>
          <a:blip r:embed="rId6"/>
          <a:stretch>
            <a:fillRect/>
          </a:stretch>
        </p:blipFill>
        <p:spPr>
          <a:xfrm>
            <a:off x="157343" y="3528346"/>
            <a:ext cx="5730187" cy="3157313"/>
          </a:xfrm>
          <a:prstGeom prst="rect">
            <a:avLst/>
          </a:prstGeom>
        </p:spPr>
      </p:pic>
      <p:sp>
        <p:nvSpPr>
          <p:cNvPr id="13" name="Slide Number Placeholder 12">
            <a:extLst>
              <a:ext uri="{FF2B5EF4-FFF2-40B4-BE49-F238E27FC236}">
                <a16:creationId xmlns:a16="http://schemas.microsoft.com/office/drawing/2014/main" id="{5C0A94BC-1596-497F-B4A3-383B4F057316}"/>
              </a:ext>
            </a:extLst>
          </p:cNvPr>
          <p:cNvSpPr>
            <a:spLocks noGrp="1"/>
          </p:cNvSpPr>
          <p:nvPr>
            <p:ph type="sldNum" sz="quarter" idx="12"/>
          </p:nvPr>
        </p:nvSpPr>
        <p:spPr/>
        <p:txBody>
          <a:bodyPr/>
          <a:lstStyle/>
          <a:p>
            <a:fld id="{EFD8FD40-0B46-44C2-9CA4-BDDC84759525}" type="slidenum">
              <a:rPr lang="en-US" smtClean="0"/>
              <a:t>1</a:t>
            </a:fld>
            <a:endParaRPr lang="en-US"/>
          </a:p>
        </p:txBody>
      </p:sp>
    </p:spTree>
    <p:extLst>
      <p:ext uri="{BB962C8B-B14F-4D97-AF65-F5344CB8AC3E}">
        <p14:creationId xmlns:p14="http://schemas.microsoft.com/office/powerpoint/2010/main" val="111353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5981E3-9EAE-482B-822C-41A40F19DC83}"/>
              </a:ext>
            </a:extLst>
          </p:cNvPr>
          <p:cNvPicPr>
            <a:picLocks noChangeAspect="1"/>
          </p:cNvPicPr>
          <p:nvPr/>
        </p:nvPicPr>
        <p:blipFill>
          <a:blip r:embed="rId3"/>
          <a:stretch>
            <a:fillRect/>
          </a:stretch>
        </p:blipFill>
        <p:spPr>
          <a:xfrm>
            <a:off x="1279384" y="902824"/>
            <a:ext cx="491706" cy="491706"/>
          </a:xfrm>
          <a:prstGeom prst="rect">
            <a:avLst/>
          </a:prstGeom>
        </p:spPr>
      </p:pic>
      <p:sp>
        <p:nvSpPr>
          <p:cNvPr id="6" name="TextBox 5">
            <a:extLst>
              <a:ext uri="{FF2B5EF4-FFF2-40B4-BE49-F238E27FC236}">
                <a16:creationId xmlns:a16="http://schemas.microsoft.com/office/drawing/2014/main" id="{FB58384C-1B84-4A22-94DD-25720F4E4615}"/>
              </a:ext>
            </a:extLst>
          </p:cNvPr>
          <p:cNvSpPr txBox="1"/>
          <p:nvPr/>
        </p:nvSpPr>
        <p:spPr>
          <a:xfrm>
            <a:off x="1708107" y="751530"/>
            <a:ext cx="11952735" cy="751488"/>
          </a:xfrm>
          <a:prstGeom prst="rect">
            <a:avLst/>
          </a:prstGeom>
          <a:noFill/>
        </p:spPr>
        <p:txBody>
          <a:bodyPr wrap="square" rtlCol="0">
            <a:spAutoFit/>
          </a:bodyPr>
          <a:lstStyle/>
          <a:p>
            <a:pPr>
              <a:lnSpc>
                <a:spcPct val="150000"/>
              </a:lnSpc>
            </a:pPr>
            <a:r>
              <a:rPr lang="en-US" sz="3200" dirty="0" err="1">
                <a:solidFill>
                  <a:srgbClr val="281DFB"/>
                </a:solidFill>
                <a:cs typeface="Arial" panose="020B0604020202020204" pitchFamily="34" charset="0"/>
              </a:rPr>
              <a:t>Tại</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sao</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tế</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bào</a:t>
            </a:r>
            <a:r>
              <a:rPr lang="en-US" sz="3200" dirty="0">
                <a:solidFill>
                  <a:srgbClr val="281DFB"/>
                </a:solidFill>
                <a:cs typeface="Arial" panose="020B0604020202020204" pitchFamily="34" charset="0"/>
              </a:rPr>
              <a:t> đ</a:t>
            </a:r>
            <a:r>
              <a:rPr lang="vi-VN" sz="3200" dirty="0">
                <a:solidFill>
                  <a:srgbClr val="281DFB"/>
                </a:solidFill>
                <a:cs typeface="Arial" panose="020B0604020202020204" pitchFamily="34" charset="0"/>
              </a:rPr>
              <a:t>ư</a:t>
            </a:r>
            <a:r>
              <a:rPr lang="en-US" sz="3200" dirty="0" err="1">
                <a:solidFill>
                  <a:srgbClr val="281DFB"/>
                </a:solidFill>
                <a:cs typeface="Arial" panose="020B0604020202020204" pitchFamily="34" charset="0"/>
              </a:rPr>
              <a:t>ợc</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xem</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là</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cấp</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độ</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tổ</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chức</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sống</a:t>
            </a:r>
            <a:r>
              <a:rPr lang="en-US" sz="3200" dirty="0">
                <a:solidFill>
                  <a:srgbClr val="281DFB"/>
                </a:solidFill>
                <a:cs typeface="Arial" panose="020B0604020202020204" pitchFamily="34" charset="0"/>
              </a:rPr>
              <a:t> c</a:t>
            </a:r>
            <a:r>
              <a:rPr lang="vi-VN" sz="3200" dirty="0">
                <a:solidFill>
                  <a:srgbClr val="281DFB"/>
                </a:solidFill>
                <a:cs typeface="Arial" panose="020B0604020202020204" pitchFamily="34" charset="0"/>
              </a:rPr>
              <a:t>ơ</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bản</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nhất</a:t>
            </a:r>
            <a:r>
              <a:rPr lang="en-US" sz="3200" dirty="0">
                <a:solidFill>
                  <a:srgbClr val="281DFB"/>
                </a:solidFill>
                <a:cs typeface="Arial" panose="020B0604020202020204" pitchFamily="34" charset="0"/>
              </a:rPr>
              <a:t> ?</a:t>
            </a:r>
          </a:p>
        </p:txBody>
      </p:sp>
      <p:sp>
        <p:nvSpPr>
          <p:cNvPr id="8" name="Oval 7">
            <a:extLst>
              <a:ext uri="{FF2B5EF4-FFF2-40B4-BE49-F238E27FC236}">
                <a16:creationId xmlns:a16="http://schemas.microsoft.com/office/drawing/2014/main" id="{C94CCDF6-3F80-4E2E-84D5-F85E1823F73D}"/>
              </a:ext>
            </a:extLst>
          </p:cNvPr>
          <p:cNvSpPr/>
          <p:nvPr/>
        </p:nvSpPr>
        <p:spPr>
          <a:xfrm>
            <a:off x="370257" y="156374"/>
            <a:ext cx="1058852" cy="1058852"/>
          </a:xfrm>
          <a:prstGeom prst="ellipse">
            <a:avLst/>
          </a:prstGeom>
          <a:blipFill rotWithShape="0">
            <a:blip r:embed="rId4"/>
            <a:srcRect/>
            <a:stretch>
              <a:fillRect l="-16000" r="-16000"/>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dk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9" name="Picture 8">
            <a:extLst>
              <a:ext uri="{FF2B5EF4-FFF2-40B4-BE49-F238E27FC236}">
                <a16:creationId xmlns:a16="http://schemas.microsoft.com/office/drawing/2014/main" id="{39811C2B-62AE-480E-9C7C-B50193BA8502}"/>
              </a:ext>
            </a:extLst>
          </p:cNvPr>
          <p:cNvPicPr>
            <a:picLocks noChangeAspect="1"/>
          </p:cNvPicPr>
          <p:nvPr/>
        </p:nvPicPr>
        <p:blipFill>
          <a:blip r:embed="rId5"/>
          <a:stretch>
            <a:fillRect/>
          </a:stretch>
        </p:blipFill>
        <p:spPr>
          <a:xfrm>
            <a:off x="32017" y="1636608"/>
            <a:ext cx="8201025" cy="3066279"/>
          </a:xfrm>
          <a:prstGeom prst="rect">
            <a:avLst/>
          </a:prstGeom>
        </p:spPr>
      </p:pic>
      <p:sp>
        <p:nvSpPr>
          <p:cNvPr id="10" name="Rectangle 9">
            <a:extLst>
              <a:ext uri="{FF2B5EF4-FFF2-40B4-BE49-F238E27FC236}">
                <a16:creationId xmlns:a16="http://schemas.microsoft.com/office/drawing/2014/main" id="{839E9D44-6276-4C49-832E-AB78C8CFB49D}"/>
              </a:ext>
            </a:extLst>
          </p:cNvPr>
          <p:cNvSpPr/>
          <p:nvPr/>
        </p:nvSpPr>
        <p:spPr>
          <a:xfrm>
            <a:off x="370257" y="4765837"/>
            <a:ext cx="11733775" cy="1569660"/>
          </a:xfrm>
          <a:prstGeom prst="rect">
            <a:avLst/>
          </a:prstGeom>
          <a:solidFill>
            <a:schemeClr val="accent1">
              <a:lumMod val="20000"/>
              <a:lumOff val="80000"/>
            </a:schemeClr>
          </a:solidFill>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Tế bào là cấp độ tổ chức sống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cơ</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bản</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nhất</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vì</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bao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gồm</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chemeClr val="tx1"/>
                </a:solidFill>
                <a:latin typeface="Calibri" panose="020F0502020204030204" pitchFamily="34" charset="0"/>
                <a:ea typeface="Calibri" panose="020F0502020204030204" pitchFamily="34" charset="0"/>
                <a:cs typeface="Calibri" panose="020F0502020204030204" pitchFamily="34" charset="0"/>
              </a:rPr>
              <a:t>như chuyển hóa vật chất và năng lượng, sinh sản, sinh trưởng và phát triển, vận động, cảm ứng – thích nghi</a:t>
            </a:r>
            <a:endParaRPr lang="vi-VN"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E6194DA-A55A-48B4-9384-2E2C59822B28}"/>
              </a:ext>
            </a:extLst>
          </p:cNvPr>
          <p:cNvPicPr>
            <a:picLocks noChangeAspect="1"/>
          </p:cNvPicPr>
          <p:nvPr/>
        </p:nvPicPr>
        <p:blipFill>
          <a:blip r:embed="rId6"/>
          <a:stretch>
            <a:fillRect/>
          </a:stretch>
        </p:blipFill>
        <p:spPr>
          <a:xfrm>
            <a:off x="8233042" y="1796165"/>
            <a:ext cx="3926941" cy="2676525"/>
          </a:xfrm>
          <a:prstGeom prst="rect">
            <a:avLst/>
          </a:prstGeom>
        </p:spPr>
      </p:pic>
      <p:sp>
        <p:nvSpPr>
          <p:cNvPr id="12" name="Slide Number Placeholder 11">
            <a:extLst>
              <a:ext uri="{FF2B5EF4-FFF2-40B4-BE49-F238E27FC236}">
                <a16:creationId xmlns:a16="http://schemas.microsoft.com/office/drawing/2014/main" id="{5C31C33E-2D55-4BAC-85DB-6E4B181DAC66}"/>
              </a:ext>
            </a:extLst>
          </p:cNvPr>
          <p:cNvSpPr>
            <a:spLocks noGrp="1"/>
          </p:cNvSpPr>
          <p:nvPr>
            <p:ph type="sldNum" sz="quarter" idx="12"/>
          </p:nvPr>
        </p:nvSpPr>
        <p:spPr/>
        <p:txBody>
          <a:bodyPr/>
          <a:lstStyle/>
          <a:p>
            <a:fld id="{EFD8FD40-0B46-44C2-9CA4-BDDC84759525}" type="slidenum">
              <a:rPr lang="en-US" smtClean="0"/>
              <a:t>10</a:t>
            </a:fld>
            <a:endParaRPr lang="en-US"/>
          </a:p>
        </p:txBody>
      </p:sp>
      <p:sp>
        <p:nvSpPr>
          <p:cNvPr id="13" name="TextBox 12">
            <a:extLst>
              <a:ext uri="{FF2B5EF4-FFF2-40B4-BE49-F238E27FC236}">
                <a16:creationId xmlns:a16="http://schemas.microsoft.com/office/drawing/2014/main" id="{500C95F6-6E4B-49C4-BB45-4C6AD38C2D56}"/>
              </a:ext>
            </a:extLst>
          </p:cNvPr>
          <p:cNvSpPr txBox="1"/>
          <p:nvPr/>
        </p:nvSpPr>
        <p:spPr>
          <a:xfrm>
            <a:off x="1771090" y="368735"/>
            <a:ext cx="7661312" cy="584775"/>
          </a:xfrm>
          <a:prstGeom prst="rect">
            <a:avLst/>
          </a:prstGeom>
          <a:noFill/>
        </p:spPr>
        <p:txBody>
          <a:bodyPr wrap="square" rtlCol="0">
            <a:spAutoFit/>
          </a:bodyPr>
          <a:lstStyle/>
          <a:p>
            <a:r>
              <a:rPr lang="en-US" sz="3200" b="1" dirty="0">
                <a:solidFill>
                  <a:srgbClr val="C00000"/>
                </a:solidFill>
              </a:rPr>
              <a:t>2. </a:t>
            </a:r>
            <a:r>
              <a:rPr lang="en-US" sz="3200" b="1" dirty="0" err="1">
                <a:solidFill>
                  <a:srgbClr val="C00000"/>
                </a:solidFill>
              </a:rPr>
              <a:t>Các</a:t>
            </a:r>
            <a:r>
              <a:rPr lang="en-US" sz="3200" b="1" dirty="0">
                <a:solidFill>
                  <a:srgbClr val="C00000"/>
                </a:solidFill>
              </a:rPr>
              <a:t> </a:t>
            </a:r>
            <a:r>
              <a:rPr lang="en-US" sz="3200" b="1" dirty="0" err="1">
                <a:solidFill>
                  <a:srgbClr val="C00000"/>
                </a:solidFill>
              </a:rPr>
              <a:t>cấp</a:t>
            </a:r>
            <a:r>
              <a:rPr lang="en-US" sz="3200" b="1" dirty="0">
                <a:solidFill>
                  <a:srgbClr val="C00000"/>
                </a:solidFill>
              </a:rPr>
              <a:t> </a:t>
            </a:r>
            <a:r>
              <a:rPr lang="en-US" sz="3200" b="1" dirty="0" err="1">
                <a:solidFill>
                  <a:srgbClr val="C00000"/>
                </a:solidFill>
              </a:rPr>
              <a:t>độ</a:t>
            </a:r>
            <a:r>
              <a:rPr lang="en-US" sz="3200" b="1" dirty="0">
                <a:solidFill>
                  <a:srgbClr val="C00000"/>
                </a:solidFill>
              </a:rPr>
              <a:t> </a:t>
            </a:r>
            <a:r>
              <a:rPr lang="en-US" sz="3200" b="1" dirty="0" err="1">
                <a:solidFill>
                  <a:srgbClr val="C00000"/>
                </a:solidFill>
              </a:rPr>
              <a:t>tổ</a:t>
            </a:r>
            <a:r>
              <a:rPr lang="en-US" sz="3200" b="1" dirty="0">
                <a:solidFill>
                  <a:srgbClr val="C00000"/>
                </a:solidFill>
              </a:rPr>
              <a:t> </a:t>
            </a:r>
            <a:r>
              <a:rPr lang="en-US" sz="3200" b="1" dirty="0" err="1">
                <a:solidFill>
                  <a:srgbClr val="C00000"/>
                </a:solidFill>
              </a:rPr>
              <a:t>chức</a:t>
            </a:r>
            <a:r>
              <a:rPr lang="en-US" sz="3200" b="1" dirty="0">
                <a:solidFill>
                  <a:srgbClr val="C00000"/>
                </a:solidFill>
              </a:rPr>
              <a:t> </a:t>
            </a:r>
            <a:r>
              <a:rPr lang="en-US" sz="3200" b="1" dirty="0" err="1">
                <a:solidFill>
                  <a:srgbClr val="C00000"/>
                </a:solidFill>
              </a:rPr>
              <a:t>của</a:t>
            </a:r>
            <a:r>
              <a:rPr lang="en-US" sz="3200" b="1" dirty="0">
                <a:solidFill>
                  <a:srgbClr val="C00000"/>
                </a:solidFill>
              </a:rPr>
              <a:t> </a:t>
            </a:r>
            <a:r>
              <a:rPr lang="en-US" sz="3200" b="1" dirty="0" err="1">
                <a:solidFill>
                  <a:srgbClr val="C00000"/>
                </a:solidFill>
              </a:rPr>
              <a:t>thế</a:t>
            </a:r>
            <a:r>
              <a:rPr lang="en-US" sz="3200" b="1" dirty="0">
                <a:solidFill>
                  <a:srgbClr val="C00000"/>
                </a:solidFill>
              </a:rPr>
              <a:t> </a:t>
            </a:r>
            <a:r>
              <a:rPr lang="en-US" sz="3200" b="1" dirty="0" err="1">
                <a:solidFill>
                  <a:srgbClr val="C00000"/>
                </a:solidFill>
              </a:rPr>
              <a:t>giới</a:t>
            </a:r>
            <a:r>
              <a:rPr lang="en-US" sz="3200" b="1" dirty="0">
                <a:solidFill>
                  <a:srgbClr val="C00000"/>
                </a:solidFill>
              </a:rPr>
              <a:t> </a:t>
            </a:r>
            <a:r>
              <a:rPr lang="en-US" sz="3200" b="1" dirty="0" err="1">
                <a:solidFill>
                  <a:srgbClr val="C00000"/>
                </a:solidFill>
              </a:rPr>
              <a:t>sống</a:t>
            </a:r>
            <a:endParaRPr lang="en-US" sz="3200" b="1" dirty="0">
              <a:solidFill>
                <a:srgbClr val="C00000"/>
              </a:solidFill>
            </a:endParaRPr>
          </a:p>
        </p:txBody>
      </p:sp>
    </p:spTree>
    <p:extLst>
      <p:ext uri="{BB962C8B-B14F-4D97-AF65-F5344CB8AC3E}">
        <p14:creationId xmlns:p14="http://schemas.microsoft.com/office/powerpoint/2010/main" val="25374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870CBD-AC5B-4875-A0BB-5B02FA04FA11}"/>
              </a:ext>
            </a:extLst>
          </p:cNvPr>
          <p:cNvPicPr>
            <a:picLocks noChangeAspect="1"/>
          </p:cNvPicPr>
          <p:nvPr/>
        </p:nvPicPr>
        <p:blipFill>
          <a:blip r:embed="rId3"/>
          <a:stretch>
            <a:fillRect/>
          </a:stretch>
        </p:blipFill>
        <p:spPr>
          <a:xfrm>
            <a:off x="107506" y="2570480"/>
            <a:ext cx="4737194" cy="4157129"/>
          </a:xfrm>
          <a:prstGeom prst="rect">
            <a:avLst/>
          </a:prstGeom>
        </p:spPr>
      </p:pic>
      <p:sp>
        <p:nvSpPr>
          <p:cNvPr id="7" name="TextBox 6">
            <a:extLst>
              <a:ext uri="{FF2B5EF4-FFF2-40B4-BE49-F238E27FC236}">
                <a16:creationId xmlns:a16="http://schemas.microsoft.com/office/drawing/2014/main" id="{79477C2D-C8D3-4AD8-A451-94A2EC3E43C5}"/>
              </a:ext>
            </a:extLst>
          </p:cNvPr>
          <p:cNvSpPr txBox="1"/>
          <p:nvPr/>
        </p:nvSpPr>
        <p:spPr>
          <a:xfrm>
            <a:off x="748366" y="62755"/>
            <a:ext cx="10103039" cy="584775"/>
          </a:xfrm>
          <a:prstGeom prst="rect">
            <a:avLst/>
          </a:prstGeom>
          <a:noFill/>
        </p:spPr>
        <p:txBody>
          <a:bodyPr wrap="square" rtlCol="0">
            <a:spAutoFit/>
          </a:bodyPr>
          <a:lstStyle/>
          <a:p>
            <a:r>
              <a:rPr lang="en-US" sz="3200" b="1" dirty="0">
                <a:solidFill>
                  <a:srgbClr val="C00000"/>
                </a:solidFill>
              </a:rPr>
              <a:t>3. </a:t>
            </a:r>
            <a:r>
              <a:rPr lang="en-US" sz="3200" b="1" dirty="0" err="1">
                <a:solidFill>
                  <a:srgbClr val="C00000"/>
                </a:solidFill>
              </a:rPr>
              <a:t>Mối</a:t>
            </a:r>
            <a:r>
              <a:rPr lang="en-US" sz="3200" b="1" dirty="0">
                <a:solidFill>
                  <a:srgbClr val="C00000"/>
                </a:solidFill>
              </a:rPr>
              <a:t> </a:t>
            </a:r>
            <a:r>
              <a:rPr lang="en-US" sz="3200" b="1" dirty="0" err="1">
                <a:solidFill>
                  <a:srgbClr val="C00000"/>
                </a:solidFill>
              </a:rPr>
              <a:t>quan</a:t>
            </a:r>
            <a:r>
              <a:rPr lang="en-US" sz="3200" b="1" dirty="0">
                <a:solidFill>
                  <a:srgbClr val="C00000"/>
                </a:solidFill>
              </a:rPr>
              <a:t> </a:t>
            </a:r>
            <a:r>
              <a:rPr lang="en-US" sz="3200" b="1" dirty="0" err="1">
                <a:solidFill>
                  <a:srgbClr val="C00000"/>
                </a:solidFill>
              </a:rPr>
              <a:t>hệ</a:t>
            </a:r>
            <a:r>
              <a:rPr lang="en-US" sz="3200" b="1" dirty="0">
                <a:solidFill>
                  <a:srgbClr val="C00000"/>
                </a:solidFill>
              </a:rPr>
              <a:t> </a:t>
            </a:r>
            <a:r>
              <a:rPr lang="en-US" sz="3200" b="1" dirty="0" err="1">
                <a:solidFill>
                  <a:srgbClr val="C00000"/>
                </a:solidFill>
              </a:rPr>
              <a:t>giữa</a:t>
            </a:r>
            <a:r>
              <a:rPr lang="en-US" sz="3200" b="1" dirty="0">
                <a:solidFill>
                  <a:srgbClr val="C00000"/>
                </a:solidFill>
              </a:rPr>
              <a:t> </a:t>
            </a:r>
            <a:r>
              <a:rPr lang="en-US" sz="3200" b="1" dirty="0" err="1">
                <a:solidFill>
                  <a:srgbClr val="C00000"/>
                </a:solidFill>
              </a:rPr>
              <a:t>các</a:t>
            </a:r>
            <a:r>
              <a:rPr lang="en-US" sz="3200" b="1" dirty="0">
                <a:solidFill>
                  <a:srgbClr val="C00000"/>
                </a:solidFill>
              </a:rPr>
              <a:t> </a:t>
            </a:r>
            <a:r>
              <a:rPr lang="en-US" sz="3200" b="1" dirty="0" err="1">
                <a:solidFill>
                  <a:srgbClr val="C00000"/>
                </a:solidFill>
              </a:rPr>
              <a:t>cấp</a:t>
            </a:r>
            <a:r>
              <a:rPr lang="en-US" sz="3200" b="1" dirty="0">
                <a:solidFill>
                  <a:srgbClr val="C00000"/>
                </a:solidFill>
              </a:rPr>
              <a:t> </a:t>
            </a:r>
            <a:r>
              <a:rPr lang="en-US" sz="3200" b="1" dirty="0" err="1">
                <a:solidFill>
                  <a:srgbClr val="C00000"/>
                </a:solidFill>
              </a:rPr>
              <a:t>độ</a:t>
            </a:r>
            <a:r>
              <a:rPr lang="en-US" sz="3200" b="1" dirty="0">
                <a:solidFill>
                  <a:srgbClr val="C00000"/>
                </a:solidFill>
              </a:rPr>
              <a:t> </a:t>
            </a:r>
            <a:r>
              <a:rPr lang="en-US" sz="3200" b="1" dirty="0" err="1">
                <a:solidFill>
                  <a:srgbClr val="C00000"/>
                </a:solidFill>
              </a:rPr>
              <a:t>của</a:t>
            </a:r>
            <a:r>
              <a:rPr lang="en-US" sz="3200" b="1" dirty="0">
                <a:solidFill>
                  <a:srgbClr val="C00000"/>
                </a:solidFill>
              </a:rPr>
              <a:t> </a:t>
            </a:r>
            <a:r>
              <a:rPr lang="en-US" sz="3200" b="1" dirty="0" err="1">
                <a:solidFill>
                  <a:srgbClr val="C00000"/>
                </a:solidFill>
              </a:rPr>
              <a:t>thế</a:t>
            </a:r>
            <a:r>
              <a:rPr lang="en-US" sz="3200" b="1" dirty="0">
                <a:solidFill>
                  <a:srgbClr val="C00000"/>
                </a:solidFill>
              </a:rPr>
              <a:t> </a:t>
            </a:r>
            <a:r>
              <a:rPr lang="en-US" sz="3200" b="1" dirty="0" err="1">
                <a:solidFill>
                  <a:srgbClr val="C00000"/>
                </a:solidFill>
              </a:rPr>
              <a:t>giới</a:t>
            </a:r>
            <a:r>
              <a:rPr lang="en-US" sz="3200" b="1" dirty="0">
                <a:solidFill>
                  <a:srgbClr val="C00000"/>
                </a:solidFill>
              </a:rPr>
              <a:t> </a:t>
            </a:r>
            <a:r>
              <a:rPr lang="en-US" sz="3200" b="1" dirty="0" err="1">
                <a:solidFill>
                  <a:srgbClr val="C00000"/>
                </a:solidFill>
              </a:rPr>
              <a:t>sống</a:t>
            </a:r>
            <a:endParaRPr lang="en-US" sz="3200" b="1" dirty="0">
              <a:solidFill>
                <a:srgbClr val="C00000"/>
              </a:solidFill>
            </a:endParaRPr>
          </a:p>
        </p:txBody>
      </p:sp>
      <p:pic>
        <p:nvPicPr>
          <p:cNvPr id="8" name="Picture 7">
            <a:extLst>
              <a:ext uri="{FF2B5EF4-FFF2-40B4-BE49-F238E27FC236}">
                <a16:creationId xmlns:a16="http://schemas.microsoft.com/office/drawing/2014/main" id="{221FA0E7-DCF6-4052-89CE-FDFF3D316546}"/>
              </a:ext>
            </a:extLst>
          </p:cNvPr>
          <p:cNvPicPr>
            <a:picLocks noChangeAspect="1"/>
          </p:cNvPicPr>
          <p:nvPr/>
        </p:nvPicPr>
        <p:blipFill>
          <a:blip r:embed="rId4"/>
          <a:stretch>
            <a:fillRect/>
          </a:stretch>
        </p:blipFill>
        <p:spPr>
          <a:xfrm>
            <a:off x="107506" y="109289"/>
            <a:ext cx="491706" cy="491706"/>
          </a:xfrm>
          <a:prstGeom prst="rect">
            <a:avLst/>
          </a:prstGeom>
        </p:spPr>
      </p:pic>
      <p:sp>
        <p:nvSpPr>
          <p:cNvPr id="9" name="TextBox 8">
            <a:extLst>
              <a:ext uri="{FF2B5EF4-FFF2-40B4-BE49-F238E27FC236}">
                <a16:creationId xmlns:a16="http://schemas.microsoft.com/office/drawing/2014/main" id="{5E165A12-C1A6-4FB4-B17D-D263690E5CBC}"/>
              </a:ext>
            </a:extLst>
          </p:cNvPr>
          <p:cNvSpPr txBox="1"/>
          <p:nvPr/>
        </p:nvSpPr>
        <p:spPr>
          <a:xfrm>
            <a:off x="107506" y="600995"/>
            <a:ext cx="11952735" cy="1815882"/>
          </a:xfrm>
          <a:prstGeom prst="rect">
            <a:avLst/>
          </a:prstGeom>
          <a:solidFill>
            <a:schemeClr val="accent6">
              <a:lumMod val="20000"/>
              <a:lumOff val="80000"/>
            </a:schemeClr>
          </a:solidFill>
        </p:spPr>
        <p:txBody>
          <a:bodyPr wrap="square" rtlCol="0">
            <a:spAutoFit/>
          </a:bodyPr>
          <a:lstStyle/>
          <a:p>
            <a:r>
              <a:rPr lang="vi-VN" sz="2800" dirty="0">
                <a:solidFill>
                  <a:srgbClr val="281DFB"/>
                </a:solidFill>
                <a:cs typeface="Arial" panose="020B0604020202020204" pitchFamily="34" charset="0"/>
              </a:rPr>
              <a:t>‒ GV đặt câu hỏi thảo luận cho HS: </a:t>
            </a:r>
          </a:p>
          <a:p>
            <a:r>
              <a:rPr lang="vi-VN" sz="2800" dirty="0">
                <a:solidFill>
                  <a:srgbClr val="281DFB"/>
                </a:solidFill>
                <a:cs typeface="Arial" panose="020B0604020202020204" pitchFamily="34" charset="0"/>
              </a:rPr>
              <a:t>+ Các cấp độ tổ chức sống có mối quan hệ với nhau như thế nào?</a:t>
            </a:r>
          </a:p>
          <a:p>
            <a:r>
              <a:rPr lang="vi-VN" sz="2800" dirty="0">
                <a:solidFill>
                  <a:srgbClr val="281DFB"/>
                </a:solidFill>
                <a:cs typeface="Arial" panose="020B0604020202020204" pitchFamily="34" charset="0"/>
              </a:rPr>
              <a:t>+ Ý nghĩa của việc nghiên cứu mối quan hệ giữa các cấp độ tổ chức sống là gì?	</a:t>
            </a:r>
          </a:p>
        </p:txBody>
      </p:sp>
      <p:pic>
        <p:nvPicPr>
          <p:cNvPr id="10" name="Picture 9">
            <a:extLst>
              <a:ext uri="{FF2B5EF4-FFF2-40B4-BE49-F238E27FC236}">
                <a16:creationId xmlns:a16="http://schemas.microsoft.com/office/drawing/2014/main" id="{EFFBDC3D-878B-4341-A0DB-C1FA06A5B1B2}"/>
              </a:ext>
            </a:extLst>
          </p:cNvPr>
          <p:cNvPicPr>
            <a:picLocks noChangeAspect="1"/>
          </p:cNvPicPr>
          <p:nvPr/>
        </p:nvPicPr>
        <p:blipFill>
          <a:blip r:embed="rId5"/>
          <a:stretch>
            <a:fillRect/>
          </a:stretch>
        </p:blipFill>
        <p:spPr>
          <a:xfrm>
            <a:off x="4789433" y="2692400"/>
            <a:ext cx="7270808" cy="3998566"/>
          </a:xfrm>
          <a:prstGeom prst="rect">
            <a:avLst/>
          </a:prstGeom>
        </p:spPr>
      </p:pic>
      <p:sp>
        <p:nvSpPr>
          <p:cNvPr id="13" name="Slide Number Placeholder 12">
            <a:extLst>
              <a:ext uri="{FF2B5EF4-FFF2-40B4-BE49-F238E27FC236}">
                <a16:creationId xmlns:a16="http://schemas.microsoft.com/office/drawing/2014/main" id="{65215E49-F90E-4999-9ABD-86D7B207C435}"/>
              </a:ext>
            </a:extLst>
          </p:cNvPr>
          <p:cNvSpPr>
            <a:spLocks noGrp="1"/>
          </p:cNvSpPr>
          <p:nvPr>
            <p:ph type="sldNum" sz="quarter" idx="12"/>
          </p:nvPr>
        </p:nvSpPr>
        <p:spPr/>
        <p:txBody>
          <a:bodyPr/>
          <a:lstStyle/>
          <a:p>
            <a:fld id="{EFD8FD40-0B46-44C2-9CA4-BDDC84759525}" type="slidenum">
              <a:rPr lang="en-US" smtClean="0"/>
              <a:t>11</a:t>
            </a:fld>
            <a:endParaRPr lang="en-US"/>
          </a:p>
        </p:txBody>
      </p:sp>
    </p:spTree>
    <p:extLst>
      <p:ext uri="{BB962C8B-B14F-4D97-AF65-F5344CB8AC3E}">
        <p14:creationId xmlns:p14="http://schemas.microsoft.com/office/powerpoint/2010/main" val="142902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2CC2AB-176E-420D-900B-223CF58F2263}"/>
              </a:ext>
            </a:extLst>
          </p:cNvPr>
          <p:cNvSpPr/>
          <p:nvPr/>
        </p:nvSpPr>
        <p:spPr>
          <a:xfrm>
            <a:off x="260542" y="196243"/>
            <a:ext cx="11670916" cy="2554545"/>
          </a:xfrm>
          <a:prstGeom prst="rect">
            <a:avLst/>
          </a:prstGeom>
          <a:solidFill>
            <a:schemeClr val="accent6">
              <a:lumMod val="20000"/>
              <a:lumOff val="80000"/>
            </a:schemeClr>
          </a:solidFill>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200" b="1" dirty="0" err="1">
                <a:solidFill>
                  <a:srgbClr val="281DFB"/>
                </a:solidFill>
              </a:rPr>
              <a:t>Các</a:t>
            </a:r>
            <a:r>
              <a:rPr lang="en-US" sz="3200" b="1" dirty="0">
                <a:solidFill>
                  <a:srgbClr val="281DFB"/>
                </a:solidFill>
              </a:rPr>
              <a:t> </a:t>
            </a:r>
            <a:r>
              <a:rPr lang="en-US" sz="3200" b="1" dirty="0" err="1">
                <a:solidFill>
                  <a:srgbClr val="281DFB"/>
                </a:solidFill>
              </a:rPr>
              <a:t>cấp</a:t>
            </a:r>
            <a:r>
              <a:rPr lang="en-US" sz="3200" b="1" dirty="0">
                <a:solidFill>
                  <a:srgbClr val="281DFB"/>
                </a:solidFill>
              </a:rPr>
              <a:t> </a:t>
            </a:r>
            <a:r>
              <a:rPr lang="en-US" sz="3200" b="1" dirty="0" err="1">
                <a:solidFill>
                  <a:srgbClr val="281DFB"/>
                </a:solidFill>
              </a:rPr>
              <a:t>độ</a:t>
            </a:r>
            <a:r>
              <a:rPr lang="en-US" sz="3200" b="1" dirty="0">
                <a:solidFill>
                  <a:srgbClr val="281DFB"/>
                </a:solidFill>
              </a:rPr>
              <a:t> </a:t>
            </a:r>
            <a:r>
              <a:rPr lang="en-US" sz="3200" b="1" dirty="0" err="1">
                <a:solidFill>
                  <a:srgbClr val="281DFB"/>
                </a:solidFill>
              </a:rPr>
              <a:t>tổ</a:t>
            </a:r>
            <a:r>
              <a:rPr lang="en-US" sz="3200" b="1" dirty="0">
                <a:solidFill>
                  <a:srgbClr val="281DFB"/>
                </a:solidFill>
              </a:rPr>
              <a:t> </a:t>
            </a:r>
            <a:r>
              <a:rPr lang="en-US" sz="3200" b="1" dirty="0" err="1">
                <a:solidFill>
                  <a:srgbClr val="281DFB"/>
                </a:solidFill>
              </a:rPr>
              <a:t>chức</a:t>
            </a:r>
            <a:r>
              <a:rPr lang="en-US" sz="3200" b="1" dirty="0">
                <a:solidFill>
                  <a:srgbClr val="281DFB"/>
                </a:solidFill>
              </a:rPr>
              <a:t> </a:t>
            </a:r>
            <a:r>
              <a:rPr lang="en-US" sz="3200" b="1" dirty="0" err="1">
                <a:solidFill>
                  <a:srgbClr val="281DFB"/>
                </a:solidFill>
              </a:rPr>
              <a:t>sống</a:t>
            </a:r>
            <a:r>
              <a:rPr lang="en-US" sz="3200" b="1" dirty="0">
                <a:solidFill>
                  <a:srgbClr val="281DFB"/>
                </a:solidFill>
              </a:rPr>
              <a:t> </a:t>
            </a:r>
            <a:r>
              <a:rPr lang="en-US" sz="3200" b="1" dirty="0" err="1">
                <a:solidFill>
                  <a:srgbClr val="281DFB"/>
                </a:solidFill>
              </a:rPr>
              <a:t>có</a:t>
            </a:r>
            <a:r>
              <a:rPr lang="en-US" sz="3200" b="1" dirty="0">
                <a:solidFill>
                  <a:srgbClr val="281DFB"/>
                </a:solidFill>
              </a:rPr>
              <a:t> </a:t>
            </a:r>
            <a:r>
              <a:rPr lang="en-US" sz="3200" b="1" dirty="0" err="1">
                <a:solidFill>
                  <a:srgbClr val="281DFB"/>
                </a:solidFill>
              </a:rPr>
              <a:t>mối</a:t>
            </a:r>
            <a:r>
              <a:rPr lang="en-US" sz="3200" b="1" dirty="0">
                <a:solidFill>
                  <a:srgbClr val="281DFB"/>
                </a:solidFill>
              </a:rPr>
              <a:t> </a:t>
            </a:r>
            <a:r>
              <a:rPr lang="en-US" sz="3200" b="1" dirty="0" err="1">
                <a:solidFill>
                  <a:srgbClr val="281DFB"/>
                </a:solidFill>
              </a:rPr>
              <a:t>quan</a:t>
            </a:r>
            <a:r>
              <a:rPr lang="en-US" sz="3200" b="1" dirty="0">
                <a:solidFill>
                  <a:srgbClr val="281DFB"/>
                </a:solidFill>
              </a:rPr>
              <a:t> </a:t>
            </a:r>
            <a:r>
              <a:rPr lang="en-US" sz="3200" b="1" dirty="0" err="1">
                <a:solidFill>
                  <a:srgbClr val="281DFB"/>
                </a:solidFill>
              </a:rPr>
              <a:t>hệ</a:t>
            </a:r>
            <a:r>
              <a:rPr lang="en-US" sz="3200" b="1" dirty="0">
                <a:solidFill>
                  <a:srgbClr val="281DFB"/>
                </a:solidFill>
              </a:rPr>
              <a:t> </a:t>
            </a:r>
            <a:r>
              <a:rPr lang="en-US" sz="3200" b="1" dirty="0" err="1">
                <a:solidFill>
                  <a:srgbClr val="281DFB"/>
                </a:solidFill>
              </a:rPr>
              <a:t>chặt</a:t>
            </a:r>
            <a:r>
              <a:rPr lang="en-US" sz="3200" b="1" dirty="0">
                <a:solidFill>
                  <a:srgbClr val="281DFB"/>
                </a:solidFill>
              </a:rPr>
              <a:t> </a:t>
            </a:r>
            <a:r>
              <a:rPr lang="en-US" sz="3200" b="1" dirty="0" err="1">
                <a:solidFill>
                  <a:srgbClr val="281DFB"/>
                </a:solidFill>
              </a:rPr>
              <a:t>chẽ</a:t>
            </a:r>
            <a:r>
              <a:rPr lang="en-US" sz="3200" b="1" dirty="0">
                <a:solidFill>
                  <a:srgbClr val="281DFB"/>
                </a:solidFill>
              </a:rPr>
              <a:t> </a:t>
            </a:r>
            <a:r>
              <a:rPr lang="en-US" sz="3200" b="1" dirty="0" err="1">
                <a:solidFill>
                  <a:srgbClr val="281DFB"/>
                </a:solidFill>
              </a:rPr>
              <a:t>với</a:t>
            </a:r>
            <a:r>
              <a:rPr lang="en-US" sz="3200" b="1" dirty="0">
                <a:solidFill>
                  <a:srgbClr val="281DFB"/>
                </a:solidFill>
              </a:rPr>
              <a:t> </a:t>
            </a:r>
            <a:r>
              <a:rPr lang="en-US" sz="3200" b="1" dirty="0" err="1">
                <a:solidFill>
                  <a:srgbClr val="281DFB"/>
                </a:solidFill>
              </a:rPr>
              <a:t>nhau</a:t>
            </a:r>
            <a:r>
              <a:rPr lang="en-US" sz="3200" b="1" dirty="0">
                <a:solidFill>
                  <a:srgbClr val="281DFB"/>
                </a:solidFill>
              </a:rPr>
              <a:t>:</a:t>
            </a:r>
          </a:p>
          <a:p>
            <a:pPr algn="just"/>
            <a:r>
              <a:rPr lang="en-US" sz="3200" b="1" dirty="0">
                <a:solidFill>
                  <a:srgbClr val="281DFB"/>
                </a:solidFill>
              </a:rPr>
              <a:t>‒ </a:t>
            </a:r>
            <a:r>
              <a:rPr lang="en-US" sz="3200" b="1" dirty="0" err="1">
                <a:solidFill>
                  <a:srgbClr val="281DFB"/>
                </a:solidFill>
              </a:rPr>
              <a:t>Về</a:t>
            </a:r>
            <a:r>
              <a:rPr lang="en-US" sz="3200" b="1" dirty="0">
                <a:solidFill>
                  <a:srgbClr val="281DFB"/>
                </a:solidFill>
              </a:rPr>
              <a:t> </a:t>
            </a:r>
            <a:r>
              <a:rPr lang="en-US" sz="3200" b="1" dirty="0" err="1">
                <a:solidFill>
                  <a:srgbClr val="281DFB"/>
                </a:solidFill>
              </a:rPr>
              <a:t>cấu</a:t>
            </a:r>
            <a:r>
              <a:rPr lang="en-US" sz="3200" b="1" dirty="0">
                <a:solidFill>
                  <a:srgbClr val="281DFB"/>
                </a:solidFill>
              </a:rPr>
              <a:t> </a:t>
            </a:r>
            <a:r>
              <a:rPr lang="en-US" sz="3200" b="1" dirty="0" err="1">
                <a:solidFill>
                  <a:srgbClr val="281DFB"/>
                </a:solidFill>
              </a:rPr>
              <a:t>trúc</a:t>
            </a:r>
            <a:r>
              <a:rPr lang="en-US" sz="3200" b="1" dirty="0">
                <a:solidFill>
                  <a:srgbClr val="281DFB"/>
                </a:solidFill>
              </a:rPr>
              <a:t>: </a:t>
            </a:r>
            <a:r>
              <a:rPr lang="en-US" sz="3200" b="1" dirty="0" err="1">
                <a:solidFill>
                  <a:srgbClr val="281DFB"/>
                </a:solidFill>
              </a:rPr>
              <a:t>Các</a:t>
            </a:r>
            <a:r>
              <a:rPr lang="en-US" sz="3200" b="1" dirty="0">
                <a:solidFill>
                  <a:srgbClr val="281DFB"/>
                </a:solidFill>
              </a:rPr>
              <a:t> </a:t>
            </a:r>
            <a:r>
              <a:rPr lang="en-US" sz="3200" b="1" dirty="0" err="1">
                <a:solidFill>
                  <a:srgbClr val="281DFB"/>
                </a:solidFill>
              </a:rPr>
              <a:t>cấp</a:t>
            </a:r>
            <a:r>
              <a:rPr lang="en-US" sz="3200" b="1" dirty="0">
                <a:solidFill>
                  <a:srgbClr val="281DFB"/>
                </a:solidFill>
              </a:rPr>
              <a:t> </a:t>
            </a:r>
            <a:r>
              <a:rPr lang="en-US" sz="3200" b="1" dirty="0" err="1">
                <a:solidFill>
                  <a:srgbClr val="281DFB"/>
                </a:solidFill>
              </a:rPr>
              <a:t>độ</a:t>
            </a:r>
            <a:r>
              <a:rPr lang="en-US" sz="3200" b="1" dirty="0">
                <a:solidFill>
                  <a:srgbClr val="281DFB"/>
                </a:solidFill>
              </a:rPr>
              <a:t> </a:t>
            </a:r>
            <a:r>
              <a:rPr lang="en-US" sz="3200" b="1" dirty="0" err="1">
                <a:solidFill>
                  <a:srgbClr val="281DFB"/>
                </a:solidFill>
              </a:rPr>
              <a:t>tổ</a:t>
            </a:r>
            <a:r>
              <a:rPr lang="en-US" sz="3200" b="1" dirty="0">
                <a:solidFill>
                  <a:srgbClr val="281DFB"/>
                </a:solidFill>
              </a:rPr>
              <a:t> </a:t>
            </a:r>
            <a:r>
              <a:rPr lang="en-US" sz="3200" b="1" dirty="0" err="1">
                <a:solidFill>
                  <a:srgbClr val="281DFB"/>
                </a:solidFill>
              </a:rPr>
              <a:t>chức</a:t>
            </a:r>
            <a:r>
              <a:rPr lang="en-US" sz="3200" b="1" dirty="0">
                <a:solidFill>
                  <a:srgbClr val="281DFB"/>
                </a:solidFill>
              </a:rPr>
              <a:t> </a:t>
            </a:r>
            <a:r>
              <a:rPr lang="en-US" sz="3200" b="1" dirty="0" err="1">
                <a:solidFill>
                  <a:srgbClr val="281DFB"/>
                </a:solidFill>
              </a:rPr>
              <a:t>sống</a:t>
            </a:r>
            <a:r>
              <a:rPr lang="en-US" sz="3200" b="1" dirty="0">
                <a:solidFill>
                  <a:srgbClr val="281DFB"/>
                </a:solidFill>
              </a:rPr>
              <a:t> </a:t>
            </a:r>
            <a:r>
              <a:rPr lang="en-US" sz="3200" b="1" dirty="0" err="1">
                <a:solidFill>
                  <a:srgbClr val="281DFB"/>
                </a:solidFill>
              </a:rPr>
              <a:t>thấp</a:t>
            </a:r>
            <a:r>
              <a:rPr lang="en-US" sz="3200" b="1" dirty="0">
                <a:solidFill>
                  <a:srgbClr val="281DFB"/>
                </a:solidFill>
              </a:rPr>
              <a:t> </a:t>
            </a:r>
            <a:r>
              <a:rPr lang="en-US" sz="3200" b="1" dirty="0" err="1">
                <a:solidFill>
                  <a:srgbClr val="281DFB"/>
                </a:solidFill>
              </a:rPr>
              <a:t>hơn</a:t>
            </a:r>
            <a:r>
              <a:rPr lang="en-US" sz="3200" b="1" dirty="0">
                <a:solidFill>
                  <a:srgbClr val="281DFB"/>
                </a:solidFill>
              </a:rPr>
              <a:t> </a:t>
            </a:r>
            <a:r>
              <a:rPr lang="en-US" sz="3200" b="1" dirty="0" err="1">
                <a:solidFill>
                  <a:srgbClr val="281DFB"/>
                </a:solidFill>
              </a:rPr>
              <a:t>làm</a:t>
            </a:r>
            <a:r>
              <a:rPr lang="en-US" sz="3200" b="1" dirty="0">
                <a:solidFill>
                  <a:srgbClr val="281DFB"/>
                </a:solidFill>
              </a:rPr>
              <a:t> </a:t>
            </a:r>
            <a:r>
              <a:rPr lang="en-US" sz="3200" b="1" dirty="0" err="1">
                <a:solidFill>
                  <a:srgbClr val="281DFB"/>
                </a:solidFill>
              </a:rPr>
              <a:t>nền</a:t>
            </a:r>
            <a:r>
              <a:rPr lang="en-US" sz="3200" b="1" dirty="0">
                <a:solidFill>
                  <a:srgbClr val="281DFB"/>
                </a:solidFill>
              </a:rPr>
              <a:t> </a:t>
            </a:r>
            <a:r>
              <a:rPr lang="en-US" sz="3200" b="1" dirty="0" err="1">
                <a:solidFill>
                  <a:srgbClr val="281DFB"/>
                </a:solidFill>
              </a:rPr>
              <a:t>tảng</a:t>
            </a:r>
            <a:r>
              <a:rPr lang="en-US" sz="3200" b="1" dirty="0">
                <a:solidFill>
                  <a:srgbClr val="281DFB"/>
                </a:solidFill>
              </a:rPr>
              <a:t> </a:t>
            </a:r>
            <a:r>
              <a:rPr lang="en-US" sz="3200" b="1" dirty="0" err="1">
                <a:solidFill>
                  <a:srgbClr val="281DFB"/>
                </a:solidFill>
              </a:rPr>
              <a:t>để</a:t>
            </a:r>
            <a:r>
              <a:rPr lang="en-US" sz="3200" b="1" dirty="0">
                <a:solidFill>
                  <a:srgbClr val="281DFB"/>
                </a:solidFill>
              </a:rPr>
              <a:t> </a:t>
            </a:r>
            <a:r>
              <a:rPr lang="en-US" sz="3200" b="1" dirty="0" err="1">
                <a:solidFill>
                  <a:srgbClr val="281DFB"/>
                </a:solidFill>
              </a:rPr>
              <a:t>hình</a:t>
            </a:r>
            <a:r>
              <a:rPr lang="en-US" sz="3200" b="1" dirty="0">
                <a:solidFill>
                  <a:srgbClr val="281DFB"/>
                </a:solidFill>
              </a:rPr>
              <a:t> </a:t>
            </a:r>
            <a:r>
              <a:rPr lang="en-US" sz="3200" b="1" dirty="0" err="1">
                <a:solidFill>
                  <a:srgbClr val="281DFB"/>
                </a:solidFill>
              </a:rPr>
              <a:t>thành</a:t>
            </a:r>
            <a:r>
              <a:rPr lang="en-US" sz="3200" b="1" dirty="0">
                <a:solidFill>
                  <a:srgbClr val="281DFB"/>
                </a:solidFill>
              </a:rPr>
              <a:t> </a:t>
            </a:r>
            <a:r>
              <a:rPr lang="en-US" sz="3200" b="1" dirty="0" err="1">
                <a:solidFill>
                  <a:srgbClr val="281DFB"/>
                </a:solidFill>
              </a:rPr>
              <a:t>cấp</a:t>
            </a:r>
            <a:r>
              <a:rPr lang="en-US" sz="3200" b="1" dirty="0">
                <a:solidFill>
                  <a:srgbClr val="281DFB"/>
                </a:solidFill>
              </a:rPr>
              <a:t> </a:t>
            </a:r>
            <a:r>
              <a:rPr lang="en-US" sz="3200" b="1" dirty="0" err="1">
                <a:solidFill>
                  <a:srgbClr val="281DFB"/>
                </a:solidFill>
              </a:rPr>
              <a:t>độ</a:t>
            </a:r>
            <a:r>
              <a:rPr lang="en-US" sz="3200" b="1" dirty="0">
                <a:solidFill>
                  <a:srgbClr val="281DFB"/>
                </a:solidFill>
              </a:rPr>
              <a:t> </a:t>
            </a:r>
            <a:r>
              <a:rPr lang="en-US" sz="3200" b="1" dirty="0" err="1">
                <a:solidFill>
                  <a:srgbClr val="281DFB"/>
                </a:solidFill>
              </a:rPr>
              <a:t>cao</a:t>
            </a:r>
            <a:r>
              <a:rPr lang="en-US" sz="3200" b="1" dirty="0">
                <a:solidFill>
                  <a:srgbClr val="281DFB"/>
                </a:solidFill>
              </a:rPr>
              <a:t> </a:t>
            </a:r>
            <a:r>
              <a:rPr lang="en-US" sz="3200" b="1" dirty="0" err="1">
                <a:solidFill>
                  <a:srgbClr val="281DFB"/>
                </a:solidFill>
              </a:rPr>
              <a:t>hơn</a:t>
            </a:r>
            <a:r>
              <a:rPr lang="en-US" sz="3200" b="1" dirty="0">
                <a:solidFill>
                  <a:srgbClr val="281DFB"/>
                </a:solidFill>
              </a:rPr>
              <a:t>.</a:t>
            </a:r>
          </a:p>
          <a:p>
            <a:pPr algn="just"/>
            <a:r>
              <a:rPr lang="en-US" sz="3200" b="1" dirty="0">
                <a:solidFill>
                  <a:srgbClr val="281DFB"/>
                </a:solidFill>
              </a:rPr>
              <a:t>‒</a:t>
            </a:r>
            <a:r>
              <a:rPr lang="en-US" sz="3200" b="1" dirty="0" err="1">
                <a:solidFill>
                  <a:srgbClr val="281DFB"/>
                </a:solidFill>
              </a:rPr>
              <a:t>Về</a:t>
            </a:r>
            <a:r>
              <a:rPr lang="en-US" sz="3200" b="1" dirty="0">
                <a:solidFill>
                  <a:srgbClr val="281DFB"/>
                </a:solidFill>
              </a:rPr>
              <a:t> </a:t>
            </a:r>
            <a:r>
              <a:rPr lang="en-US" sz="3200" b="1" dirty="0" err="1">
                <a:solidFill>
                  <a:srgbClr val="281DFB"/>
                </a:solidFill>
              </a:rPr>
              <a:t>chức</a:t>
            </a:r>
            <a:r>
              <a:rPr lang="en-US" sz="3200" b="1" dirty="0">
                <a:solidFill>
                  <a:srgbClr val="281DFB"/>
                </a:solidFill>
              </a:rPr>
              <a:t> </a:t>
            </a:r>
            <a:r>
              <a:rPr lang="en-US" sz="3200" b="1" dirty="0" err="1">
                <a:solidFill>
                  <a:srgbClr val="281DFB"/>
                </a:solidFill>
              </a:rPr>
              <a:t>năng</a:t>
            </a:r>
            <a:r>
              <a:rPr lang="en-US" sz="3200" b="1" dirty="0">
                <a:solidFill>
                  <a:srgbClr val="281DFB"/>
                </a:solidFill>
              </a:rPr>
              <a:t>: </a:t>
            </a:r>
            <a:r>
              <a:rPr lang="en-US" sz="3200" b="1" dirty="0" err="1">
                <a:solidFill>
                  <a:srgbClr val="281DFB"/>
                </a:solidFill>
              </a:rPr>
              <a:t>Các</a:t>
            </a:r>
            <a:r>
              <a:rPr lang="en-US" sz="3200" b="1" dirty="0">
                <a:solidFill>
                  <a:srgbClr val="281DFB"/>
                </a:solidFill>
              </a:rPr>
              <a:t> </a:t>
            </a:r>
            <a:r>
              <a:rPr lang="en-US" sz="3200" b="1" dirty="0" err="1">
                <a:solidFill>
                  <a:srgbClr val="281DFB"/>
                </a:solidFill>
              </a:rPr>
              <a:t>cấp</a:t>
            </a:r>
            <a:r>
              <a:rPr lang="en-US" sz="3200" b="1" dirty="0">
                <a:solidFill>
                  <a:srgbClr val="281DFB"/>
                </a:solidFill>
              </a:rPr>
              <a:t> </a:t>
            </a:r>
            <a:r>
              <a:rPr lang="en-US" sz="3200" b="1" dirty="0" err="1">
                <a:solidFill>
                  <a:srgbClr val="281DFB"/>
                </a:solidFill>
              </a:rPr>
              <a:t>độ</a:t>
            </a:r>
            <a:r>
              <a:rPr lang="en-US" sz="3200" b="1" dirty="0">
                <a:solidFill>
                  <a:srgbClr val="281DFB"/>
                </a:solidFill>
              </a:rPr>
              <a:t> </a:t>
            </a:r>
            <a:r>
              <a:rPr lang="en-US" sz="3200" b="1" dirty="0" err="1">
                <a:solidFill>
                  <a:srgbClr val="281DFB"/>
                </a:solidFill>
              </a:rPr>
              <a:t>tổ</a:t>
            </a:r>
            <a:r>
              <a:rPr lang="en-US" sz="3200" b="1" dirty="0">
                <a:solidFill>
                  <a:srgbClr val="281DFB"/>
                </a:solidFill>
              </a:rPr>
              <a:t> </a:t>
            </a:r>
            <a:r>
              <a:rPr lang="en-US" sz="3200" b="1" dirty="0" err="1">
                <a:solidFill>
                  <a:srgbClr val="281DFB"/>
                </a:solidFill>
              </a:rPr>
              <a:t>chức</a:t>
            </a:r>
            <a:r>
              <a:rPr lang="en-US" sz="3200" b="1" dirty="0">
                <a:solidFill>
                  <a:srgbClr val="281DFB"/>
                </a:solidFill>
              </a:rPr>
              <a:t> </a:t>
            </a:r>
            <a:r>
              <a:rPr lang="en-US" sz="3200" b="1" dirty="0" err="1">
                <a:solidFill>
                  <a:srgbClr val="281DFB"/>
                </a:solidFill>
              </a:rPr>
              <a:t>hoạt</a:t>
            </a:r>
            <a:r>
              <a:rPr lang="en-US" sz="3200" b="1" dirty="0">
                <a:solidFill>
                  <a:srgbClr val="281DFB"/>
                </a:solidFill>
              </a:rPr>
              <a:t> </a:t>
            </a:r>
            <a:r>
              <a:rPr lang="en-US" sz="3200" b="1" dirty="0" err="1">
                <a:solidFill>
                  <a:srgbClr val="281DFB"/>
                </a:solidFill>
              </a:rPr>
              <a:t>động</a:t>
            </a:r>
            <a:r>
              <a:rPr lang="en-US" sz="3200" b="1" dirty="0">
                <a:solidFill>
                  <a:srgbClr val="281DFB"/>
                </a:solidFill>
              </a:rPr>
              <a:t> </a:t>
            </a:r>
            <a:r>
              <a:rPr lang="en-US" sz="3200" b="1" dirty="0" err="1">
                <a:solidFill>
                  <a:srgbClr val="281DFB"/>
                </a:solidFill>
              </a:rPr>
              <a:t>luôn</a:t>
            </a:r>
            <a:r>
              <a:rPr lang="en-US" sz="3200" b="1" dirty="0">
                <a:solidFill>
                  <a:srgbClr val="281DFB"/>
                </a:solidFill>
              </a:rPr>
              <a:t> </a:t>
            </a:r>
            <a:r>
              <a:rPr lang="en-US" sz="3200" b="1" dirty="0" err="1">
                <a:solidFill>
                  <a:srgbClr val="281DFB"/>
                </a:solidFill>
              </a:rPr>
              <a:t>thống</a:t>
            </a:r>
            <a:r>
              <a:rPr lang="en-US" sz="3200" b="1" dirty="0">
                <a:solidFill>
                  <a:srgbClr val="281DFB"/>
                </a:solidFill>
              </a:rPr>
              <a:t> </a:t>
            </a:r>
            <a:r>
              <a:rPr lang="en-US" sz="3200" b="1" dirty="0" err="1">
                <a:solidFill>
                  <a:srgbClr val="281DFB"/>
                </a:solidFill>
              </a:rPr>
              <a:t>nhất</a:t>
            </a:r>
            <a:r>
              <a:rPr lang="en-US" sz="3200" b="1" dirty="0">
                <a:solidFill>
                  <a:srgbClr val="281DFB"/>
                </a:solidFill>
              </a:rPr>
              <a:t> </a:t>
            </a:r>
            <a:r>
              <a:rPr lang="en-US" sz="3200" b="1" dirty="0" err="1">
                <a:solidFill>
                  <a:srgbClr val="281DFB"/>
                </a:solidFill>
              </a:rPr>
              <a:t>với</a:t>
            </a:r>
            <a:r>
              <a:rPr lang="en-US" sz="3200" b="1" dirty="0">
                <a:solidFill>
                  <a:srgbClr val="281DFB"/>
                </a:solidFill>
              </a:rPr>
              <a:t> </a:t>
            </a:r>
            <a:r>
              <a:rPr lang="en-US" sz="3200" b="1" dirty="0" err="1">
                <a:solidFill>
                  <a:srgbClr val="281DFB"/>
                </a:solidFill>
              </a:rPr>
              <a:t>nhau</a:t>
            </a:r>
            <a:r>
              <a:rPr lang="en-US" sz="3200" b="1" dirty="0">
                <a:solidFill>
                  <a:srgbClr val="281DFB"/>
                </a:solidFill>
              </a:rPr>
              <a:t> </a:t>
            </a:r>
            <a:r>
              <a:rPr lang="en-US" sz="3200" b="1" dirty="0" err="1">
                <a:solidFill>
                  <a:srgbClr val="281DFB"/>
                </a:solidFill>
              </a:rPr>
              <a:t>để</a:t>
            </a:r>
            <a:r>
              <a:rPr lang="en-US" sz="3200" b="1" dirty="0">
                <a:solidFill>
                  <a:srgbClr val="281DFB"/>
                </a:solidFill>
              </a:rPr>
              <a:t> </a:t>
            </a:r>
            <a:r>
              <a:rPr lang="en-US" sz="3200" b="1" dirty="0" err="1">
                <a:solidFill>
                  <a:srgbClr val="281DFB"/>
                </a:solidFill>
              </a:rPr>
              <a:t>duy</a:t>
            </a:r>
            <a:r>
              <a:rPr lang="en-US" sz="3200" b="1" dirty="0">
                <a:solidFill>
                  <a:srgbClr val="281DFB"/>
                </a:solidFill>
              </a:rPr>
              <a:t> </a:t>
            </a:r>
            <a:r>
              <a:rPr lang="en-US" sz="3200" b="1" dirty="0" err="1">
                <a:solidFill>
                  <a:srgbClr val="281DFB"/>
                </a:solidFill>
              </a:rPr>
              <a:t>trì</a:t>
            </a:r>
            <a:r>
              <a:rPr lang="en-US" sz="3200" b="1" dirty="0">
                <a:solidFill>
                  <a:srgbClr val="281DFB"/>
                </a:solidFill>
              </a:rPr>
              <a:t> </a:t>
            </a:r>
            <a:r>
              <a:rPr lang="en-US" sz="3200" b="1" dirty="0" err="1">
                <a:solidFill>
                  <a:srgbClr val="281DFB"/>
                </a:solidFill>
              </a:rPr>
              <a:t>các</a:t>
            </a:r>
            <a:r>
              <a:rPr lang="en-US" sz="3200" b="1" dirty="0">
                <a:solidFill>
                  <a:srgbClr val="281DFB"/>
                </a:solidFill>
              </a:rPr>
              <a:t> </a:t>
            </a:r>
            <a:r>
              <a:rPr lang="en-US" sz="3200" b="1" dirty="0" err="1">
                <a:solidFill>
                  <a:srgbClr val="281DFB"/>
                </a:solidFill>
              </a:rPr>
              <a:t>hoạt</a:t>
            </a:r>
            <a:r>
              <a:rPr lang="en-US" sz="3200" b="1" dirty="0">
                <a:solidFill>
                  <a:srgbClr val="281DFB"/>
                </a:solidFill>
              </a:rPr>
              <a:t> </a:t>
            </a:r>
            <a:r>
              <a:rPr lang="en-US" sz="3200" b="1" dirty="0" err="1">
                <a:solidFill>
                  <a:srgbClr val="281DFB"/>
                </a:solidFill>
              </a:rPr>
              <a:t>động</a:t>
            </a:r>
            <a:r>
              <a:rPr lang="en-US" sz="3200" b="1" dirty="0">
                <a:solidFill>
                  <a:srgbClr val="281DFB"/>
                </a:solidFill>
              </a:rPr>
              <a:t> </a:t>
            </a:r>
            <a:r>
              <a:rPr lang="en-US" sz="3200" b="1" dirty="0" err="1">
                <a:solidFill>
                  <a:srgbClr val="281DFB"/>
                </a:solidFill>
              </a:rPr>
              <a:t>sống</a:t>
            </a:r>
            <a:r>
              <a:rPr lang="en-US" sz="3200" b="1" dirty="0">
                <a:solidFill>
                  <a:srgbClr val="281DFB"/>
                </a:solidFill>
              </a:rPr>
              <a:t>.</a:t>
            </a:r>
          </a:p>
        </p:txBody>
      </p:sp>
      <p:sp>
        <p:nvSpPr>
          <p:cNvPr id="13" name="Slide Number Placeholder 12">
            <a:extLst>
              <a:ext uri="{FF2B5EF4-FFF2-40B4-BE49-F238E27FC236}">
                <a16:creationId xmlns:a16="http://schemas.microsoft.com/office/drawing/2014/main" id="{65215E49-F90E-4999-9ABD-86D7B207C435}"/>
              </a:ext>
            </a:extLst>
          </p:cNvPr>
          <p:cNvSpPr>
            <a:spLocks noGrp="1"/>
          </p:cNvSpPr>
          <p:nvPr>
            <p:ph type="sldNum" sz="quarter" idx="12"/>
          </p:nvPr>
        </p:nvSpPr>
        <p:spPr/>
        <p:txBody>
          <a:bodyPr/>
          <a:lstStyle/>
          <a:p>
            <a:fld id="{EFD8FD40-0B46-44C2-9CA4-BDDC84759525}" type="slidenum">
              <a:rPr lang="en-US" smtClean="0"/>
              <a:t>12</a:t>
            </a:fld>
            <a:endParaRPr lang="en-US"/>
          </a:p>
        </p:txBody>
      </p:sp>
      <p:pic>
        <p:nvPicPr>
          <p:cNvPr id="10" name="Picture 9">
            <a:extLst>
              <a:ext uri="{FF2B5EF4-FFF2-40B4-BE49-F238E27FC236}">
                <a16:creationId xmlns:a16="http://schemas.microsoft.com/office/drawing/2014/main" id="{9215C3F9-AE0D-4EAF-85FF-3BAF6BEE4EEF}"/>
              </a:ext>
            </a:extLst>
          </p:cNvPr>
          <p:cNvPicPr>
            <a:picLocks noChangeAspect="1"/>
          </p:cNvPicPr>
          <p:nvPr/>
        </p:nvPicPr>
        <p:blipFill>
          <a:blip r:embed="rId3"/>
          <a:stretch>
            <a:fillRect/>
          </a:stretch>
        </p:blipFill>
        <p:spPr>
          <a:xfrm>
            <a:off x="1747777" y="2905246"/>
            <a:ext cx="8426370" cy="3952754"/>
          </a:xfrm>
          <a:prstGeom prst="rect">
            <a:avLst/>
          </a:prstGeom>
        </p:spPr>
      </p:pic>
    </p:spTree>
    <p:extLst>
      <p:ext uri="{BB962C8B-B14F-4D97-AF65-F5344CB8AC3E}">
        <p14:creationId xmlns:p14="http://schemas.microsoft.com/office/powerpoint/2010/main" val="170274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left)">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left)">
                                      <p:cBhvr>
                                        <p:cTn id="2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71B8E-C50A-4ACC-B2CC-A4FE8107B290}"/>
              </a:ext>
            </a:extLst>
          </p:cNvPr>
          <p:cNvGrpSpPr/>
          <p:nvPr/>
        </p:nvGrpSpPr>
        <p:grpSpPr>
          <a:xfrm>
            <a:off x="1011905" y="281792"/>
            <a:ext cx="10499376" cy="808016"/>
            <a:chOff x="592038" y="403798"/>
            <a:chExt cx="10978001" cy="808016"/>
          </a:xfrm>
          <a:solidFill>
            <a:schemeClr val="accent5">
              <a:lumMod val="20000"/>
              <a:lumOff val="80000"/>
            </a:schemeClr>
          </a:solidFill>
          <a:effectLst>
            <a:glow rad="139700">
              <a:schemeClr val="accent1">
                <a:satMod val="175000"/>
                <a:alpha val="40000"/>
              </a:schemeClr>
            </a:glow>
          </a:effectLst>
          <a:scene3d>
            <a:camera prst="orthographicFront"/>
            <a:lightRig rig="threePt" dir="t">
              <a:rot lat="0" lon="0" rev="7500000"/>
            </a:lightRig>
          </a:scene3d>
        </p:grpSpPr>
        <p:sp>
          <p:nvSpPr>
            <p:cNvPr id="3" name="Rectangle 2">
              <a:extLst>
                <a:ext uri="{FF2B5EF4-FFF2-40B4-BE49-F238E27FC236}">
                  <a16:creationId xmlns:a16="http://schemas.microsoft.com/office/drawing/2014/main" id="{794A3AE6-BCD5-4E3D-AD12-8D4154AC4508}"/>
                </a:ext>
              </a:extLst>
            </p:cNvPr>
            <p:cNvSpPr/>
            <p:nvPr/>
          </p:nvSpPr>
          <p:spPr>
            <a:xfrm>
              <a:off x="592038" y="403798"/>
              <a:ext cx="10978001" cy="808016"/>
            </a:xfrm>
            <a:prstGeom prst="rect">
              <a:avLst/>
            </a:prstGeom>
            <a:grpFill/>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TextBox 3">
              <a:extLst>
                <a:ext uri="{FF2B5EF4-FFF2-40B4-BE49-F238E27FC236}">
                  <a16:creationId xmlns:a16="http://schemas.microsoft.com/office/drawing/2014/main" id="{8EE396D6-09BC-4703-874A-80A2F64EA56A}"/>
                </a:ext>
              </a:extLst>
            </p:cNvPr>
            <p:cNvSpPr txBox="1"/>
            <p:nvPr/>
          </p:nvSpPr>
          <p:spPr>
            <a:xfrm>
              <a:off x="592038" y="403798"/>
              <a:ext cx="10978001" cy="808016"/>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1363" tIns="71120" rIns="71120" bIns="71120" numCol="1" spcCol="1270" anchor="ctr" anchorCtr="0">
              <a:noAutofit/>
            </a:bodyPr>
            <a:lstStyle/>
            <a:p>
              <a:pPr marL="0" lvl="0" indent="0" algn="l" defTabSz="1244600" rtl="0">
                <a:lnSpc>
                  <a:spcPct val="90000"/>
                </a:lnSpc>
                <a:spcBef>
                  <a:spcPct val="0"/>
                </a:spcBef>
                <a:spcAft>
                  <a:spcPct val="35000"/>
                </a:spcAft>
                <a:buNone/>
              </a:pPr>
              <a:r>
                <a:rPr lang="en-US" sz="4000" kern="1200" dirty="0">
                  <a:solidFill>
                    <a:srgbClr val="FF0000"/>
                  </a:solidFill>
                  <a:cs typeface="Arial" panose="020B0604020202020204" pitchFamily="34" charset="0"/>
                </a:rPr>
                <a:t>II. </a:t>
              </a:r>
              <a:r>
                <a:rPr lang="en-US" sz="4000" kern="1200" dirty="0" err="1">
                  <a:solidFill>
                    <a:srgbClr val="FF0000"/>
                  </a:solidFill>
                  <a:cs typeface="Arial" panose="020B0604020202020204" pitchFamily="34" charset="0"/>
                </a:rPr>
                <a:t>Đặc</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điểm</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chung</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của</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các</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cấp</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độ</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tổ</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ch</a:t>
              </a:r>
              <a:r>
                <a:rPr lang="en-US" sz="4000" dirty="0" err="1">
                  <a:solidFill>
                    <a:srgbClr val="FF0000"/>
                  </a:solidFill>
                  <a:cs typeface="Arial" panose="020B0604020202020204" pitchFamily="34" charset="0"/>
                </a:rPr>
                <a:t>ức</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sống</a:t>
              </a:r>
              <a:endParaRPr lang="en-US" sz="4000" kern="1200" dirty="0">
                <a:solidFill>
                  <a:srgbClr val="FF0000"/>
                </a:solidFill>
                <a:cs typeface="Arial" panose="020B0604020202020204" pitchFamily="34" charset="0"/>
              </a:endParaRPr>
            </a:p>
          </p:txBody>
        </p:sp>
      </p:grpSp>
      <p:pic>
        <p:nvPicPr>
          <p:cNvPr id="5" name="Picture 4">
            <a:extLst>
              <a:ext uri="{FF2B5EF4-FFF2-40B4-BE49-F238E27FC236}">
                <a16:creationId xmlns:a16="http://schemas.microsoft.com/office/drawing/2014/main" id="{F0FE5D1B-3D19-4A71-A860-C4E43CDA3601}"/>
              </a:ext>
            </a:extLst>
          </p:cNvPr>
          <p:cNvPicPr>
            <a:picLocks noChangeAspect="1"/>
          </p:cNvPicPr>
          <p:nvPr/>
        </p:nvPicPr>
        <p:blipFill>
          <a:blip r:embed="rId3"/>
          <a:stretch>
            <a:fillRect/>
          </a:stretch>
        </p:blipFill>
        <p:spPr>
          <a:xfrm>
            <a:off x="1039299" y="1259561"/>
            <a:ext cx="491706" cy="491706"/>
          </a:xfrm>
          <a:prstGeom prst="rect">
            <a:avLst/>
          </a:prstGeom>
        </p:spPr>
      </p:pic>
      <p:sp>
        <p:nvSpPr>
          <p:cNvPr id="6" name="TextBox 5">
            <a:extLst>
              <a:ext uri="{FF2B5EF4-FFF2-40B4-BE49-F238E27FC236}">
                <a16:creationId xmlns:a16="http://schemas.microsoft.com/office/drawing/2014/main" id="{252F6D34-77C6-4996-9F79-66F37DF6AA14}"/>
              </a:ext>
            </a:extLst>
          </p:cNvPr>
          <p:cNvSpPr txBox="1"/>
          <p:nvPr/>
        </p:nvSpPr>
        <p:spPr>
          <a:xfrm>
            <a:off x="1539055" y="1008925"/>
            <a:ext cx="11952735" cy="754694"/>
          </a:xfrm>
          <a:prstGeom prst="rect">
            <a:avLst/>
          </a:prstGeom>
          <a:noFill/>
        </p:spPr>
        <p:txBody>
          <a:bodyPr wrap="square" rtlCol="0">
            <a:spAutoFit/>
          </a:bodyPr>
          <a:lstStyle/>
          <a:p>
            <a:pPr>
              <a:lnSpc>
                <a:spcPct val="150000"/>
              </a:lnSpc>
            </a:pPr>
            <a:r>
              <a:rPr lang="en-US" sz="3200" dirty="0" err="1">
                <a:solidFill>
                  <a:srgbClr val="281DFB"/>
                </a:solidFill>
                <a:cs typeface="Arial" panose="020B0604020202020204" pitchFamily="34" charset="0"/>
              </a:rPr>
              <a:t>Liệt</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kê</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các</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đặc</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điểm</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chung</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của</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các</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cấp</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độ</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tổ</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chức</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sống</a:t>
            </a:r>
            <a:r>
              <a:rPr lang="en-US" sz="3200" dirty="0">
                <a:solidFill>
                  <a:srgbClr val="281DFB"/>
                </a:solidFill>
                <a:cs typeface="Arial" panose="020B0604020202020204" pitchFamily="34" charset="0"/>
              </a:rPr>
              <a:t> ?</a:t>
            </a:r>
          </a:p>
        </p:txBody>
      </p:sp>
      <p:sp>
        <p:nvSpPr>
          <p:cNvPr id="7" name="Oval 6">
            <a:extLst>
              <a:ext uri="{FF2B5EF4-FFF2-40B4-BE49-F238E27FC236}">
                <a16:creationId xmlns:a16="http://schemas.microsoft.com/office/drawing/2014/main" id="{0E059C5A-AFD0-4DB5-9D0D-67628246FF53}"/>
              </a:ext>
            </a:extLst>
          </p:cNvPr>
          <p:cNvSpPr/>
          <p:nvPr/>
        </p:nvSpPr>
        <p:spPr>
          <a:xfrm>
            <a:off x="484754" y="139455"/>
            <a:ext cx="1054301" cy="1054301"/>
          </a:xfrm>
          <a:prstGeom prst="ellipse">
            <a:avLst/>
          </a:prstGeom>
          <a:blipFill rotWithShape="0">
            <a:blip r:embed="rId4"/>
            <a:srcRect/>
            <a:stretch>
              <a:fillRect l="-34000" r="-34000"/>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dk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aphicFrame>
        <p:nvGraphicFramePr>
          <p:cNvPr id="9" name="Diagram 8">
            <a:extLst>
              <a:ext uri="{FF2B5EF4-FFF2-40B4-BE49-F238E27FC236}">
                <a16:creationId xmlns:a16="http://schemas.microsoft.com/office/drawing/2014/main" id="{C8325BEF-A9A4-4C26-BC9D-7D57A31FB4A1}"/>
              </a:ext>
            </a:extLst>
          </p:cNvPr>
          <p:cNvGraphicFramePr/>
          <p:nvPr>
            <p:extLst>
              <p:ext uri="{D42A27DB-BD31-4B8C-83A1-F6EECF244321}">
                <p14:modId xmlns:p14="http://schemas.microsoft.com/office/powerpoint/2010/main" val="1727174352"/>
              </p:ext>
            </p:extLst>
          </p:nvPr>
        </p:nvGraphicFramePr>
        <p:xfrm>
          <a:off x="151042" y="2139055"/>
          <a:ext cx="6164379" cy="40686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a:extLst>
              <a:ext uri="{FF2B5EF4-FFF2-40B4-BE49-F238E27FC236}">
                <a16:creationId xmlns:a16="http://schemas.microsoft.com/office/drawing/2014/main" id="{D704D88A-5E5C-4D2B-A3A4-2E0D43771A03}"/>
              </a:ext>
            </a:extLst>
          </p:cNvPr>
          <p:cNvPicPr>
            <a:picLocks noChangeAspect="1"/>
          </p:cNvPicPr>
          <p:nvPr/>
        </p:nvPicPr>
        <p:blipFill>
          <a:blip r:embed="rId10"/>
          <a:stretch>
            <a:fillRect/>
          </a:stretch>
        </p:blipFill>
        <p:spPr>
          <a:xfrm>
            <a:off x="6481050" y="1814661"/>
            <a:ext cx="5606503" cy="3923350"/>
          </a:xfrm>
          <a:prstGeom prst="rect">
            <a:avLst/>
          </a:prstGeom>
        </p:spPr>
      </p:pic>
      <p:pic>
        <p:nvPicPr>
          <p:cNvPr id="11" name="Picture 10">
            <a:extLst>
              <a:ext uri="{FF2B5EF4-FFF2-40B4-BE49-F238E27FC236}">
                <a16:creationId xmlns:a16="http://schemas.microsoft.com/office/drawing/2014/main" id="{061037C6-D3EC-410F-AFB4-1748E78B3AA5}"/>
              </a:ext>
            </a:extLst>
          </p:cNvPr>
          <p:cNvPicPr>
            <a:picLocks noChangeAspect="1"/>
          </p:cNvPicPr>
          <p:nvPr/>
        </p:nvPicPr>
        <p:blipFill>
          <a:blip r:embed="rId11"/>
          <a:stretch>
            <a:fillRect/>
          </a:stretch>
        </p:blipFill>
        <p:spPr>
          <a:xfrm>
            <a:off x="6655444" y="1814661"/>
            <a:ext cx="5432110" cy="4678736"/>
          </a:xfrm>
          <a:prstGeom prst="rect">
            <a:avLst/>
          </a:prstGeom>
        </p:spPr>
      </p:pic>
      <p:pic>
        <p:nvPicPr>
          <p:cNvPr id="12" name="Picture 11">
            <a:extLst>
              <a:ext uri="{FF2B5EF4-FFF2-40B4-BE49-F238E27FC236}">
                <a16:creationId xmlns:a16="http://schemas.microsoft.com/office/drawing/2014/main" id="{65105E84-7D4F-4935-A5D9-BD05BE081EEC}"/>
              </a:ext>
            </a:extLst>
          </p:cNvPr>
          <p:cNvPicPr>
            <a:picLocks noChangeAspect="1"/>
          </p:cNvPicPr>
          <p:nvPr/>
        </p:nvPicPr>
        <p:blipFill>
          <a:blip r:embed="rId12"/>
          <a:stretch>
            <a:fillRect/>
          </a:stretch>
        </p:blipFill>
        <p:spPr>
          <a:xfrm>
            <a:off x="6481048" y="1763619"/>
            <a:ext cx="5497351" cy="5046192"/>
          </a:xfrm>
          <a:prstGeom prst="rect">
            <a:avLst/>
          </a:prstGeom>
        </p:spPr>
      </p:pic>
      <p:sp>
        <p:nvSpPr>
          <p:cNvPr id="15" name="Slide Number Placeholder 14">
            <a:extLst>
              <a:ext uri="{FF2B5EF4-FFF2-40B4-BE49-F238E27FC236}">
                <a16:creationId xmlns:a16="http://schemas.microsoft.com/office/drawing/2014/main" id="{885E16C8-CA78-41E0-88A0-65D1607C77C6}"/>
              </a:ext>
            </a:extLst>
          </p:cNvPr>
          <p:cNvSpPr>
            <a:spLocks noGrp="1"/>
          </p:cNvSpPr>
          <p:nvPr>
            <p:ph type="sldNum" sz="quarter" idx="12"/>
          </p:nvPr>
        </p:nvSpPr>
        <p:spPr/>
        <p:txBody>
          <a:bodyPr/>
          <a:lstStyle/>
          <a:p>
            <a:fld id="{EFD8FD40-0B46-44C2-9CA4-BDDC84759525}" type="slidenum">
              <a:rPr lang="en-US" smtClean="0"/>
              <a:t>13</a:t>
            </a:fld>
            <a:endParaRPr lang="en-US"/>
          </a:p>
        </p:txBody>
      </p:sp>
    </p:spTree>
    <p:extLst>
      <p:ext uri="{BB962C8B-B14F-4D97-AF65-F5344CB8AC3E}">
        <p14:creationId xmlns:p14="http://schemas.microsoft.com/office/powerpoint/2010/main" val="44208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52BEAD-4E7A-416A-9E9B-0FD51D86D96E}"/>
              </a:ext>
            </a:extLst>
          </p:cNvPr>
          <p:cNvSpPr>
            <a:spLocks noGrp="1"/>
          </p:cNvSpPr>
          <p:nvPr>
            <p:ph type="sldNum" sz="quarter" idx="12"/>
          </p:nvPr>
        </p:nvSpPr>
        <p:spPr/>
        <p:txBody>
          <a:bodyPr/>
          <a:lstStyle/>
          <a:p>
            <a:fld id="{EFD8FD40-0B46-44C2-9CA4-BDDC84759525}" type="slidenum">
              <a:rPr lang="en-US" smtClean="0"/>
              <a:t>14</a:t>
            </a:fld>
            <a:endParaRPr lang="en-US"/>
          </a:p>
        </p:txBody>
      </p:sp>
      <p:graphicFrame>
        <p:nvGraphicFramePr>
          <p:cNvPr id="3" name="Table 2">
            <a:extLst>
              <a:ext uri="{FF2B5EF4-FFF2-40B4-BE49-F238E27FC236}">
                <a16:creationId xmlns:a16="http://schemas.microsoft.com/office/drawing/2014/main" id="{897F77D4-9128-4F9A-9C41-C7F4D753BA1E}"/>
              </a:ext>
            </a:extLst>
          </p:cNvPr>
          <p:cNvGraphicFramePr>
            <a:graphicFrameLocks noGrp="1"/>
          </p:cNvGraphicFramePr>
          <p:nvPr>
            <p:extLst>
              <p:ext uri="{D42A27DB-BD31-4B8C-83A1-F6EECF244321}">
                <p14:modId xmlns:p14="http://schemas.microsoft.com/office/powerpoint/2010/main" val="3525792632"/>
              </p:ext>
            </p:extLst>
          </p:nvPr>
        </p:nvGraphicFramePr>
        <p:xfrm>
          <a:off x="196770" y="626107"/>
          <a:ext cx="11893630" cy="6183061"/>
        </p:xfrm>
        <a:graphic>
          <a:graphicData uri="http://schemas.openxmlformats.org/drawingml/2006/table">
            <a:tbl>
              <a:tblPr firstRow="1" firstCol="1" bandRow="1"/>
              <a:tblGrid>
                <a:gridCol w="1784740">
                  <a:extLst>
                    <a:ext uri="{9D8B030D-6E8A-4147-A177-3AD203B41FA5}">
                      <a16:colId xmlns:a16="http://schemas.microsoft.com/office/drawing/2014/main" val="1805226078"/>
                    </a:ext>
                  </a:extLst>
                </a:gridCol>
                <a:gridCol w="4948602">
                  <a:extLst>
                    <a:ext uri="{9D8B030D-6E8A-4147-A177-3AD203B41FA5}">
                      <a16:colId xmlns:a16="http://schemas.microsoft.com/office/drawing/2014/main" val="2891781391"/>
                    </a:ext>
                  </a:extLst>
                </a:gridCol>
                <a:gridCol w="2486977">
                  <a:extLst>
                    <a:ext uri="{9D8B030D-6E8A-4147-A177-3AD203B41FA5}">
                      <a16:colId xmlns:a16="http://schemas.microsoft.com/office/drawing/2014/main" val="761645027"/>
                    </a:ext>
                  </a:extLst>
                </a:gridCol>
                <a:gridCol w="2673311">
                  <a:extLst>
                    <a:ext uri="{9D8B030D-6E8A-4147-A177-3AD203B41FA5}">
                      <a16:colId xmlns:a16="http://schemas.microsoft.com/office/drawing/2014/main" val="3037147369"/>
                    </a:ext>
                  </a:extLst>
                </a:gridCol>
              </a:tblGrid>
              <a:tr h="1705525">
                <a:tc gridSpan="4">
                  <a:txBody>
                    <a:bodyPr/>
                    <a:lstStyle/>
                    <a:p>
                      <a:pPr marL="0" marR="0" algn="ctr">
                        <a:lnSpc>
                          <a:spcPct val="107000"/>
                        </a:lnSpc>
                        <a:spcBef>
                          <a:spcPts val="300"/>
                        </a:spcBef>
                        <a:spcAft>
                          <a:spcPts val="300"/>
                        </a:spcAft>
                      </a:pPr>
                      <a:r>
                        <a:rPr lang="en-US" sz="2400" b="1" dirty="0">
                          <a:solidFill>
                            <a:srgbClr val="281DFB"/>
                          </a:solidFill>
                          <a:effectLst/>
                          <a:latin typeface="+mn-lt"/>
                          <a:ea typeface="Calibri" panose="020F0502020204030204" pitchFamily="34" charset="0"/>
                          <a:cs typeface="Times New Roman" panose="02020603050405020304" pitchFamily="18" charset="0"/>
                        </a:rPr>
                        <a:t>PHIẾU HỌC TẬP </a:t>
                      </a:r>
                      <a:endParaRPr lang="en-US" sz="2400" dirty="0">
                        <a:solidFill>
                          <a:srgbClr val="281DFB"/>
                        </a:solidFill>
                        <a:effectLst/>
                        <a:latin typeface="+mn-lt"/>
                        <a:ea typeface="Calibri" panose="020F0502020204030204" pitchFamily="34" charset="0"/>
                        <a:cs typeface="Times New Roman" panose="02020603050405020304" pitchFamily="18" charset="0"/>
                      </a:endParaRPr>
                    </a:p>
                    <a:p>
                      <a:pPr marL="0" marR="3810" algn="ctr">
                        <a:lnSpc>
                          <a:spcPct val="107000"/>
                        </a:lnSpc>
                        <a:spcBef>
                          <a:spcPts val="300"/>
                        </a:spcBef>
                        <a:spcAft>
                          <a:spcPts val="300"/>
                        </a:spcAft>
                      </a:pPr>
                      <a:r>
                        <a:rPr lang="en-US" sz="2400" b="1" dirty="0">
                          <a:solidFill>
                            <a:srgbClr val="281DFB"/>
                          </a:solidFill>
                          <a:effectLst/>
                          <a:latin typeface="+mn-lt"/>
                          <a:ea typeface="Calibri" panose="020F0502020204030204" pitchFamily="34" charset="0"/>
                          <a:cs typeface="Times New Roman" panose="02020603050405020304" pitchFamily="18" charset="0"/>
                        </a:rPr>
                        <a:t>TÌM HIỂU ĐẶC ĐIỂM CHUNG CỦA CÁC CẤP ĐỘ TỔ CHỨC SỐNG</a:t>
                      </a:r>
                      <a:endParaRPr lang="en-US" sz="2400" dirty="0">
                        <a:solidFill>
                          <a:srgbClr val="281DFB"/>
                        </a:solidFill>
                        <a:effectLst/>
                        <a:latin typeface="+mn-lt"/>
                        <a:ea typeface="Calibri" panose="020F0502020204030204" pitchFamily="34" charset="0"/>
                        <a:cs typeface="Times New Roman" panose="02020603050405020304" pitchFamily="18" charset="0"/>
                      </a:endParaRPr>
                    </a:p>
                    <a:p>
                      <a:pPr marL="0" marR="2540" algn="just">
                        <a:lnSpc>
                          <a:spcPct val="107000"/>
                        </a:lnSpc>
                        <a:spcBef>
                          <a:spcPts val="300"/>
                        </a:spcBef>
                        <a:spcAft>
                          <a:spcPts val="300"/>
                        </a:spcAft>
                        <a:tabLst>
                          <a:tab pos="2524125" algn="l"/>
                          <a:tab pos="5594985" algn="l"/>
                        </a:tabLst>
                      </a:pP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Lớp</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Nhóm</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thực</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hiện</a:t>
                      </a:r>
                      <a:r>
                        <a:rPr lang="en-US" sz="2400" dirty="0">
                          <a:effectLst/>
                          <a:latin typeface="+mn-lt"/>
                          <a:ea typeface="Calibri" panose="020F0502020204030204" pitchFamily="34" charset="0"/>
                          <a:cs typeface="Times New Roman" panose="02020603050405020304" pitchFamily="18" charset="0"/>
                        </a:rPr>
                        <a:t>:	</a:t>
                      </a:r>
                    </a:p>
                    <a:p>
                      <a:pPr marL="0" marR="2540" algn="just">
                        <a:lnSpc>
                          <a:spcPct val="107000"/>
                        </a:lnSpc>
                        <a:spcBef>
                          <a:spcPts val="300"/>
                        </a:spcBef>
                        <a:spcAft>
                          <a:spcPts val="300"/>
                        </a:spcAft>
                        <a:tabLst>
                          <a:tab pos="5594985" algn="l"/>
                        </a:tabLst>
                      </a:pP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Họ</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và</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tên</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thành</a:t>
                      </a:r>
                      <a:r>
                        <a:rPr lang="en-US" sz="2400" dirty="0">
                          <a:effectLst/>
                          <a:latin typeface="+mn-lt"/>
                          <a:ea typeface="Calibri" panose="020F0502020204030204" pitchFamily="34" charset="0"/>
                          <a:cs typeface="Times New Roman" panose="02020603050405020304" pitchFamily="18" charset="0"/>
                        </a:rPr>
                        <a:t> </a:t>
                      </a:r>
                      <a:r>
                        <a:rPr lang="en-US" sz="2400" dirty="0" err="1">
                          <a:effectLst/>
                          <a:latin typeface="+mn-lt"/>
                          <a:ea typeface="Calibri" panose="020F0502020204030204" pitchFamily="34" charset="0"/>
                          <a:cs typeface="Times New Roman" panose="02020603050405020304" pitchFamily="18" charset="0"/>
                        </a:rPr>
                        <a:t>viên</a:t>
                      </a:r>
                      <a:r>
                        <a:rPr lang="en-US" sz="2400"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10881"/>
                  </a:ext>
                </a:extLst>
              </a:tr>
              <a:tr h="853060">
                <a:tc>
                  <a:txBody>
                    <a:bodyPr/>
                    <a:lstStyle/>
                    <a:p>
                      <a:pPr marL="0" marR="2540" algn="ctr">
                        <a:lnSpc>
                          <a:spcPct val="107000"/>
                        </a:lnSpc>
                        <a:spcBef>
                          <a:spcPts val="300"/>
                        </a:spcBef>
                        <a:spcAft>
                          <a:spcPts val="300"/>
                        </a:spcAft>
                      </a:pPr>
                      <a:r>
                        <a:rPr lang="en-US" sz="2400" b="1" dirty="0" err="1">
                          <a:solidFill>
                            <a:srgbClr val="281DFB"/>
                          </a:solidFill>
                          <a:effectLst/>
                          <a:latin typeface="+mn-lt"/>
                          <a:ea typeface="Calibri" panose="020F0502020204030204" pitchFamily="34" charset="0"/>
                          <a:cs typeface="Times New Roman" panose="02020603050405020304" pitchFamily="18" charset="0"/>
                        </a:rPr>
                        <a:t>Đặc</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điểm</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chung</a:t>
                      </a:r>
                      <a:endParaRPr lang="en-US" sz="2400" dirty="0">
                        <a:solidFill>
                          <a:srgbClr val="281DFB"/>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2540" algn="ctr">
                        <a:lnSpc>
                          <a:spcPct val="107000"/>
                        </a:lnSpc>
                        <a:spcBef>
                          <a:spcPts val="300"/>
                        </a:spcBef>
                        <a:spcAft>
                          <a:spcPts val="300"/>
                        </a:spcAft>
                      </a:pPr>
                      <a:r>
                        <a:rPr lang="en-US" sz="2400" b="1" dirty="0" err="1">
                          <a:solidFill>
                            <a:srgbClr val="281DFB"/>
                          </a:solidFill>
                          <a:effectLst/>
                          <a:latin typeface="+mn-lt"/>
                          <a:ea typeface="Calibri" panose="020F0502020204030204" pitchFamily="34" charset="0"/>
                          <a:cs typeface="Times New Roman" panose="02020603050405020304" pitchFamily="18" charset="0"/>
                        </a:rPr>
                        <a:t>Tổ</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chức</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theo</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nguyên</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tắc</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thứ</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bậc</a:t>
                      </a:r>
                      <a:endParaRPr lang="en-US" sz="2400" dirty="0">
                        <a:solidFill>
                          <a:srgbClr val="281DFB"/>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2540" algn="ctr">
                        <a:lnSpc>
                          <a:spcPct val="107000"/>
                        </a:lnSpc>
                        <a:spcBef>
                          <a:spcPts val="300"/>
                        </a:spcBef>
                        <a:spcAft>
                          <a:spcPts val="300"/>
                        </a:spcAft>
                      </a:pPr>
                      <a:r>
                        <a:rPr lang="en-US" sz="2400" b="1" dirty="0" err="1">
                          <a:solidFill>
                            <a:srgbClr val="281DFB"/>
                          </a:solidFill>
                          <a:effectLst/>
                          <a:latin typeface="+mn-lt"/>
                          <a:ea typeface="Calibri" panose="020F0502020204030204" pitchFamily="34" charset="0"/>
                          <a:cs typeface="Times New Roman" panose="02020603050405020304" pitchFamily="18" charset="0"/>
                        </a:rPr>
                        <a:t>Hệ</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thống</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mở</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và</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điều</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chỉnh</a:t>
                      </a:r>
                      <a:endParaRPr lang="en-US" sz="2400" dirty="0">
                        <a:solidFill>
                          <a:srgbClr val="281DFB"/>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2540" algn="ctr">
                        <a:lnSpc>
                          <a:spcPct val="107000"/>
                        </a:lnSpc>
                        <a:spcBef>
                          <a:spcPts val="300"/>
                        </a:spcBef>
                        <a:spcAft>
                          <a:spcPts val="300"/>
                        </a:spcAft>
                      </a:pPr>
                      <a:r>
                        <a:rPr lang="en-US" sz="2400" b="1" dirty="0" err="1">
                          <a:solidFill>
                            <a:srgbClr val="281DFB"/>
                          </a:solidFill>
                          <a:effectLst/>
                          <a:latin typeface="+mn-lt"/>
                          <a:ea typeface="Calibri" panose="020F0502020204030204" pitchFamily="34" charset="0"/>
                          <a:cs typeface="Times New Roman" panose="02020603050405020304" pitchFamily="18" charset="0"/>
                        </a:rPr>
                        <a:t>Thế</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giới</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sống</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liên</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tục</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tiến</a:t>
                      </a:r>
                      <a:r>
                        <a:rPr lang="en-US" sz="2400" b="1" dirty="0">
                          <a:solidFill>
                            <a:srgbClr val="281DFB"/>
                          </a:solidFill>
                          <a:effectLst/>
                          <a:latin typeface="+mn-lt"/>
                          <a:ea typeface="Calibri" panose="020F0502020204030204" pitchFamily="34" charset="0"/>
                          <a:cs typeface="Times New Roman" panose="02020603050405020304" pitchFamily="18" charset="0"/>
                        </a:rPr>
                        <a:t> </a:t>
                      </a:r>
                      <a:r>
                        <a:rPr lang="en-US" sz="2400" b="1" dirty="0" err="1">
                          <a:solidFill>
                            <a:srgbClr val="281DFB"/>
                          </a:solidFill>
                          <a:effectLst/>
                          <a:latin typeface="+mn-lt"/>
                          <a:ea typeface="Calibri" panose="020F0502020204030204" pitchFamily="34" charset="0"/>
                          <a:cs typeface="Times New Roman" panose="02020603050405020304" pitchFamily="18" charset="0"/>
                        </a:rPr>
                        <a:t>hóa</a:t>
                      </a:r>
                      <a:endParaRPr lang="en-US" sz="2400" dirty="0">
                        <a:solidFill>
                          <a:srgbClr val="281DFB"/>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63174900"/>
                  </a:ext>
                </a:extLst>
              </a:tr>
              <a:tr h="1705525">
                <a:tc>
                  <a:txBody>
                    <a:bodyPr/>
                    <a:lstStyle/>
                    <a:p>
                      <a:pPr marL="0" marR="3810" algn="ctr">
                        <a:lnSpc>
                          <a:spcPct val="107000"/>
                        </a:lnSpc>
                        <a:spcBef>
                          <a:spcPts val="300"/>
                        </a:spcBef>
                        <a:spcAft>
                          <a:spcPts val="300"/>
                        </a:spcAft>
                      </a:pPr>
                      <a:r>
                        <a:rPr lang="en-US" sz="2400" dirty="0" err="1">
                          <a:solidFill>
                            <a:srgbClr val="281DFB"/>
                          </a:solidFill>
                          <a:effectLst/>
                          <a:latin typeface="+mn-lt"/>
                          <a:ea typeface="Calibri" panose="020F0502020204030204" pitchFamily="34" charset="0"/>
                          <a:cs typeface="Times New Roman" panose="02020603050405020304" pitchFamily="18" charset="0"/>
                        </a:rPr>
                        <a:t>Nội</a:t>
                      </a:r>
                      <a:r>
                        <a:rPr lang="en-US" sz="2400" dirty="0">
                          <a:solidFill>
                            <a:srgbClr val="281DFB"/>
                          </a:solidFill>
                          <a:effectLst/>
                          <a:latin typeface="+mn-lt"/>
                          <a:ea typeface="Calibri" panose="020F0502020204030204" pitchFamily="34" charset="0"/>
                          <a:cs typeface="Times New Roman" panose="02020603050405020304" pitchFamily="18" charset="0"/>
                        </a:rPr>
                        <a:t> dung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810" algn="just">
                        <a:lnSpc>
                          <a:spcPct val="107000"/>
                        </a:lnSpc>
                        <a:spcBef>
                          <a:spcPts val="300"/>
                        </a:spcBef>
                        <a:spcAft>
                          <a:spcPts val="300"/>
                        </a:spcAft>
                        <a:tabLst>
                          <a:tab pos="2332990" algn="r"/>
                        </a:tabLst>
                      </a:pPr>
                      <a:r>
                        <a:rPr lang="en-US" sz="2400" dirty="0">
                          <a:effectLst/>
                          <a:latin typeface="+mn-lt"/>
                          <a:ea typeface="Calibri" panose="020F0502020204030204" pitchFamily="34" charset="0"/>
                          <a:cs typeface="Times New Roman" panose="02020603050405020304" pitchFamily="18" charset="0"/>
                        </a:rPr>
                        <a:t>	</a:t>
                      </a:r>
                    </a:p>
                    <a:p>
                      <a:pPr marL="0" marR="3810" algn="just">
                        <a:lnSpc>
                          <a:spcPct val="107000"/>
                        </a:lnSpc>
                        <a:spcBef>
                          <a:spcPts val="300"/>
                        </a:spcBef>
                        <a:spcAft>
                          <a:spcPts val="300"/>
                        </a:spcAft>
                        <a:tabLst>
                          <a:tab pos="2332990" algn="r"/>
                        </a:tabLst>
                      </a:pPr>
                      <a:r>
                        <a:rPr lang="en-US" sz="2400" dirty="0">
                          <a:effectLst/>
                          <a:latin typeface="+mn-lt"/>
                          <a:ea typeface="Calibri" panose="020F0502020204030204" pitchFamily="34" charset="0"/>
                          <a:cs typeface="Times New Roman" panose="02020603050405020304" pitchFamily="18" charset="0"/>
                        </a:rPr>
                        <a:t>	</a:t>
                      </a:r>
                    </a:p>
                    <a:p>
                      <a:pPr marL="0" marR="3810" algn="just">
                        <a:lnSpc>
                          <a:spcPct val="107000"/>
                        </a:lnSpc>
                        <a:spcBef>
                          <a:spcPts val="300"/>
                        </a:spcBef>
                        <a:spcAft>
                          <a:spcPts val="300"/>
                        </a:spcAft>
                        <a:tabLst>
                          <a:tab pos="2332990" algn="r"/>
                        </a:tabLst>
                      </a:pPr>
                      <a:r>
                        <a:rPr lang="en-US" sz="2400" dirty="0">
                          <a:effectLst/>
                          <a:latin typeface="+mn-lt"/>
                          <a:ea typeface="Calibri" panose="020F0502020204030204" pitchFamily="34" charset="0"/>
                          <a:cs typeface="Times New Roman" panose="02020603050405020304" pitchFamily="18" charset="0"/>
                        </a:rPr>
                        <a:t>	</a:t>
                      </a:r>
                    </a:p>
                    <a:p>
                      <a:pPr marL="0" marR="3810" algn="just">
                        <a:lnSpc>
                          <a:spcPct val="107000"/>
                        </a:lnSpc>
                        <a:spcBef>
                          <a:spcPts val="300"/>
                        </a:spcBef>
                        <a:spcAft>
                          <a:spcPts val="300"/>
                        </a:spcAft>
                        <a:tabLst>
                          <a:tab pos="2332990" algn="r"/>
                        </a:tabLst>
                      </a:pPr>
                      <a:r>
                        <a:rPr lang="en-US" sz="2400"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810" algn="ctr">
                        <a:lnSpc>
                          <a:spcPct val="107000"/>
                        </a:lnSpc>
                        <a:spcBef>
                          <a:spcPts val="300"/>
                        </a:spcBef>
                        <a:spcAft>
                          <a:spcPts val="300"/>
                        </a:spcAft>
                        <a:tabLst>
                          <a:tab pos="1052830" algn="r"/>
                        </a:tabLst>
                      </a:pPr>
                      <a:r>
                        <a:rPr lang="en-US" sz="2400">
                          <a:effectLst/>
                          <a:latin typeface="+mn-lt"/>
                          <a:ea typeface="Calibri" panose="020F0502020204030204" pitchFamily="34" charset="0"/>
                          <a:cs typeface="Times New Roman" panose="02020603050405020304" pitchFamily="18" charset="0"/>
                        </a:rPr>
                        <a:t>	</a:t>
                      </a:r>
                    </a:p>
                    <a:p>
                      <a:pPr marL="0" marR="3810" algn="ctr">
                        <a:lnSpc>
                          <a:spcPct val="107000"/>
                        </a:lnSpc>
                        <a:spcBef>
                          <a:spcPts val="300"/>
                        </a:spcBef>
                        <a:spcAft>
                          <a:spcPts val="300"/>
                        </a:spcAft>
                        <a:tabLst>
                          <a:tab pos="1052830" algn="r"/>
                        </a:tabLst>
                      </a:pPr>
                      <a:r>
                        <a:rPr lang="en-US" sz="2400">
                          <a:effectLst/>
                          <a:latin typeface="+mn-lt"/>
                          <a:ea typeface="Calibri" panose="020F0502020204030204" pitchFamily="34" charset="0"/>
                          <a:cs typeface="Times New Roman" panose="02020603050405020304" pitchFamily="18" charset="0"/>
                        </a:rPr>
                        <a:t>	</a:t>
                      </a:r>
                    </a:p>
                    <a:p>
                      <a:pPr marL="0" marR="3810" algn="ctr">
                        <a:lnSpc>
                          <a:spcPct val="107000"/>
                        </a:lnSpc>
                        <a:spcBef>
                          <a:spcPts val="300"/>
                        </a:spcBef>
                        <a:spcAft>
                          <a:spcPts val="300"/>
                        </a:spcAft>
                        <a:tabLst>
                          <a:tab pos="1052830" algn="r"/>
                        </a:tabLst>
                      </a:pPr>
                      <a:r>
                        <a:rPr lang="en-US" sz="24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810" algn="ctr">
                        <a:lnSpc>
                          <a:spcPct val="107000"/>
                        </a:lnSpc>
                        <a:spcBef>
                          <a:spcPts val="300"/>
                        </a:spcBef>
                        <a:spcAft>
                          <a:spcPts val="300"/>
                        </a:spcAft>
                        <a:tabLst>
                          <a:tab pos="1052830" algn="r"/>
                        </a:tabLst>
                      </a:pPr>
                      <a:r>
                        <a:rPr lang="en-US" sz="24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6227429"/>
                  </a:ext>
                </a:extLst>
              </a:tr>
              <a:tr h="1705525">
                <a:tc>
                  <a:txBody>
                    <a:bodyPr/>
                    <a:lstStyle/>
                    <a:p>
                      <a:pPr marL="0" marR="3810" algn="ctr">
                        <a:lnSpc>
                          <a:spcPct val="107000"/>
                        </a:lnSpc>
                        <a:spcBef>
                          <a:spcPts val="300"/>
                        </a:spcBef>
                        <a:spcAft>
                          <a:spcPts val="300"/>
                        </a:spcAft>
                      </a:pPr>
                      <a:r>
                        <a:rPr lang="en-US" sz="2400" dirty="0" err="1">
                          <a:solidFill>
                            <a:srgbClr val="281DFB"/>
                          </a:solidFill>
                          <a:effectLst/>
                          <a:latin typeface="+mn-lt"/>
                          <a:ea typeface="Calibri" panose="020F0502020204030204" pitchFamily="34" charset="0"/>
                          <a:cs typeface="Times New Roman" panose="02020603050405020304" pitchFamily="18" charset="0"/>
                        </a:rPr>
                        <a:t>Ví</a:t>
                      </a:r>
                      <a:r>
                        <a:rPr lang="en-US" sz="2400" dirty="0">
                          <a:solidFill>
                            <a:srgbClr val="281DFB"/>
                          </a:solidFill>
                          <a:effectLst/>
                          <a:latin typeface="+mn-lt"/>
                          <a:ea typeface="Calibri" panose="020F0502020204030204" pitchFamily="34" charset="0"/>
                          <a:cs typeface="Times New Roman" panose="02020603050405020304" pitchFamily="18" charset="0"/>
                        </a:rPr>
                        <a:t> </a:t>
                      </a:r>
                      <a:r>
                        <a:rPr lang="en-US" sz="2400" dirty="0" err="1">
                          <a:solidFill>
                            <a:srgbClr val="281DFB"/>
                          </a:solidFill>
                          <a:effectLst/>
                          <a:latin typeface="+mn-lt"/>
                          <a:ea typeface="Calibri" panose="020F0502020204030204" pitchFamily="34" charset="0"/>
                          <a:cs typeface="Times New Roman" panose="02020603050405020304" pitchFamily="18" charset="0"/>
                        </a:rPr>
                        <a:t>dụ</a:t>
                      </a:r>
                      <a:endParaRPr lang="en-US" sz="2400" dirty="0">
                        <a:solidFill>
                          <a:srgbClr val="281DFB"/>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810" algn="just">
                        <a:lnSpc>
                          <a:spcPct val="107000"/>
                        </a:lnSpc>
                        <a:spcBef>
                          <a:spcPts val="300"/>
                        </a:spcBef>
                        <a:spcAft>
                          <a:spcPts val="300"/>
                        </a:spcAft>
                        <a:tabLst>
                          <a:tab pos="2332990" algn="r"/>
                        </a:tabLst>
                      </a:pPr>
                      <a:r>
                        <a:rPr lang="en-US" sz="2400" dirty="0">
                          <a:effectLst/>
                          <a:latin typeface="+mn-lt"/>
                          <a:ea typeface="Calibri" panose="020F0502020204030204" pitchFamily="34" charset="0"/>
                          <a:cs typeface="Times New Roman" panose="02020603050405020304" pitchFamily="18" charset="0"/>
                        </a:rPr>
                        <a:t>	</a:t>
                      </a:r>
                    </a:p>
                    <a:p>
                      <a:pPr marL="0" marR="3810" algn="just">
                        <a:lnSpc>
                          <a:spcPct val="107000"/>
                        </a:lnSpc>
                        <a:spcBef>
                          <a:spcPts val="300"/>
                        </a:spcBef>
                        <a:spcAft>
                          <a:spcPts val="300"/>
                        </a:spcAft>
                        <a:tabLst>
                          <a:tab pos="2332990" algn="r"/>
                        </a:tabLst>
                      </a:pPr>
                      <a:r>
                        <a:rPr lang="en-US" sz="2400" dirty="0">
                          <a:effectLst/>
                          <a:latin typeface="+mn-lt"/>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810" algn="ctr">
                        <a:lnSpc>
                          <a:spcPct val="107000"/>
                        </a:lnSpc>
                        <a:spcBef>
                          <a:spcPts val="300"/>
                        </a:spcBef>
                        <a:spcAft>
                          <a:spcPts val="300"/>
                        </a:spcAft>
                        <a:tabLst>
                          <a:tab pos="1052830" algn="r"/>
                        </a:tabLst>
                      </a:pPr>
                      <a:r>
                        <a:rPr lang="en-US" sz="2400" dirty="0">
                          <a:effectLst/>
                          <a:latin typeface="+mn-lt"/>
                          <a:ea typeface="Calibri" panose="020F0502020204030204" pitchFamily="34" charset="0"/>
                          <a:cs typeface="Times New Roman" panose="02020603050405020304" pitchFamily="18" charset="0"/>
                        </a:rPr>
                        <a:t>	</a:t>
                      </a:r>
                    </a:p>
                    <a:p>
                      <a:pPr marL="0" marR="3810" algn="ctr">
                        <a:lnSpc>
                          <a:spcPct val="107000"/>
                        </a:lnSpc>
                        <a:spcBef>
                          <a:spcPts val="300"/>
                        </a:spcBef>
                        <a:spcAft>
                          <a:spcPts val="300"/>
                        </a:spcAft>
                        <a:tabLst>
                          <a:tab pos="1052830" algn="r"/>
                        </a:tabLst>
                      </a:pPr>
                      <a:r>
                        <a:rPr lang="en-US" sz="2400" dirty="0">
                          <a:effectLst/>
                          <a:latin typeface="+mn-lt"/>
                          <a:ea typeface="Calibri" panose="020F0502020204030204" pitchFamily="34" charset="0"/>
                          <a:cs typeface="Times New Roman" panose="02020603050405020304" pitchFamily="18" charset="0"/>
                        </a:rPr>
                        <a:t>	</a:t>
                      </a:r>
                    </a:p>
                    <a:p>
                      <a:pPr marL="0" marR="3810" algn="ctr">
                        <a:lnSpc>
                          <a:spcPct val="107000"/>
                        </a:lnSpc>
                        <a:spcBef>
                          <a:spcPts val="300"/>
                        </a:spcBef>
                        <a:spcAft>
                          <a:spcPts val="300"/>
                        </a:spcAft>
                        <a:tabLst>
                          <a:tab pos="1052830" algn="r"/>
                        </a:tabLst>
                      </a:pPr>
                      <a:r>
                        <a:rPr lang="en-US" sz="2400" dirty="0">
                          <a:effectLst/>
                          <a:latin typeface="+mn-lt"/>
                          <a:ea typeface="Calibri" panose="020F0502020204030204" pitchFamily="34" charset="0"/>
                          <a:cs typeface="Times New Roman" panose="02020603050405020304" pitchFamily="18" charset="0"/>
                        </a:rPr>
                        <a:t>	</a:t>
                      </a:r>
                    </a:p>
                    <a:p>
                      <a:pPr marL="0" marR="3810" algn="ctr">
                        <a:lnSpc>
                          <a:spcPct val="107000"/>
                        </a:lnSpc>
                        <a:spcBef>
                          <a:spcPts val="300"/>
                        </a:spcBef>
                        <a:spcAft>
                          <a:spcPts val="300"/>
                        </a:spcAft>
                        <a:tabLst>
                          <a:tab pos="1052830" algn="r"/>
                        </a:tabLst>
                      </a:pPr>
                      <a:r>
                        <a:rPr lang="en-US" sz="2400"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3810" algn="ctr">
                        <a:lnSpc>
                          <a:spcPct val="107000"/>
                        </a:lnSpc>
                        <a:spcBef>
                          <a:spcPts val="300"/>
                        </a:spcBef>
                        <a:spcAft>
                          <a:spcPts val="300"/>
                        </a:spcAft>
                        <a:tabLst>
                          <a:tab pos="1052830" algn="r"/>
                        </a:tabLst>
                      </a:pPr>
                      <a:r>
                        <a:rPr lang="en-US" sz="2400" dirty="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8270268"/>
                  </a:ext>
                </a:extLst>
              </a:tr>
            </a:tbl>
          </a:graphicData>
        </a:graphic>
      </p:graphicFrame>
      <p:sp>
        <p:nvSpPr>
          <p:cNvPr id="4" name="Rectangle 3">
            <a:extLst>
              <a:ext uri="{FF2B5EF4-FFF2-40B4-BE49-F238E27FC236}">
                <a16:creationId xmlns:a16="http://schemas.microsoft.com/office/drawing/2014/main" id="{B4111322-940A-4BB0-B047-EB3B6E2AD3B1}"/>
              </a:ext>
            </a:extLst>
          </p:cNvPr>
          <p:cNvSpPr/>
          <p:nvPr/>
        </p:nvSpPr>
        <p:spPr>
          <a:xfrm>
            <a:off x="0" y="-133437"/>
            <a:ext cx="12493998" cy="671851"/>
          </a:xfrm>
          <a:prstGeom prst="rect">
            <a:avLst/>
          </a:prstGeom>
        </p:spPr>
        <p:txBody>
          <a:bodyPr wrap="none">
            <a:spAutoFit/>
          </a:bodyPr>
          <a:lstStyle/>
          <a:p>
            <a:pPr>
              <a:lnSpc>
                <a:spcPct val="150000"/>
              </a:lnSpc>
            </a:pPr>
            <a:r>
              <a:rPr lang="vi-VN" sz="2800" b="1" dirty="0">
                <a:solidFill>
                  <a:srgbClr val="281DFB"/>
                </a:solidFill>
                <a:latin typeface="Calibri" panose="020F0502020204030204" pitchFamily="34" charset="0"/>
                <a:ea typeface="Calibri" panose="020F0502020204030204" pitchFamily="34" charset="0"/>
                <a:cs typeface="Calibri" panose="020F0502020204030204" pitchFamily="34" charset="0"/>
              </a:rPr>
              <a:t>GV</a:t>
            </a:r>
            <a:r>
              <a:rPr lang="en-US" sz="2800" b="1" dirty="0">
                <a:solidFill>
                  <a:srgbClr val="281DFB"/>
                </a:solidFill>
                <a:latin typeface="Calibri" panose="020F0502020204030204" pitchFamily="34" charset="0"/>
                <a:ea typeface="Calibri" panose="020F0502020204030204" pitchFamily="34" charset="0"/>
                <a:cs typeface="Calibri" panose="020F0502020204030204" pitchFamily="34" charset="0"/>
              </a:rPr>
              <a:t> chia </a:t>
            </a:r>
            <a:r>
              <a:rPr lang="en-US" sz="2800" b="1" dirty="0" err="1">
                <a:solidFill>
                  <a:srgbClr val="281DFB"/>
                </a:solidFill>
                <a:latin typeface="Calibri" panose="020F0502020204030204" pitchFamily="34" charset="0"/>
                <a:ea typeface="Calibri" panose="020F0502020204030204" pitchFamily="34" charset="0"/>
                <a:cs typeface="Calibri" panose="020F0502020204030204" pitchFamily="34" charset="0"/>
              </a:rPr>
              <a:t>lớp</a:t>
            </a:r>
            <a:r>
              <a:rPr lang="en-US" sz="28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281DFB"/>
                </a:solidFill>
                <a:latin typeface="Calibri" panose="020F0502020204030204" pitchFamily="34" charset="0"/>
                <a:ea typeface="Calibri" panose="020F0502020204030204" pitchFamily="34" charset="0"/>
                <a:cs typeface="Calibri" panose="020F0502020204030204" pitchFamily="34" charset="0"/>
              </a:rPr>
              <a:t>thành</a:t>
            </a:r>
            <a:r>
              <a:rPr lang="en-US" sz="2800" b="1" dirty="0">
                <a:solidFill>
                  <a:srgbClr val="281DFB"/>
                </a:solidFill>
                <a:latin typeface="Calibri" panose="020F0502020204030204" pitchFamily="34" charset="0"/>
                <a:ea typeface="Calibri" panose="020F0502020204030204" pitchFamily="34" charset="0"/>
                <a:cs typeface="Calibri" panose="020F0502020204030204" pitchFamily="34" charset="0"/>
              </a:rPr>
              <a:t> 3 </a:t>
            </a:r>
            <a:r>
              <a:rPr lang="en-US" sz="2800" b="1" dirty="0" err="1">
                <a:solidFill>
                  <a:srgbClr val="281DFB"/>
                </a:solidFill>
                <a:latin typeface="Calibri" panose="020F0502020204030204" pitchFamily="34" charset="0"/>
                <a:ea typeface="Calibri" panose="020F0502020204030204" pitchFamily="34" charset="0"/>
                <a:cs typeface="Calibri" panose="020F0502020204030204" pitchFamily="34" charset="0"/>
              </a:rPr>
              <a:t>nhóm</a:t>
            </a:r>
            <a:r>
              <a:rPr lang="en-US" sz="28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281DFB"/>
                </a:solidFill>
                <a:latin typeface="Calibri" panose="020F0502020204030204" pitchFamily="34" charset="0"/>
                <a:ea typeface="Calibri" panose="020F0502020204030204" pitchFamily="34" charset="0"/>
                <a:cs typeface="Calibri" panose="020F0502020204030204" pitchFamily="34" charset="0"/>
              </a:rPr>
              <a:t>mỗi</a:t>
            </a:r>
            <a:r>
              <a:rPr lang="en-US" sz="28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281DFB"/>
                </a:solidFill>
                <a:latin typeface="Calibri" panose="020F0502020204030204" pitchFamily="34" charset="0"/>
                <a:ea typeface="Calibri" panose="020F0502020204030204" pitchFamily="34" charset="0"/>
                <a:cs typeface="Calibri" panose="020F0502020204030204" pitchFamily="34" charset="0"/>
              </a:rPr>
              <a:t>nhóm</a:t>
            </a:r>
            <a:r>
              <a:rPr lang="en-US" sz="28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281DFB"/>
                </a:solidFill>
                <a:latin typeface="Calibri" panose="020F0502020204030204" pitchFamily="34" charset="0"/>
                <a:ea typeface="Calibri" panose="020F0502020204030204" pitchFamily="34" charset="0"/>
                <a:cs typeface="Calibri" panose="020F0502020204030204" pitchFamily="34" charset="0"/>
              </a:rPr>
              <a:t>hoàn</a:t>
            </a:r>
            <a:r>
              <a:rPr lang="en-US" sz="28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281DFB"/>
                </a:solidFill>
                <a:latin typeface="Calibri" panose="020F0502020204030204" pitchFamily="34" charset="0"/>
                <a:ea typeface="Calibri" panose="020F0502020204030204" pitchFamily="34" charset="0"/>
                <a:cs typeface="Calibri" panose="020F0502020204030204" pitchFamily="34" charset="0"/>
              </a:rPr>
              <a:t>thành</a:t>
            </a:r>
            <a:r>
              <a:rPr lang="en-US" sz="2800" b="1" dirty="0">
                <a:solidFill>
                  <a:srgbClr val="281DFB"/>
                </a:solidFill>
                <a:latin typeface="Calibri" panose="020F0502020204030204" pitchFamily="34" charset="0"/>
                <a:ea typeface="Calibri" panose="020F0502020204030204" pitchFamily="34" charset="0"/>
                <a:cs typeface="Calibri" panose="020F0502020204030204" pitchFamily="34" charset="0"/>
              </a:rPr>
              <a:t> 1 </a:t>
            </a:r>
            <a:r>
              <a:rPr lang="en-US" sz="2800" b="1" dirty="0" err="1">
                <a:solidFill>
                  <a:srgbClr val="281DFB"/>
                </a:solidFill>
                <a:latin typeface="Calibri" panose="020F0502020204030204" pitchFamily="34" charset="0"/>
                <a:ea typeface="Calibri" panose="020F0502020204030204" pitchFamily="34" charset="0"/>
                <a:cs typeface="Calibri" panose="020F0502020204030204" pitchFamily="34" charset="0"/>
              </a:rPr>
              <a:t>đặc</a:t>
            </a:r>
            <a:r>
              <a:rPr lang="en-US" sz="28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281DFB"/>
                </a:solidFill>
                <a:latin typeface="Calibri" panose="020F0502020204030204" pitchFamily="34" charset="0"/>
                <a:ea typeface="Calibri" panose="020F0502020204030204" pitchFamily="34" charset="0"/>
                <a:cs typeface="Calibri" panose="020F0502020204030204" pitchFamily="34" charset="0"/>
              </a:rPr>
              <a:t>điểm</a:t>
            </a:r>
            <a:r>
              <a:rPr lang="en-US" sz="28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281DFB"/>
                </a:solidFill>
                <a:latin typeface="Calibri" panose="020F0502020204030204" pitchFamily="34" charset="0"/>
                <a:ea typeface="Calibri" panose="020F0502020204030204" pitchFamily="34" charset="0"/>
                <a:cs typeface="Calibri" panose="020F0502020204030204" pitchFamily="34" charset="0"/>
              </a:rPr>
              <a:t>chung</a:t>
            </a:r>
            <a:r>
              <a:rPr lang="en-US" sz="28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281DFB"/>
                </a:solidFill>
                <a:latin typeface="Calibri" panose="020F0502020204030204" pitchFamily="34" charset="0"/>
                <a:ea typeface="Calibri" panose="020F0502020204030204" pitchFamily="34" charset="0"/>
                <a:cs typeface="Calibri" panose="020F0502020204030204" pitchFamily="34" charset="0"/>
              </a:rPr>
              <a:t>theo</a:t>
            </a:r>
            <a:r>
              <a:rPr lang="en-US" sz="2800" b="1" dirty="0">
                <a:solidFill>
                  <a:srgbClr val="281DFB"/>
                </a:solidFill>
                <a:latin typeface="Calibri" panose="020F0502020204030204" pitchFamily="34" charset="0"/>
                <a:ea typeface="Calibri" panose="020F0502020204030204" pitchFamily="34" charset="0"/>
                <a:cs typeface="Calibri" panose="020F0502020204030204" pitchFamily="34" charset="0"/>
              </a:rPr>
              <a:t> PHT (7p)</a:t>
            </a:r>
            <a:endParaRPr lang="vi-VN" sz="2800" b="1" dirty="0">
              <a:solidFill>
                <a:srgbClr val="281DFB"/>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6908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ABBF4EC-4318-4E03-809A-8A4C3B3EC6DE}"/>
              </a:ext>
            </a:extLst>
          </p:cNvPr>
          <p:cNvGrpSpPr/>
          <p:nvPr/>
        </p:nvGrpSpPr>
        <p:grpSpPr>
          <a:xfrm>
            <a:off x="1325880" y="212944"/>
            <a:ext cx="9637493" cy="813735"/>
            <a:chOff x="565619" y="406867"/>
            <a:chExt cx="5562129" cy="813735"/>
          </a:xfrm>
        </p:grpSpPr>
        <p:sp>
          <p:nvSpPr>
            <p:cNvPr id="6" name="Rectangle 5">
              <a:extLst>
                <a:ext uri="{FF2B5EF4-FFF2-40B4-BE49-F238E27FC236}">
                  <a16:creationId xmlns:a16="http://schemas.microsoft.com/office/drawing/2014/main" id="{BD12BB54-6128-4290-A611-145A6521E1F4}"/>
                </a:ext>
              </a:extLst>
            </p:cNvPr>
            <p:cNvSpPr/>
            <p:nvPr/>
          </p:nvSpPr>
          <p:spPr>
            <a:xfrm>
              <a:off x="565619" y="406867"/>
              <a:ext cx="5562129" cy="813735"/>
            </a:xfrm>
            <a:prstGeom prst="rect">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F36C8BC4-DD8D-4E6D-9DEE-F6F66656CE8A}"/>
                </a:ext>
              </a:extLst>
            </p:cNvPr>
            <p:cNvSpPr txBox="1"/>
            <p:nvPr/>
          </p:nvSpPr>
          <p:spPr>
            <a:xfrm>
              <a:off x="565619" y="406867"/>
              <a:ext cx="5562129" cy="813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5903" tIns="66040" rIns="66040" bIns="66040" numCol="1" spcCol="1270" anchor="ctr" anchorCtr="0">
              <a:noAutofit/>
            </a:bodyPr>
            <a:lstStyle/>
            <a:p>
              <a:pPr marL="0" lvl="0" indent="0" algn="l" defTabSz="1155700">
                <a:lnSpc>
                  <a:spcPct val="90000"/>
                </a:lnSpc>
                <a:spcBef>
                  <a:spcPct val="0"/>
                </a:spcBef>
                <a:spcAft>
                  <a:spcPct val="35000"/>
                </a:spcAft>
                <a:buNone/>
              </a:pPr>
              <a:r>
                <a:rPr lang="en-US" sz="4000" b="1" kern="1200" dirty="0"/>
                <a:t>1. </a:t>
              </a:r>
              <a:r>
                <a:rPr lang="en-US" sz="4000" b="1" kern="1200" dirty="0" err="1"/>
                <a:t>Tổ</a:t>
              </a:r>
              <a:r>
                <a:rPr lang="en-US" sz="4000" b="1" kern="1200" dirty="0"/>
                <a:t> </a:t>
              </a:r>
              <a:r>
                <a:rPr lang="en-US" sz="4000" b="1" kern="1200" dirty="0" err="1"/>
                <a:t>chức</a:t>
              </a:r>
              <a:r>
                <a:rPr lang="en-US" sz="4000" b="1" kern="1200" dirty="0"/>
                <a:t> </a:t>
              </a:r>
              <a:r>
                <a:rPr lang="en-US" sz="4000" b="1" kern="1200" dirty="0" err="1"/>
                <a:t>theo</a:t>
              </a:r>
              <a:r>
                <a:rPr lang="en-US" sz="4000" b="1" kern="1200" dirty="0"/>
                <a:t> </a:t>
              </a:r>
              <a:r>
                <a:rPr lang="en-US" sz="4000" b="1" kern="1200" dirty="0" err="1"/>
                <a:t>nguyên</a:t>
              </a:r>
              <a:r>
                <a:rPr lang="en-US" sz="4000" b="1" kern="1200" dirty="0"/>
                <a:t> </a:t>
              </a:r>
              <a:r>
                <a:rPr lang="en-US" sz="4000" b="1" kern="1200" dirty="0" err="1"/>
                <a:t>tắc</a:t>
              </a:r>
              <a:r>
                <a:rPr lang="en-US" sz="4000" b="1" kern="1200" dirty="0"/>
                <a:t> </a:t>
              </a:r>
              <a:r>
                <a:rPr lang="en-US" sz="4000" b="1" kern="1200" dirty="0" err="1"/>
                <a:t>thứ</a:t>
              </a:r>
              <a:r>
                <a:rPr lang="en-US" sz="4000" b="1" kern="1200" dirty="0"/>
                <a:t> </a:t>
              </a:r>
              <a:r>
                <a:rPr lang="en-US" sz="4000" b="1" kern="1200" dirty="0" err="1"/>
                <a:t>bậc</a:t>
              </a:r>
              <a:endParaRPr lang="en-US" sz="4000" b="1" kern="1200" dirty="0"/>
            </a:p>
          </p:txBody>
        </p:sp>
      </p:grpSp>
      <p:sp>
        <p:nvSpPr>
          <p:cNvPr id="5" name="Oval 4">
            <a:extLst>
              <a:ext uri="{FF2B5EF4-FFF2-40B4-BE49-F238E27FC236}">
                <a16:creationId xmlns:a16="http://schemas.microsoft.com/office/drawing/2014/main" id="{E57D517D-6541-44FF-9F73-D026B9C35C3F}"/>
              </a:ext>
            </a:extLst>
          </p:cNvPr>
          <p:cNvSpPr/>
          <p:nvPr/>
        </p:nvSpPr>
        <p:spPr>
          <a:xfrm>
            <a:off x="817296" y="111227"/>
            <a:ext cx="1017169" cy="1017169"/>
          </a:xfrm>
          <a:prstGeom prst="ellipse">
            <a:avLst/>
          </a:prstGeom>
          <a:blipFill rotWithShape="0">
            <a:blip r:embed="rId3"/>
            <a:srcRect/>
            <a:stretch>
              <a:fillRect l="-17000" r="-17000"/>
            </a:stretch>
          </a:blipFill>
        </p:spPr>
        <p:style>
          <a:lnRef idx="1">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7">
            <a:extLst>
              <a:ext uri="{FF2B5EF4-FFF2-40B4-BE49-F238E27FC236}">
                <a16:creationId xmlns:a16="http://schemas.microsoft.com/office/drawing/2014/main" id="{752E07CD-B76B-4898-A0F7-08BD8D6FBB77}"/>
              </a:ext>
            </a:extLst>
          </p:cNvPr>
          <p:cNvSpPr/>
          <p:nvPr/>
        </p:nvSpPr>
        <p:spPr>
          <a:xfrm>
            <a:off x="171451" y="1348800"/>
            <a:ext cx="6999341" cy="5509200"/>
          </a:xfrm>
          <a:prstGeom prst="rect">
            <a:avLst/>
          </a:prstGeom>
          <a:solidFill>
            <a:schemeClr val="accent6">
              <a:lumMod val="20000"/>
              <a:lumOff val="80000"/>
            </a:schemeClr>
          </a:solidFill>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200" dirty="0"/>
              <a:t>‒ </a:t>
            </a:r>
            <a:r>
              <a:rPr lang="en-US" sz="3200" dirty="0" err="1"/>
              <a:t>Thế</a:t>
            </a:r>
            <a:r>
              <a:rPr lang="en-US" sz="3200" dirty="0"/>
              <a:t> </a:t>
            </a:r>
            <a:r>
              <a:rPr lang="en-US" sz="3200" dirty="0" err="1"/>
              <a:t>giới</a:t>
            </a:r>
            <a:r>
              <a:rPr lang="en-US" sz="3200" dirty="0"/>
              <a:t> </a:t>
            </a:r>
            <a:r>
              <a:rPr lang="en-US" sz="3200" dirty="0" err="1"/>
              <a:t>sống</a:t>
            </a:r>
            <a:r>
              <a:rPr lang="en-US" sz="3200" dirty="0"/>
              <a:t> </a:t>
            </a:r>
            <a:r>
              <a:rPr lang="en-US" sz="3200" dirty="0" err="1"/>
              <a:t>được</a:t>
            </a:r>
            <a:r>
              <a:rPr lang="en-US" sz="3200" dirty="0"/>
              <a:t> </a:t>
            </a:r>
            <a:r>
              <a:rPr lang="en-US" sz="3200" dirty="0" err="1"/>
              <a:t>tổ</a:t>
            </a:r>
            <a:r>
              <a:rPr lang="en-US" sz="3200" dirty="0"/>
              <a:t> </a:t>
            </a:r>
            <a:r>
              <a:rPr lang="en-US" sz="3200" dirty="0" err="1"/>
              <a:t>chức</a:t>
            </a:r>
            <a:r>
              <a:rPr lang="en-US" sz="3200" dirty="0"/>
              <a:t> </a:t>
            </a:r>
            <a:r>
              <a:rPr lang="en-US" sz="3200" dirty="0" err="1"/>
              <a:t>theo</a:t>
            </a:r>
            <a:r>
              <a:rPr lang="en-US" sz="3200" dirty="0"/>
              <a:t> </a:t>
            </a:r>
            <a:r>
              <a:rPr lang="en-US" sz="3200" dirty="0" err="1"/>
              <a:t>nguyên</a:t>
            </a:r>
            <a:r>
              <a:rPr lang="en-US" sz="3200" dirty="0"/>
              <a:t> </a:t>
            </a:r>
            <a:r>
              <a:rPr lang="en-US" sz="3200" dirty="0" err="1"/>
              <a:t>tắc</a:t>
            </a:r>
            <a:r>
              <a:rPr lang="en-US" sz="3200" dirty="0"/>
              <a:t> </a:t>
            </a:r>
            <a:r>
              <a:rPr lang="en-US" sz="3200" dirty="0" err="1"/>
              <a:t>thứ</a:t>
            </a:r>
            <a:r>
              <a:rPr lang="en-US" sz="3200" dirty="0"/>
              <a:t> </a:t>
            </a:r>
            <a:r>
              <a:rPr lang="en-US" sz="3200" dirty="0" err="1"/>
              <a:t>bậc</a:t>
            </a:r>
            <a:r>
              <a:rPr lang="en-US" sz="3200" dirty="0"/>
              <a:t>: </a:t>
            </a:r>
            <a:r>
              <a:rPr lang="en-US" sz="3200" dirty="0" err="1"/>
              <a:t>tổ</a:t>
            </a:r>
            <a:r>
              <a:rPr lang="en-US" sz="3200" dirty="0"/>
              <a:t> </a:t>
            </a:r>
            <a:r>
              <a:rPr lang="en-US" sz="3200" dirty="0" err="1"/>
              <a:t>chức</a:t>
            </a:r>
            <a:r>
              <a:rPr lang="en-US" sz="3200" dirty="0"/>
              <a:t> </a:t>
            </a:r>
            <a:r>
              <a:rPr lang="en-US" sz="3200" dirty="0" err="1"/>
              <a:t>sống</a:t>
            </a:r>
            <a:r>
              <a:rPr lang="en-US" sz="3200" dirty="0"/>
              <a:t> </a:t>
            </a:r>
            <a:r>
              <a:rPr lang="en-US" sz="3200" dirty="0" err="1"/>
              <a:t>cấp</a:t>
            </a:r>
            <a:r>
              <a:rPr lang="en-US" sz="3200" dirty="0"/>
              <a:t> </a:t>
            </a:r>
            <a:r>
              <a:rPr lang="en-US" sz="3200" dirty="0" err="1"/>
              <a:t>dưới</a:t>
            </a:r>
            <a:r>
              <a:rPr lang="en-US" sz="3200" dirty="0"/>
              <a:t> </a:t>
            </a:r>
            <a:r>
              <a:rPr lang="en-US" sz="3200" dirty="0" err="1"/>
              <a:t>sẽ</a:t>
            </a:r>
            <a:r>
              <a:rPr lang="en-US" sz="3200" dirty="0"/>
              <a:t> </a:t>
            </a:r>
            <a:r>
              <a:rPr lang="en-US" sz="3200" dirty="0" err="1"/>
              <a:t>làm</a:t>
            </a:r>
            <a:r>
              <a:rPr lang="en-US" sz="3200" dirty="0"/>
              <a:t> </a:t>
            </a:r>
            <a:r>
              <a:rPr lang="en-US" sz="3200" dirty="0" err="1"/>
              <a:t>cơ</a:t>
            </a:r>
            <a:r>
              <a:rPr lang="en-US" sz="3200" dirty="0"/>
              <a:t> </a:t>
            </a:r>
            <a:r>
              <a:rPr lang="en-US" sz="3200" dirty="0" err="1"/>
              <a:t>sở</a:t>
            </a:r>
            <a:r>
              <a:rPr lang="en-US" sz="3200" dirty="0"/>
              <a:t> </a:t>
            </a:r>
            <a:r>
              <a:rPr lang="en-US" sz="3200" dirty="0" err="1"/>
              <a:t>để</a:t>
            </a:r>
            <a:r>
              <a:rPr lang="en-US" sz="3200" dirty="0"/>
              <a:t> </a:t>
            </a:r>
            <a:r>
              <a:rPr lang="en-US" sz="3200" dirty="0" err="1"/>
              <a:t>hình</a:t>
            </a:r>
            <a:r>
              <a:rPr lang="en-US" sz="3200" dirty="0"/>
              <a:t> </a:t>
            </a:r>
            <a:r>
              <a:rPr lang="en-US" sz="3200" dirty="0" err="1"/>
              <a:t>thành</a:t>
            </a:r>
            <a:r>
              <a:rPr lang="en-US" sz="3200" dirty="0"/>
              <a:t> </a:t>
            </a:r>
            <a:r>
              <a:rPr lang="en-US" sz="3200" dirty="0" err="1"/>
              <a:t>nên</a:t>
            </a:r>
            <a:r>
              <a:rPr lang="en-US" sz="3200" dirty="0"/>
              <a:t> </a:t>
            </a:r>
            <a:r>
              <a:rPr lang="en-US" sz="3200" dirty="0" err="1"/>
              <a:t>tổ</a:t>
            </a:r>
            <a:r>
              <a:rPr lang="en-US" sz="3200" dirty="0"/>
              <a:t> </a:t>
            </a:r>
            <a:r>
              <a:rPr lang="en-US" sz="3200" dirty="0" err="1"/>
              <a:t>chức</a:t>
            </a:r>
            <a:r>
              <a:rPr lang="en-US" sz="3200" dirty="0"/>
              <a:t> </a:t>
            </a:r>
            <a:r>
              <a:rPr lang="en-US" sz="3200" dirty="0" err="1"/>
              <a:t>sống</a:t>
            </a:r>
            <a:r>
              <a:rPr lang="en-US" sz="3200" dirty="0"/>
              <a:t> </a:t>
            </a:r>
            <a:r>
              <a:rPr lang="en-US" sz="3200" dirty="0" err="1"/>
              <a:t>cấp</a:t>
            </a:r>
            <a:r>
              <a:rPr lang="en-US" sz="3200" dirty="0"/>
              <a:t> </a:t>
            </a:r>
            <a:r>
              <a:rPr lang="en-US" sz="3200" dirty="0" err="1"/>
              <a:t>trên</a:t>
            </a:r>
            <a:r>
              <a:rPr lang="en-US" sz="3200" dirty="0"/>
              <a:t>. </a:t>
            </a:r>
          </a:p>
          <a:p>
            <a:pPr algn="just"/>
            <a:r>
              <a:rPr lang="en-US" sz="3200" dirty="0">
                <a:solidFill>
                  <a:srgbClr val="281DFB"/>
                </a:solidFill>
              </a:rPr>
              <a:t>‒ </a:t>
            </a:r>
            <a:r>
              <a:rPr lang="en-US" sz="3200" dirty="0" err="1">
                <a:solidFill>
                  <a:srgbClr val="281DFB"/>
                </a:solidFill>
              </a:rPr>
              <a:t>Tổ</a:t>
            </a:r>
            <a:r>
              <a:rPr lang="en-US" sz="3200" dirty="0">
                <a:solidFill>
                  <a:srgbClr val="281DFB"/>
                </a:solidFill>
              </a:rPr>
              <a:t> </a:t>
            </a:r>
            <a:r>
              <a:rPr lang="en-US" sz="3200" dirty="0" err="1">
                <a:solidFill>
                  <a:srgbClr val="281DFB"/>
                </a:solidFill>
              </a:rPr>
              <a:t>chức</a:t>
            </a:r>
            <a:r>
              <a:rPr lang="en-US" sz="3200" dirty="0">
                <a:solidFill>
                  <a:srgbClr val="281DFB"/>
                </a:solidFill>
              </a:rPr>
              <a:t> </a:t>
            </a:r>
            <a:r>
              <a:rPr lang="en-US" sz="3200" dirty="0" err="1">
                <a:solidFill>
                  <a:srgbClr val="281DFB"/>
                </a:solidFill>
              </a:rPr>
              <a:t>sống</a:t>
            </a:r>
            <a:r>
              <a:rPr lang="en-US" sz="3200" dirty="0">
                <a:solidFill>
                  <a:srgbClr val="281DFB"/>
                </a:solidFill>
              </a:rPr>
              <a:t> </a:t>
            </a:r>
            <a:r>
              <a:rPr lang="en-US" sz="3200" dirty="0" err="1">
                <a:solidFill>
                  <a:srgbClr val="281DFB"/>
                </a:solidFill>
              </a:rPr>
              <a:t>cấp</a:t>
            </a:r>
            <a:r>
              <a:rPr lang="en-US" sz="3200" dirty="0">
                <a:solidFill>
                  <a:srgbClr val="281DFB"/>
                </a:solidFill>
              </a:rPr>
              <a:t> </a:t>
            </a:r>
            <a:r>
              <a:rPr lang="en-US" sz="3200" dirty="0" err="1">
                <a:solidFill>
                  <a:srgbClr val="281DFB"/>
                </a:solidFill>
              </a:rPr>
              <a:t>cao</a:t>
            </a:r>
            <a:r>
              <a:rPr lang="en-US" sz="3200" dirty="0">
                <a:solidFill>
                  <a:srgbClr val="281DFB"/>
                </a:solidFill>
              </a:rPr>
              <a:t> </a:t>
            </a:r>
            <a:r>
              <a:rPr lang="en-US" sz="3200" dirty="0" err="1">
                <a:solidFill>
                  <a:srgbClr val="281DFB"/>
                </a:solidFill>
              </a:rPr>
              <a:t>hơn</a:t>
            </a:r>
            <a:r>
              <a:rPr lang="en-US" sz="3200" dirty="0">
                <a:solidFill>
                  <a:srgbClr val="281DFB"/>
                </a:solidFill>
              </a:rPr>
              <a:t> </a:t>
            </a:r>
            <a:r>
              <a:rPr lang="en-US" sz="3200" dirty="0" err="1">
                <a:solidFill>
                  <a:srgbClr val="281DFB"/>
                </a:solidFill>
              </a:rPr>
              <a:t>vừa</a:t>
            </a:r>
            <a:r>
              <a:rPr lang="en-US" sz="3200" dirty="0">
                <a:solidFill>
                  <a:srgbClr val="281DFB"/>
                </a:solidFill>
              </a:rPr>
              <a:t> </a:t>
            </a:r>
            <a:r>
              <a:rPr lang="en-US" sz="3200" dirty="0" err="1">
                <a:solidFill>
                  <a:srgbClr val="281DFB"/>
                </a:solidFill>
              </a:rPr>
              <a:t>có</a:t>
            </a:r>
            <a:r>
              <a:rPr lang="en-US" sz="3200" dirty="0">
                <a:solidFill>
                  <a:srgbClr val="281DFB"/>
                </a:solidFill>
              </a:rPr>
              <a:t> </a:t>
            </a:r>
            <a:r>
              <a:rPr lang="en-US" sz="3200" dirty="0" err="1">
                <a:solidFill>
                  <a:srgbClr val="281DFB"/>
                </a:solidFill>
              </a:rPr>
              <a:t>những</a:t>
            </a:r>
            <a:r>
              <a:rPr lang="en-US" sz="3200" dirty="0">
                <a:solidFill>
                  <a:srgbClr val="281DFB"/>
                </a:solidFill>
              </a:rPr>
              <a:t> </a:t>
            </a:r>
            <a:r>
              <a:rPr lang="en-US" sz="3200" dirty="0" err="1">
                <a:solidFill>
                  <a:srgbClr val="281DFB"/>
                </a:solidFill>
              </a:rPr>
              <a:t>đặc</a:t>
            </a:r>
            <a:r>
              <a:rPr lang="en-US" sz="3200" dirty="0">
                <a:solidFill>
                  <a:srgbClr val="281DFB"/>
                </a:solidFill>
              </a:rPr>
              <a:t> </a:t>
            </a:r>
            <a:r>
              <a:rPr lang="en-US" sz="3200" dirty="0" err="1">
                <a:solidFill>
                  <a:srgbClr val="281DFB"/>
                </a:solidFill>
              </a:rPr>
              <a:t>điểm</a:t>
            </a:r>
            <a:r>
              <a:rPr lang="en-US" sz="3200" dirty="0">
                <a:solidFill>
                  <a:srgbClr val="281DFB"/>
                </a:solidFill>
              </a:rPr>
              <a:t> </a:t>
            </a:r>
            <a:r>
              <a:rPr lang="en-US" sz="3200" dirty="0" err="1">
                <a:solidFill>
                  <a:srgbClr val="281DFB"/>
                </a:solidFill>
              </a:rPr>
              <a:t>của</a:t>
            </a:r>
            <a:r>
              <a:rPr lang="en-US" sz="3200" dirty="0">
                <a:solidFill>
                  <a:srgbClr val="281DFB"/>
                </a:solidFill>
              </a:rPr>
              <a:t> </a:t>
            </a:r>
            <a:r>
              <a:rPr lang="en-US" sz="3200" dirty="0" err="1">
                <a:solidFill>
                  <a:srgbClr val="281DFB"/>
                </a:solidFill>
              </a:rPr>
              <a:t>tổ</a:t>
            </a:r>
            <a:r>
              <a:rPr lang="en-US" sz="3200" dirty="0">
                <a:solidFill>
                  <a:srgbClr val="281DFB"/>
                </a:solidFill>
              </a:rPr>
              <a:t> </a:t>
            </a:r>
            <a:r>
              <a:rPr lang="en-US" sz="3200" dirty="0" err="1">
                <a:solidFill>
                  <a:srgbClr val="281DFB"/>
                </a:solidFill>
              </a:rPr>
              <a:t>chức</a:t>
            </a:r>
            <a:r>
              <a:rPr lang="en-US" sz="3200" dirty="0">
                <a:solidFill>
                  <a:srgbClr val="281DFB"/>
                </a:solidFill>
              </a:rPr>
              <a:t> </a:t>
            </a:r>
            <a:r>
              <a:rPr lang="en-US" sz="3200" dirty="0" err="1">
                <a:solidFill>
                  <a:srgbClr val="281DFB"/>
                </a:solidFill>
              </a:rPr>
              <a:t>sống</a:t>
            </a:r>
            <a:r>
              <a:rPr lang="en-US" sz="3200" dirty="0">
                <a:solidFill>
                  <a:srgbClr val="281DFB"/>
                </a:solidFill>
              </a:rPr>
              <a:t> </a:t>
            </a:r>
            <a:r>
              <a:rPr lang="en-US" sz="3200" dirty="0" err="1">
                <a:solidFill>
                  <a:srgbClr val="281DFB"/>
                </a:solidFill>
              </a:rPr>
              <a:t>thấp</a:t>
            </a:r>
            <a:r>
              <a:rPr lang="en-US" sz="3200" dirty="0">
                <a:solidFill>
                  <a:srgbClr val="281DFB"/>
                </a:solidFill>
              </a:rPr>
              <a:t> </a:t>
            </a:r>
            <a:r>
              <a:rPr lang="en-US" sz="3200" dirty="0" err="1">
                <a:solidFill>
                  <a:srgbClr val="281DFB"/>
                </a:solidFill>
              </a:rPr>
              <a:t>hơn</a:t>
            </a:r>
            <a:r>
              <a:rPr lang="en-US" sz="3200" dirty="0">
                <a:solidFill>
                  <a:srgbClr val="281DFB"/>
                </a:solidFill>
              </a:rPr>
              <a:t>, </a:t>
            </a:r>
            <a:r>
              <a:rPr lang="en-US" sz="3200" dirty="0" err="1">
                <a:solidFill>
                  <a:srgbClr val="281DFB"/>
                </a:solidFill>
              </a:rPr>
              <a:t>vừa</a:t>
            </a:r>
            <a:r>
              <a:rPr lang="en-US" sz="3200" dirty="0">
                <a:solidFill>
                  <a:srgbClr val="281DFB"/>
                </a:solidFill>
              </a:rPr>
              <a:t> </a:t>
            </a:r>
            <a:r>
              <a:rPr lang="en-US" sz="3200" dirty="0" err="1">
                <a:solidFill>
                  <a:srgbClr val="281DFB"/>
                </a:solidFill>
              </a:rPr>
              <a:t>mang</a:t>
            </a:r>
            <a:r>
              <a:rPr lang="en-US" sz="3200" dirty="0">
                <a:solidFill>
                  <a:srgbClr val="281DFB"/>
                </a:solidFill>
              </a:rPr>
              <a:t> </a:t>
            </a:r>
            <a:r>
              <a:rPr lang="en-US" sz="3200" dirty="0" err="1">
                <a:solidFill>
                  <a:srgbClr val="281DFB"/>
                </a:solidFill>
              </a:rPr>
              <a:t>những</a:t>
            </a:r>
            <a:r>
              <a:rPr lang="en-US" sz="3200" dirty="0">
                <a:solidFill>
                  <a:srgbClr val="281DFB"/>
                </a:solidFill>
              </a:rPr>
              <a:t> </a:t>
            </a:r>
            <a:r>
              <a:rPr lang="en-US" sz="3200" dirty="0" err="1">
                <a:solidFill>
                  <a:srgbClr val="281DFB"/>
                </a:solidFill>
              </a:rPr>
              <a:t>đặc</a:t>
            </a:r>
            <a:r>
              <a:rPr lang="en-US" sz="3200" dirty="0">
                <a:solidFill>
                  <a:srgbClr val="281DFB"/>
                </a:solidFill>
              </a:rPr>
              <a:t> </a:t>
            </a:r>
            <a:r>
              <a:rPr lang="en-US" sz="3200" dirty="0" err="1">
                <a:solidFill>
                  <a:srgbClr val="281DFB"/>
                </a:solidFill>
              </a:rPr>
              <a:t>tính</a:t>
            </a:r>
            <a:r>
              <a:rPr lang="en-US" sz="3200" dirty="0">
                <a:solidFill>
                  <a:srgbClr val="281DFB"/>
                </a:solidFill>
              </a:rPr>
              <a:t> </a:t>
            </a:r>
            <a:r>
              <a:rPr lang="en-US" sz="3200" dirty="0" err="1">
                <a:solidFill>
                  <a:srgbClr val="281DFB"/>
                </a:solidFill>
              </a:rPr>
              <a:t>nổi</a:t>
            </a:r>
            <a:r>
              <a:rPr lang="en-US" sz="3200" dirty="0">
                <a:solidFill>
                  <a:srgbClr val="281DFB"/>
                </a:solidFill>
              </a:rPr>
              <a:t> </a:t>
            </a:r>
            <a:r>
              <a:rPr lang="en-US" sz="3200" dirty="0" err="1">
                <a:solidFill>
                  <a:srgbClr val="281DFB"/>
                </a:solidFill>
              </a:rPr>
              <a:t>trội</a:t>
            </a:r>
            <a:r>
              <a:rPr lang="en-US" sz="3200" dirty="0">
                <a:solidFill>
                  <a:srgbClr val="281DFB"/>
                </a:solidFill>
              </a:rPr>
              <a:t> </a:t>
            </a:r>
            <a:r>
              <a:rPr lang="en-US" sz="3200" dirty="0" err="1">
                <a:solidFill>
                  <a:srgbClr val="281DFB"/>
                </a:solidFill>
              </a:rPr>
              <a:t>mà</a:t>
            </a:r>
            <a:r>
              <a:rPr lang="en-US" sz="3200" dirty="0">
                <a:solidFill>
                  <a:srgbClr val="281DFB"/>
                </a:solidFill>
              </a:rPr>
              <a:t> </a:t>
            </a:r>
            <a:r>
              <a:rPr lang="en-US" sz="3200" dirty="0" err="1">
                <a:solidFill>
                  <a:srgbClr val="281DFB"/>
                </a:solidFill>
              </a:rPr>
              <a:t>tổ</a:t>
            </a:r>
            <a:r>
              <a:rPr lang="en-US" sz="3200" dirty="0">
                <a:solidFill>
                  <a:srgbClr val="281DFB"/>
                </a:solidFill>
              </a:rPr>
              <a:t> </a:t>
            </a:r>
            <a:r>
              <a:rPr lang="en-US" sz="3200" dirty="0" err="1">
                <a:solidFill>
                  <a:srgbClr val="281DFB"/>
                </a:solidFill>
              </a:rPr>
              <a:t>chức</a:t>
            </a:r>
            <a:r>
              <a:rPr lang="en-US" sz="3200" dirty="0">
                <a:solidFill>
                  <a:srgbClr val="281DFB"/>
                </a:solidFill>
              </a:rPr>
              <a:t> </a:t>
            </a:r>
            <a:r>
              <a:rPr lang="en-US" sz="3200" dirty="0" err="1">
                <a:solidFill>
                  <a:srgbClr val="281DFB"/>
                </a:solidFill>
              </a:rPr>
              <a:t>sống</a:t>
            </a:r>
            <a:r>
              <a:rPr lang="en-US" sz="3200" dirty="0">
                <a:solidFill>
                  <a:srgbClr val="281DFB"/>
                </a:solidFill>
              </a:rPr>
              <a:t> </a:t>
            </a:r>
            <a:r>
              <a:rPr lang="en-US" sz="3200" dirty="0" err="1">
                <a:solidFill>
                  <a:srgbClr val="281DFB"/>
                </a:solidFill>
              </a:rPr>
              <a:t>cấp</a:t>
            </a:r>
            <a:r>
              <a:rPr lang="en-US" sz="3200" dirty="0">
                <a:solidFill>
                  <a:srgbClr val="281DFB"/>
                </a:solidFill>
              </a:rPr>
              <a:t> </a:t>
            </a:r>
            <a:r>
              <a:rPr lang="en-US" sz="3200" dirty="0" err="1">
                <a:solidFill>
                  <a:srgbClr val="281DFB"/>
                </a:solidFill>
              </a:rPr>
              <a:t>dưới</a:t>
            </a:r>
            <a:r>
              <a:rPr lang="en-US" sz="3200" dirty="0">
                <a:solidFill>
                  <a:srgbClr val="281DFB"/>
                </a:solidFill>
              </a:rPr>
              <a:t> </a:t>
            </a:r>
            <a:r>
              <a:rPr lang="en-US" sz="3200" dirty="0" err="1">
                <a:solidFill>
                  <a:srgbClr val="281DFB"/>
                </a:solidFill>
              </a:rPr>
              <a:t>không</a:t>
            </a:r>
            <a:r>
              <a:rPr lang="en-US" sz="3200" dirty="0">
                <a:solidFill>
                  <a:srgbClr val="281DFB"/>
                </a:solidFill>
              </a:rPr>
              <a:t> </a:t>
            </a:r>
            <a:r>
              <a:rPr lang="en-US" sz="3200" dirty="0" err="1">
                <a:solidFill>
                  <a:srgbClr val="281DFB"/>
                </a:solidFill>
              </a:rPr>
              <a:t>có</a:t>
            </a:r>
            <a:r>
              <a:rPr lang="en-US" sz="3200" dirty="0">
                <a:solidFill>
                  <a:srgbClr val="281DFB"/>
                </a:solidFill>
              </a:rPr>
              <a:t> </a:t>
            </a:r>
            <a:r>
              <a:rPr lang="en-US" sz="3200" dirty="0" err="1">
                <a:solidFill>
                  <a:srgbClr val="281DFB"/>
                </a:solidFill>
              </a:rPr>
              <a:t>được</a:t>
            </a:r>
            <a:r>
              <a:rPr lang="en-US" sz="3200" dirty="0">
                <a:solidFill>
                  <a:srgbClr val="281DFB"/>
                </a:solidFill>
              </a:rPr>
              <a:t>.</a:t>
            </a:r>
          </a:p>
          <a:p>
            <a:pPr algn="just"/>
            <a:r>
              <a:rPr lang="en-US" sz="3200" dirty="0"/>
              <a:t>‒ </a:t>
            </a:r>
            <a:r>
              <a:rPr lang="en-US" sz="3200" dirty="0" err="1"/>
              <a:t>Đặc</a:t>
            </a:r>
            <a:r>
              <a:rPr lang="en-US" sz="3200" dirty="0"/>
              <a:t> </a:t>
            </a:r>
            <a:r>
              <a:rPr lang="en-US" sz="3200" dirty="0" err="1"/>
              <a:t>tính</a:t>
            </a:r>
            <a:r>
              <a:rPr lang="en-US" sz="3200" dirty="0"/>
              <a:t> </a:t>
            </a:r>
            <a:r>
              <a:rPr lang="en-US" sz="3200" dirty="0" err="1"/>
              <a:t>nổi</a:t>
            </a:r>
            <a:r>
              <a:rPr lang="en-US" sz="3200" dirty="0"/>
              <a:t> </a:t>
            </a:r>
            <a:r>
              <a:rPr lang="en-US" sz="3200" dirty="0" err="1"/>
              <a:t>trội</a:t>
            </a:r>
            <a:r>
              <a:rPr lang="en-US" sz="3200" dirty="0"/>
              <a:t> </a:t>
            </a:r>
            <a:r>
              <a:rPr lang="en-US" sz="3200" dirty="0" err="1"/>
              <a:t>được</a:t>
            </a:r>
            <a:r>
              <a:rPr lang="en-US" sz="3200" dirty="0"/>
              <a:t> </a:t>
            </a:r>
            <a:r>
              <a:rPr lang="en-US" sz="3200" dirty="0" err="1"/>
              <a:t>hình</a:t>
            </a:r>
            <a:r>
              <a:rPr lang="en-US" sz="3200" dirty="0"/>
              <a:t> </a:t>
            </a:r>
            <a:r>
              <a:rPr lang="en-US" sz="3200" dirty="0" err="1"/>
              <a:t>thành</a:t>
            </a:r>
            <a:r>
              <a:rPr lang="en-US" sz="3200" dirty="0"/>
              <a:t> do </a:t>
            </a:r>
            <a:r>
              <a:rPr lang="en-US" sz="3200" dirty="0" err="1"/>
              <a:t>sự</a:t>
            </a:r>
            <a:r>
              <a:rPr lang="en-US" sz="3200" dirty="0"/>
              <a:t> </a:t>
            </a:r>
            <a:r>
              <a:rPr lang="en-US" sz="3200" dirty="0" err="1"/>
              <a:t>tương</a:t>
            </a:r>
            <a:r>
              <a:rPr lang="en-US" sz="3200" dirty="0"/>
              <a:t> </a:t>
            </a:r>
            <a:r>
              <a:rPr lang="en-US" sz="3200" dirty="0" err="1"/>
              <a:t>tác</a:t>
            </a:r>
            <a:r>
              <a:rPr lang="en-US" sz="3200" dirty="0"/>
              <a:t> </a:t>
            </a:r>
            <a:r>
              <a:rPr lang="en-US" sz="3200" dirty="0" err="1"/>
              <a:t>của</a:t>
            </a:r>
            <a:r>
              <a:rPr lang="en-US" sz="3200" dirty="0"/>
              <a:t> </a:t>
            </a:r>
            <a:r>
              <a:rPr lang="en-US" sz="3200" dirty="0" err="1"/>
              <a:t>các</a:t>
            </a:r>
            <a:r>
              <a:rPr lang="en-US" sz="3200" dirty="0"/>
              <a:t> </a:t>
            </a:r>
            <a:r>
              <a:rPr lang="en-US" sz="3200" dirty="0" err="1"/>
              <a:t>bộ</a:t>
            </a:r>
            <a:r>
              <a:rPr lang="en-US" sz="3200" dirty="0"/>
              <a:t> </a:t>
            </a:r>
            <a:r>
              <a:rPr lang="en-US" sz="3200" dirty="0" err="1"/>
              <a:t>phận</a:t>
            </a:r>
            <a:r>
              <a:rPr lang="en-US" sz="3200" dirty="0"/>
              <a:t> </a:t>
            </a:r>
            <a:r>
              <a:rPr lang="en-US" sz="3200" dirty="0" err="1"/>
              <a:t>cấu</a:t>
            </a:r>
            <a:r>
              <a:rPr lang="en-US" sz="3200" dirty="0"/>
              <a:t> </a:t>
            </a:r>
            <a:r>
              <a:rPr lang="en-US" sz="3200" dirty="0" err="1"/>
              <a:t>thành</a:t>
            </a:r>
            <a:r>
              <a:rPr lang="en-US" sz="3200" dirty="0"/>
              <a:t>.</a:t>
            </a:r>
          </a:p>
        </p:txBody>
      </p:sp>
      <p:pic>
        <p:nvPicPr>
          <p:cNvPr id="12" name="Picture 11">
            <a:extLst>
              <a:ext uri="{FF2B5EF4-FFF2-40B4-BE49-F238E27FC236}">
                <a16:creationId xmlns:a16="http://schemas.microsoft.com/office/drawing/2014/main" id="{332ED988-0A87-4A5C-9B0C-57511E3FBEDF}"/>
              </a:ext>
            </a:extLst>
          </p:cNvPr>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8702" t="24363" r="25660" b="23802"/>
          <a:stretch/>
        </p:blipFill>
        <p:spPr bwMode="auto">
          <a:xfrm>
            <a:off x="53879" y="996639"/>
            <a:ext cx="678473" cy="393549"/>
          </a:xfrm>
          <a:prstGeom prst="rect">
            <a:avLst/>
          </a:prstGeom>
          <a:noFill/>
        </p:spPr>
      </p:pic>
      <p:sp>
        <p:nvSpPr>
          <p:cNvPr id="13" name="Slide Number Placeholder 12">
            <a:extLst>
              <a:ext uri="{FF2B5EF4-FFF2-40B4-BE49-F238E27FC236}">
                <a16:creationId xmlns:a16="http://schemas.microsoft.com/office/drawing/2014/main" id="{AC956DD1-9230-4A15-B94A-1839CFA58F52}"/>
              </a:ext>
            </a:extLst>
          </p:cNvPr>
          <p:cNvSpPr>
            <a:spLocks noGrp="1"/>
          </p:cNvSpPr>
          <p:nvPr>
            <p:ph type="sldNum" sz="quarter" idx="12"/>
          </p:nvPr>
        </p:nvSpPr>
        <p:spPr/>
        <p:txBody>
          <a:bodyPr/>
          <a:lstStyle/>
          <a:p>
            <a:fld id="{EFD8FD40-0B46-44C2-9CA4-BDDC84759525}" type="slidenum">
              <a:rPr lang="en-US" smtClean="0"/>
              <a:t>15</a:t>
            </a:fld>
            <a:endParaRPr lang="en-US"/>
          </a:p>
        </p:txBody>
      </p:sp>
      <p:pic>
        <p:nvPicPr>
          <p:cNvPr id="9" name="Picture 8">
            <a:extLst>
              <a:ext uri="{FF2B5EF4-FFF2-40B4-BE49-F238E27FC236}">
                <a16:creationId xmlns:a16="http://schemas.microsoft.com/office/drawing/2014/main" id="{75E28366-631A-4BE3-BCD3-41CD6DB5B0A4}"/>
              </a:ext>
            </a:extLst>
          </p:cNvPr>
          <p:cNvPicPr>
            <a:picLocks noChangeAspect="1"/>
          </p:cNvPicPr>
          <p:nvPr/>
        </p:nvPicPr>
        <p:blipFill>
          <a:blip r:embed="rId6"/>
          <a:stretch>
            <a:fillRect/>
          </a:stretch>
        </p:blipFill>
        <p:spPr>
          <a:xfrm>
            <a:off x="7288364" y="1390188"/>
            <a:ext cx="4814197" cy="4674945"/>
          </a:xfrm>
          <a:prstGeom prst="rect">
            <a:avLst/>
          </a:prstGeom>
        </p:spPr>
      </p:pic>
      <p:pic>
        <p:nvPicPr>
          <p:cNvPr id="10" name="Picture 9">
            <a:extLst>
              <a:ext uri="{FF2B5EF4-FFF2-40B4-BE49-F238E27FC236}">
                <a16:creationId xmlns:a16="http://schemas.microsoft.com/office/drawing/2014/main" id="{8E23F1DF-9C70-4003-BB76-749292582878}"/>
              </a:ext>
            </a:extLst>
          </p:cNvPr>
          <p:cNvPicPr>
            <a:picLocks noChangeAspect="1"/>
          </p:cNvPicPr>
          <p:nvPr/>
        </p:nvPicPr>
        <p:blipFill>
          <a:blip r:embed="rId7"/>
          <a:stretch>
            <a:fillRect/>
          </a:stretch>
        </p:blipFill>
        <p:spPr>
          <a:xfrm>
            <a:off x="7236382" y="1390188"/>
            <a:ext cx="4955618" cy="5079842"/>
          </a:xfrm>
          <a:prstGeom prst="rect">
            <a:avLst/>
          </a:prstGeom>
        </p:spPr>
      </p:pic>
    </p:spTree>
    <p:extLst>
      <p:ext uri="{BB962C8B-B14F-4D97-AF65-F5344CB8AC3E}">
        <p14:creationId xmlns:p14="http://schemas.microsoft.com/office/powerpoint/2010/main" val="136702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wipe(left)">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wipe(left)">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wipe(left)">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ABBF4EC-4318-4E03-809A-8A4C3B3EC6DE}"/>
              </a:ext>
            </a:extLst>
          </p:cNvPr>
          <p:cNvGrpSpPr/>
          <p:nvPr/>
        </p:nvGrpSpPr>
        <p:grpSpPr>
          <a:xfrm>
            <a:off x="1325880" y="212944"/>
            <a:ext cx="9637493" cy="813735"/>
            <a:chOff x="565619" y="406867"/>
            <a:chExt cx="5562129" cy="813735"/>
          </a:xfrm>
        </p:grpSpPr>
        <p:sp>
          <p:nvSpPr>
            <p:cNvPr id="6" name="Rectangle 5">
              <a:extLst>
                <a:ext uri="{FF2B5EF4-FFF2-40B4-BE49-F238E27FC236}">
                  <a16:creationId xmlns:a16="http://schemas.microsoft.com/office/drawing/2014/main" id="{BD12BB54-6128-4290-A611-145A6521E1F4}"/>
                </a:ext>
              </a:extLst>
            </p:cNvPr>
            <p:cNvSpPr/>
            <p:nvPr/>
          </p:nvSpPr>
          <p:spPr>
            <a:xfrm>
              <a:off x="565619" y="406867"/>
              <a:ext cx="5562129" cy="813735"/>
            </a:xfrm>
            <a:prstGeom prst="rect">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F36C8BC4-DD8D-4E6D-9DEE-F6F66656CE8A}"/>
                </a:ext>
              </a:extLst>
            </p:cNvPr>
            <p:cNvSpPr txBox="1"/>
            <p:nvPr/>
          </p:nvSpPr>
          <p:spPr>
            <a:xfrm>
              <a:off x="565619" y="406867"/>
              <a:ext cx="5562129" cy="813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5903" tIns="66040" rIns="66040" bIns="66040" numCol="1" spcCol="1270" anchor="ctr" anchorCtr="0">
              <a:noAutofit/>
            </a:bodyPr>
            <a:lstStyle/>
            <a:p>
              <a:pPr marL="0" lvl="0" indent="0" algn="l" defTabSz="1155700">
                <a:lnSpc>
                  <a:spcPct val="90000"/>
                </a:lnSpc>
                <a:spcBef>
                  <a:spcPct val="0"/>
                </a:spcBef>
                <a:spcAft>
                  <a:spcPct val="35000"/>
                </a:spcAft>
                <a:buNone/>
              </a:pPr>
              <a:r>
                <a:rPr lang="en-US" sz="4000" b="1" kern="1200" dirty="0"/>
                <a:t>1. </a:t>
              </a:r>
              <a:r>
                <a:rPr lang="en-US" sz="4000" b="1" kern="1200" dirty="0" err="1"/>
                <a:t>Tổ</a:t>
              </a:r>
              <a:r>
                <a:rPr lang="en-US" sz="4000" b="1" kern="1200" dirty="0"/>
                <a:t> </a:t>
              </a:r>
              <a:r>
                <a:rPr lang="en-US" sz="4000" b="1" kern="1200" dirty="0" err="1"/>
                <a:t>chức</a:t>
              </a:r>
              <a:r>
                <a:rPr lang="en-US" sz="4000" b="1" kern="1200" dirty="0"/>
                <a:t> </a:t>
              </a:r>
              <a:r>
                <a:rPr lang="en-US" sz="4000" b="1" kern="1200" dirty="0" err="1"/>
                <a:t>theo</a:t>
              </a:r>
              <a:r>
                <a:rPr lang="en-US" sz="4000" b="1" kern="1200" dirty="0"/>
                <a:t> </a:t>
              </a:r>
              <a:r>
                <a:rPr lang="en-US" sz="4000" b="1" kern="1200" dirty="0" err="1"/>
                <a:t>nguyên</a:t>
              </a:r>
              <a:r>
                <a:rPr lang="en-US" sz="4000" b="1" kern="1200" dirty="0"/>
                <a:t> </a:t>
              </a:r>
              <a:r>
                <a:rPr lang="en-US" sz="4000" b="1" kern="1200" dirty="0" err="1"/>
                <a:t>tắc</a:t>
              </a:r>
              <a:r>
                <a:rPr lang="en-US" sz="4000" b="1" kern="1200" dirty="0"/>
                <a:t> </a:t>
              </a:r>
              <a:r>
                <a:rPr lang="en-US" sz="4000" b="1" kern="1200" dirty="0" err="1"/>
                <a:t>thứ</a:t>
              </a:r>
              <a:r>
                <a:rPr lang="en-US" sz="4000" b="1" kern="1200" dirty="0"/>
                <a:t> </a:t>
              </a:r>
              <a:r>
                <a:rPr lang="en-US" sz="4000" b="1" kern="1200" dirty="0" err="1"/>
                <a:t>bậc</a:t>
              </a:r>
              <a:endParaRPr lang="en-US" sz="4000" b="1" kern="1200" dirty="0"/>
            </a:p>
          </p:txBody>
        </p:sp>
      </p:grpSp>
      <p:sp>
        <p:nvSpPr>
          <p:cNvPr id="5" name="Oval 4">
            <a:extLst>
              <a:ext uri="{FF2B5EF4-FFF2-40B4-BE49-F238E27FC236}">
                <a16:creationId xmlns:a16="http://schemas.microsoft.com/office/drawing/2014/main" id="{E57D517D-6541-44FF-9F73-D026B9C35C3F}"/>
              </a:ext>
            </a:extLst>
          </p:cNvPr>
          <p:cNvSpPr/>
          <p:nvPr/>
        </p:nvSpPr>
        <p:spPr>
          <a:xfrm>
            <a:off x="817296" y="111227"/>
            <a:ext cx="1017169" cy="1017169"/>
          </a:xfrm>
          <a:prstGeom prst="ellipse">
            <a:avLst/>
          </a:prstGeom>
          <a:blipFill rotWithShape="0">
            <a:blip r:embed="rId2"/>
            <a:srcRect/>
            <a:stretch>
              <a:fillRect l="-17000" r="-17000"/>
            </a:stretch>
          </a:blipFill>
        </p:spPr>
        <p:style>
          <a:lnRef idx="1">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7">
            <a:extLst>
              <a:ext uri="{FF2B5EF4-FFF2-40B4-BE49-F238E27FC236}">
                <a16:creationId xmlns:a16="http://schemas.microsoft.com/office/drawing/2014/main" id="{752E07CD-B76B-4898-A0F7-08BD8D6FBB77}"/>
              </a:ext>
            </a:extLst>
          </p:cNvPr>
          <p:cNvSpPr/>
          <p:nvPr/>
        </p:nvSpPr>
        <p:spPr>
          <a:xfrm>
            <a:off x="165792" y="4500004"/>
            <a:ext cx="11821742" cy="2246769"/>
          </a:xfrm>
          <a:prstGeom prst="rect">
            <a:avLst/>
          </a:prstGeom>
          <a:solidFill>
            <a:schemeClr val="accent6">
              <a:lumMod val="20000"/>
              <a:lumOff val="80000"/>
            </a:schemeClr>
          </a:solidFill>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Ví dụ về cấp độ tổ chức: Dạ dày.</a:t>
            </a:r>
          </a:p>
          <a:p>
            <a:r>
              <a:rPr lang="vi-VN" sz="2800" b="1" dirty="0">
                <a:latin typeface="Calibri" panose="020F0502020204030204" pitchFamily="34" charset="0"/>
                <a:ea typeface="Calibri" panose="020F0502020204030204" pitchFamily="34" charset="0"/>
                <a:cs typeface="Calibri" panose="020F0502020204030204" pitchFamily="34" charset="0"/>
              </a:rPr>
              <a:t>- Giải </a:t>
            </a:r>
            <a:r>
              <a:rPr lang="en-US" sz="2800" b="1" dirty="0" err="1">
                <a:latin typeface="Calibri" panose="020F0502020204030204" pitchFamily="34" charset="0"/>
                <a:ea typeface="Calibri" panose="020F0502020204030204" pitchFamily="34" charset="0"/>
                <a:cs typeface="Calibri" panose="020F0502020204030204" pitchFamily="34" charset="0"/>
              </a:rPr>
              <a:t>thích</a:t>
            </a:r>
            <a:r>
              <a:rPr lang="vi-VN" sz="2800" b="1" dirty="0">
                <a:latin typeface="Calibri" panose="020F0502020204030204" pitchFamily="34" charset="0"/>
                <a:ea typeface="Calibri" panose="020F0502020204030204" pitchFamily="34" charset="0"/>
                <a:cs typeface="Calibri" panose="020F0502020204030204" pitchFamily="34" charset="0"/>
              </a:rPr>
              <a:t>: Một tế bào dạ dày chỉ thực hiện một chức năng nhất định (tế bào chính tiết ra enzym pesin ở trạng thái chưa hoạt động, tế bào viền tiết ra HCl, hoặc tế bào cơ chỉ có tác dụng co dãn) nhưng nhiều tế bào tập hợp lại tạo thành dạ dày vừa có khả năng tiết dịch vị vừa co bóp để tiêu hóa thức ăn</a:t>
            </a:r>
          </a:p>
        </p:txBody>
      </p:sp>
      <p:pic>
        <p:nvPicPr>
          <p:cNvPr id="9" name="Picture 8">
            <a:extLst>
              <a:ext uri="{FF2B5EF4-FFF2-40B4-BE49-F238E27FC236}">
                <a16:creationId xmlns:a16="http://schemas.microsoft.com/office/drawing/2014/main" id="{8DAD497D-FAAF-4333-8AA8-7FE7861EE8D5}"/>
              </a:ext>
            </a:extLst>
          </p:cNvPr>
          <p:cNvPicPr>
            <a:picLocks noChangeAspect="1"/>
          </p:cNvPicPr>
          <p:nvPr/>
        </p:nvPicPr>
        <p:blipFill>
          <a:blip r:embed="rId3"/>
          <a:stretch>
            <a:fillRect/>
          </a:stretch>
        </p:blipFill>
        <p:spPr>
          <a:xfrm>
            <a:off x="165792" y="390301"/>
            <a:ext cx="491706" cy="491706"/>
          </a:xfrm>
          <a:prstGeom prst="rect">
            <a:avLst/>
          </a:prstGeom>
        </p:spPr>
      </p:pic>
      <p:sp>
        <p:nvSpPr>
          <p:cNvPr id="10" name="TextBox 9">
            <a:extLst>
              <a:ext uri="{FF2B5EF4-FFF2-40B4-BE49-F238E27FC236}">
                <a16:creationId xmlns:a16="http://schemas.microsoft.com/office/drawing/2014/main" id="{368875D9-DA98-401C-95CE-80F6D14CEA9E}"/>
              </a:ext>
            </a:extLst>
          </p:cNvPr>
          <p:cNvSpPr txBox="1"/>
          <p:nvPr/>
        </p:nvSpPr>
        <p:spPr>
          <a:xfrm>
            <a:off x="251381" y="928349"/>
            <a:ext cx="11940619" cy="954107"/>
          </a:xfrm>
          <a:prstGeom prst="rect">
            <a:avLst/>
          </a:prstGeom>
          <a:noFill/>
        </p:spPr>
        <p:txBody>
          <a:bodyPr wrap="square" rtlCol="0">
            <a:spAutoFit/>
          </a:bodyPr>
          <a:lstStyle/>
          <a:p>
            <a:r>
              <a:rPr lang="en-US" sz="2800" b="1" dirty="0" err="1">
                <a:solidFill>
                  <a:srgbClr val="281DFB"/>
                </a:solidFill>
                <a:cs typeface="Arial" panose="020B0604020202020204" pitchFamily="34" charset="0"/>
              </a:rPr>
              <a:t>Nêu</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ví</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dụ</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một</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cấp</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tổ</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chức</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của</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thế</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giới</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sống</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Giải</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thích</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sự</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hình</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thành</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cấp</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độ</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tổ</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chức</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đó</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theo</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nguyên</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tắc</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thứ</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bậc</a:t>
            </a:r>
            <a:r>
              <a:rPr lang="en-US" sz="2800" b="1" dirty="0">
                <a:solidFill>
                  <a:srgbClr val="281DFB"/>
                </a:solidFill>
                <a:cs typeface="Arial" panose="020B0604020202020204" pitchFamily="34" charset="0"/>
              </a:rPr>
              <a:t> ?</a:t>
            </a:r>
          </a:p>
        </p:txBody>
      </p:sp>
      <p:pic>
        <p:nvPicPr>
          <p:cNvPr id="13" name="Picture 12">
            <a:extLst>
              <a:ext uri="{FF2B5EF4-FFF2-40B4-BE49-F238E27FC236}">
                <a16:creationId xmlns:a16="http://schemas.microsoft.com/office/drawing/2014/main" id="{20B9F37C-AA1E-499D-875B-61E32E9FD6DC}"/>
              </a:ext>
            </a:extLst>
          </p:cNvPr>
          <p:cNvPicPr>
            <a:picLocks noChangeAspect="1"/>
          </p:cNvPicPr>
          <p:nvPr/>
        </p:nvPicPr>
        <p:blipFill>
          <a:blip r:embed="rId4"/>
          <a:stretch>
            <a:fillRect/>
          </a:stretch>
        </p:blipFill>
        <p:spPr>
          <a:xfrm>
            <a:off x="5088462" y="1769866"/>
            <a:ext cx="2266456" cy="2649768"/>
          </a:xfrm>
          <a:prstGeom prst="rect">
            <a:avLst/>
          </a:prstGeom>
        </p:spPr>
      </p:pic>
      <p:pic>
        <p:nvPicPr>
          <p:cNvPr id="15" name="Picture 14">
            <a:extLst>
              <a:ext uri="{FF2B5EF4-FFF2-40B4-BE49-F238E27FC236}">
                <a16:creationId xmlns:a16="http://schemas.microsoft.com/office/drawing/2014/main" id="{4F9B9284-ED2A-4BD4-A054-602548D3EC33}"/>
              </a:ext>
            </a:extLst>
          </p:cNvPr>
          <p:cNvPicPr>
            <a:picLocks noChangeAspect="1"/>
          </p:cNvPicPr>
          <p:nvPr/>
        </p:nvPicPr>
        <p:blipFill>
          <a:blip r:embed="rId5"/>
          <a:stretch>
            <a:fillRect/>
          </a:stretch>
        </p:blipFill>
        <p:spPr>
          <a:xfrm>
            <a:off x="817296" y="2168322"/>
            <a:ext cx="4013893" cy="2287919"/>
          </a:xfrm>
          <a:prstGeom prst="rect">
            <a:avLst/>
          </a:prstGeom>
        </p:spPr>
      </p:pic>
      <p:pic>
        <p:nvPicPr>
          <p:cNvPr id="16" name="Picture 15">
            <a:extLst>
              <a:ext uri="{FF2B5EF4-FFF2-40B4-BE49-F238E27FC236}">
                <a16:creationId xmlns:a16="http://schemas.microsoft.com/office/drawing/2014/main" id="{7DF3D355-6C42-4397-A71E-2ABB9C1E8498}"/>
              </a:ext>
            </a:extLst>
          </p:cNvPr>
          <p:cNvPicPr>
            <a:picLocks noChangeAspect="1"/>
          </p:cNvPicPr>
          <p:nvPr/>
        </p:nvPicPr>
        <p:blipFill rotWithShape="1">
          <a:blip r:embed="rId6"/>
          <a:srcRect t="16512"/>
          <a:stretch/>
        </p:blipFill>
        <p:spPr>
          <a:xfrm>
            <a:off x="7277854" y="1769866"/>
            <a:ext cx="4798198" cy="2485454"/>
          </a:xfrm>
          <a:prstGeom prst="rect">
            <a:avLst/>
          </a:prstGeom>
        </p:spPr>
      </p:pic>
      <p:sp>
        <p:nvSpPr>
          <p:cNvPr id="17" name="Slide Number Placeholder 16">
            <a:extLst>
              <a:ext uri="{FF2B5EF4-FFF2-40B4-BE49-F238E27FC236}">
                <a16:creationId xmlns:a16="http://schemas.microsoft.com/office/drawing/2014/main" id="{EC2A5F29-7560-434B-9610-68DACC420EEB}"/>
              </a:ext>
            </a:extLst>
          </p:cNvPr>
          <p:cNvSpPr>
            <a:spLocks noGrp="1"/>
          </p:cNvSpPr>
          <p:nvPr>
            <p:ph type="sldNum" sz="quarter" idx="12"/>
          </p:nvPr>
        </p:nvSpPr>
        <p:spPr/>
        <p:txBody>
          <a:bodyPr/>
          <a:lstStyle/>
          <a:p>
            <a:fld id="{EFD8FD40-0B46-44C2-9CA4-BDDC84759525}" type="slidenum">
              <a:rPr lang="en-US" smtClean="0"/>
              <a:t>16</a:t>
            </a:fld>
            <a:endParaRPr lang="en-US"/>
          </a:p>
        </p:txBody>
      </p:sp>
    </p:spTree>
    <p:extLst>
      <p:ext uri="{BB962C8B-B14F-4D97-AF65-F5344CB8AC3E}">
        <p14:creationId xmlns:p14="http://schemas.microsoft.com/office/powerpoint/2010/main" val="228840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2C0020-E37B-402C-B638-8CFABD988F26}"/>
              </a:ext>
            </a:extLst>
          </p:cNvPr>
          <p:cNvSpPr>
            <a:spLocks noGrp="1"/>
          </p:cNvSpPr>
          <p:nvPr>
            <p:ph type="sldNum" sz="quarter" idx="12"/>
          </p:nvPr>
        </p:nvSpPr>
        <p:spPr/>
        <p:txBody>
          <a:bodyPr/>
          <a:lstStyle/>
          <a:p>
            <a:fld id="{EFD8FD40-0B46-44C2-9CA4-BDDC84759525}" type="slidenum">
              <a:rPr lang="en-US" smtClean="0"/>
              <a:t>17</a:t>
            </a:fld>
            <a:endParaRPr lang="en-US"/>
          </a:p>
        </p:txBody>
      </p:sp>
      <p:grpSp>
        <p:nvGrpSpPr>
          <p:cNvPr id="3" name="Group 2">
            <a:extLst>
              <a:ext uri="{FF2B5EF4-FFF2-40B4-BE49-F238E27FC236}">
                <a16:creationId xmlns:a16="http://schemas.microsoft.com/office/drawing/2014/main" id="{A3617B5D-41A0-4AFB-9E13-5CC9CF28D14E}"/>
              </a:ext>
            </a:extLst>
          </p:cNvPr>
          <p:cNvGrpSpPr/>
          <p:nvPr/>
        </p:nvGrpSpPr>
        <p:grpSpPr>
          <a:xfrm>
            <a:off x="1454689" y="202653"/>
            <a:ext cx="9282440" cy="813735"/>
            <a:chOff x="861412" y="1627471"/>
            <a:chExt cx="5266336" cy="813735"/>
          </a:xfrm>
        </p:grpSpPr>
        <p:sp>
          <p:nvSpPr>
            <p:cNvPr id="4" name="Rectangle 3">
              <a:extLst>
                <a:ext uri="{FF2B5EF4-FFF2-40B4-BE49-F238E27FC236}">
                  <a16:creationId xmlns:a16="http://schemas.microsoft.com/office/drawing/2014/main" id="{E266E8D4-05A3-4A09-AA6A-789685B89CB8}"/>
                </a:ext>
              </a:extLst>
            </p:cNvPr>
            <p:cNvSpPr/>
            <p:nvPr/>
          </p:nvSpPr>
          <p:spPr>
            <a:xfrm>
              <a:off x="861412" y="1627471"/>
              <a:ext cx="5266336" cy="813735"/>
            </a:xfrm>
            <a:prstGeom prst="rect">
              <a:avLst/>
            </a:prstGeom>
          </p:spPr>
          <p:style>
            <a:lnRef idx="0">
              <a:schemeClr val="lt1">
                <a:hueOff val="0"/>
                <a:satOff val="0"/>
                <a:lumOff val="0"/>
                <a:alphaOff val="0"/>
              </a:schemeClr>
            </a:lnRef>
            <a:fillRef idx="3">
              <a:schemeClr val="accent5">
                <a:hueOff val="-3379271"/>
                <a:satOff val="-8710"/>
                <a:lumOff val="-5883"/>
                <a:alphaOff val="0"/>
              </a:schemeClr>
            </a:fillRef>
            <a:effectRef idx="2">
              <a:schemeClr val="accent5">
                <a:hueOff val="-3379271"/>
                <a:satOff val="-8710"/>
                <a:lumOff val="-5883"/>
                <a:alphaOff val="0"/>
              </a:schemeClr>
            </a:effectRef>
            <a:fontRef idx="minor">
              <a:schemeClr val="lt1"/>
            </a:fontRef>
          </p:style>
          <p:txBody>
            <a:bodyPr/>
            <a:lstStyle/>
            <a:p>
              <a:endParaRPr lang="en-US" b="1"/>
            </a:p>
          </p:txBody>
        </p:sp>
        <p:sp>
          <p:nvSpPr>
            <p:cNvPr id="5" name="TextBox 4">
              <a:extLst>
                <a:ext uri="{FF2B5EF4-FFF2-40B4-BE49-F238E27FC236}">
                  <a16:creationId xmlns:a16="http://schemas.microsoft.com/office/drawing/2014/main" id="{C92B8CB2-5261-4A16-B5A3-E11AD73A446F}"/>
                </a:ext>
              </a:extLst>
            </p:cNvPr>
            <p:cNvSpPr txBox="1"/>
            <p:nvPr/>
          </p:nvSpPr>
          <p:spPr>
            <a:xfrm>
              <a:off x="861412" y="1627471"/>
              <a:ext cx="5266336" cy="813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5903" tIns="66040" rIns="66040" bIns="66040" numCol="1" spcCol="1270" anchor="ctr" anchorCtr="0">
              <a:noAutofit/>
            </a:bodyPr>
            <a:lstStyle/>
            <a:p>
              <a:pPr marL="0" lvl="0" indent="0" algn="l" defTabSz="1155700">
                <a:lnSpc>
                  <a:spcPct val="90000"/>
                </a:lnSpc>
                <a:spcBef>
                  <a:spcPct val="0"/>
                </a:spcBef>
                <a:spcAft>
                  <a:spcPct val="35000"/>
                </a:spcAft>
                <a:buNone/>
              </a:pPr>
              <a:r>
                <a:rPr lang="en-US" sz="4000" b="1" kern="1200" dirty="0"/>
                <a:t>2. </a:t>
              </a:r>
              <a:r>
                <a:rPr lang="en-US" sz="4000" b="1" kern="1200" dirty="0" err="1"/>
                <a:t>Hệ</a:t>
              </a:r>
              <a:r>
                <a:rPr lang="en-US" sz="4000" b="1" kern="1200" dirty="0"/>
                <a:t> </a:t>
              </a:r>
              <a:r>
                <a:rPr lang="en-US" sz="4000" b="1" kern="1200" dirty="0" err="1"/>
                <a:t>thống</a:t>
              </a:r>
              <a:r>
                <a:rPr lang="en-US" sz="4000" b="1" kern="1200" dirty="0"/>
                <a:t> </a:t>
              </a:r>
              <a:r>
                <a:rPr lang="en-US" sz="4000" b="1" kern="1200" dirty="0" err="1"/>
                <a:t>mở</a:t>
              </a:r>
              <a:r>
                <a:rPr lang="en-US" sz="4000" b="1" kern="1200" dirty="0"/>
                <a:t> </a:t>
              </a:r>
              <a:r>
                <a:rPr lang="en-US" sz="4000" b="1" kern="1200" dirty="0" err="1"/>
                <a:t>và</a:t>
              </a:r>
              <a:r>
                <a:rPr lang="en-US" sz="4000" b="1" kern="1200" dirty="0"/>
                <a:t> </a:t>
              </a:r>
              <a:r>
                <a:rPr lang="en-US" sz="4000" b="1" kern="1200" dirty="0" err="1"/>
                <a:t>tự</a:t>
              </a:r>
              <a:r>
                <a:rPr lang="en-US" sz="4000" b="1" kern="1200" dirty="0"/>
                <a:t> </a:t>
              </a:r>
              <a:r>
                <a:rPr lang="en-US" sz="4000" b="1" kern="1200" dirty="0" err="1"/>
                <a:t>điều</a:t>
              </a:r>
              <a:r>
                <a:rPr lang="en-US" sz="4000" b="1" kern="1200" dirty="0"/>
                <a:t> </a:t>
              </a:r>
              <a:r>
                <a:rPr lang="en-US" sz="4000" b="1" kern="1200" dirty="0" err="1"/>
                <a:t>chỉnh</a:t>
              </a:r>
              <a:endParaRPr lang="en-US" sz="4000" b="1" kern="1200" dirty="0"/>
            </a:p>
          </p:txBody>
        </p:sp>
      </p:grpSp>
      <p:sp>
        <p:nvSpPr>
          <p:cNvPr id="6" name="Oval 5">
            <a:extLst>
              <a:ext uri="{FF2B5EF4-FFF2-40B4-BE49-F238E27FC236}">
                <a16:creationId xmlns:a16="http://schemas.microsoft.com/office/drawing/2014/main" id="{9A64FC2A-6CBC-47F9-BBA9-ADFE6A992DF3}"/>
              </a:ext>
            </a:extLst>
          </p:cNvPr>
          <p:cNvSpPr/>
          <p:nvPr/>
        </p:nvSpPr>
        <p:spPr>
          <a:xfrm>
            <a:off x="814129" y="100935"/>
            <a:ext cx="1017169" cy="1017169"/>
          </a:xfrm>
          <a:prstGeom prst="ellipse">
            <a:avLst/>
          </a:prstGeom>
          <a:blipFill rotWithShape="0">
            <a:blip r:embed="rId3"/>
            <a:srcRect/>
            <a:stretch>
              <a:fillRect l="-26000" r="-26000"/>
            </a:stretch>
          </a:blipFill>
        </p:spPr>
        <p:style>
          <a:lnRef idx="1">
            <a:schemeClr val="accent5">
              <a:hueOff val="-3379271"/>
              <a:satOff val="-8710"/>
              <a:lumOff val="-5883"/>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a:extLst>
              <a:ext uri="{FF2B5EF4-FFF2-40B4-BE49-F238E27FC236}">
                <a16:creationId xmlns:a16="http://schemas.microsoft.com/office/drawing/2014/main" id="{76C8FE40-FA32-432E-9AEC-F93695E7DE46}"/>
              </a:ext>
            </a:extLst>
          </p:cNvPr>
          <p:cNvSpPr/>
          <p:nvPr/>
        </p:nvSpPr>
        <p:spPr>
          <a:xfrm>
            <a:off x="154558" y="1524258"/>
            <a:ext cx="7079362" cy="5262979"/>
          </a:xfrm>
          <a:prstGeom prst="rect">
            <a:avLst/>
          </a:prstGeom>
          <a:solidFill>
            <a:schemeClr val="accent6">
              <a:lumMod val="20000"/>
              <a:lumOff val="80000"/>
            </a:schemeClr>
          </a:solidFill>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800" b="1" dirty="0">
                <a:solidFill>
                  <a:schemeClr val="tx1"/>
                </a:solidFill>
              </a:rPr>
              <a:t>‒ </a:t>
            </a:r>
            <a:r>
              <a:rPr lang="en-US" sz="2800" b="1" dirty="0" err="1">
                <a:solidFill>
                  <a:schemeClr val="tx1"/>
                </a:solidFill>
              </a:rPr>
              <a:t>Hệ</a:t>
            </a:r>
            <a:r>
              <a:rPr lang="en-US" sz="2800" b="1" dirty="0">
                <a:solidFill>
                  <a:schemeClr val="tx1"/>
                </a:solidFill>
              </a:rPr>
              <a:t> </a:t>
            </a:r>
            <a:r>
              <a:rPr lang="en-US" sz="2800" b="1" dirty="0" err="1">
                <a:solidFill>
                  <a:schemeClr val="tx1"/>
                </a:solidFill>
              </a:rPr>
              <a:t>thống</a:t>
            </a:r>
            <a:r>
              <a:rPr lang="en-US" sz="2800" b="1" dirty="0">
                <a:solidFill>
                  <a:schemeClr val="tx1"/>
                </a:solidFill>
              </a:rPr>
              <a:t> </a:t>
            </a:r>
            <a:r>
              <a:rPr lang="en-US" sz="2800" b="1" dirty="0" err="1">
                <a:solidFill>
                  <a:schemeClr val="tx1"/>
                </a:solidFill>
              </a:rPr>
              <a:t>mở</a:t>
            </a:r>
            <a:r>
              <a:rPr lang="en-US" sz="2800" b="1" dirty="0">
                <a:solidFill>
                  <a:schemeClr val="tx1"/>
                </a:solidFill>
              </a:rPr>
              <a:t>: </a:t>
            </a:r>
            <a:r>
              <a:rPr lang="en-US" sz="2800" b="1" dirty="0" err="1">
                <a:solidFill>
                  <a:schemeClr val="tx1"/>
                </a:solidFill>
              </a:rPr>
              <a:t>Sinh</a:t>
            </a:r>
            <a:r>
              <a:rPr lang="en-US" sz="2800" b="1" dirty="0">
                <a:solidFill>
                  <a:schemeClr val="tx1"/>
                </a:solidFill>
              </a:rPr>
              <a:t> </a:t>
            </a:r>
            <a:r>
              <a:rPr lang="en-US" sz="2800" b="1" dirty="0" err="1">
                <a:solidFill>
                  <a:schemeClr val="tx1"/>
                </a:solidFill>
              </a:rPr>
              <a:t>vật</a:t>
            </a:r>
            <a:r>
              <a:rPr lang="en-US" sz="2800" b="1" dirty="0">
                <a:solidFill>
                  <a:schemeClr val="tx1"/>
                </a:solidFill>
              </a:rPr>
              <a:t> ở </a:t>
            </a:r>
            <a:r>
              <a:rPr lang="en-US" sz="2800" b="1" dirty="0" err="1">
                <a:solidFill>
                  <a:schemeClr val="tx1"/>
                </a:solidFill>
              </a:rPr>
              <a:t>mọi</a:t>
            </a:r>
            <a:r>
              <a:rPr lang="en-US" sz="2800" b="1" dirty="0">
                <a:solidFill>
                  <a:schemeClr val="tx1"/>
                </a:solidFill>
              </a:rPr>
              <a:t> </a:t>
            </a:r>
            <a:r>
              <a:rPr lang="en-US" sz="2800" b="1" dirty="0" err="1">
                <a:solidFill>
                  <a:schemeClr val="tx1"/>
                </a:solidFill>
              </a:rPr>
              <a:t>cấp</a:t>
            </a:r>
            <a:r>
              <a:rPr lang="en-US" sz="2800" b="1" dirty="0">
                <a:solidFill>
                  <a:schemeClr val="tx1"/>
                </a:solidFill>
              </a:rPr>
              <a:t> </a:t>
            </a:r>
            <a:r>
              <a:rPr lang="en-US" sz="2800" b="1" dirty="0" err="1">
                <a:solidFill>
                  <a:schemeClr val="tx1"/>
                </a:solidFill>
              </a:rPr>
              <a:t>độ</a:t>
            </a:r>
            <a:r>
              <a:rPr lang="en-US" sz="2800" b="1" dirty="0">
                <a:solidFill>
                  <a:schemeClr val="tx1"/>
                </a:solidFill>
              </a:rPr>
              <a:t> </a:t>
            </a:r>
            <a:r>
              <a:rPr lang="en-US" sz="2800" b="1" dirty="0" err="1">
                <a:solidFill>
                  <a:schemeClr val="tx1"/>
                </a:solidFill>
              </a:rPr>
              <a:t>tổ</a:t>
            </a:r>
            <a:r>
              <a:rPr lang="en-US" sz="2800" b="1" dirty="0">
                <a:solidFill>
                  <a:schemeClr val="tx1"/>
                </a:solidFill>
              </a:rPr>
              <a:t> </a:t>
            </a:r>
            <a:r>
              <a:rPr lang="en-US" sz="2800" b="1" dirty="0" err="1">
                <a:solidFill>
                  <a:schemeClr val="tx1"/>
                </a:solidFill>
              </a:rPr>
              <a:t>chức</a:t>
            </a:r>
            <a:r>
              <a:rPr lang="en-US" sz="2800" b="1" dirty="0">
                <a:solidFill>
                  <a:schemeClr val="tx1"/>
                </a:solidFill>
              </a:rPr>
              <a:t> </a:t>
            </a:r>
            <a:r>
              <a:rPr lang="en-US" sz="2800" b="1" dirty="0" err="1">
                <a:solidFill>
                  <a:schemeClr val="tx1"/>
                </a:solidFill>
              </a:rPr>
              <a:t>đều</a:t>
            </a:r>
            <a:r>
              <a:rPr lang="en-US" sz="2800" b="1" dirty="0">
                <a:solidFill>
                  <a:schemeClr val="tx1"/>
                </a:solidFill>
              </a:rPr>
              <a:t> </a:t>
            </a:r>
            <a:r>
              <a:rPr lang="en-US" sz="2800" b="1" dirty="0" err="1">
                <a:solidFill>
                  <a:schemeClr val="tx1"/>
                </a:solidFill>
              </a:rPr>
              <a:t>không</a:t>
            </a:r>
            <a:r>
              <a:rPr lang="en-US" sz="2800" b="1" dirty="0">
                <a:solidFill>
                  <a:schemeClr val="tx1"/>
                </a:solidFill>
              </a:rPr>
              <a:t> </a:t>
            </a:r>
            <a:r>
              <a:rPr lang="en-US" sz="2800" b="1" dirty="0" err="1">
                <a:solidFill>
                  <a:schemeClr val="tx1"/>
                </a:solidFill>
              </a:rPr>
              <a:t>ngừng</a:t>
            </a:r>
            <a:r>
              <a:rPr lang="en-US" sz="2800" b="1" dirty="0">
                <a:solidFill>
                  <a:schemeClr val="tx1"/>
                </a:solidFill>
              </a:rPr>
              <a:t> </a:t>
            </a:r>
            <a:r>
              <a:rPr lang="en-US" sz="2800" b="1" dirty="0" err="1">
                <a:solidFill>
                  <a:schemeClr val="tx1"/>
                </a:solidFill>
              </a:rPr>
              <a:t>trao</a:t>
            </a:r>
            <a:r>
              <a:rPr lang="en-US" sz="2800" b="1" dirty="0">
                <a:solidFill>
                  <a:schemeClr val="tx1"/>
                </a:solidFill>
              </a:rPr>
              <a:t> </a:t>
            </a:r>
            <a:r>
              <a:rPr lang="en-US" sz="2800" b="1" dirty="0" err="1">
                <a:solidFill>
                  <a:schemeClr val="tx1"/>
                </a:solidFill>
              </a:rPr>
              <a:t>đổi</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chất</a:t>
            </a:r>
            <a:r>
              <a:rPr lang="en-US" sz="2800" b="1" dirty="0">
                <a:solidFill>
                  <a:schemeClr val="tx1"/>
                </a:solidFill>
              </a:rPr>
              <a:t> </a:t>
            </a:r>
            <a:r>
              <a:rPr lang="en-US" sz="2800" b="1" dirty="0" err="1">
                <a:solidFill>
                  <a:schemeClr val="tx1"/>
                </a:solidFill>
              </a:rPr>
              <a:t>và</a:t>
            </a:r>
            <a:r>
              <a:rPr lang="en-US" sz="2800" b="1" dirty="0">
                <a:solidFill>
                  <a:schemeClr val="tx1"/>
                </a:solidFill>
              </a:rPr>
              <a:t> </a:t>
            </a:r>
            <a:r>
              <a:rPr lang="en-US" sz="2800" b="1" dirty="0" err="1">
                <a:solidFill>
                  <a:schemeClr val="tx1"/>
                </a:solidFill>
              </a:rPr>
              <a:t>năng</a:t>
            </a:r>
            <a:r>
              <a:rPr lang="en-US" sz="2800" b="1" dirty="0">
                <a:solidFill>
                  <a:schemeClr val="tx1"/>
                </a:solidFill>
              </a:rPr>
              <a:t> </a:t>
            </a:r>
            <a:r>
              <a:rPr lang="en-US" sz="2800" b="1" dirty="0" err="1">
                <a:solidFill>
                  <a:schemeClr val="tx1"/>
                </a:solidFill>
              </a:rPr>
              <a:t>lượng</a:t>
            </a:r>
            <a:r>
              <a:rPr lang="en-US" sz="2800" b="1" dirty="0">
                <a:solidFill>
                  <a:schemeClr val="tx1"/>
                </a:solidFill>
              </a:rPr>
              <a:t> </a:t>
            </a:r>
            <a:r>
              <a:rPr lang="en-US" sz="2800" b="1" dirty="0" err="1">
                <a:solidFill>
                  <a:schemeClr val="tx1"/>
                </a:solidFill>
              </a:rPr>
              <a:t>với</a:t>
            </a:r>
            <a:r>
              <a:rPr lang="en-US" sz="2800" b="1" dirty="0">
                <a:solidFill>
                  <a:schemeClr val="tx1"/>
                </a:solidFill>
              </a:rPr>
              <a:t> </a:t>
            </a:r>
            <a:r>
              <a:rPr lang="en-US" sz="2800" b="1" dirty="0" err="1">
                <a:solidFill>
                  <a:schemeClr val="tx1"/>
                </a:solidFill>
              </a:rPr>
              <a:t>môi</a:t>
            </a:r>
            <a:r>
              <a:rPr lang="en-US" sz="2800" b="1" dirty="0">
                <a:solidFill>
                  <a:schemeClr val="tx1"/>
                </a:solidFill>
              </a:rPr>
              <a:t> </a:t>
            </a:r>
            <a:r>
              <a:rPr lang="en-US" sz="2800" b="1" dirty="0" err="1">
                <a:solidFill>
                  <a:schemeClr val="tx1"/>
                </a:solidFill>
              </a:rPr>
              <a:t>trường</a:t>
            </a:r>
            <a:r>
              <a:rPr lang="en-US" sz="2800" b="1" dirty="0">
                <a:solidFill>
                  <a:schemeClr val="tx1"/>
                </a:solidFill>
              </a:rPr>
              <a:t>. </a:t>
            </a:r>
          </a:p>
          <a:p>
            <a:pPr algn="just"/>
            <a:r>
              <a:rPr lang="en-US" sz="2800" b="1" dirty="0">
                <a:solidFill>
                  <a:srgbClr val="281DFB"/>
                </a:solidFill>
              </a:rPr>
              <a:t>‒ </a:t>
            </a:r>
            <a:r>
              <a:rPr lang="en-US" sz="2800" b="1" dirty="0" err="1">
                <a:solidFill>
                  <a:srgbClr val="281DFB"/>
                </a:solidFill>
              </a:rPr>
              <a:t>Nhờ</a:t>
            </a:r>
            <a:r>
              <a:rPr lang="en-US" sz="2800" b="1" dirty="0">
                <a:solidFill>
                  <a:srgbClr val="281DFB"/>
                </a:solidFill>
              </a:rPr>
              <a:t> </a:t>
            </a:r>
            <a:r>
              <a:rPr lang="en-US" sz="2800" b="1" dirty="0" err="1">
                <a:solidFill>
                  <a:srgbClr val="281DFB"/>
                </a:solidFill>
              </a:rPr>
              <a:t>trao</a:t>
            </a:r>
            <a:r>
              <a:rPr lang="en-US" sz="2800" b="1" dirty="0">
                <a:solidFill>
                  <a:srgbClr val="281DFB"/>
                </a:solidFill>
              </a:rPr>
              <a:t> </a:t>
            </a:r>
            <a:r>
              <a:rPr lang="en-US" sz="2800" b="1" dirty="0" err="1">
                <a:solidFill>
                  <a:srgbClr val="281DFB"/>
                </a:solidFill>
              </a:rPr>
              <a:t>đổi</a:t>
            </a:r>
            <a:r>
              <a:rPr lang="en-US" sz="2800" b="1" dirty="0">
                <a:solidFill>
                  <a:srgbClr val="281DFB"/>
                </a:solidFill>
              </a:rPr>
              <a:t> </a:t>
            </a:r>
            <a:r>
              <a:rPr lang="en-US" sz="2800" b="1" dirty="0" err="1">
                <a:solidFill>
                  <a:srgbClr val="281DFB"/>
                </a:solidFill>
              </a:rPr>
              <a:t>vật</a:t>
            </a:r>
            <a:r>
              <a:rPr lang="en-US" sz="2800" b="1" dirty="0">
                <a:solidFill>
                  <a:srgbClr val="281DFB"/>
                </a:solidFill>
              </a:rPr>
              <a:t> </a:t>
            </a:r>
            <a:r>
              <a:rPr lang="en-US" sz="2800" b="1" dirty="0" err="1">
                <a:solidFill>
                  <a:srgbClr val="281DFB"/>
                </a:solidFill>
              </a:rPr>
              <a:t>chất</a:t>
            </a:r>
            <a:r>
              <a:rPr lang="en-US" sz="2800" b="1" dirty="0">
                <a:solidFill>
                  <a:srgbClr val="281DFB"/>
                </a:solidFill>
              </a:rPr>
              <a:t> </a:t>
            </a:r>
            <a:r>
              <a:rPr lang="en-US" sz="2800" b="1" dirty="0" err="1">
                <a:solidFill>
                  <a:srgbClr val="281DFB"/>
                </a:solidFill>
              </a:rPr>
              <a:t>và</a:t>
            </a:r>
            <a:r>
              <a:rPr lang="en-US" sz="2800" b="1" dirty="0">
                <a:solidFill>
                  <a:srgbClr val="281DFB"/>
                </a:solidFill>
              </a:rPr>
              <a:t> </a:t>
            </a:r>
            <a:r>
              <a:rPr lang="en-US" sz="2800" b="1" dirty="0" err="1">
                <a:solidFill>
                  <a:srgbClr val="281DFB"/>
                </a:solidFill>
              </a:rPr>
              <a:t>năng</a:t>
            </a:r>
            <a:r>
              <a:rPr lang="en-US" sz="2800" b="1" dirty="0">
                <a:solidFill>
                  <a:srgbClr val="281DFB"/>
                </a:solidFill>
              </a:rPr>
              <a:t> </a:t>
            </a:r>
            <a:r>
              <a:rPr lang="en-US" sz="2800" b="1" dirty="0" err="1">
                <a:solidFill>
                  <a:srgbClr val="281DFB"/>
                </a:solidFill>
              </a:rPr>
              <a:t>lượng</a:t>
            </a:r>
            <a:r>
              <a:rPr lang="en-US" sz="2800" b="1" dirty="0">
                <a:solidFill>
                  <a:srgbClr val="281DFB"/>
                </a:solidFill>
              </a:rPr>
              <a:t> </a:t>
            </a:r>
            <a:r>
              <a:rPr lang="en-US" sz="2800" b="1" dirty="0" err="1">
                <a:solidFill>
                  <a:srgbClr val="281DFB"/>
                </a:solidFill>
              </a:rPr>
              <a:t>mà</a:t>
            </a:r>
            <a:r>
              <a:rPr lang="en-US" sz="2800" b="1" dirty="0">
                <a:solidFill>
                  <a:srgbClr val="281DFB"/>
                </a:solidFill>
              </a:rPr>
              <a:t> </a:t>
            </a:r>
            <a:r>
              <a:rPr lang="en-US" sz="2800" b="1" dirty="0" err="1">
                <a:solidFill>
                  <a:srgbClr val="281DFB"/>
                </a:solidFill>
              </a:rPr>
              <a:t>giữa</a:t>
            </a:r>
            <a:r>
              <a:rPr lang="en-US" sz="2800" b="1" dirty="0">
                <a:solidFill>
                  <a:srgbClr val="281DFB"/>
                </a:solidFill>
              </a:rPr>
              <a:t> </a:t>
            </a:r>
            <a:r>
              <a:rPr lang="en-US" sz="2800" b="1" dirty="0" err="1">
                <a:solidFill>
                  <a:srgbClr val="281DFB"/>
                </a:solidFill>
              </a:rPr>
              <a:t>sinh</a:t>
            </a:r>
            <a:r>
              <a:rPr lang="en-US" sz="2800" b="1" dirty="0">
                <a:solidFill>
                  <a:srgbClr val="281DFB"/>
                </a:solidFill>
              </a:rPr>
              <a:t> </a:t>
            </a:r>
            <a:r>
              <a:rPr lang="en-US" sz="2800" b="1" dirty="0" err="1">
                <a:solidFill>
                  <a:srgbClr val="281DFB"/>
                </a:solidFill>
              </a:rPr>
              <a:t>vật</a:t>
            </a:r>
            <a:r>
              <a:rPr lang="en-US" sz="2800" b="1" dirty="0">
                <a:solidFill>
                  <a:srgbClr val="281DFB"/>
                </a:solidFill>
              </a:rPr>
              <a:t> </a:t>
            </a:r>
            <a:r>
              <a:rPr lang="en-US" sz="2800" b="1" dirty="0" err="1">
                <a:solidFill>
                  <a:srgbClr val="281DFB"/>
                </a:solidFill>
              </a:rPr>
              <a:t>với</a:t>
            </a:r>
            <a:r>
              <a:rPr lang="en-US" sz="2800" b="1" dirty="0">
                <a:solidFill>
                  <a:srgbClr val="281DFB"/>
                </a:solidFill>
              </a:rPr>
              <a:t> </a:t>
            </a:r>
            <a:r>
              <a:rPr lang="en-US" sz="2800" b="1" dirty="0" err="1">
                <a:solidFill>
                  <a:srgbClr val="281DFB"/>
                </a:solidFill>
              </a:rPr>
              <a:t>môi</a:t>
            </a:r>
            <a:r>
              <a:rPr lang="en-US" sz="2800" b="1" dirty="0">
                <a:solidFill>
                  <a:srgbClr val="281DFB"/>
                </a:solidFill>
              </a:rPr>
              <a:t> </a:t>
            </a:r>
            <a:r>
              <a:rPr lang="en-US" sz="2800" b="1" dirty="0" err="1">
                <a:solidFill>
                  <a:srgbClr val="281DFB"/>
                </a:solidFill>
              </a:rPr>
              <a:t>trường</a:t>
            </a:r>
            <a:r>
              <a:rPr lang="en-US" sz="2800" b="1" dirty="0">
                <a:solidFill>
                  <a:srgbClr val="281DFB"/>
                </a:solidFill>
              </a:rPr>
              <a:t> </a:t>
            </a:r>
            <a:r>
              <a:rPr lang="en-US" sz="2800" b="1" dirty="0" err="1">
                <a:solidFill>
                  <a:srgbClr val="281DFB"/>
                </a:solidFill>
              </a:rPr>
              <a:t>có</a:t>
            </a:r>
            <a:r>
              <a:rPr lang="en-US" sz="2800" b="1" dirty="0">
                <a:solidFill>
                  <a:srgbClr val="281DFB"/>
                </a:solidFill>
              </a:rPr>
              <a:t> </a:t>
            </a:r>
            <a:r>
              <a:rPr lang="en-US" sz="2800" b="1" dirty="0" err="1">
                <a:solidFill>
                  <a:srgbClr val="281DFB"/>
                </a:solidFill>
              </a:rPr>
              <a:t>mối</a:t>
            </a:r>
            <a:r>
              <a:rPr lang="en-US" sz="2800" b="1" dirty="0">
                <a:solidFill>
                  <a:srgbClr val="281DFB"/>
                </a:solidFill>
              </a:rPr>
              <a:t> </a:t>
            </a:r>
            <a:r>
              <a:rPr lang="en-US" sz="2800" b="1" dirty="0" err="1">
                <a:solidFill>
                  <a:srgbClr val="281DFB"/>
                </a:solidFill>
              </a:rPr>
              <a:t>quan</a:t>
            </a:r>
            <a:r>
              <a:rPr lang="en-US" sz="2800" b="1" dirty="0">
                <a:solidFill>
                  <a:srgbClr val="281DFB"/>
                </a:solidFill>
              </a:rPr>
              <a:t> </a:t>
            </a:r>
            <a:r>
              <a:rPr lang="en-US" sz="2800" b="1" dirty="0" err="1">
                <a:solidFill>
                  <a:srgbClr val="281DFB"/>
                </a:solidFill>
              </a:rPr>
              <a:t>hệ</a:t>
            </a:r>
            <a:r>
              <a:rPr lang="en-US" sz="2800" b="1" dirty="0">
                <a:solidFill>
                  <a:srgbClr val="281DFB"/>
                </a:solidFill>
              </a:rPr>
              <a:t> </a:t>
            </a:r>
            <a:r>
              <a:rPr lang="en-US" sz="2800" b="1" dirty="0" err="1">
                <a:solidFill>
                  <a:srgbClr val="281DFB"/>
                </a:solidFill>
              </a:rPr>
              <a:t>gắn</a:t>
            </a:r>
            <a:r>
              <a:rPr lang="en-US" sz="2800" b="1" dirty="0">
                <a:solidFill>
                  <a:srgbClr val="281DFB"/>
                </a:solidFill>
              </a:rPr>
              <a:t> </a:t>
            </a:r>
            <a:r>
              <a:rPr lang="en-US" sz="2800" b="1" dirty="0" err="1">
                <a:solidFill>
                  <a:srgbClr val="281DFB"/>
                </a:solidFill>
              </a:rPr>
              <a:t>kết</a:t>
            </a:r>
            <a:r>
              <a:rPr lang="en-US" sz="2800" b="1" dirty="0">
                <a:solidFill>
                  <a:srgbClr val="281DFB"/>
                </a:solidFill>
              </a:rPr>
              <a:t>. </a:t>
            </a:r>
            <a:r>
              <a:rPr lang="en-US" sz="2800" b="1" dirty="0" err="1">
                <a:solidFill>
                  <a:srgbClr val="281DFB"/>
                </a:solidFill>
              </a:rPr>
              <a:t>Sinh</a:t>
            </a:r>
            <a:r>
              <a:rPr lang="en-US" sz="2800" b="1" dirty="0">
                <a:solidFill>
                  <a:srgbClr val="281DFB"/>
                </a:solidFill>
              </a:rPr>
              <a:t> </a:t>
            </a:r>
            <a:r>
              <a:rPr lang="en-US" sz="2800" b="1" dirty="0" err="1">
                <a:solidFill>
                  <a:srgbClr val="281DFB"/>
                </a:solidFill>
              </a:rPr>
              <a:t>vật</a:t>
            </a:r>
            <a:r>
              <a:rPr lang="en-US" sz="2800" b="1" dirty="0">
                <a:solidFill>
                  <a:srgbClr val="281DFB"/>
                </a:solidFill>
              </a:rPr>
              <a:t> </a:t>
            </a:r>
            <a:r>
              <a:rPr lang="en-US" sz="2800" b="1" dirty="0" err="1">
                <a:solidFill>
                  <a:srgbClr val="281DFB"/>
                </a:solidFill>
              </a:rPr>
              <a:t>vừa</a:t>
            </a:r>
            <a:r>
              <a:rPr lang="en-US" sz="2800" b="1" dirty="0">
                <a:solidFill>
                  <a:srgbClr val="281DFB"/>
                </a:solidFill>
              </a:rPr>
              <a:t> </a:t>
            </a:r>
            <a:r>
              <a:rPr lang="en-US" sz="2800" b="1" dirty="0" err="1">
                <a:solidFill>
                  <a:srgbClr val="281DFB"/>
                </a:solidFill>
              </a:rPr>
              <a:t>chịu</a:t>
            </a:r>
            <a:r>
              <a:rPr lang="en-US" sz="2800" b="1" dirty="0">
                <a:solidFill>
                  <a:srgbClr val="281DFB"/>
                </a:solidFill>
              </a:rPr>
              <a:t> </a:t>
            </a:r>
            <a:r>
              <a:rPr lang="en-US" sz="2800" b="1" dirty="0" err="1">
                <a:solidFill>
                  <a:srgbClr val="281DFB"/>
                </a:solidFill>
              </a:rPr>
              <a:t>tác</a:t>
            </a:r>
            <a:r>
              <a:rPr lang="en-US" sz="2800" b="1" dirty="0">
                <a:solidFill>
                  <a:srgbClr val="281DFB"/>
                </a:solidFill>
              </a:rPr>
              <a:t> </a:t>
            </a:r>
            <a:r>
              <a:rPr lang="en-US" sz="2800" b="1" dirty="0" err="1">
                <a:solidFill>
                  <a:srgbClr val="281DFB"/>
                </a:solidFill>
              </a:rPr>
              <a:t>động</a:t>
            </a:r>
            <a:r>
              <a:rPr lang="en-US" sz="2800" b="1" dirty="0">
                <a:solidFill>
                  <a:srgbClr val="281DFB"/>
                </a:solidFill>
              </a:rPr>
              <a:t> </a:t>
            </a:r>
            <a:r>
              <a:rPr lang="en-US" sz="2800" b="1" dirty="0" err="1">
                <a:solidFill>
                  <a:srgbClr val="281DFB"/>
                </a:solidFill>
              </a:rPr>
              <a:t>của</a:t>
            </a:r>
            <a:r>
              <a:rPr lang="en-US" sz="2800" b="1" dirty="0">
                <a:solidFill>
                  <a:srgbClr val="281DFB"/>
                </a:solidFill>
              </a:rPr>
              <a:t> </a:t>
            </a:r>
            <a:r>
              <a:rPr lang="en-US" sz="2800" b="1" dirty="0" err="1">
                <a:solidFill>
                  <a:srgbClr val="281DFB"/>
                </a:solidFill>
              </a:rPr>
              <a:t>môi</a:t>
            </a:r>
            <a:r>
              <a:rPr lang="en-US" sz="2800" b="1" dirty="0">
                <a:solidFill>
                  <a:srgbClr val="281DFB"/>
                </a:solidFill>
              </a:rPr>
              <a:t> </a:t>
            </a:r>
            <a:r>
              <a:rPr lang="en-US" sz="2800" b="1" dirty="0" err="1">
                <a:solidFill>
                  <a:srgbClr val="281DFB"/>
                </a:solidFill>
              </a:rPr>
              <a:t>trường</a:t>
            </a:r>
            <a:r>
              <a:rPr lang="en-US" sz="2800" b="1" dirty="0">
                <a:solidFill>
                  <a:srgbClr val="281DFB"/>
                </a:solidFill>
              </a:rPr>
              <a:t> </a:t>
            </a:r>
            <a:r>
              <a:rPr lang="en-US" sz="2800" b="1" dirty="0" err="1">
                <a:solidFill>
                  <a:srgbClr val="281DFB"/>
                </a:solidFill>
              </a:rPr>
              <a:t>vừa</a:t>
            </a:r>
            <a:r>
              <a:rPr lang="en-US" sz="2800" b="1" dirty="0">
                <a:solidFill>
                  <a:srgbClr val="281DFB"/>
                </a:solidFill>
              </a:rPr>
              <a:t> </a:t>
            </a:r>
            <a:r>
              <a:rPr lang="en-US" sz="2800" b="1" dirty="0" err="1">
                <a:solidFill>
                  <a:srgbClr val="281DFB"/>
                </a:solidFill>
              </a:rPr>
              <a:t>góp</a:t>
            </a:r>
            <a:r>
              <a:rPr lang="en-US" sz="2800" b="1" dirty="0">
                <a:solidFill>
                  <a:srgbClr val="281DFB"/>
                </a:solidFill>
              </a:rPr>
              <a:t> </a:t>
            </a:r>
            <a:r>
              <a:rPr lang="en-US" sz="2800" b="1" dirty="0" err="1">
                <a:solidFill>
                  <a:srgbClr val="281DFB"/>
                </a:solidFill>
              </a:rPr>
              <a:t>phần</a:t>
            </a:r>
            <a:r>
              <a:rPr lang="en-US" sz="2800" b="1" dirty="0">
                <a:solidFill>
                  <a:srgbClr val="281DFB"/>
                </a:solidFill>
              </a:rPr>
              <a:t> </a:t>
            </a:r>
            <a:r>
              <a:rPr lang="en-US" sz="2800" b="1" dirty="0" err="1">
                <a:solidFill>
                  <a:srgbClr val="281DFB"/>
                </a:solidFill>
              </a:rPr>
              <a:t>làm</a:t>
            </a:r>
            <a:r>
              <a:rPr lang="en-US" sz="2800" b="1" dirty="0">
                <a:solidFill>
                  <a:srgbClr val="281DFB"/>
                </a:solidFill>
              </a:rPr>
              <a:t> </a:t>
            </a:r>
            <a:r>
              <a:rPr lang="en-US" sz="2800" b="1" dirty="0" err="1">
                <a:solidFill>
                  <a:srgbClr val="281DFB"/>
                </a:solidFill>
              </a:rPr>
              <a:t>thay</a:t>
            </a:r>
            <a:r>
              <a:rPr lang="en-US" sz="2800" b="1" dirty="0">
                <a:solidFill>
                  <a:srgbClr val="281DFB"/>
                </a:solidFill>
              </a:rPr>
              <a:t> </a:t>
            </a:r>
            <a:r>
              <a:rPr lang="en-US" sz="2800" b="1" dirty="0" err="1">
                <a:solidFill>
                  <a:srgbClr val="281DFB"/>
                </a:solidFill>
              </a:rPr>
              <a:t>đổi</a:t>
            </a:r>
            <a:r>
              <a:rPr lang="en-US" sz="2800" b="1" dirty="0">
                <a:solidFill>
                  <a:srgbClr val="281DFB"/>
                </a:solidFill>
              </a:rPr>
              <a:t> </a:t>
            </a:r>
            <a:r>
              <a:rPr lang="en-US" sz="2800" b="1" dirty="0" err="1">
                <a:solidFill>
                  <a:srgbClr val="281DFB"/>
                </a:solidFill>
              </a:rPr>
              <a:t>môi</a:t>
            </a:r>
            <a:r>
              <a:rPr lang="en-US" sz="2800" b="1" dirty="0">
                <a:solidFill>
                  <a:srgbClr val="281DFB"/>
                </a:solidFill>
              </a:rPr>
              <a:t> </a:t>
            </a:r>
            <a:r>
              <a:rPr lang="en-US" sz="2800" b="1" dirty="0" err="1">
                <a:solidFill>
                  <a:srgbClr val="281DFB"/>
                </a:solidFill>
              </a:rPr>
              <a:t>trường</a:t>
            </a:r>
            <a:r>
              <a:rPr lang="en-US" sz="2800" b="1" dirty="0">
                <a:solidFill>
                  <a:srgbClr val="281DFB"/>
                </a:solidFill>
              </a:rPr>
              <a:t>.</a:t>
            </a:r>
          </a:p>
          <a:p>
            <a:pPr algn="just"/>
            <a:r>
              <a:rPr lang="en-US" sz="2800" b="1" dirty="0">
                <a:solidFill>
                  <a:schemeClr val="tx1"/>
                </a:solidFill>
              </a:rPr>
              <a:t>‒ </a:t>
            </a:r>
            <a:r>
              <a:rPr lang="en-US" sz="2800" b="1" dirty="0" err="1">
                <a:solidFill>
                  <a:schemeClr val="tx1"/>
                </a:solidFill>
              </a:rPr>
              <a:t>Mọi</a:t>
            </a:r>
            <a:r>
              <a:rPr lang="en-US" sz="2800" b="1" dirty="0">
                <a:solidFill>
                  <a:schemeClr val="tx1"/>
                </a:solidFill>
              </a:rPr>
              <a:t> </a:t>
            </a:r>
            <a:r>
              <a:rPr lang="en-US" sz="2800" b="1" dirty="0" err="1">
                <a:solidFill>
                  <a:schemeClr val="tx1"/>
                </a:solidFill>
              </a:rPr>
              <a:t>cấp</a:t>
            </a:r>
            <a:r>
              <a:rPr lang="en-US" sz="2800" b="1" dirty="0">
                <a:solidFill>
                  <a:schemeClr val="tx1"/>
                </a:solidFill>
              </a:rPr>
              <a:t> </a:t>
            </a:r>
            <a:r>
              <a:rPr lang="en-US" sz="2800" b="1" dirty="0" err="1">
                <a:solidFill>
                  <a:schemeClr val="tx1"/>
                </a:solidFill>
              </a:rPr>
              <a:t>độ</a:t>
            </a:r>
            <a:r>
              <a:rPr lang="en-US" sz="2800" b="1" dirty="0">
                <a:solidFill>
                  <a:schemeClr val="tx1"/>
                </a:solidFill>
              </a:rPr>
              <a:t> </a:t>
            </a:r>
            <a:r>
              <a:rPr lang="en-US" sz="2800" b="1" dirty="0" err="1">
                <a:solidFill>
                  <a:schemeClr val="tx1"/>
                </a:solidFill>
              </a:rPr>
              <a:t>tổ</a:t>
            </a:r>
            <a:r>
              <a:rPr lang="en-US" sz="2800" b="1" dirty="0">
                <a:solidFill>
                  <a:schemeClr val="tx1"/>
                </a:solidFill>
              </a:rPr>
              <a:t> </a:t>
            </a:r>
            <a:r>
              <a:rPr lang="en-US" sz="2800" b="1" dirty="0" err="1">
                <a:solidFill>
                  <a:schemeClr val="tx1"/>
                </a:solidFill>
              </a:rPr>
              <a:t>chức</a:t>
            </a:r>
            <a:r>
              <a:rPr lang="en-US" sz="2800" b="1" dirty="0">
                <a:solidFill>
                  <a:schemeClr val="tx1"/>
                </a:solidFill>
              </a:rPr>
              <a:t> </a:t>
            </a:r>
            <a:r>
              <a:rPr lang="en-US" sz="2800" b="1" dirty="0" err="1">
                <a:solidFill>
                  <a:schemeClr val="tx1"/>
                </a:solidFill>
              </a:rPr>
              <a:t>sống</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cơ</a:t>
            </a:r>
            <a:r>
              <a:rPr lang="en-US" sz="2800" b="1" dirty="0">
                <a:solidFill>
                  <a:schemeClr val="tx1"/>
                </a:solidFill>
              </a:rPr>
              <a:t> </a:t>
            </a:r>
            <a:r>
              <a:rPr lang="en-US" sz="2800" b="1" dirty="0" err="1">
                <a:solidFill>
                  <a:schemeClr val="tx1"/>
                </a:solidFill>
              </a:rPr>
              <a:t>chế</a:t>
            </a:r>
            <a:r>
              <a:rPr lang="en-US" sz="2800" b="1" dirty="0">
                <a:solidFill>
                  <a:schemeClr val="tx1"/>
                </a:solidFill>
              </a:rPr>
              <a:t> </a:t>
            </a:r>
            <a:r>
              <a:rPr lang="en-US" sz="2800" b="1" dirty="0" err="1">
                <a:solidFill>
                  <a:schemeClr val="tx1"/>
                </a:solidFill>
              </a:rPr>
              <a:t>tự</a:t>
            </a:r>
            <a:r>
              <a:rPr lang="en-US" sz="2800" b="1" dirty="0">
                <a:solidFill>
                  <a:schemeClr val="tx1"/>
                </a:solidFill>
              </a:rPr>
              <a:t> </a:t>
            </a:r>
            <a:r>
              <a:rPr lang="en-US" sz="2800" b="1" dirty="0" err="1">
                <a:solidFill>
                  <a:schemeClr val="tx1"/>
                </a:solidFill>
              </a:rPr>
              <a:t>điều</a:t>
            </a:r>
            <a:r>
              <a:rPr lang="en-US" sz="2800" b="1" dirty="0">
                <a:solidFill>
                  <a:schemeClr val="tx1"/>
                </a:solidFill>
              </a:rPr>
              <a:t> </a:t>
            </a:r>
            <a:r>
              <a:rPr lang="en-US" sz="2800" b="1" dirty="0" err="1">
                <a:solidFill>
                  <a:schemeClr val="tx1"/>
                </a:solidFill>
              </a:rPr>
              <a:t>chỉnh</a:t>
            </a:r>
            <a:r>
              <a:rPr lang="en-US" sz="2800" b="1" dirty="0">
                <a:solidFill>
                  <a:schemeClr val="tx1"/>
                </a:solidFill>
              </a:rPr>
              <a:t> </a:t>
            </a:r>
            <a:r>
              <a:rPr lang="en-US" sz="2800" b="1" dirty="0" err="1">
                <a:solidFill>
                  <a:schemeClr val="tx1"/>
                </a:solidFill>
              </a:rPr>
              <a:t>nhằm</a:t>
            </a:r>
            <a:r>
              <a:rPr lang="en-US" sz="2800" b="1" dirty="0">
                <a:solidFill>
                  <a:schemeClr val="tx1"/>
                </a:solidFill>
              </a:rPr>
              <a:t> </a:t>
            </a:r>
            <a:r>
              <a:rPr lang="en-US" sz="2800" b="1" dirty="0" err="1">
                <a:solidFill>
                  <a:schemeClr val="tx1"/>
                </a:solidFill>
              </a:rPr>
              <a:t>đảm</a:t>
            </a:r>
            <a:r>
              <a:rPr lang="en-US" sz="2800" b="1" dirty="0">
                <a:solidFill>
                  <a:schemeClr val="tx1"/>
                </a:solidFill>
              </a:rPr>
              <a:t> </a:t>
            </a:r>
            <a:r>
              <a:rPr lang="en-US" sz="2800" b="1" dirty="0" err="1">
                <a:solidFill>
                  <a:schemeClr val="tx1"/>
                </a:solidFill>
              </a:rPr>
              <a:t>bảo</a:t>
            </a:r>
            <a:r>
              <a:rPr lang="en-US" sz="2800" b="1" dirty="0">
                <a:solidFill>
                  <a:schemeClr val="tx1"/>
                </a:solidFill>
              </a:rPr>
              <a:t> </a:t>
            </a:r>
            <a:r>
              <a:rPr lang="en-US" sz="2800" b="1" dirty="0" err="1">
                <a:solidFill>
                  <a:schemeClr val="tx1"/>
                </a:solidFill>
              </a:rPr>
              <a:t>duy</a:t>
            </a:r>
            <a:r>
              <a:rPr lang="en-US" sz="2800" b="1" dirty="0">
                <a:solidFill>
                  <a:schemeClr val="tx1"/>
                </a:solidFill>
              </a:rPr>
              <a:t> </a:t>
            </a:r>
            <a:r>
              <a:rPr lang="en-US" sz="2800" b="1" dirty="0" err="1">
                <a:solidFill>
                  <a:schemeClr val="tx1"/>
                </a:solidFill>
              </a:rPr>
              <a:t>trì</a:t>
            </a:r>
            <a:r>
              <a:rPr lang="en-US" sz="2800" b="1" dirty="0">
                <a:solidFill>
                  <a:schemeClr val="tx1"/>
                </a:solidFill>
              </a:rPr>
              <a:t> </a:t>
            </a:r>
            <a:r>
              <a:rPr lang="en-US" sz="2800" b="1" dirty="0" err="1">
                <a:solidFill>
                  <a:schemeClr val="tx1"/>
                </a:solidFill>
              </a:rPr>
              <a:t>và</a:t>
            </a:r>
            <a:r>
              <a:rPr lang="en-US" sz="2800" b="1" dirty="0">
                <a:solidFill>
                  <a:schemeClr val="tx1"/>
                </a:solidFill>
              </a:rPr>
              <a:t> </a:t>
            </a:r>
            <a:r>
              <a:rPr lang="en-US" sz="2800" b="1" dirty="0" err="1">
                <a:solidFill>
                  <a:schemeClr val="tx1"/>
                </a:solidFill>
              </a:rPr>
              <a:t>điều</a:t>
            </a:r>
            <a:r>
              <a:rPr lang="en-US" sz="2800" b="1" dirty="0">
                <a:solidFill>
                  <a:schemeClr val="tx1"/>
                </a:solidFill>
              </a:rPr>
              <a:t> </a:t>
            </a:r>
            <a:r>
              <a:rPr lang="en-US" sz="2800" b="1" dirty="0" err="1">
                <a:solidFill>
                  <a:schemeClr val="tx1"/>
                </a:solidFill>
              </a:rPr>
              <a:t>hoà</a:t>
            </a:r>
            <a:r>
              <a:rPr lang="en-US" sz="2800" b="1" dirty="0">
                <a:solidFill>
                  <a:schemeClr val="tx1"/>
                </a:solidFill>
              </a:rPr>
              <a:t> </a:t>
            </a:r>
            <a:r>
              <a:rPr lang="en-US" sz="2800" b="1" dirty="0" err="1">
                <a:solidFill>
                  <a:schemeClr val="tx1"/>
                </a:solidFill>
              </a:rPr>
              <a:t>sự</a:t>
            </a:r>
            <a:r>
              <a:rPr lang="en-US" sz="2800" b="1" dirty="0">
                <a:solidFill>
                  <a:schemeClr val="tx1"/>
                </a:solidFill>
              </a:rPr>
              <a:t> </a:t>
            </a:r>
            <a:r>
              <a:rPr lang="en-US" sz="2800" b="1" dirty="0" err="1">
                <a:solidFill>
                  <a:schemeClr val="tx1"/>
                </a:solidFill>
              </a:rPr>
              <a:t>cân</a:t>
            </a:r>
            <a:r>
              <a:rPr lang="en-US" sz="2800" b="1" dirty="0">
                <a:solidFill>
                  <a:schemeClr val="tx1"/>
                </a:solidFill>
              </a:rPr>
              <a:t> </a:t>
            </a:r>
            <a:r>
              <a:rPr lang="en-US" sz="2800" b="1" dirty="0" err="1">
                <a:solidFill>
                  <a:schemeClr val="tx1"/>
                </a:solidFill>
              </a:rPr>
              <a:t>bằng</a:t>
            </a:r>
            <a:r>
              <a:rPr lang="en-US" sz="2800" b="1" dirty="0">
                <a:solidFill>
                  <a:schemeClr val="tx1"/>
                </a:solidFill>
              </a:rPr>
              <a:t> </a:t>
            </a:r>
            <a:r>
              <a:rPr lang="en-US" sz="2800" b="1" dirty="0" err="1">
                <a:solidFill>
                  <a:schemeClr val="tx1"/>
                </a:solidFill>
              </a:rPr>
              <a:t>động</a:t>
            </a:r>
            <a:r>
              <a:rPr lang="en-US" sz="2800" b="1" dirty="0">
                <a:solidFill>
                  <a:schemeClr val="tx1"/>
                </a:solidFill>
              </a:rPr>
              <a:t> </a:t>
            </a:r>
            <a:r>
              <a:rPr lang="en-US" sz="2800" b="1" dirty="0" err="1">
                <a:solidFill>
                  <a:schemeClr val="tx1"/>
                </a:solidFill>
              </a:rPr>
              <a:t>trong</a:t>
            </a:r>
            <a:r>
              <a:rPr lang="en-US" sz="2800" b="1" dirty="0">
                <a:solidFill>
                  <a:schemeClr val="tx1"/>
                </a:solidFill>
              </a:rPr>
              <a:t> </a:t>
            </a:r>
            <a:r>
              <a:rPr lang="en-US" sz="2800" b="1" dirty="0" err="1">
                <a:solidFill>
                  <a:schemeClr val="tx1"/>
                </a:solidFill>
              </a:rPr>
              <a:t>hệ</a:t>
            </a:r>
            <a:r>
              <a:rPr lang="en-US" sz="2800" b="1" dirty="0">
                <a:solidFill>
                  <a:schemeClr val="tx1"/>
                </a:solidFill>
              </a:rPr>
              <a:t> </a:t>
            </a:r>
            <a:r>
              <a:rPr lang="en-US" sz="2800" b="1" dirty="0" err="1">
                <a:solidFill>
                  <a:schemeClr val="tx1"/>
                </a:solidFill>
              </a:rPr>
              <a:t>thống</a:t>
            </a:r>
            <a:r>
              <a:rPr lang="en-US" sz="2800" b="1" dirty="0">
                <a:solidFill>
                  <a:schemeClr val="tx1"/>
                </a:solidFill>
              </a:rPr>
              <a:t> </a:t>
            </a:r>
            <a:r>
              <a:rPr lang="en-US" sz="2800" b="1" dirty="0" err="1">
                <a:solidFill>
                  <a:schemeClr val="tx1"/>
                </a:solidFill>
              </a:rPr>
              <a:t>giúp</a:t>
            </a:r>
            <a:r>
              <a:rPr lang="en-US" sz="2800" b="1" dirty="0">
                <a:solidFill>
                  <a:schemeClr val="tx1"/>
                </a:solidFill>
              </a:rPr>
              <a:t> </a:t>
            </a:r>
            <a:r>
              <a:rPr lang="en-US" sz="2800" b="1" dirty="0" err="1">
                <a:solidFill>
                  <a:schemeClr val="tx1"/>
                </a:solidFill>
              </a:rPr>
              <a:t>tổ</a:t>
            </a:r>
            <a:r>
              <a:rPr lang="en-US" sz="2800" b="1" dirty="0">
                <a:solidFill>
                  <a:schemeClr val="tx1"/>
                </a:solidFill>
              </a:rPr>
              <a:t> </a:t>
            </a:r>
            <a:r>
              <a:rPr lang="en-US" sz="2800" b="1" dirty="0" err="1">
                <a:solidFill>
                  <a:schemeClr val="tx1"/>
                </a:solidFill>
              </a:rPr>
              <a:t>chức</a:t>
            </a:r>
            <a:r>
              <a:rPr lang="en-US" sz="2800" b="1" dirty="0">
                <a:solidFill>
                  <a:schemeClr val="tx1"/>
                </a:solidFill>
              </a:rPr>
              <a:t> </a:t>
            </a:r>
            <a:r>
              <a:rPr lang="en-US" sz="2800" b="1" dirty="0" err="1">
                <a:solidFill>
                  <a:schemeClr val="tx1"/>
                </a:solidFill>
              </a:rPr>
              <a:t>sống</a:t>
            </a:r>
            <a:r>
              <a:rPr lang="en-US" sz="2800" b="1" dirty="0">
                <a:solidFill>
                  <a:schemeClr val="tx1"/>
                </a:solidFill>
              </a:rPr>
              <a:t> </a:t>
            </a:r>
            <a:r>
              <a:rPr lang="en-US" sz="2800" b="1" dirty="0" err="1">
                <a:solidFill>
                  <a:schemeClr val="tx1"/>
                </a:solidFill>
              </a:rPr>
              <a:t>tồn</a:t>
            </a:r>
            <a:r>
              <a:rPr lang="en-US" sz="2800" b="1" dirty="0">
                <a:solidFill>
                  <a:schemeClr val="tx1"/>
                </a:solidFill>
              </a:rPr>
              <a:t> </a:t>
            </a:r>
            <a:r>
              <a:rPr lang="en-US" sz="2800" b="1" dirty="0" err="1">
                <a:solidFill>
                  <a:schemeClr val="tx1"/>
                </a:solidFill>
              </a:rPr>
              <a:t>tại</a:t>
            </a:r>
            <a:r>
              <a:rPr lang="en-US" sz="2800" b="1" dirty="0">
                <a:solidFill>
                  <a:schemeClr val="tx1"/>
                </a:solidFill>
              </a:rPr>
              <a:t> </a:t>
            </a:r>
            <a:r>
              <a:rPr lang="en-US" sz="2800" b="1" dirty="0" err="1">
                <a:solidFill>
                  <a:schemeClr val="tx1"/>
                </a:solidFill>
              </a:rPr>
              <a:t>và</a:t>
            </a:r>
            <a:r>
              <a:rPr lang="en-US" sz="2800" b="1" dirty="0">
                <a:solidFill>
                  <a:schemeClr val="tx1"/>
                </a:solidFill>
              </a:rPr>
              <a:t> </a:t>
            </a:r>
            <a:r>
              <a:rPr lang="en-US" sz="2800" b="1" dirty="0" err="1">
                <a:solidFill>
                  <a:schemeClr val="tx1"/>
                </a:solidFill>
              </a:rPr>
              <a:t>phát</a:t>
            </a:r>
            <a:r>
              <a:rPr lang="en-US" sz="2800" b="1" dirty="0">
                <a:solidFill>
                  <a:schemeClr val="tx1"/>
                </a:solidFill>
              </a:rPr>
              <a:t> </a:t>
            </a:r>
            <a:r>
              <a:rPr lang="en-US" sz="2800" b="1" dirty="0" err="1">
                <a:solidFill>
                  <a:schemeClr val="tx1"/>
                </a:solidFill>
              </a:rPr>
              <a:t>triển</a:t>
            </a:r>
            <a:r>
              <a:rPr lang="en-US" sz="2800" b="1" dirty="0">
                <a:solidFill>
                  <a:schemeClr val="tx1"/>
                </a:solidFill>
              </a:rPr>
              <a:t>.</a:t>
            </a:r>
            <a:endParaRPr lang="vi-VN" sz="2800" b="1"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020193A-7FE4-4DD9-8FCD-7E48EC7205F8}"/>
              </a:ext>
            </a:extLst>
          </p:cNvPr>
          <p:cNvPicPr>
            <a:picLocks noChangeAspect="1"/>
          </p:cNvPicPr>
          <p:nvPr/>
        </p:nvPicPr>
        <p:blipFill>
          <a:blip r:embed="rId3"/>
          <a:stretch>
            <a:fillRect/>
          </a:stretch>
        </p:blipFill>
        <p:spPr>
          <a:xfrm>
            <a:off x="7341215" y="1524258"/>
            <a:ext cx="4850785" cy="5262979"/>
          </a:xfrm>
          <a:prstGeom prst="rect">
            <a:avLst/>
          </a:prstGeom>
        </p:spPr>
      </p:pic>
      <p:pic>
        <p:nvPicPr>
          <p:cNvPr id="9" name="Picture 8">
            <a:extLst>
              <a:ext uri="{FF2B5EF4-FFF2-40B4-BE49-F238E27FC236}">
                <a16:creationId xmlns:a16="http://schemas.microsoft.com/office/drawing/2014/main" id="{8AC79EE5-DEFC-4C31-BBDB-9AA5C90AC022}"/>
              </a:ext>
            </a:extLst>
          </p:cNvPr>
          <p:cNvPicPr>
            <a:picLocks noChangeAspect="1"/>
          </p:cNvPicPr>
          <p:nvPr/>
        </p:nvPicPr>
        <p:blipFill>
          <a:blip r:embed="rId4"/>
          <a:stretch>
            <a:fillRect/>
          </a:stretch>
        </p:blipFill>
        <p:spPr>
          <a:xfrm>
            <a:off x="7147935" y="1524258"/>
            <a:ext cx="5044065" cy="5262979"/>
          </a:xfrm>
          <a:prstGeom prst="rect">
            <a:avLst/>
          </a:prstGeom>
        </p:spPr>
      </p:pic>
    </p:spTree>
    <p:extLst>
      <p:ext uri="{BB962C8B-B14F-4D97-AF65-F5344CB8AC3E}">
        <p14:creationId xmlns:p14="http://schemas.microsoft.com/office/powerpoint/2010/main" val="39911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E8415B-A422-4EB6-991D-54657C143C31}"/>
              </a:ext>
            </a:extLst>
          </p:cNvPr>
          <p:cNvPicPr>
            <a:picLocks noChangeAspect="1"/>
          </p:cNvPicPr>
          <p:nvPr/>
        </p:nvPicPr>
        <p:blipFill>
          <a:blip r:embed="rId2"/>
          <a:stretch>
            <a:fillRect/>
          </a:stretch>
        </p:blipFill>
        <p:spPr>
          <a:xfrm>
            <a:off x="6445398" y="1783772"/>
            <a:ext cx="5359825" cy="4524315"/>
          </a:xfrm>
          <a:prstGeom prst="rect">
            <a:avLst/>
          </a:prstGeom>
        </p:spPr>
      </p:pic>
      <p:grpSp>
        <p:nvGrpSpPr>
          <p:cNvPr id="4" name="Group 3">
            <a:extLst>
              <a:ext uri="{FF2B5EF4-FFF2-40B4-BE49-F238E27FC236}">
                <a16:creationId xmlns:a16="http://schemas.microsoft.com/office/drawing/2014/main" id="{65F4D6F1-FC0E-48ED-9C4E-00BD8D5E0032}"/>
              </a:ext>
            </a:extLst>
          </p:cNvPr>
          <p:cNvGrpSpPr/>
          <p:nvPr/>
        </p:nvGrpSpPr>
        <p:grpSpPr>
          <a:xfrm>
            <a:off x="1454689" y="202653"/>
            <a:ext cx="9282440" cy="813735"/>
            <a:chOff x="861412" y="1627471"/>
            <a:chExt cx="5266336" cy="813735"/>
          </a:xfrm>
        </p:grpSpPr>
        <p:sp>
          <p:nvSpPr>
            <p:cNvPr id="6" name="Rectangle 5">
              <a:extLst>
                <a:ext uri="{FF2B5EF4-FFF2-40B4-BE49-F238E27FC236}">
                  <a16:creationId xmlns:a16="http://schemas.microsoft.com/office/drawing/2014/main" id="{158020F9-72D5-4810-BF69-4C9961F4A41B}"/>
                </a:ext>
              </a:extLst>
            </p:cNvPr>
            <p:cNvSpPr/>
            <p:nvPr/>
          </p:nvSpPr>
          <p:spPr>
            <a:xfrm>
              <a:off x="861412" y="1627471"/>
              <a:ext cx="5266336" cy="813735"/>
            </a:xfrm>
            <a:prstGeom prst="rect">
              <a:avLst/>
            </a:prstGeom>
          </p:spPr>
          <p:style>
            <a:lnRef idx="0">
              <a:schemeClr val="lt1">
                <a:hueOff val="0"/>
                <a:satOff val="0"/>
                <a:lumOff val="0"/>
                <a:alphaOff val="0"/>
              </a:schemeClr>
            </a:lnRef>
            <a:fillRef idx="3">
              <a:schemeClr val="accent5">
                <a:hueOff val="-3379271"/>
                <a:satOff val="-8710"/>
                <a:lumOff val="-5883"/>
                <a:alphaOff val="0"/>
              </a:schemeClr>
            </a:fillRef>
            <a:effectRef idx="2">
              <a:schemeClr val="accent5">
                <a:hueOff val="-3379271"/>
                <a:satOff val="-8710"/>
                <a:lumOff val="-5883"/>
                <a:alphaOff val="0"/>
              </a:schemeClr>
            </a:effectRef>
            <a:fontRef idx="minor">
              <a:schemeClr val="lt1"/>
            </a:fontRef>
          </p:style>
          <p:txBody>
            <a:bodyPr/>
            <a:lstStyle/>
            <a:p>
              <a:endParaRPr lang="en-US" b="1"/>
            </a:p>
          </p:txBody>
        </p:sp>
        <p:sp>
          <p:nvSpPr>
            <p:cNvPr id="7" name="TextBox 6">
              <a:extLst>
                <a:ext uri="{FF2B5EF4-FFF2-40B4-BE49-F238E27FC236}">
                  <a16:creationId xmlns:a16="http://schemas.microsoft.com/office/drawing/2014/main" id="{2E419E4E-8E85-42F2-89CF-63EABC193BAB}"/>
                </a:ext>
              </a:extLst>
            </p:cNvPr>
            <p:cNvSpPr txBox="1"/>
            <p:nvPr/>
          </p:nvSpPr>
          <p:spPr>
            <a:xfrm>
              <a:off x="861412" y="1627471"/>
              <a:ext cx="5266336" cy="813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5903" tIns="66040" rIns="66040" bIns="66040" numCol="1" spcCol="1270" anchor="ctr" anchorCtr="0">
              <a:noAutofit/>
            </a:bodyPr>
            <a:lstStyle/>
            <a:p>
              <a:pPr marL="0" lvl="0" indent="0" algn="l" defTabSz="1155700">
                <a:lnSpc>
                  <a:spcPct val="90000"/>
                </a:lnSpc>
                <a:spcBef>
                  <a:spcPct val="0"/>
                </a:spcBef>
                <a:spcAft>
                  <a:spcPct val="35000"/>
                </a:spcAft>
                <a:buNone/>
              </a:pPr>
              <a:r>
                <a:rPr lang="en-US" sz="4000" b="1" kern="1200" dirty="0"/>
                <a:t>2. </a:t>
              </a:r>
              <a:r>
                <a:rPr lang="en-US" sz="4000" b="1" kern="1200" dirty="0" err="1"/>
                <a:t>Hệ</a:t>
              </a:r>
              <a:r>
                <a:rPr lang="en-US" sz="4000" b="1" kern="1200" dirty="0"/>
                <a:t> </a:t>
              </a:r>
              <a:r>
                <a:rPr lang="en-US" sz="4000" b="1" kern="1200" dirty="0" err="1"/>
                <a:t>thống</a:t>
              </a:r>
              <a:r>
                <a:rPr lang="en-US" sz="4000" b="1" kern="1200" dirty="0"/>
                <a:t> </a:t>
              </a:r>
              <a:r>
                <a:rPr lang="en-US" sz="4000" b="1" kern="1200" dirty="0" err="1"/>
                <a:t>mở</a:t>
              </a:r>
              <a:r>
                <a:rPr lang="en-US" sz="4000" b="1" kern="1200" dirty="0"/>
                <a:t> </a:t>
              </a:r>
              <a:r>
                <a:rPr lang="en-US" sz="4000" b="1" kern="1200" dirty="0" err="1"/>
                <a:t>và</a:t>
              </a:r>
              <a:r>
                <a:rPr lang="en-US" sz="4000" b="1" kern="1200" dirty="0"/>
                <a:t> </a:t>
              </a:r>
              <a:r>
                <a:rPr lang="en-US" sz="4000" b="1" kern="1200" dirty="0" err="1"/>
                <a:t>tự</a:t>
              </a:r>
              <a:r>
                <a:rPr lang="en-US" sz="4000" b="1" kern="1200" dirty="0"/>
                <a:t> </a:t>
              </a:r>
              <a:r>
                <a:rPr lang="en-US" sz="4000" b="1" kern="1200" dirty="0" err="1"/>
                <a:t>điều</a:t>
              </a:r>
              <a:r>
                <a:rPr lang="en-US" sz="4000" b="1" kern="1200" dirty="0"/>
                <a:t> </a:t>
              </a:r>
              <a:r>
                <a:rPr lang="en-US" sz="4000" b="1" kern="1200" dirty="0" err="1"/>
                <a:t>chỉnh</a:t>
              </a:r>
              <a:endParaRPr lang="en-US" sz="4000" b="1" kern="1200" dirty="0"/>
            </a:p>
          </p:txBody>
        </p:sp>
      </p:grpSp>
      <p:sp>
        <p:nvSpPr>
          <p:cNvPr id="5" name="Oval 4">
            <a:extLst>
              <a:ext uri="{FF2B5EF4-FFF2-40B4-BE49-F238E27FC236}">
                <a16:creationId xmlns:a16="http://schemas.microsoft.com/office/drawing/2014/main" id="{C3437F2B-7170-44D1-BDEE-0B8960BB555A}"/>
              </a:ext>
            </a:extLst>
          </p:cNvPr>
          <p:cNvSpPr/>
          <p:nvPr/>
        </p:nvSpPr>
        <p:spPr>
          <a:xfrm>
            <a:off x="814129" y="100935"/>
            <a:ext cx="1017169" cy="1017169"/>
          </a:xfrm>
          <a:prstGeom prst="ellipse">
            <a:avLst/>
          </a:prstGeom>
          <a:blipFill rotWithShape="0">
            <a:blip r:embed="rId2"/>
            <a:srcRect/>
            <a:stretch>
              <a:fillRect l="-26000" r="-26000"/>
            </a:stretch>
          </a:blipFill>
        </p:spPr>
        <p:style>
          <a:lnRef idx="1">
            <a:schemeClr val="accent5">
              <a:hueOff val="-3379271"/>
              <a:satOff val="-8710"/>
              <a:lumOff val="-5883"/>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7">
            <a:extLst>
              <a:ext uri="{FF2B5EF4-FFF2-40B4-BE49-F238E27FC236}">
                <a16:creationId xmlns:a16="http://schemas.microsoft.com/office/drawing/2014/main" id="{8128ACE2-E602-466A-ADFB-DB742A391D12}"/>
              </a:ext>
            </a:extLst>
          </p:cNvPr>
          <p:cNvSpPr/>
          <p:nvPr/>
        </p:nvSpPr>
        <p:spPr>
          <a:xfrm>
            <a:off x="547644" y="1783772"/>
            <a:ext cx="5198960" cy="4524315"/>
          </a:xfrm>
          <a:prstGeom prst="rect">
            <a:avLst/>
          </a:prstGeom>
          <a:solidFill>
            <a:schemeClr val="accent6">
              <a:lumMod val="20000"/>
              <a:lumOff val="80000"/>
            </a:schemeClr>
          </a:solidFill>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dirty="0">
                <a:latin typeface="Calibri" panose="020F0502020204030204" pitchFamily="34" charset="0"/>
                <a:ea typeface="Calibri" panose="020F0502020204030204" pitchFamily="34" charset="0"/>
                <a:cs typeface="Calibri" panose="020F0502020204030204" pitchFamily="34" charset="0"/>
              </a:rPr>
              <a:t>Cây lấy CO</a:t>
            </a:r>
            <a:r>
              <a:rPr lang="vi-VN" sz="3200" b="1" baseline="-25000" dirty="0">
                <a:latin typeface="Calibri" panose="020F0502020204030204" pitchFamily="34" charset="0"/>
                <a:ea typeface="Calibri" panose="020F0502020204030204" pitchFamily="34" charset="0"/>
                <a:cs typeface="Calibri" panose="020F0502020204030204" pitchFamily="34" charset="0"/>
              </a:rPr>
              <a:t>2</a:t>
            </a:r>
            <a:r>
              <a:rPr lang="vi-VN" sz="3200" b="1" dirty="0">
                <a:latin typeface="Calibri" panose="020F0502020204030204" pitchFamily="34" charset="0"/>
                <a:ea typeface="Calibri" panose="020F0502020204030204" pitchFamily="34" charset="0"/>
                <a:cs typeface="Calibri" panose="020F0502020204030204" pitchFamily="34" charset="0"/>
              </a:rPr>
              <a:t> từ môi trường vào thực hiện quá trình quang hợp tổng hợp chất hữu cơ cho cây, sản phẩm của quá trình quang hợp là khí O</a:t>
            </a:r>
            <a:r>
              <a:rPr lang="vi-VN" sz="3200" b="1" baseline="-25000" dirty="0">
                <a:latin typeface="Calibri" panose="020F0502020204030204" pitchFamily="34" charset="0"/>
                <a:ea typeface="Calibri" panose="020F0502020204030204" pitchFamily="34" charset="0"/>
                <a:cs typeface="Calibri" panose="020F0502020204030204" pitchFamily="34" charset="0"/>
              </a:rPr>
              <a:t>2</a:t>
            </a:r>
            <a:r>
              <a:rPr lang="vi-VN" sz="3200" b="1" dirty="0">
                <a:latin typeface="Calibri" panose="020F0502020204030204" pitchFamily="34" charset="0"/>
                <a:ea typeface="Calibri" panose="020F0502020204030204" pitchFamily="34" charset="0"/>
                <a:cs typeface="Calibri" panose="020F0502020204030204" pitchFamily="34" charset="0"/>
              </a:rPr>
              <a:t> được thải trở lại vào môi trường giúp duy trì hoạt động sống cho các sinh vật khác.</a:t>
            </a:r>
          </a:p>
        </p:txBody>
      </p:sp>
      <p:pic>
        <p:nvPicPr>
          <p:cNvPr id="9" name="Picture 8">
            <a:extLst>
              <a:ext uri="{FF2B5EF4-FFF2-40B4-BE49-F238E27FC236}">
                <a16:creationId xmlns:a16="http://schemas.microsoft.com/office/drawing/2014/main" id="{3205D344-E8E0-4A6A-A823-D078BEE8442D}"/>
              </a:ext>
            </a:extLst>
          </p:cNvPr>
          <p:cNvPicPr>
            <a:picLocks noChangeAspect="1"/>
          </p:cNvPicPr>
          <p:nvPr/>
        </p:nvPicPr>
        <p:blipFill>
          <a:blip r:embed="rId3"/>
          <a:stretch>
            <a:fillRect/>
          </a:stretch>
        </p:blipFill>
        <p:spPr>
          <a:xfrm>
            <a:off x="1438154" y="1108494"/>
            <a:ext cx="491706" cy="491706"/>
          </a:xfrm>
          <a:prstGeom prst="rect">
            <a:avLst/>
          </a:prstGeom>
        </p:spPr>
      </p:pic>
      <p:sp>
        <p:nvSpPr>
          <p:cNvPr id="10" name="TextBox 9">
            <a:extLst>
              <a:ext uri="{FF2B5EF4-FFF2-40B4-BE49-F238E27FC236}">
                <a16:creationId xmlns:a16="http://schemas.microsoft.com/office/drawing/2014/main" id="{171FFCBF-2718-4612-9292-A2574A08F663}"/>
              </a:ext>
            </a:extLst>
          </p:cNvPr>
          <p:cNvSpPr txBox="1"/>
          <p:nvPr/>
        </p:nvSpPr>
        <p:spPr>
          <a:xfrm>
            <a:off x="1929860" y="928349"/>
            <a:ext cx="11952735" cy="671851"/>
          </a:xfrm>
          <a:prstGeom prst="rect">
            <a:avLst/>
          </a:prstGeom>
          <a:noFill/>
        </p:spPr>
        <p:txBody>
          <a:bodyPr wrap="square" rtlCol="0">
            <a:spAutoFit/>
          </a:bodyPr>
          <a:lstStyle/>
          <a:p>
            <a:pPr>
              <a:lnSpc>
                <a:spcPct val="150000"/>
              </a:lnSpc>
            </a:pPr>
            <a:r>
              <a:rPr lang="en-US" sz="2800" b="1" dirty="0" err="1">
                <a:solidFill>
                  <a:srgbClr val="281DFB"/>
                </a:solidFill>
                <a:cs typeface="Arial" panose="020B0604020202020204" pitchFamily="34" charset="0"/>
              </a:rPr>
              <a:t>Nêu</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ví</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dụ</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về</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trao</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đổi</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chất</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giữa</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cơ</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thể</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với</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môi</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trường</a:t>
            </a:r>
            <a:r>
              <a:rPr lang="en-US" sz="2800" b="1" dirty="0">
                <a:solidFill>
                  <a:srgbClr val="281DFB"/>
                </a:solidFill>
                <a:cs typeface="Arial" panose="020B0604020202020204" pitchFamily="34" charset="0"/>
              </a:rPr>
              <a:t> ?</a:t>
            </a:r>
          </a:p>
        </p:txBody>
      </p:sp>
      <p:pic>
        <p:nvPicPr>
          <p:cNvPr id="12" name="Picture 11">
            <a:extLst>
              <a:ext uri="{FF2B5EF4-FFF2-40B4-BE49-F238E27FC236}">
                <a16:creationId xmlns:a16="http://schemas.microsoft.com/office/drawing/2014/main" id="{1DB19B4E-B102-44BE-95C5-F886869A8CD8}"/>
              </a:ext>
            </a:extLst>
          </p:cNvPr>
          <p:cNvPicPr>
            <a:picLocks noChangeAspect="1"/>
          </p:cNvPicPr>
          <p:nvPr/>
        </p:nvPicPr>
        <p:blipFill>
          <a:blip r:embed="rId4"/>
          <a:stretch>
            <a:fillRect/>
          </a:stretch>
        </p:blipFill>
        <p:spPr>
          <a:xfrm>
            <a:off x="6614132" y="1319514"/>
            <a:ext cx="5359825" cy="5401961"/>
          </a:xfrm>
          <a:prstGeom prst="rect">
            <a:avLst/>
          </a:prstGeom>
        </p:spPr>
      </p:pic>
      <p:sp>
        <p:nvSpPr>
          <p:cNvPr id="14" name="Slide Number Placeholder 13">
            <a:extLst>
              <a:ext uri="{FF2B5EF4-FFF2-40B4-BE49-F238E27FC236}">
                <a16:creationId xmlns:a16="http://schemas.microsoft.com/office/drawing/2014/main" id="{95823130-3230-441E-8C40-3CC56AA6A40E}"/>
              </a:ext>
            </a:extLst>
          </p:cNvPr>
          <p:cNvSpPr>
            <a:spLocks noGrp="1"/>
          </p:cNvSpPr>
          <p:nvPr>
            <p:ph type="sldNum" sz="quarter" idx="12"/>
          </p:nvPr>
        </p:nvSpPr>
        <p:spPr/>
        <p:txBody>
          <a:bodyPr/>
          <a:lstStyle/>
          <a:p>
            <a:fld id="{EFD8FD40-0B46-44C2-9CA4-BDDC84759525}" type="slidenum">
              <a:rPr lang="en-US" smtClean="0"/>
              <a:t>18</a:t>
            </a:fld>
            <a:endParaRPr lang="en-US"/>
          </a:p>
        </p:txBody>
      </p:sp>
    </p:spTree>
    <p:extLst>
      <p:ext uri="{BB962C8B-B14F-4D97-AF65-F5344CB8AC3E}">
        <p14:creationId xmlns:p14="http://schemas.microsoft.com/office/powerpoint/2010/main" val="367989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F4D6F1-FC0E-48ED-9C4E-00BD8D5E0032}"/>
              </a:ext>
            </a:extLst>
          </p:cNvPr>
          <p:cNvGrpSpPr/>
          <p:nvPr/>
        </p:nvGrpSpPr>
        <p:grpSpPr>
          <a:xfrm>
            <a:off x="1454689" y="202653"/>
            <a:ext cx="9282440" cy="813735"/>
            <a:chOff x="861412" y="1627471"/>
            <a:chExt cx="5266336" cy="813735"/>
          </a:xfrm>
        </p:grpSpPr>
        <p:sp>
          <p:nvSpPr>
            <p:cNvPr id="6" name="Rectangle 5">
              <a:extLst>
                <a:ext uri="{FF2B5EF4-FFF2-40B4-BE49-F238E27FC236}">
                  <a16:creationId xmlns:a16="http://schemas.microsoft.com/office/drawing/2014/main" id="{158020F9-72D5-4810-BF69-4C9961F4A41B}"/>
                </a:ext>
              </a:extLst>
            </p:cNvPr>
            <p:cNvSpPr/>
            <p:nvPr/>
          </p:nvSpPr>
          <p:spPr>
            <a:xfrm>
              <a:off x="861412" y="1627471"/>
              <a:ext cx="5266336" cy="813735"/>
            </a:xfrm>
            <a:prstGeom prst="rect">
              <a:avLst/>
            </a:prstGeom>
          </p:spPr>
          <p:style>
            <a:lnRef idx="0">
              <a:schemeClr val="lt1">
                <a:hueOff val="0"/>
                <a:satOff val="0"/>
                <a:lumOff val="0"/>
                <a:alphaOff val="0"/>
              </a:schemeClr>
            </a:lnRef>
            <a:fillRef idx="3">
              <a:schemeClr val="accent5">
                <a:hueOff val="-3379271"/>
                <a:satOff val="-8710"/>
                <a:lumOff val="-5883"/>
                <a:alphaOff val="0"/>
              </a:schemeClr>
            </a:fillRef>
            <a:effectRef idx="2">
              <a:schemeClr val="accent5">
                <a:hueOff val="-3379271"/>
                <a:satOff val="-8710"/>
                <a:lumOff val="-5883"/>
                <a:alphaOff val="0"/>
              </a:schemeClr>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2E419E4E-8E85-42F2-89CF-63EABC193BAB}"/>
                </a:ext>
              </a:extLst>
            </p:cNvPr>
            <p:cNvSpPr txBox="1"/>
            <p:nvPr/>
          </p:nvSpPr>
          <p:spPr>
            <a:xfrm>
              <a:off x="861412" y="1627471"/>
              <a:ext cx="5266336" cy="813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5903" tIns="66040" rIns="66040" bIns="66040" numCol="1" spcCol="1270" anchor="ctr" anchorCtr="0">
              <a:noAutofit/>
            </a:bodyPr>
            <a:lstStyle/>
            <a:p>
              <a:pPr marL="0" lvl="0" indent="0" algn="l" defTabSz="1155700">
                <a:lnSpc>
                  <a:spcPct val="90000"/>
                </a:lnSpc>
                <a:spcBef>
                  <a:spcPct val="0"/>
                </a:spcBef>
                <a:spcAft>
                  <a:spcPct val="35000"/>
                </a:spcAft>
                <a:buNone/>
              </a:pPr>
              <a:r>
                <a:rPr lang="en-US" sz="4000" b="1" kern="1200" dirty="0"/>
                <a:t>2. </a:t>
              </a:r>
              <a:r>
                <a:rPr lang="en-US" sz="4000" b="1" kern="1200" dirty="0" err="1"/>
                <a:t>Hệ</a:t>
              </a:r>
              <a:r>
                <a:rPr lang="en-US" sz="4000" b="1" kern="1200" dirty="0"/>
                <a:t> </a:t>
              </a:r>
              <a:r>
                <a:rPr lang="en-US" sz="4000" b="1" kern="1200" dirty="0" err="1"/>
                <a:t>thống</a:t>
              </a:r>
              <a:r>
                <a:rPr lang="en-US" sz="4000" b="1" kern="1200" dirty="0"/>
                <a:t> </a:t>
              </a:r>
              <a:r>
                <a:rPr lang="en-US" sz="4000" b="1" kern="1200" dirty="0" err="1"/>
                <a:t>mở</a:t>
              </a:r>
              <a:r>
                <a:rPr lang="en-US" sz="4000" b="1" kern="1200" dirty="0"/>
                <a:t> </a:t>
              </a:r>
              <a:r>
                <a:rPr lang="en-US" sz="4000" b="1" kern="1200" dirty="0" err="1"/>
                <a:t>và</a:t>
              </a:r>
              <a:r>
                <a:rPr lang="en-US" sz="4000" b="1" kern="1200" dirty="0"/>
                <a:t> </a:t>
              </a:r>
              <a:r>
                <a:rPr lang="en-US" sz="4000" b="1" kern="1200" dirty="0" err="1"/>
                <a:t>tự</a:t>
              </a:r>
              <a:r>
                <a:rPr lang="en-US" sz="4000" b="1" kern="1200" dirty="0"/>
                <a:t> </a:t>
              </a:r>
              <a:r>
                <a:rPr lang="en-US" sz="4000" b="1" kern="1200" dirty="0" err="1"/>
                <a:t>điều</a:t>
              </a:r>
              <a:r>
                <a:rPr lang="en-US" sz="4000" b="1" kern="1200" dirty="0"/>
                <a:t> </a:t>
              </a:r>
              <a:r>
                <a:rPr lang="en-US" sz="4000" b="1" kern="1200" dirty="0" err="1"/>
                <a:t>chỉnh</a:t>
              </a:r>
              <a:endParaRPr lang="en-US" sz="4000" b="1" kern="1200" dirty="0"/>
            </a:p>
          </p:txBody>
        </p:sp>
      </p:grpSp>
      <p:sp>
        <p:nvSpPr>
          <p:cNvPr id="5" name="Oval 4">
            <a:extLst>
              <a:ext uri="{FF2B5EF4-FFF2-40B4-BE49-F238E27FC236}">
                <a16:creationId xmlns:a16="http://schemas.microsoft.com/office/drawing/2014/main" id="{C3437F2B-7170-44D1-BDEE-0B8960BB555A}"/>
              </a:ext>
            </a:extLst>
          </p:cNvPr>
          <p:cNvSpPr/>
          <p:nvPr/>
        </p:nvSpPr>
        <p:spPr>
          <a:xfrm>
            <a:off x="814129" y="100935"/>
            <a:ext cx="1017169" cy="1017169"/>
          </a:xfrm>
          <a:prstGeom prst="ellipse">
            <a:avLst/>
          </a:prstGeom>
          <a:blipFill rotWithShape="0">
            <a:blip r:embed="rId2"/>
            <a:srcRect/>
            <a:stretch>
              <a:fillRect l="-26000" r="-26000"/>
            </a:stretch>
          </a:blipFill>
        </p:spPr>
        <p:style>
          <a:lnRef idx="1">
            <a:schemeClr val="accent5">
              <a:hueOff val="-3379271"/>
              <a:satOff val="-8710"/>
              <a:lumOff val="-5883"/>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7">
            <a:extLst>
              <a:ext uri="{FF2B5EF4-FFF2-40B4-BE49-F238E27FC236}">
                <a16:creationId xmlns:a16="http://schemas.microsoft.com/office/drawing/2014/main" id="{8128ACE2-E602-466A-ADFB-DB742A391D12}"/>
              </a:ext>
            </a:extLst>
          </p:cNvPr>
          <p:cNvSpPr/>
          <p:nvPr/>
        </p:nvSpPr>
        <p:spPr>
          <a:xfrm>
            <a:off x="185038" y="5153917"/>
            <a:ext cx="11821742" cy="1815882"/>
          </a:xfrm>
          <a:prstGeom prst="rect">
            <a:avLst/>
          </a:prstGeom>
          <a:solidFill>
            <a:schemeClr val="accent6">
              <a:lumMod val="20000"/>
              <a:lumOff val="80000"/>
            </a:schemeClr>
          </a:solidFill>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800" b="1" dirty="0">
                <a:latin typeface="Calibri" panose="020F0502020204030204" pitchFamily="34" charset="0"/>
                <a:ea typeface="Calibri" panose="020F0502020204030204" pitchFamily="34" charset="0"/>
                <a:cs typeface="Calibri" panose="020F0502020204030204" pitchFamily="34" charset="0"/>
              </a:rPr>
              <a:t>Dê và bò cùng ăn cỏ trên một cánh đồng, khi mật độ (số lượng) của hai loài tăng cao vượt mức nguồn sống (cỏ) cung cấp → nguồn sống (cỏ) giảm → hai loài dê và bò cạnh tranh với nhau</a:t>
            </a:r>
            <a:r>
              <a:rPr lang="vi-VN" b="1" dirty="0"/>
              <a:t> </a:t>
            </a:r>
            <a:r>
              <a:rPr lang="vi-VN" sz="2800" b="1" dirty="0">
                <a:latin typeface="Calibri" panose="020F0502020204030204" pitchFamily="34" charset="0"/>
                <a:ea typeface="Calibri" panose="020F0502020204030204" pitchFamily="34" charset="0"/>
                <a:cs typeface="Calibri" panose="020F0502020204030204" pitchFamily="34" charset="0"/>
              </a:rPr>
              <a:t>→ tỉ lệ tử vong tăng, sinh sản giảm, xuất cư tăng</a:t>
            </a:r>
          </a:p>
        </p:txBody>
      </p:sp>
      <p:pic>
        <p:nvPicPr>
          <p:cNvPr id="9" name="Picture 8">
            <a:extLst>
              <a:ext uri="{FF2B5EF4-FFF2-40B4-BE49-F238E27FC236}">
                <a16:creationId xmlns:a16="http://schemas.microsoft.com/office/drawing/2014/main" id="{3205D344-E8E0-4A6A-A823-D078BEE8442D}"/>
              </a:ext>
            </a:extLst>
          </p:cNvPr>
          <p:cNvPicPr>
            <a:picLocks noChangeAspect="1"/>
          </p:cNvPicPr>
          <p:nvPr/>
        </p:nvPicPr>
        <p:blipFill>
          <a:blip r:embed="rId3"/>
          <a:stretch>
            <a:fillRect/>
          </a:stretch>
        </p:blipFill>
        <p:spPr>
          <a:xfrm>
            <a:off x="1438154" y="1108494"/>
            <a:ext cx="491706" cy="491706"/>
          </a:xfrm>
          <a:prstGeom prst="rect">
            <a:avLst/>
          </a:prstGeom>
        </p:spPr>
      </p:pic>
      <p:sp>
        <p:nvSpPr>
          <p:cNvPr id="10" name="TextBox 9">
            <a:extLst>
              <a:ext uri="{FF2B5EF4-FFF2-40B4-BE49-F238E27FC236}">
                <a16:creationId xmlns:a16="http://schemas.microsoft.com/office/drawing/2014/main" id="{171FFCBF-2718-4612-9292-A2574A08F663}"/>
              </a:ext>
            </a:extLst>
          </p:cNvPr>
          <p:cNvSpPr txBox="1"/>
          <p:nvPr/>
        </p:nvSpPr>
        <p:spPr>
          <a:xfrm>
            <a:off x="1929860" y="928349"/>
            <a:ext cx="11952735" cy="671851"/>
          </a:xfrm>
          <a:prstGeom prst="rect">
            <a:avLst/>
          </a:prstGeom>
          <a:noFill/>
        </p:spPr>
        <p:txBody>
          <a:bodyPr wrap="square" rtlCol="0">
            <a:spAutoFit/>
          </a:bodyPr>
          <a:lstStyle/>
          <a:p>
            <a:pPr>
              <a:lnSpc>
                <a:spcPct val="150000"/>
              </a:lnSpc>
            </a:pPr>
            <a:r>
              <a:rPr lang="en-US" sz="2800" b="1" dirty="0" err="1">
                <a:solidFill>
                  <a:srgbClr val="281DFB"/>
                </a:solidFill>
                <a:cs typeface="Arial" panose="020B0604020202020204" pitchFamily="34" charset="0"/>
              </a:rPr>
              <a:t>Nêu</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ví</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dụ</a:t>
            </a:r>
            <a:r>
              <a:rPr lang="en-US" sz="2800" b="1" dirty="0">
                <a:solidFill>
                  <a:srgbClr val="281DFB"/>
                </a:solidFill>
                <a:cs typeface="Arial" panose="020B0604020202020204" pitchFamily="34" charset="0"/>
              </a:rPr>
              <a:t> c</a:t>
            </a:r>
            <a:r>
              <a:rPr lang="vi-VN" sz="2800" b="1" dirty="0">
                <a:solidFill>
                  <a:srgbClr val="281DFB"/>
                </a:solidFill>
                <a:cs typeface="Arial" panose="020B0604020202020204" pitchFamily="34" charset="0"/>
              </a:rPr>
              <a:t>ơ</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chế</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tự</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điều</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chỉnh</a:t>
            </a:r>
            <a:r>
              <a:rPr lang="en-US" sz="2800" b="1" dirty="0">
                <a:solidFill>
                  <a:srgbClr val="281DFB"/>
                </a:solidFill>
                <a:cs typeface="Arial" panose="020B0604020202020204" pitchFamily="34" charset="0"/>
              </a:rPr>
              <a:t> ở </a:t>
            </a:r>
            <a:r>
              <a:rPr lang="en-US" sz="2800" b="1" dirty="0" err="1">
                <a:solidFill>
                  <a:srgbClr val="281DFB"/>
                </a:solidFill>
                <a:cs typeface="Arial" panose="020B0604020202020204" pitchFamily="34" charset="0"/>
              </a:rPr>
              <a:t>cấp</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độ</a:t>
            </a:r>
            <a:r>
              <a:rPr lang="en-US" sz="2800" b="1" dirty="0">
                <a:solidFill>
                  <a:srgbClr val="281DFB"/>
                </a:solidFill>
                <a:cs typeface="Arial" panose="020B0604020202020204" pitchFamily="34" charset="0"/>
              </a:rPr>
              <a:t>: c</a:t>
            </a:r>
            <a:r>
              <a:rPr lang="vi-VN" sz="2800" b="1" dirty="0">
                <a:solidFill>
                  <a:srgbClr val="281DFB"/>
                </a:solidFill>
                <a:cs typeface="Arial" panose="020B0604020202020204" pitchFamily="34" charset="0"/>
              </a:rPr>
              <a:t>ơ</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thể</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quần</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thể</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quần</a:t>
            </a:r>
            <a:r>
              <a:rPr lang="en-US" sz="2800" b="1" dirty="0">
                <a:solidFill>
                  <a:srgbClr val="281DFB"/>
                </a:solidFill>
                <a:cs typeface="Arial" panose="020B0604020202020204" pitchFamily="34" charset="0"/>
              </a:rPr>
              <a:t> </a:t>
            </a:r>
            <a:r>
              <a:rPr lang="en-US" sz="2800" b="1" dirty="0" err="1">
                <a:solidFill>
                  <a:srgbClr val="281DFB"/>
                </a:solidFill>
                <a:cs typeface="Arial" panose="020B0604020202020204" pitchFamily="34" charset="0"/>
              </a:rPr>
              <a:t>xã</a:t>
            </a:r>
            <a:r>
              <a:rPr lang="en-US" sz="2800" b="1" dirty="0">
                <a:solidFill>
                  <a:srgbClr val="281DFB"/>
                </a:solidFill>
                <a:cs typeface="Arial" panose="020B0604020202020204" pitchFamily="34" charset="0"/>
              </a:rPr>
              <a:t> ?</a:t>
            </a:r>
          </a:p>
        </p:txBody>
      </p:sp>
      <p:sp>
        <p:nvSpPr>
          <p:cNvPr id="24" name="Slide Number Placeholder 23">
            <a:extLst>
              <a:ext uri="{FF2B5EF4-FFF2-40B4-BE49-F238E27FC236}">
                <a16:creationId xmlns:a16="http://schemas.microsoft.com/office/drawing/2014/main" id="{E4B60667-821A-4C1D-958C-C14C2E960B7C}"/>
              </a:ext>
            </a:extLst>
          </p:cNvPr>
          <p:cNvSpPr>
            <a:spLocks noGrp="1"/>
          </p:cNvSpPr>
          <p:nvPr>
            <p:ph type="sldNum" sz="quarter" idx="12"/>
          </p:nvPr>
        </p:nvSpPr>
        <p:spPr/>
        <p:txBody>
          <a:bodyPr/>
          <a:lstStyle/>
          <a:p>
            <a:fld id="{EFD8FD40-0B46-44C2-9CA4-BDDC84759525}" type="slidenum">
              <a:rPr lang="en-US" smtClean="0"/>
              <a:t>19</a:t>
            </a:fld>
            <a:endParaRPr lang="en-US"/>
          </a:p>
        </p:txBody>
      </p:sp>
      <p:pic>
        <p:nvPicPr>
          <p:cNvPr id="25" name="Picture 24">
            <a:extLst>
              <a:ext uri="{FF2B5EF4-FFF2-40B4-BE49-F238E27FC236}">
                <a16:creationId xmlns:a16="http://schemas.microsoft.com/office/drawing/2014/main" id="{2C02B58A-2515-4AC7-B7E9-FB243A244B5E}"/>
              </a:ext>
            </a:extLst>
          </p:cNvPr>
          <p:cNvPicPr>
            <a:picLocks noChangeAspect="1"/>
          </p:cNvPicPr>
          <p:nvPr/>
        </p:nvPicPr>
        <p:blipFill>
          <a:blip r:embed="rId4"/>
          <a:stretch>
            <a:fillRect/>
          </a:stretch>
        </p:blipFill>
        <p:spPr>
          <a:xfrm>
            <a:off x="3300622" y="1667855"/>
            <a:ext cx="5590573" cy="3384346"/>
          </a:xfrm>
          <a:prstGeom prst="rect">
            <a:avLst/>
          </a:prstGeom>
        </p:spPr>
      </p:pic>
    </p:spTree>
    <p:extLst>
      <p:ext uri="{BB962C8B-B14F-4D97-AF65-F5344CB8AC3E}">
        <p14:creationId xmlns:p14="http://schemas.microsoft.com/office/powerpoint/2010/main" val="217766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35B31DA-4209-4D9B-9340-4C4D36F112A5}"/>
              </a:ext>
            </a:extLst>
          </p:cNvPr>
          <p:cNvSpPr/>
          <p:nvPr/>
        </p:nvSpPr>
        <p:spPr>
          <a:xfrm>
            <a:off x="3099435" y="279592"/>
            <a:ext cx="5993130" cy="600076"/>
          </a:xfrm>
          <a:prstGeom prst="roundRect">
            <a:avLst/>
          </a:prstGeom>
          <a:solidFill>
            <a:schemeClr val="accent5">
              <a:lumMod val="20000"/>
              <a:lumOff val="8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00000"/>
                </a:solidFill>
                <a:cs typeface="Arial" panose="020B0604020202020204" pitchFamily="34" charset="0"/>
              </a:rPr>
              <a:t>NỘI DUNG BÀI HỌC</a:t>
            </a:r>
          </a:p>
        </p:txBody>
      </p:sp>
      <p:graphicFrame>
        <p:nvGraphicFramePr>
          <p:cNvPr id="5" name="Diagram 4">
            <a:extLst>
              <a:ext uri="{FF2B5EF4-FFF2-40B4-BE49-F238E27FC236}">
                <a16:creationId xmlns:a16="http://schemas.microsoft.com/office/drawing/2014/main" id="{34E0945C-C5E2-4F7C-9D8D-248DD6B20C38}"/>
              </a:ext>
            </a:extLst>
          </p:cNvPr>
          <p:cNvGraphicFramePr/>
          <p:nvPr>
            <p:extLst>
              <p:ext uri="{D42A27DB-BD31-4B8C-83A1-F6EECF244321}">
                <p14:modId xmlns:p14="http://schemas.microsoft.com/office/powerpoint/2010/main" val="3586105378"/>
              </p:ext>
            </p:extLst>
          </p:nvPr>
        </p:nvGraphicFramePr>
        <p:xfrm>
          <a:off x="792239" y="736846"/>
          <a:ext cx="10979552" cy="5930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865AD574-B084-4D58-B6FF-229CDC605BEE}"/>
              </a:ext>
            </a:extLst>
          </p:cNvPr>
          <p:cNvSpPr>
            <a:spLocks noGrp="1"/>
          </p:cNvSpPr>
          <p:nvPr>
            <p:ph type="sldNum" sz="quarter" idx="12"/>
          </p:nvPr>
        </p:nvSpPr>
        <p:spPr/>
        <p:txBody>
          <a:bodyPr/>
          <a:lstStyle/>
          <a:p>
            <a:fld id="{EFD8FD40-0B46-44C2-9CA4-BDDC84759525}" type="slidenum">
              <a:rPr lang="en-US" smtClean="0"/>
              <a:t>2</a:t>
            </a:fld>
            <a:endParaRPr lang="en-US"/>
          </a:p>
        </p:txBody>
      </p:sp>
    </p:spTree>
    <p:extLst>
      <p:ext uri="{BB962C8B-B14F-4D97-AF65-F5344CB8AC3E}">
        <p14:creationId xmlns:p14="http://schemas.microsoft.com/office/powerpoint/2010/main" val="46875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39AFA3-0849-4BF7-8024-8D73EB3DF195}"/>
              </a:ext>
            </a:extLst>
          </p:cNvPr>
          <p:cNvPicPr>
            <a:picLocks noChangeAspect="1"/>
          </p:cNvPicPr>
          <p:nvPr/>
        </p:nvPicPr>
        <p:blipFill>
          <a:blip r:embed="rId2"/>
          <a:stretch>
            <a:fillRect/>
          </a:stretch>
        </p:blipFill>
        <p:spPr>
          <a:xfrm>
            <a:off x="1438154" y="1108494"/>
            <a:ext cx="491706" cy="491706"/>
          </a:xfrm>
          <a:prstGeom prst="rect">
            <a:avLst/>
          </a:prstGeom>
        </p:spPr>
      </p:pic>
      <p:sp>
        <p:nvSpPr>
          <p:cNvPr id="3" name="TextBox 2">
            <a:extLst>
              <a:ext uri="{FF2B5EF4-FFF2-40B4-BE49-F238E27FC236}">
                <a16:creationId xmlns:a16="http://schemas.microsoft.com/office/drawing/2014/main" id="{78C24AF0-D182-415E-A1B1-FDA0619B4A32}"/>
              </a:ext>
            </a:extLst>
          </p:cNvPr>
          <p:cNvSpPr txBox="1"/>
          <p:nvPr/>
        </p:nvSpPr>
        <p:spPr>
          <a:xfrm>
            <a:off x="1929860" y="928349"/>
            <a:ext cx="11952735" cy="754694"/>
          </a:xfrm>
          <a:prstGeom prst="rect">
            <a:avLst/>
          </a:prstGeom>
          <a:noFill/>
        </p:spPr>
        <p:txBody>
          <a:bodyPr wrap="square" rtlCol="0">
            <a:spAutoFit/>
          </a:bodyPr>
          <a:lstStyle/>
          <a:p>
            <a:pPr>
              <a:lnSpc>
                <a:spcPct val="150000"/>
              </a:lnSpc>
            </a:pPr>
            <a:r>
              <a:rPr lang="en-US" sz="3200" b="1" dirty="0">
                <a:solidFill>
                  <a:srgbClr val="281DFB"/>
                </a:solidFill>
                <a:cs typeface="Arial" panose="020B0604020202020204" pitchFamily="34" charset="0"/>
              </a:rPr>
              <a:t>Quan </a:t>
            </a:r>
            <a:r>
              <a:rPr lang="en-US" sz="3200" b="1" dirty="0" err="1">
                <a:solidFill>
                  <a:srgbClr val="281DFB"/>
                </a:solidFill>
                <a:cs typeface="Arial" panose="020B0604020202020204" pitchFamily="34" charset="0"/>
              </a:rPr>
              <a:t>sát</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hình</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nhận</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xét</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về</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sự</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tiến</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hóa</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của</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thế</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giới</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sống</a:t>
            </a:r>
            <a:r>
              <a:rPr lang="en-US" sz="3200" b="1" dirty="0">
                <a:solidFill>
                  <a:srgbClr val="281DFB"/>
                </a:solidFill>
                <a:cs typeface="Arial" panose="020B0604020202020204" pitchFamily="34" charset="0"/>
              </a:rPr>
              <a:t> ?</a:t>
            </a:r>
          </a:p>
        </p:txBody>
      </p:sp>
      <p:grpSp>
        <p:nvGrpSpPr>
          <p:cNvPr id="4" name="Group 3">
            <a:extLst>
              <a:ext uri="{FF2B5EF4-FFF2-40B4-BE49-F238E27FC236}">
                <a16:creationId xmlns:a16="http://schemas.microsoft.com/office/drawing/2014/main" id="{DB15E1CF-FE54-459E-8733-5C4CD0239512}"/>
              </a:ext>
            </a:extLst>
          </p:cNvPr>
          <p:cNvGrpSpPr/>
          <p:nvPr/>
        </p:nvGrpSpPr>
        <p:grpSpPr>
          <a:xfrm>
            <a:off x="1438154" y="204686"/>
            <a:ext cx="9579178" cy="813735"/>
            <a:chOff x="565619" y="2848074"/>
            <a:chExt cx="5562129" cy="813735"/>
          </a:xfrm>
        </p:grpSpPr>
        <p:sp>
          <p:nvSpPr>
            <p:cNvPr id="6" name="Rectangle 5">
              <a:extLst>
                <a:ext uri="{FF2B5EF4-FFF2-40B4-BE49-F238E27FC236}">
                  <a16:creationId xmlns:a16="http://schemas.microsoft.com/office/drawing/2014/main" id="{B5A3ACFA-C271-4D6E-9780-CC754AAAEE19}"/>
                </a:ext>
              </a:extLst>
            </p:cNvPr>
            <p:cNvSpPr/>
            <p:nvPr/>
          </p:nvSpPr>
          <p:spPr>
            <a:xfrm>
              <a:off x="565619" y="2848074"/>
              <a:ext cx="5562129" cy="813735"/>
            </a:xfrm>
            <a:prstGeom prst="rect">
              <a:avLst/>
            </a:prstGeom>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AEDBD020-6DBB-4F6D-85C7-17815BEFFE06}"/>
                </a:ext>
              </a:extLst>
            </p:cNvPr>
            <p:cNvSpPr txBox="1"/>
            <p:nvPr/>
          </p:nvSpPr>
          <p:spPr>
            <a:xfrm>
              <a:off x="565619" y="2848074"/>
              <a:ext cx="5562129" cy="813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5903" tIns="66040" rIns="66040" bIns="66040" numCol="1" spcCol="1270" anchor="ctr" anchorCtr="0">
              <a:noAutofit/>
            </a:bodyPr>
            <a:lstStyle/>
            <a:p>
              <a:pPr marL="0" lvl="0" indent="0" algn="l" defTabSz="1155700">
                <a:lnSpc>
                  <a:spcPct val="90000"/>
                </a:lnSpc>
                <a:spcBef>
                  <a:spcPct val="0"/>
                </a:spcBef>
                <a:spcAft>
                  <a:spcPct val="35000"/>
                </a:spcAft>
                <a:buNone/>
              </a:pPr>
              <a:r>
                <a:rPr lang="en-US" sz="4000" b="1" kern="1200" dirty="0"/>
                <a:t>3. </a:t>
              </a:r>
              <a:r>
                <a:rPr lang="en-US" sz="4000" b="1" kern="1200" dirty="0" err="1"/>
                <a:t>Thế</a:t>
              </a:r>
              <a:r>
                <a:rPr lang="en-US" sz="4000" b="1" kern="1200" dirty="0"/>
                <a:t> </a:t>
              </a:r>
              <a:r>
                <a:rPr lang="en-US" sz="4000" b="1" kern="1200" dirty="0" err="1"/>
                <a:t>giới</a:t>
              </a:r>
              <a:r>
                <a:rPr lang="en-US" sz="4000" b="1" kern="1200" dirty="0"/>
                <a:t> </a:t>
              </a:r>
              <a:r>
                <a:rPr lang="en-US" sz="4000" b="1" kern="1200" dirty="0" err="1"/>
                <a:t>sống</a:t>
              </a:r>
              <a:r>
                <a:rPr lang="en-US" sz="4000" b="1" kern="1200" dirty="0"/>
                <a:t> </a:t>
              </a:r>
              <a:r>
                <a:rPr lang="en-US" sz="4000" b="1" kern="1200" dirty="0" err="1"/>
                <a:t>liên</a:t>
              </a:r>
              <a:r>
                <a:rPr lang="en-US" sz="4000" b="1" kern="1200" dirty="0"/>
                <a:t> </a:t>
              </a:r>
              <a:r>
                <a:rPr lang="en-US" sz="4000" b="1" kern="1200" dirty="0" err="1"/>
                <a:t>tục</a:t>
              </a:r>
              <a:r>
                <a:rPr lang="en-US" sz="4000" b="1" kern="1200" dirty="0"/>
                <a:t> </a:t>
              </a:r>
              <a:r>
                <a:rPr lang="en-US" sz="4000" b="1" kern="1200" dirty="0" err="1"/>
                <a:t>tiến</a:t>
              </a:r>
              <a:r>
                <a:rPr lang="en-US" sz="4000" b="1" kern="1200" dirty="0"/>
                <a:t> </a:t>
              </a:r>
              <a:r>
                <a:rPr lang="en-US" sz="4000" b="1" kern="1200" dirty="0" err="1"/>
                <a:t>hóa</a:t>
              </a:r>
              <a:endParaRPr lang="en-US" sz="4000" b="1" kern="1200" dirty="0"/>
            </a:p>
          </p:txBody>
        </p:sp>
      </p:grpSp>
      <p:sp>
        <p:nvSpPr>
          <p:cNvPr id="5" name="Oval 4">
            <a:extLst>
              <a:ext uri="{FF2B5EF4-FFF2-40B4-BE49-F238E27FC236}">
                <a16:creationId xmlns:a16="http://schemas.microsoft.com/office/drawing/2014/main" id="{EA727A82-3731-4E97-80F6-CAC5C9361232}"/>
              </a:ext>
            </a:extLst>
          </p:cNvPr>
          <p:cNvSpPr/>
          <p:nvPr/>
        </p:nvSpPr>
        <p:spPr>
          <a:xfrm>
            <a:off x="929570" y="102969"/>
            <a:ext cx="1017169" cy="1017169"/>
          </a:xfrm>
          <a:prstGeom prst="ellipse">
            <a:avLst/>
          </a:prstGeom>
          <a:blipFill rotWithShape="0">
            <a:blip r:embed="rId3"/>
            <a:srcRect/>
            <a:stretch>
              <a:fillRect l="-11000" r="-11000"/>
            </a:stretch>
          </a:blipFill>
        </p:spPr>
        <p:style>
          <a:lnRef idx="1">
            <a:schemeClr val="accent5">
              <a:hueOff val="-6758543"/>
              <a:satOff val="-17419"/>
              <a:lumOff val="-1176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9" name="Picture 8">
            <a:extLst>
              <a:ext uri="{FF2B5EF4-FFF2-40B4-BE49-F238E27FC236}">
                <a16:creationId xmlns:a16="http://schemas.microsoft.com/office/drawing/2014/main" id="{DD93FC3F-735B-4EF6-8BF3-FA3DEB121D0B}"/>
              </a:ext>
            </a:extLst>
          </p:cNvPr>
          <p:cNvPicPr>
            <a:picLocks noChangeAspect="1"/>
          </p:cNvPicPr>
          <p:nvPr/>
        </p:nvPicPr>
        <p:blipFill>
          <a:blip r:embed="rId4"/>
          <a:stretch>
            <a:fillRect/>
          </a:stretch>
        </p:blipFill>
        <p:spPr>
          <a:xfrm>
            <a:off x="2092345" y="1463674"/>
            <a:ext cx="8461817" cy="5257801"/>
          </a:xfrm>
          <a:prstGeom prst="rect">
            <a:avLst/>
          </a:prstGeom>
        </p:spPr>
      </p:pic>
      <p:pic>
        <p:nvPicPr>
          <p:cNvPr id="10" name="Picture 9">
            <a:extLst>
              <a:ext uri="{FF2B5EF4-FFF2-40B4-BE49-F238E27FC236}">
                <a16:creationId xmlns:a16="http://schemas.microsoft.com/office/drawing/2014/main" id="{523E3EFB-5AB2-478F-AB23-793ACB43E4B2}"/>
              </a:ext>
            </a:extLst>
          </p:cNvPr>
          <p:cNvPicPr>
            <a:picLocks noChangeAspect="1"/>
          </p:cNvPicPr>
          <p:nvPr/>
        </p:nvPicPr>
        <p:blipFill>
          <a:blip r:embed="rId5"/>
          <a:stretch>
            <a:fillRect/>
          </a:stretch>
        </p:blipFill>
        <p:spPr>
          <a:xfrm>
            <a:off x="1929860" y="1600200"/>
            <a:ext cx="8461816" cy="5257800"/>
          </a:xfrm>
          <a:prstGeom prst="rect">
            <a:avLst/>
          </a:prstGeom>
        </p:spPr>
      </p:pic>
      <p:sp>
        <p:nvSpPr>
          <p:cNvPr id="12" name="Slide Number Placeholder 11">
            <a:extLst>
              <a:ext uri="{FF2B5EF4-FFF2-40B4-BE49-F238E27FC236}">
                <a16:creationId xmlns:a16="http://schemas.microsoft.com/office/drawing/2014/main" id="{B003E4E1-8BF4-499E-A854-8B9617E46E96}"/>
              </a:ext>
            </a:extLst>
          </p:cNvPr>
          <p:cNvSpPr>
            <a:spLocks noGrp="1"/>
          </p:cNvSpPr>
          <p:nvPr>
            <p:ph type="sldNum" sz="quarter" idx="12"/>
          </p:nvPr>
        </p:nvSpPr>
        <p:spPr/>
        <p:txBody>
          <a:bodyPr/>
          <a:lstStyle/>
          <a:p>
            <a:fld id="{EFD8FD40-0B46-44C2-9CA4-BDDC84759525}" type="slidenum">
              <a:rPr lang="en-US" smtClean="0"/>
              <a:t>20</a:t>
            </a:fld>
            <a:endParaRPr lang="en-US"/>
          </a:p>
        </p:txBody>
      </p:sp>
    </p:spTree>
    <p:extLst>
      <p:ext uri="{BB962C8B-B14F-4D97-AF65-F5344CB8AC3E}">
        <p14:creationId xmlns:p14="http://schemas.microsoft.com/office/powerpoint/2010/main" val="42087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B15E1CF-FE54-459E-8733-5C4CD0239512}"/>
              </a:ext>
            </a:extLst>
          </p:cNvPr>
          <p:cNvGrpSpPr/>
          <p:nvPr/>
        </p:nvGrpSpPr>
        <p:grpSpPr>
          <a:xfrm>
            <a:off x="1438154" y="204686"/>
            <a:ext cx="9579178" cy="813735"/>
            <a:chOff x="565619" y="2848074"/>
            <a:chExt cx="5562129" cy="813735"/>
          </a:xfrm>
        </p:grpSpPr>
        <p:sp>
          <p:nvSpPr>
            <p:cNvPr id="6" name="Rectangle 5">
              <a:extLst>
                <a:ext uri="{FF2B5EF4-FFF2-40B4-BE49-F238E27FC236}">
                  <a16:creationId xmlns:a16="http://schemas.microsoft.com/office/drawing/2014/main" id="{B5A3ACFA-C271-4D6E-9780-CC754AAAEE19}"/>
                </a:ext>
              </a:extLst>
            </p:cNvPr>
            <p:cNvSpPr/>
            <p:nvPr/>
          </p:nvSpPr>
          <p:spPr>
            <a:xfrm>
              <a:off x="565619" y="2848074"/>
              <a:ext cx="5562129" cy="813735"/>
            </a:xfrm>
            <a:prstGeom prst="rect">
              <a:avLst/>
            </a:prstGeom>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AEDBD020-6DBB-4F6D-85C7-17815BEFFE06}"/>
                </a:ext>
              </a:extLst>
            </p:cNvPr>
            <p:cNvSpPr txBox="1"/>
            <p:nvPr/>
          </p:nvSpPr>
          <p:spPr>
            <a:xfrm>
              <a:off x="565619" y="2848074"/>
              <a:ext cx="5562129" cy="813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5903" tIns="66040" rIns="66040" bIns="66040" numCol="1" spcCol="1270" anchor="ctr" anchorCtr="0">
              <a:noAutofit/>
            </a:bodyPr>
            <a:lstStyle/>
            <a:p>
              <a:pPr marL="0" lvl="0" indent="0" algn="l" defTabSz="1155700">
                <a:lnSpc>
                  <a:spcPct val="90000"/>
                </a:lnSpc>
                <a:spcBef>
                  <a:spcPct val="0"/>
                </a:spcBef>
                <a:spcAft>
                  <a:spcPct val="35000"/>
                </a:spcAft>
                <a:buNone/>
              </a:pPr>
              <a:r>
                <a:rPr lang="en-US" sz="4000" b="1" kern="1200" dirty="0"/>
                <a:t>3. </a:t>
              </a:r>
              <a:r>
                <a:rPr lang="en-US" sz="4000" b="1" kern="1200" dirty="0" err="1"/>
                <a:t>Thế</a:t>
              </a:r>
              <a:r>
                <a:rPr lang="en-US" sz="4000" b="1" kern="1200" dirty="0"/>
                <a:t> </a:t>
              </a:r>
              <a:r>
                <a:rPr lang="en-US" sz="4000" b="1" kern="1200" dirty="0" err="1"/>
                <a:t>giới</a:t>
              </a:r>
              <a:r>
                <a:rPr lang="en-US" sz="4000" b="1" kern="1200" dirty="0"/>
                <a:t> </a:t>
              </a:r>
              <a:r>
                <a:rPr lang="en-US" sz="4000" b="1" kern="1200" dirty="0" err="1"/>
                <a:t>sống</a:t>
              </a:r>
              <a:r>
                <a:rPr lang="en-US" sz="4000" b="1" kern="1200" dirty="0"/>
                <a:t> </a:t>
              </a:r>
              <a:r>
                <a:rPr lang="en-US" sz="4000" b="1" kern="1200" dirty="0" err="1"/>
                <a:t>liên</a:t>
              </a:r>
              <a:r>
                <a:rPr lang="en-US" sz="4000" b="1" kern="1200" dirty="0"/>
                <a:t> </a:t>
              </a:r>
              <a:r>
                <a:rPr lang="en-US" sz="4000" b="1" kern="1200" dirty="0" err="1"/>
                <a:t>tục</a:t>
              </a:r>
              <a:r>
                <a:rPr lang="en-US" sz="4000" b="1" kern="1200" dirty="0"/>
                <a:t> </a:t>
              </a:r>
              <a:r>
                <a:rPr lang="en-US" sz="4000" b="1" kern="1200" dirty="0" err="1"/>
                <a:t>tiến</a:t>
              </a:r>
              <a:r>
                <a:rPr lang="en-US" sz="4000" b="1" kern="1200" dirty="0"/>
                <a:t> </a:t>
              </a:r>
              <a:r>
                <a:rPr lang="en-US" sz="4000" b="1" kern="1200" dirty="0" err="1"/>
                <a:t>hóa</a:t>
              </a:r>
              <a:endParaRPr lang="en-US" sz="4000" b="1" kern="1200" dirty="0"/>
            </a:p>
          </p:txBody>
        </p:sp>
      </p:grpSp>
      <p:sp>
        <p:nvSpPr>
          <p:cNvPr id="5" name="Oval 4">
            <a:extLst>
              <a:ext uri="{FF2B5EF4-FFF2-40B4-BE49-F238E27FC236}">
                <a16:creationId xmlns:a16="http://schemas.microsoft.com/office/drawing/2014/main" id="{EA727A82-3731-4E97-80F6-CAC5C9361232}"/>
              </a:ext>
            </a:extLst>
          </p:cNvPr>
          <p:cNvSpPr/>
          <p:nvPr/>
        </p:nvSpPr>
        <p:spPr>
          <a:xfrm>
            <a:off x="929570" y="102969"/>
            <a:ext cx="1017169" cy="1017169"/>
          </a:xfrm>
          <a:prstGeom prst="ellipse">
            <a:avLst/>
          </a:prstGeom>
          <a:blipFill rotWithShape="0">
            <a:blip r:embed="rId3"/>
            <a:srcRect/>
            <a:stretch>
              <a:fillRect l="-11000" r="-11000"/>
            </a:stretch>
          </a:blipFill>
        </p:spPr>
        <p:style>
          <a:lnRef idx="1">
            <a:schemeClr val="accent5">
              <a:hueOff val="-6758543"/>
              <a:satOff val="-17419"/>
              <a:lumOff val="-1176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10">
            <a:extLst>
              <a:ext uri="{FF2B5EF4-FFF2-40B4-BE49-F238E27FC236}">
                <a16:creationId xmlns:a16="http://schemas.microsoft.com/office/drawing/2014/main" id="{09B282AD-4660-4470-AF6A-B960B72E9777}"/>
              </a:ext>
            </a:extLst>
          </p:cNvPr>
          <p:cNvSpPr/>
          <p:nvPr/>
        </p:nvSpPr>
        <p:spPr>
          <a:xfrm>
            <a:off x="45720" y="3975658"/>
            <a:ext cx="12258169" cy="3108543"/>
          </a:xfrm>
          <a:prstGeom prst="rect">
            <a:avLst/>
          </a:prstGeom>
          <a:solidFill>
            <a:schemeClr val="accent6">
              <a:lumMod val="20000"/>
              <a:lumOff val="80000"/>
            </a:schemeClr>
          </a:solidFill>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a:solidFill>
                  <a:schemeClr val="tx1"/>
                </a:solidFill>
              </a:rPr>
              <a:t>‒ </a:t>
            </a:r>
            <a:r>
              <a:rPr lang="en-US" sz="2800" b="1" dirty="0" err="1">
                <a:solidFill>
                  <a:schemeClr val="tx1"/>
                </a:solidFill>
              </a:rPr>
              <a:t>Các</a:t>
            </a:r>
            <a:r>
              <a:rPr lang="en-US" sz="2800" b="1" dirty="0">
                <a:solidFill>
                  <a:schemeClr val="tx1"/>
                </a:solidFill>
              </a:rPr>
              <a:t> </a:t>
            </a:r>
            <a:r>
              <a:rPr lang="en-US" sz="2800" b="1" dirty="0" err="1">
                <a:solidFill>
                  <a:schemeClr val="tx1"/>
                </a:solidFill>
              </a:rPr>
              <a:t>loài</a:t>
            </a:r>
            <a:r>
              <a:rPr lang="en-US" sz="2800" b="1" dirty="0">
                <a:solidFill>
                  <a:schemeClr val="tx1"/>
                </a:solidFill>
              </a:rPr>
              <a:t> </a:t>
            </a:r>
            <a:r>
              <a:rPr lang="en-US" sz="2800" b="1" dirty="0" err="1">
                <a:solidFill>
                  <a:schemeClr val="tx1"/>
                </a:solidFill>
              </a:rPr>
              <a:t>sinh</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trên</a:t>
            </a:r>
            <a:r>
              <a:rPr lang="en-US" sz="2800" b="1" dirty="0">
                <a:solidFill>
                  <a:schemeClr val="tx1"/>
                </a:solidFill>
              </a:rPr>
              <a:t> </a:t>
            </a:r>
            <a:r>
              <a:rPr lang="en-US" sz="2800" b="1" dirty="0" err="1">
                <a:solidFill>
                  <a:schemeClr val="tx1"/>
                </a:solidFill>
              </a:rPr>
              <a:t>Trái</a:t>
            </a:r>
            <a:r>
              <a:rPr lang="en-US" sz="2800" b="1" dirty="0">
                <a:solidFill>
                  <a:schemeClr val="tx1"/>
                </a:solidFill>
              </a:rPr>
              <a:t> </a:t>
            </a:r>
            <a:r>
              <a:rPr lang="en-US" sz="2800" b="1" dirty="0" err="1">
                <a:solidFill>
                  <a:schemeClr val="tx1"/>
                </a:solidFill>
              </a:rPr>
              <a:t>Đất</a:t>
            </a:r>
            <a:r>
              <a:rPr lang="en-US" sz="2800" b="1" dirty="0">
                <a:solidFill>
                  <a:schemeClr val="tx1"/>
                </a:solidFill>
              </a:rPr>
              <a:t> </a:t>
            </a:r>
            <a:r>
              <a:rPr lang="en-US" sz="2800" b="1" dirty="0" err="1">
                <a:solidFill>
                  <a:schemeClr val="tx1"/>
                </a:solidFill>
              </a:rPr>
              <a:t>đều</a:t>
            </a:r>
            <a:r>
              <a:rPr lang="en-US" sz="2800" b="1" dirty="0">
                <a:solidFill>
                  <a:schemeClr val="tx1"/>
                </a:solidFill>
              </a:rPr>
              <a:t> </a:t>
            </a:r>
            <a:r>
              <a:rPr lang="en-US" sz="2800" b="1" dirty="0" err="1">
                <a:solidFill>
                  <a:schemeClr val="tx1"/>
                </a:solidFill>
              </a:rPr>
              <a:t>tiến</a:t>
            </a:r>
            <a:r>
              <a:rPr lang="en-US" sz="2800" b="1" dirty="0">
                <a:solidFill>
                  <a:schemeClr val="tx1"/>
                </a:solidFill>
              </a:rPr>
              <a:t> </a:t>
            </a:r>
            <a:r>
              <a:rPr lang="en-US" sz="2800" b="1" dirty="0" err="1">
                <a:solidFill>
                  <a:schemeClr val="tx1"/>
                </a:solidFill>
              </a:rPr>
              <a:t>hóa</a:t>
            </a:r>
            <a:r>
              <a:rPr lang="en-US" sz="2800" b="1" dirty="0">
                <a:solidFill>
                  <a:schemeClr val="tx1"/>
                </a:solidFill>
              </a:rPr>
              <a:t> </a:t>
            </a:r>
            <a:r>
              <a:rPr lang="en-US" sz="2800" b="1" dirty="0" err="1">
                <a:solidFill>
                  <a:schemeClr val="tx1"/>
                </a:solidFill>
              </a:rPr>
              <a:t>từ</a:t>
            </a:r>
            <a:r>
              <a:rPr lang="en-US" sz="2800" b="1" dirty="0">
                <a:solidFill>
                  <a:schemeClr val="tx1"/>
                </a:solidFill>
              </a:rPr>
              <a:t> </a:t>
            </a:r>
            <a:r>
              <a:rPr lang="en-US" sz="2800" b="1" dirty="0" err="1">
                <a:solidFill>
                  <a:schemeClr val="tx1"/>
                </a:solidFill>
              </a:rPr>
              <a:t>một</a:t>
            </a:r>
            <a:r>
              <a:rPr lang="en-US" sz="2800" b="1" dirty="0">
                <a:solidFill>
                  <a:schemeClr val="tx1"/>
                </a:solidFill>
              </a:rPr>
              <a:t> </a:t>
            </a:r>
            <a:r>
              <a:rPr lang="en-US" sz="2800" b="1" dirty="0" err="1">
                <a:solidFill>
                  <a:schemeClr val="tx1"/>
                </a:solidFill>
              </a:rPr>
              <a:t>tổ</a:t>
            </a:r>
            <a:r>
              <a:rPr lang="en-US" sz="2800" b="1" dirty="0">
                <a:solidFill>
                  <a:schemeClr val="tx1"/>
                </a:solidFill>
              </a:rPr>
              <a:t> </a:t>
            </a:r>
            <a:r>
              <a:rPr lang="en-US" sz="2800" b="1" dirty="0" err="1">
                <a:solidFill>
                  <a:schemeClr val="tx1"/>
                </a:solidFill>
              </a:rPr>
              <a:t>tiên</a:t>
            </a:r>
            <a:r>
              <a:rPr lang="en-US" sz="2800" b="1" dirty="0">
                <a:solidFill>
                  <a:schemeClr val="tx1"/>
                </a:solidFill>
              </a:rPr>
              <a:t> </a:t>
            </a:r>
            <a:r>
              <a:rPr lang="en-US" sz="2800" b="1" dirty="0" err="1">
                <a:solidFill>
                  <a:schemeClr val="tx1"/>
                </a:solidFill>
              </a:rPr>
              <a:t>chung</a:t>
            </a:r>
            <a:r>
              <a:rPr lang="en-US" sz="2800" b="1" dirty="0">
                <a:solidFill>
                  <a:schemeClr val="tx1"/>
                </a:solidFill>
              </a:rPr>
              <a:t>.</a:t>
            </a:r>
          </a:p>
          <a:p>
            <a:r>
              <a:rPr lang="en-US" sz="2800" b="1" dirty="0">
                <a:solidFill>
                  <a:schemeClr val="tx1"/>
                </a:solidFill>
              </a:rPr>
              <a:t>‒ </a:t>
            </a:r>
            <a:r>
              <a:rPr lang="en-US" sz="2800" b="1" dirty="0" err="1">
                <a:solidFill>
                  <a:schemeClr val="tx1"/>
                </a:solidFill>
              </a:rPr>
              <a:t>Sự</a:t>
            </a:r>
            <a:r>
              <a:rPr lang="en-US" sz="2800" b="1" dirty="0">
                <a:solidFill>
                  <a:schemeClr val="tx1"/>
                </a:solidFill>
              </a:rPr>
              <a:t> </a:t>
            </a:r>
            <a:r>
              <a:rPr lang="en-US" sz="2800" b="1" dirty="0" err="1">
                <a:solidFill>
                  <a:schemeClr val="tx1"/>
                </a:solidFill>
              </a:rPr>
              <a:t>sống</a:t>
            </a:r>
            <a:r>
              <a:rPr lang="en-US" sz="2800" b="1" dirty="0">
                <a:solidFill>
                  <a:schemeClr val="tx1"/>
                </a:solidFill>
              </a:rPr>
              <a:t> </a:t>
            </a:r>
            <a:r>
              <a:rPr lang="en-US" sz="2800" b="1" dirty="0" err="1">
                <a:solidFill>
                  <a:schemeClr val="tx1"/>
                </a:solidFill>
              </a:rPr>
              <a:t>được</a:t>
            </a:r>
            <a:r>
              <a:rPr lang="en-US" sz="2800" b="1" dirty="0">
                <a:solidFill>
                  <a:schemeClr val="tx1"/>
                </a:solidFill>
              </a:rPr>
              <a:t> </a:t>
            </a:r>
            <a:r>
              <a:rPr lang="en-US" sz="2800" b="1" dirty="0" err="1">
                <a:solidFill>
                  <a:schemeClr val="tx1"/>
                </a:solidFill>
              </a:rPr>
              <a:t>tiếp</a:t>
            </a:r>
            <a:r>
              <a:rPr lang="en-US" sz="2800" b="1" dirty="0">
                <a:solidFill>
                  <a:schemeClr val="tx1"/>
                </a:solidFill>
              </a:rPr>
              <a:t> </a:t>
            </a:r>
            <a:r>
              <a:rPr lang="en-US" sz="2800" b="1" dirty="0" err="1">
                <a:solidFill>
                  <a:schemeClr val="tx1"/>
                </a:solidFill>
              </a:rPr>
              <a:t>nối</a:t>
            </a:r>
            <a:r>
              <a:rPr lang="en-US" sz="2800" b="1" dirty="0">
                <a:solidFill>
                  <a:schemeClr val="tx1"/>
                </a:solidFill>
              </a:rPr>
              <a:t> </a:t>
            </a:r>
            <a:r>
              <a:rPr lang="en-US" sz="2800" b="1" dirty="0" err="1">
                <a:solidFill>
                  <a:schemeClr val="tx1"/>
                </a:solidFill>
              </a:rPr>
              <a:t>từ</a:t>
            </a:r>
            <a:r>
              <a:rPr lang="en-US" sz="2800" b="1" dirty="0">
                <a:solidFill>
                  <a:schemeClr val="tx1"/>
                </a:solidFill>
              </a:rPr>
              <a:t> </a:t>
            </a:r>
            <a:r>
              <a:rPr lang="en-US" sz="2800" b="1" dirty="0" err="1">
                <a:solidFill>
                  <a:schemeClr val="tx1"/>
                </a:solidFill>
              </a:rPr>
              <a:t>thế</a:t>
            </a:r>
            <a:r>
              <a:rPr lang="en-US" sz="2800" b="1" dirty="0">
                <a:solidFill>
                  <a:schemeClr val="tx1"/>
                </a:solidFill>
              </a:rPr>
              <a:t> </a:t>
            </a:r>
            <a:r>
              <a:rPr lang="en-US" sz="2800" b="1" dirty="0" err="1">
                <a:solidFill>
                  <a:schemeClr val="tx1"/>
                </a:solidFill>
              </a:rPr>
              <a:t>hệ</a:t>
            </a:r>
            <a:r>
              <a:rPr lang="en-US" sz="2800" b="1" dirty="0">
                <a:solidFill>
                  <a:schemeClr val="tx1"/>
                </a:solidFill>
              </a:rPr>
              <a:t> </a:t>
            </a:r>
            <a:r>
              <a:rPr lang="en-US" sz="2800" b="1" dirty="0" err="1">
                <a:solidFill>
                  <a:schemeClr val="tx1"/>
                </a:solidFill>
              </a:rPr>
              <a:t>này</a:t>
            </a:r>
            <a:r>
              <a:rPr lang="en-US" sz="2800" b="1" dirty="0">
                <a:solidFill>
                  <a:schemeClr val="tx1"/>
                </a:solidFill>
              </a:rPr>
              <a:t> sang </a:t>
            </a:r>
            <a:r>
              <a:rPr lang="en-US" sz="2800" b="1" dirty="0" err="1">
                <a:solidFill>
                  <a:schemeClr val="tx1"/>
                </a:solidFill>
              </a:rPr>
              <a:t>thế</a:t>
            </a:r>
            <a:r>
              <a:rPr lang="en-US" sz="2800" b="1" dirty="0">
                <a:solidFill>
                  <a:schemeClr val="tx1"/>
                </a:solidFill>
              </a:rPr>
              <a:t> </a:t>
            </a:r>
            <a:r>
              <a:rPr lang="en-US" sz="2800" b="1" dirty="0" err="1">
                <a:solidFill>
                  <a:schemeClr val="tx1"/>
                </a:solidFill>
              </a:rPr>
              <a:t>hệ</a:t>
            </a:r>
            <a:r>
              <a:rPr lang="en-US" sz="2800" b="1" dirty="0">
                <a:solidFill>
                  <a:schemeClr val="tx1"/>
                </a:solidFill>
              </a:rPr>
              <a:t> </a:t>
            </a:r>
            <a:r>
              <a:rPr lang="en-US" sz="2800" b="1" dirty="0" err="1">
                <a:solidFill>
                  <a:schemeClr val="tx1"/>
                </a:solidFill>
              </a:rPr>
              <a:t>khác</a:t>
            </a:r>
            <a:r>
              <a:rPr lang="en-US" sz="2800" b="1" dirty="0">
                <a:solidFill>
                  <a:schemeClr val="tx1"/>
                </a:solidFill>
              </a:rPr>
              <a:t> </a:t>
            </a:r>
            <a:r>
              <a:rPr lang="en-US" sz="2800" b="1" dirty="0" err="1">
                <a:solidFill>
                  <a:schemeClr val="tx1"/>
                </a:solidFill>
              </a:rPr>
              <a:t>nhờ</a:t>
            </a:r>
            <a:r>
              <a:rPr lang="en-US" sz="2800" b="1" dirty="0">
                <a:solidFill>
                  <a:schemeClr val="tx1"/>
                </a:solidFill>
              </a:rPr>
              <a:t> </a:t>
            </a:r>
            <a:r>
              <a:rPr lang="en-US" sz="2800" b="1" dirty="0" err="1">
                <a:solidFill>
                  <a:schemeClr val="tx1"/>
                </a:solidFill>
              </a:rPr>
              <a:t>quá</a:t>
            </a:r>
            <a:r>
              <a:rPr lang="en-US" sz="2800" b="1" dirty="0">
                <a:solidFill>
                  <a:schemeClr val="tx1"/>
                </a:solidFill>
              </a:rPr>
              <a:t> </a:t>
            </a:r>
            <a:r>
              <a:rPr lang="en-US" sz="2800" b="1" dirty="0" err="1">
                <a:solidFill>
                  <a:schemeClr val="tx1"/>
                </a:solidFill>
              </a:rPr>
              <a:t>trình</a:t>
            </a:r>
            <a:r>
              <a:rPr lang="en-US" sz="2800" b="1" dirty="0">
                <a:solidFill>
                  <a:schemeClr val="tx1"/>
                </a:solidFill>
              </a:rPr>
              <a:t> </a:t>
            </a:r>
            <a:r>
              <a:rPr lang="en-US" sz="2800" b="1" dirty="0" err="1">
                <a:solidFill>
                  <a:schemeClr val="tx1"/>
                </a:solidFill>
              </a:rPr>
              <a:t>sinh</a:t>
            </a:r>
            <a:r>
              <a:rPr lang="en-US" sz="2800" b="1" dirty="0">
                <a:solidFill>
                  <a:schemeClr val="tx1"/>
                </a:solidFill>
              </a:rPr>
              <a:t> </a:t>
            </a:r>
            <a:r>
              <a:rPr lang="en-US" sz="2800" b="1" dirty="0" err="1">
                <a:solidFill>
                  <a:schemeClr val="tx1"/>
                </a:solidFill>
              </a:rPr>
              <a:t>sản</a:t>
            </a:r>
            <a:r>
              <a:rPr lang="en-US" sz="2800" b="1" dirty="0">
                <a:solidFill>
                  <a:schemeClr val="tx1"/>
                </a:solidFill>
              </a:rPr>
              <a:t>. </a:t>
            </a:r>
            <a:r>
              <a:rPr lang="en-US" sz="2800" b="1" dirty="0" err="1">
                <a:solidFill>
                  <a:schemeClr val="tx1"/>
                </a:solidFill>
              </a:rPr>
              <a:t>Các</a:t>
            </a:r>
            <a:r>
              <a:rPr lang="en-US" sz="2800" b="1" dirty="0">
                <a:solidFill>
                  <a:schemeClr val="tx1"/>
                </a:solidFill>
              </a:rPr>
              <a:t> </a:t>
            </a:r>
            <a:r>
              <a:rPr lang="en-US" sz="2800" b="1" dirty="0" err="1">
                <a:solidFill>
                  <a:schemeClr val="tx1"/>
                </a:solidFill>
              </a:rPr>
              <a:t>cơ</a:t>
            </a:r>
            <a:r>
              <a:rPr lang="en-US" sz="2800" b="1" dirty="0">
                <a:solidFill>
                  <a:schemeClr val="tx1"/>
                </a:solidFill>
              </a:rPr>
              <a:t> </a:t>
            </a:r>
            <a:r>
              <a:rPr lang="en-US" sz="2800" b="1" dirty="0" err="1">
                <a:solidFill>
                  <a:schemeClr val="tx1"/>
                </a:solidFill>
              </a:rPr>
              <a:t>chế</a:t>
            </a:r>
            <a:r>
              <a:rPr lang="en-US" sz="2800" b="1" dirty="0">
                <a:solidFill>
                  <a:schemeClr val="tx1"/>
                </a:solidFill>
              </a:rPr>
              <a:t> </a:t>
            </a:r>
            <a:r>
              <a:rPr lang="en-US" sz="2800" b="1" dirty="0" err="1">
                <a:solidFill>
                  <a:schemeClr val="tx1"/>
                </a:solidFill>
              </a:rPr>
              <a:t>phát</a:t>
            </a:r>
            <a:r>
              <a:rPr lang="en-US" sz="2800" b="1" dirty="0">
                <a:solidFill>
                  <a:schemeClr val="tx1"/>
                </a:solidFill>
              </a:rPr>
              <a:t> </a:t>
            </a:r>
            <a:r>
              <a:rPr lang="en-US" sz="2800" b="1" dirty="0" err="1">
                <a:solidFill>
                  <a:schemeClr val="tx1"/>
                </a:solidFill>
              </a:rPr>
              <a:t>sinh</a:t>
            </a:r>
            <a:r>
              <a:rPr lang="en-US" sz="2800" b="1" dirty="0">
                <a:solidFill>
                  <a:schemeClr val="tx1"/>
                </a:solidFill>
              </a:rPr>
              <a:t> </a:t>
            </a:r>
            <a:r>
              <a:rPr lang="en-US" sz="2800" b="1" dirty="0" err="1">
                <a:solidFill>
                  <a:schemeClr val="tx1"/>
                </a:solidFill>
              </a:rPr>
              <a:t>biến</a:t>
            </a:r>
            <a:r>
              <a:rPr lang="en-US" sz="2800" b="1" dirty="0">
                <a:solidFill>
                  <a:schemeClr val="tx1"/>
                </a:solidFill>
              </a:rPr>
              <a:t> </a:t>
            </a:r>
            <a:r>
              <a:rPr lang="en-US" sz="2800" b="1" dirty="0" err="1">
                <a:solidFill>
                  <a:schemeClr val="tx1"/>
                </a:solidFill>
              </a:rPr>
              <a:t>dị</a:t>
            </a:r>
            <a:r>
              <a:rPr lang="en-US" sz="2800" b="1" dirty="0">
                <a:solidFill>
                  <a:schemeClr val="tx1"/>
                </a:solidFill>
              </a:rPr>
              <a:t> </a:t>
            </a:r>
            <a:r>
              <a:rPr lang="en-US" sz="2800" b="1" dirty="0" err="1">
                <a:solidFill>
                  <a:schemeClr val="tx1"/>
                </a:solidFill>
              </a:rPr>
              <a:t>luôn</a:t>
            </a:r>
            <a:r>
              <a:rPr lang="en-US" sz="2800" b="1" dirty="0">
                <a:solidFill>
                  <a:schemeClr val="tx1"/>
                </a:solidFill>
              </a:rPr>
              <a:t> </a:t>
            </a:r>
            <a:r>
              <a:rPr lang="en-US" sz="2800" b="1" dirty="0" err="1">
                <a:solidFill>
                  <a:schemeClr val="tx1"/>
                </a:solidFill>
              </a:rPr>
              <a:t>diễn</a:t>
            </a:r>
            <a:r>
              <a:rPr lang="en-US" sz="2800" b="1" dirty="0">
                <a:solidFill>
                  <a:schemeClr val="tx1"/>
                </a:solidFill>
              </a:rPr>
              <a:t> </a:t>
            </a:r>
            <a:r>
              <a:rPr lang="en-US" sz="2800" b="1" dirty="0" err="1">
                <a:solidFill>
                  <a:schemeClr val="tx1"/>
                </a:solidFill>
              </a:rPr>
              <a:t>ra</a:t>
            </a:r>
            <a:r>
              <a:rPr lang="en-US" sz="2800" b="1" dirty="0">
                <a:solidFill>
                  <a:schemeClr val="tx1"/>
                </a:solidFill>
              </a:rPr>
              <a:t> </a:t>
            </a:r>
            <a:r>
              <a:rPr lang="en-US" sz="2800" b="1" dirty="0" err="1">
                <a:solidFill>
                  <a:schemeClr val="tx1"/>
                </a:solidFill>
              </a:rPr>
              <a:t>tạo</a:t>
            </a:r>
            <a:r>
              <a:rPr lang="en-US" sz="2800" b="1" dirty="0">
                <a:solidFill>
                  <a:schemeClr val="tx1"/>
                </a:solidFill>
              </a:rPr>
              <a:t> </a:t>
            </a:r>
            <a:r>
              <a:rPr lang="en-US" sz="2800" b="1" dirty="0" err="1">
                <a:solidFill>
                  <a:schemeClr val="tx1"/>
                </a:solidFill>
              </a:rPr>
              <a:t>sự</a:t>
            </a:r>
            <a:r>
              <a:rPr lang="en-US" sz="2800" b="1" dirty="0">
                <a:solidFill>
                  <a:schemeClr val="tx1"/>
                </a:solidFill>
              </a:rPr>
              <a:t> </a:t>
            </a:r>
            <a:r>
              <a:rPr lang="en-US" sz="2800" b="1" dirty="0" err="1">
                <a:solidFill>
                  <a:schemeClr val="tx1"/>
                </a:solidFill>
              </a:rPr>
              <a:t>đa</a:t>
            </a:r>
            <a:r>
              <a:rPr lang="en-US" sz="2800" b="1" dirty="0">
                <a:solidFill>
                  <a:schemeClr val="tx1"/>
                </a:solidFill>
              </a:rPr>
              <a:t> </a:t>
            </a:r>
            <a:r>
              <a:rPr lang="en-US" sz="2800" b="1" dirty="0" err="1">
                <a:solidFill>
                  <a:schemeClr val="tx1"/>
                </a:solidFill>
              </a:rPr>
              <a:t>dạng</a:t>
            </a:r>
            <a:r>
              <a:rPr lang="en-US" sz="2800" b="1" dirty="0">
                <a:solidFill>
                  <a:schemeClr val="tx1"/>
                </a:solidFill>
              </a:rPr>
              <a:t> </a:t>
            </a:r>
            <a:r>
              <a:rPr lang="en-US" sz="2800" b="1" dirty="0" err="1">
                <a:solidFill>
                  <a:schemeClr val="tx1"/>
                </a:solidFill>
              </a:rPr>
              <a:t>về</a:t>
            </a:r>
            <a:r>
              <a:rPr lang="en-US" sz="2800" b="1" dirty="0">
                <a:solidFill>
                  <a:schemeClr val="tx1"/>
                </a:solidFill>
              </a:rPr>
              <a:t> </a:t>
            </a:r>
            <a:r>
              <a:rPr lang="en-US" sz="2800" b="1" dirty="0" err="1">
                <a:solidFill>
                  <a:schemeClr val="tx1"/>
                </a:solidFill>
              </a:rPr>
              <a:t>đặc</a:t>
            </a:r>
            <a:r>
              <a:rPr lang="en-US" sz="2800" b="1" dirty="0">
                <a:solidFill>
                  <a:schemeClr val="tx1"/>
                </a:solidFill>
              </a:rPr>
              <a:t> </a:t>
            </a:r>
            <a:r>
              <a:rPr lang="en-US" sz="2800" b="1" dirty="0" err="1">
                <a:solidFill>
                  <a:schemeClr val="tx1"/>
                </a:solidFill>
              </a:rPr>
              <a:t>điểm</a:t>
            </a:r>
            <a:r>
              <a:rPr lang="en-US" sz="2800" b="1" dirty="0">
                <a:solidFill>
                  <a:schemeClr val="tx1"/>
                </a:solidFill>
              </a:rPr>
              <a:t> di </a:t>
            </a:r>
            <a:r>
              <a:rPr lang="en-US" sz="2800" b="1" dirty="0" err="1">
                <a:solidFill>
                  <a:schemeClr val="tx1"/>
                </a:solidFill>
              </a:rPr>
              <a:t>truyền</a:t>
            </a:r>
            <a:r>
              <a:rPr lang="en-US" sz="2800" b="1" dirty="0">
                <a:solidFill>
                  <a:schemeClr val="tx1"/>
                </a:solidFill>
              </a:rPr>
              <a:t>.</a:t>
            </a:r>
          </a:p>
          <a:p>
            <a:r>
              <a:rPr lang="en-US" sz="2800" b="1" dirty="0">
                <a:solidFill>
                  <a:schemeClr val="tx1"/>
                </a:solidFill>
              </a:rPr>
              <a:t>‒ </a:t>
            </a:r>
            <a:r>
              <a:rPr lang="en-US" sz="2800" b="1" dirty="0" err="1">
                <a:solidFill>
                  <a:schemeClr val="tx1"/>
                </a:solidFill>
              </a:rPr>
              <a:t>Chọn</a:t>
            </a:r>
            <a:r>
              <a:rPr lang="en-US" sz="2800" b="1" dirty="0">
                <a:solidFill>
                  <a:schemeClr val="tx1"/>
                </a:solidFill>
              </a:rPr>
              <a:t> </a:t>
            </a:r>
            <a:r>
              <a:rPr lang="en-US" sz="2800" b="1" dirty="0" err="1">
                <a:solidFill>
                  <a:schemeClr val="tx1"/>
                </a:solidFill>
              </a:rPr>
              <a:t>lọc</a:t>
            </a:r>
            <a:r>
              <a:rPr lang="en-US" sz="2800" b="1" dirty="0">
                <a:solidFill>
                  <a:schemeClr val="tx1"/>
                </a:solidFill>
              </a:rPr>
              <a:t> </a:t>
            </a:r>
            <a:r>
              <a:rPr lang="en-US" sz="2800" b="1" dirty="0" err="1">
                <a:solidFill>
                  <a:schemeClr val="tx1"/>
                </a:solidFill>
              </a:rPr>
              <a:t>tự</a:t>
            </a:r>
            <a:r>
              <a:rPr lang="en-US" sz="2800" b="1" dirty="0">
                <a:solidFill>
                  <a:schemeClr val="tx1"/>
                </a:solidFill>
              </a:rPr>
              <a:t> </a:t>
            </a:r>
            <a:r>
              <a:rPr lang="en-US" sz="2800" b="1" dirty="0" err="1">
                <a:solidFill>
                  <a:schemeClr val="tx1"/>
                </a:solidFill>
              </a:rPr>
              <a:t>nhiên</a:t>
            </a:r>
            <a:r>
              <a:rPr lang="en-US" sz="2800" b="1" dirty="0">
                <a:solidFill>
                  <a:schemeClr val="tx1"/>
                </a:solidFill>
              </a:rPr>
              <a:t> </a:t>
            </a:r>
            <a:r>
              <a:rPr lang="en-US" sz="2800" b="1" dirty="0" err="1">
                <a:solidFill>
                  <a:schemeClr val="tx1"/>
                </a:solidFill>
              </a:rPr>
              <a:t>giúp</a:t>
            </a:r>
            <a:r>
              <a:rPr lang="en-US" sz="2800" b="1" dirty="0">
                <a:solidFill>
                  <a:schemeClr val="tx1"/>
                </a:solidFill>
              </a:rPr>
              <a:t> </a:t>
            </a:r>
            <a:r>
              <a:rPr lang="en-US" sz="2800" b="1" dirty="0" err="1">
                <a:solidFill>
                  <a:schemeClr val="tx1"/>
                </a:solidFill>
              </a:rPr>
              <a:t>giữ</a:t>
            </a:r>
            <a:r>
              <a:rPr lang="en-US" sz="2800" b="1" dirty="0">
                <a:solidFill>
                  <a:schemeClr val="tx1"/>
                </a:solidFill>
              </a:rPr>
              <a:t> </a:t>
            </a:r>
            <a:r>
              <a:rPr lang="en-US" sz="2800" b="1" dirty="0" err="1">
                <a:solidFill>
                  <a:schemeClr val="tx1"/>
                </a:solidFill>
              </a:rPr>
              <a:t>lại</a:t>
            </a:r>
            <a:r>
              <a:rPr lang="en-US" sz="2800" b="1" dirty="0">
                <a:solidFill>
                  <a:schemeClr val="tx1"/>
                </a:solidFill>
              </a:rPr>
              <a:t> </a:t>
            </a:r>
            <a:r>
              <a:rPr lang="en-US" sz="2800" b="1" dirty="0" err="1">
                <a:solidFill>
                  <a:schemeClr val="tx1"/>
                </a:solidFill>
              </a:rPr>
              <a:t>những</a:t>
            </a:r>
            <a:r>
              <a:rPr lang="en-US" sz="2800" b="1" dirty="0">
                <a:solidFill>
                  <a:schemeClr val="tx1"/>
                </a:solidFill>
              </a:rPr>
              <a:t> </a:t>
            </a:r>
            <a:r>
              <a:rPr lang="en-US" sz="2800" b="1" dirty="0" err="1">
                <a:solidFill>
                  <a:schemeClr val="tx1"/>
                </a:solidFill>
              </a:rPr>
              <a:t>sinh</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khả</a:t>
            </a:r>
            <a:r>
              <a:rPr lang="en-US" sz="2800" b="1" dirty="0">
                <a:solidFill>
                  <a:schemeClr val="tx1"/>
                </a:solidFill>
              </a:rPr>
              <a:t> </a:t>
            </a:r>
            <a:r>
              <a:rPr lang="en-US" sz="2800" b="1" dirty="0" err="1">
                <a:solidFill>
                  <a:schemeClr val="tx1"/>
                </a:solidFill>
              </a:rPr>
              <a:t>năng</a:t>
            </a:r>
            <a:r>
              <a:rPr lang="en-US" sz="2800" b="1" dirty="0">
                <a:solidFill>
                  <a:schemeClr val="tx1"/>
                </a:solidFill>
              </a:rPr>
              <a:t> </a:t>
            </a:r>
            <a:r>
              <a:rPr lang="en-US" sz="2800" b="1" dirty="0" err="1">
                <a:solidFill>
                  <a:schemeClr val="tx1"/>
                </a:solidFill>
              </a:rPr>
              <a:t>thích</a:t>
            </a:r>
            <a:r>
              <a:rPr lang="en-US" sz="2800" b="1" dirty="0">
                <a:solidFill>
                  <a:schemeClr val="tx1"/>
                </a:solidFill>
              </a:rPr>
              <a:t> </a:t>
            </a:r>
            <a:r>
              <a:rPr lang="en-US" sz="2800" b="1" dirty="0" err="1">
                <a:solidFill>
                  <a:schemeClr val="tx1"/>
                </a:solidFill>
              </a:rPr>
              <a:t>nghi</a:t>
            </a:r>
            <a:r>
              <a:rPr lang="en-US" sz="2800" b="1" dirty="0">
                <a:solidFill>
                  <a:schemeClr val="tx1"/>
                </a:solidFill>
              </a:rPr>
              <a:t> </a:t>
            </a:r>
            <a:r>
              <a:rPr lang="en-US" sz="2800" b="1" dirty="0" err="1">
                <a:solidFill>
                  <a:schemeClr val="tx1"/>
                </a:solidFill>
              </a:rPr>
              <a:t>với</a:t>
            </a:r>
            <a:r>
              <a:rPr lang="en-US" sz="2800" b="1" dirty="0">
                <a:solidFill>
                  <a:schemeClr val="tx1"/>
                </a:solidFill>
              </a:rPr>
              <a:t> </a:t>
            </a:r>
            <a:r>
              <a:rPr lang="en-US" sz="2800" b="1" dirty="0" err="1">
                <a:solidFill>
                  <a:schemeClr val="tx1"/>
                </a:solidFill>
              </a:rPr>
              <a:t>sự</a:t>
            </a:r>
            <a:r>
              <a:rPr lang="en-US" sz="2800" b="1" dirty="0">
                <a:solidFill>
                  <a:schemeClr val="tx1"/>
                </a:solidFill>
              </a:rPr>
              <a:t> </a:t>
            </a:r>
            <a:r>
              <a:rPr lang="en-US" sz="2800" b="1" dirty="0" err="1">
                <a:solidFill>
                  <a:schemeClr val="tx1"/>
                </a:solidFill>
              </a:rPr>
              <a:t>biến</a:t>
            </a:r>
            <a:r>
              <a:rPr lang="en-US" sz="2800" b="1" dirty="0">
                <a:solidFill>
                  <a:schemeClr val="tx1"/>
                </a:solidFill>
              </a:rPr>
              <a:t> </a:t>
            </a:r>
            <a:r>
              <a:rPr lang="en-US" sz="2800" b="1" dirty="0" err="1">
                <a:solidFill>
                  <a:schemeClr val="tx1"/>
                </a:solidFill>
              </a:rPr>
              <a:t>đổi</a:t>
            </a:r>
            <a:r>
              <a:rPr lang="en-US" sz="2800" b="1" dirty="0">
                <a:solidFill>
                  <a:schemeClr val="tx1"/>
                </a:solidFill>
              </a:rPr>
              <a:t> </a:t>
            </a:r>
            <a:r>
              <a:rPr lang="en-US" sz="2800" b="1" dirty="0" err="1">
                <a:solidFill>
                  <a:schemeClr val="tx1"/>
                </a:solidFill>
              </a:rPr>
              <a:t>liên</a:t>
            </a:r>
            <a:r>
              <a:rPr lang="en-US" sz="2800" b="1" dirty="0">
                <a:solidFill>
                  <a:schemeClr val="tx1"/>
                </a:solidFill>
              </a:rPr>
              <a:t> </a:t>
            </a:r>
            <a:r>
              <a:rPr lang="en-US" sz="2800" b="1" dirty="0" err="1">
                <a:solidFill>
                  <a:schemeClr val="tx1"/>
                </a:solidFill>
              </a:rPr>
              <a:t>tục</a:t>
            </a:r>
            <a:r>
              <a:rPr lang="en-US" sz="2800" b="1" dirty="0">
                <a:solidFill>
                  <a:schemeClr val="tx1"/>
                </a:solidFill>
              </a:rPr>
              <a:t> </a:t>
            </a:r>
            <a:r>
              <a:rPr lang="en-US" sz="2800" b="1" dirty="0" err="1">
                <a:solidFill>
                  <a:schemeClr val="tx1"/>
                </a:solidFill>
              </a:rPr>
              <a:t>của</a:t>
            </a:r>
            <a:r>
              <a:rPr lang="en-US" sz="2800" b="1" dirty="0">
                <a:solidFill>
                  <a:schemeClr val="tx1"/>
                </a:solidFill>
              </a:rPr>
              <a:t> </a:t>
            </a:r>
            <a:r>
              <a:rPr lang="en-US" sz="2800" b="1" dirty="0" err="1">
                <a:solidFill>
                  <a:schemeClr val="tx1"/>
                </a:solidFill>
              </a:rPr>
              <a:t>môi</a:t>
            </a:r>
            <a:r>
              <a:rPr lang="en-US" sz="2800" b="1" dirty="0">
                <a:solidFill>
                  <a:schemeClr val="tx1"/>
                </a:solidFill>
              </a:rPr>
              <a:t> </a:t>
            </a:r>
            <a:r>
              <a:rPr lang="en-US" sz="2800" b="1" dirty="0" err="1">
                <a:solidFill>
                  <a:schemeClr val="tx1"/>
                </a:solidFill>
              </a:rPr>
              <a:t>trường</a:t>
            </a:r>
            <a:r>
              <a:rPr lang="en-US" sz="2800" b="1" dirty="0">
                <a:solidFill>
                  <a:schemeClr val="tx1"/>
                </a:solidFill>
              </a:rPr>
              <a:t>.</a:t>
            </a:r>
          </a:p>
          <a:p>
            <a:r>
              <a:rPr lang="en-US" sz="2800" b="1" dirty="0">
                <a:solidFill>
                  <a:schemeClr val="tx1"/>
                </a:solidFill>
              </a:rPr>
              <a:t>→ </a:t>
            </a:r>
            <a:r>
              <a:rPr lang="en-US" sz="2800" b="1" dirty="0" err="1">
                <a:solidFill>
                  <a:schemeClr val="tx1"/>
                </a:solidFill>
              </a:rPr>
              <a:t>Các</a:t>
            </a:r>
            <a:r>
              <a:rPr lang="en-US" sz="2800" b="1" dirty="0">
                <a:solidFill>
                  <a:schemeClr val="tx1"/>
                </a:solidFill>
              </a:rPr>
              <a:t> </a:t>
            </a:r>
            <a:r>
              <a:rPr lang="en-US" sz="2800" b="1" dirty="0" err="1">
                <a:solidFill>
                  <a:schemeClr val="tx1"/>
                </a:solidFill>
              </a:rPr>
              <a:t>loài</a:t>
            </a:r>
            <a:r>
              <a:rPr lang="en-US" sz="2800" b="1" dirty="0">
                <a:solidFill>
                  <a:schemeClr val="tx1"/>
                </a:solidFill>
              </a:rPr>
              <a:t> </a:t>
            </a:r>
            <a:r>
              <a:rPr lang="en-US" sz="2800" b="1" dirty="0" err="1">
                <a:solidFill>
                  <a:schemeClr val="tx1"/>
                </a:solidFill>
              </a:rPr>
              <a:t>sinh</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luôn</a:t>
            </a:r>
            <a:r>
              <a:rPr lang="en-US" sz="2800" b="1" dirty="0">
                <a:solidFill>
                  <a:schemeClr val="tx1"/>
                </a:solidFill>
              </a:rPr>
              <a:t> </a:t>
            </a:r>
            <a:r>
              <a:rPr lang="en-US" sz="2800" b="1" dirty="0" err="1">
                <a:solidFill>
                  <a:schemeClr val="tx1"/>
                </a:solidFill>
              </a:rPr>
              <a:t>tiến</a:t>
            </a:r>
            <a:r>
              <a:rPr lang="en-US" sz="2800" b="1" dirty="0">
                <a:solidFill>
                  <a:schemeClr val="tx1"/>
                </a:solidFill>
              </a:rPr>
              <a:t> </a:t>
            </a:r>
            <a:r>
              <a:rPr lang="en-US" sz="2800" b="1" dirty="0" err="1">
                <a:solidFill>
                  <a:schemeClr val="tx1"/>
                </a:solidFill>
              </a:rPr>
              <a:t>hóa</a:t>
            </a:r>
            <a:r>
              <a:rPr lang="en-US" sz="2800" b="1" dirty="0">
                <a:solidFill>
                  <a:schemeClr val="tx1"/>
                </a:solidFill>
              </a:rPr>
              <a:t>, </a:t>
            </a:r>
            <a:r>
              <a:rPr lang="en-US" sz="2800" b="1" dirty="0" err="1">
                <a:solidFill>
                  <a:schemeClr val="tx1"/>
                </a:solidFill>
              </a:rPr>
              <a:t>tạo</a:t>
            </a:r>
            <a:r>
              <a:rPr lang="en-US" sz="2800" b="1" dirty="0">
                <a:solidFill>
                  <a:schemeClr val="tx1"/>
                </a:solidFill>
              </a:rPr>
              <a:t> </a:t>
            </a:r>
            <a:r>
              <a:rPr lang="en-US" sz="2800" b="1" dirty="0" err="1">
                <a:solidFill>
                  <a:schemeClr val="tx1"/>
                </a:solidFill>
              </a:rPr>
              <a:t>ra</a:t>
            </a:r>
            <a:r>
              <a:rPr lang="en-US" sz="2800" b="1" dirty="0">
                <a:solidFill>
                  <a:schemeClr val="tx1"/>
                </a:solidFill>
              </a:rPr>
              <a:t> </a:t>
            </a:r>
            <a:r>
              <a:rPr lang="en-US" sz="2800" b="1" dirty="0" err="1">
                <a:solidFill>
                  <a:schemeClr val="tx1"/>
                </a:solidFill>
              </a:rPr>
              <a:t>thế</a:t>
            </a:r>
            <a:r>
              <a:rPr lang="en-US" sz="2800" b="1" dirty="0">
                <a:solidFill>
                  <a:schemeClr val="tx1"/>
                </a:solidFill>
              </a:rPr>
              <a:t> </a:t>
            </a:r>
            <a:r>
              <a:rPr lang="en-US" sz="2800" b="1" dirty="0" err="1">
                <a:solidFill>
                  <a:schemeClr val="tx1"/>
                </a:solidFill>
              </a:rPr>
              <a:t>giới</a:t>
            </a:r>
            <a:r>
              <a:rPr lang="en-US" sz="2800" b="1" dirty="0">
                <a:solidFill>
                  <a:schemeClr val="tx1"/>
                </a:solidFill>
              </a:rPr>
              <a:t> </a:t>
            </a:r>
            <a:r>
              <a:rPr lang="en-US" sz="2800" b="1" dirty="0" err="1">
                <a:solidFill>
                  <a:schemeClr val="tx1"/>
                </a:solidFill>
              </a:rPr>
              <a:t>sống</a:t>
            </a:r>
            <a:r>
              <a:rPr lang="en-US" sz="2800" b="1" dirty="0">
                <a:solidFill>
                  <a:schemeClr val="tx1"/>
                </a:solidFill>
              </a:rPr>
              <a:t> </a:t>
            </a:r>
            <a:r>
              <a:rPr lang="en-US" sz="2800" b="1" dirty="0" err="1">
                <a:solidFill>
                  <a:schemeClr val="tx1"/>
                </a:solidFill>
              </a:rPr>
              <a:t>vô</a:t>
            </a:r>
            <a:r>
              <a:rPr lang="en-US" sz="2800" b="1" dirty="0">
                <a:solidFill>
                  <a:schemeClr val="tx1"/>
                </a:solidFill>
              </a:rPr>
              <a:t> </a:t>
            </a:r>
            <a:r>
              <a:rPr lang="en-US" sz="2800" b="1" dirty="0" err="1">
                <a:solidFill>
                  <a:schemeClr val="tx1"/>
                </a:solidFill>
              </a:rPr>
              <a:t>cùng</a:t>
            </a:r>
            <a:r>
              <a:rPr lang="en-US" sz="2800" b="1" dirty="0">
                <a:solidFill>
                  <a:schemeClr val="tx1"/>
                </a:solidFill>
              </a:rPr>
              <a:t> </a:t>
            </a:r>
            <a:r>
              <a:rPr lang="en-US" sz="2800" b="1" dirty="0" err="1">
                <a:solidFill>
                  <a:schemeClr val="tx1"/>
                </a:solidFill>
              </a:rPr>
              <a:t>đa</a:t>
            </a:r>
            <a:r>
              <a:rPr lang="en-US" sz="2800" b="1" dirty="0">
                <a:solidFill>
                  <a:schemeClr val="tx1"/>
                </a:solidFill>
              </a:rPr>
              <a:t> </a:t>
            </a:r>
            <a:r>
              <a:rPr lang="en-US" sz="2800" b="1" dirty="0" err="1">
                <a:solidFill>
                  <a:schemeClr val="tx1"/>
                </a:solidFill>
              </a:rPr>
              <a:t>dạng</a:t>
            </a:r>
            <a:r>
              <a:rPr lang="en-US" sz="2800" b="1" dirty="0">
                <a:solidFill>
                  <a:schemeClr val="tx1"/>
                </a:solidFill>
              </a:rPr>
              <a:t>, </a:t>
            </a:r>
            <a:r>
              <a:rPr lang="en-US" sz="2800" b="1" dirty="0" err="1">
                <a:solidFill>
                  <a:schemeClr val="tx1"/>
                </a:solidFill>
              </a:rPr>
              <a:t>phong</a:t>
            </a:r>
            <a:r>
              <a:rPr lang="en-US" sz="2800" b="1" dirty="0">
                <a:solidFill>
                  <a:schemeClr val="tx1"/>
                </a:solidFill>
              </a:rPr>
              <a:t> </a:t>
            </a:r>
            <a:r>
              <a:rPr lang="en-US" sz="2800" b="1" dirty="0" err="1">
                <a:solidFill>
                  <a:schemeClr val="tx1"/>
                </a:solidFill>
              </a:rPr>
              <a:t>phú</a:t>
            </a:r>
            <a:endParaRPr lang="vi-VN" sz="2800" b="1" dirty="0">
              <a:solidFill>
                <a:schemeClr val="tx1"/>
              </a:solidFill>
            </a:endParaRPr>
          </a:p>
        </p:txBody>
      </p:sp>
      <p:sp>
        <p:nvSpPr>
          <p:cNvPr id="12" name="Slide Number Placeholder 11">
            <a:extLst>
              <a:ext uri="{FF2B5EF4-FFF2-40B4-BE49-F238E27FC236}">
                <a16:creationId xmlns:a16="http://schemas.microsoft.com/office/drawing/2014/main" id="{B003E4E1-8BF4-499E-A854-8B9617E46E96}"/>
              </a:ext>
            </a:extLst>
          </p:cNvPr>
          <p:cNvSpPr>
            <a:spLocks noGrp="1"/>
          </p:cNvSpPr>
          <p:nvPr>
            <p:ph type="sldNum" sz="quarter" idx="12"/>
          </p:nvPr>
        </p:nvSpPr>
        <p:spPr/>
        <p:txBody>
          <a:bodyPr/>
          <a:lstStyle/>
          <a:p>
            <a:fld id="{EFD8FD40-0B46-44C2-9CA4-BDDC84759525}" type="slidenum">
              <a:rPr lang="en-US" smtClean="0"/>
              <a:t>21</a:t>
            </a:fld>
            <a:endParaRPr lang="en-US"/>
          </a:p>
        </p:txBody>
      </p:sp>
      <p:pic>
        <p:nvPicPr>
          <p:cNvPr id="8" name="Picture 7">
            <a:extLst>
              <a:ext uri="{FF2B5EF4-FFF2-40B4-BE49-F238E27FC236}">
                <a16:creationId xmlns:a16="http://schemas.microsoft.com/office/drawing/2014/main" id="{09E67896-C3EC-D391-ADA9-0FE4CF532DDB}"/>
              </a:ext>
            </a:extLst>
          </p:cNvPr>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8702" t="24363" r="25660" b="23802"/>
          <a:stretch/>
        </p:blipFill>
        <p:spPr bwMode="auto">
          <a:xfrm>
            <a:off x="166153" y="414778"/>
            <a:ext cx="678473" cy="393549"/>
          </a:xfrm>
          <a:prstGeom prst="rect">
            <a:avLst/>
          </a:prstGeom>
          <a:noFill/>
        </p:spPr>
      </p:pic>
      <p:pic>
        <p:nvPicPr>
          <p:cNvPr id="9" name="Picture 8">
            <a:extLst>
              <a:ext uri="{FF2B5EF4-FFF2-40B4-BE49-F238E27FC236}">
                <a16:creationId xmlns:a16="http://schemas.microsoft.com/office/drawing/2014/main" id="{293B2B4B-E1B2-4DE0-A640-2052A2E05C13}"/>
              </a:ext>
            </a:extLst>
          </p:cNvPr>
          <p:cNvPicPr>
            <a:picLocks noChangeAspect="1"/>
          </p:cNvPicPr>
          <p:nvPr/>
        </p:nvPicPr>
        <p:blipFill>
          <a:blip r:embed="rId6"/>
          <a:stretch>
            <a:fillRect/>
          </a:stretch>
        </p:blipFill>
        <p:spPr>
          <a:xfrm>
            <a:off x="166153" y="1046506"/>
            <a:ext cx="2616634" cy="2860991"/>
          </a:xfrm>
          <a:prstGeom prst="rect">
            <a:avLst/>
          </a:prstGeom>
        </p:spPr>
      </p:pic>
      <p:pic>
        <p:nvPicPr>
          <p:cNvPr id="2" name="Picture 1">
            <a:extLst>
              <a:ext uri="{FF2B5EF4-FFF2-40B4-BE49-F238E27FC236}">
                <a16:creationId xmlns:a16="http://schemas.microsoft.com/office/drawing/2014/main" id="{FA71BDE2-30DF-4EBB-B532-06616C1EA8B0}"/>
              </a:ext>
            </a:extLst>
          </p:cNvPr>
          <p:cNvPicPr>
            <a:picLocks noChangeAspect="1"/>
          </p:cNvPicPr>
          <p:nvPr/>
        </p:nvPicPr>
        <p:blipFill>
          <a:blip r:embed="rId7"/>
          <a:stretch>
            <a:fillRect/>
          </a:stretch>
        </p:blipFill>
        <p:spPr>
          <a:xfrm>
            <a:off x="6797039" y="1046506"/>
            <a:ext cx="5349239" cy="2860991"/>
          </a:xfrm>
          <a:prstGeom prst="rect">
            <a:avLst/>
          </a:prstGeom>
        </p:spPr>
      </p:pic>
      <p:pic>
        <p:nvPicPr>
          <p:cNvPr id="13" name="Picture 12">
            <a:extLst>
              <a:ext uri="{FF2B5EF4-FFF2-40B4-BE49-F238E27FC236}">
                <a16:creationId xmlns:a16="http://schemas.microsoft.com/office/drawing/2014/main" id="{729301D6-BEE5-45B5-9B42-089E47F0D8D3}"/>
              </a:ext>
            </a:extLst>
          </p:cNvPr>
          <p:cNvPicPr>
            <a:picLocks noChangeAspect="1"/>
          </p:cNvPicPr>
          <p:nvPr/>
        </p:nvPicPr>
        <p:blipFill>
          <a:blip r:embed="rId8"/>
          <a:stretch>
            <a:fillRect/>
          </a:stretch>
        </p:blipFill>
        <p:spPr>
          <a:xfrm>
            <a:off x="2782787" y="1046506"/>
            <a:ext cx="4002674" cy="2860991"/>
          </a:xfrm>
          <a:prstGeom prst="rect">
            <a:avLst/>
          </a:prstGeom>
        </p:spPr>
      </p:pic>
    </p:spTree>
    <p:extLst>
      <p:ext uri="{BB962C8B-B14F-4D97-AF65-F5344CB8AC3E}">
        <p14:creationId xmlns:p14="http://schemas.microsoft.com/office/powerpoint/2010/main" val="41633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animEffect transition="in" filter="wipe(left)">
                                      <p:cBhvr>
                                        <p:cTn id="9" dur="5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wipe(left)">
                                      <p:cBhvr>
                                        <p:cTn id="14" dur="500"/>
                                        <p:tgtEl>
                                          <p:spTgt spid="1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wipe(left)">
                                      <p:cBhvr>
                                        <p:cTn id="19" dur="500"/>
                                        <p:tgtEl>
                                          <p:spTgt spid="1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xEl>
                                              <p:pRg st="3" end="3"/>
                                            </p:txEl>
                                          </p:spTgt>
                                        </p:tgtEl>
                                        <p:attrNameLst>
                                          <p:attrName>style.visibility</p:attrName>
                                        </p:attrNameLst>
                                      </p:cBhvr>
                                      <p:to>
                                        <p:strVal val="visible"/>
                                      </p:to>
                                    </p:set>
                                    <p:animEffect transition="in" filter="wipe(left)">
                                      <p:cBhvr>
                                        <p:cTn id="24"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D9650-8096-4003-B611-DFEC56D3AEC4}"/>
              </a:ext>
            </a:extLst>
          </p:cNvPr>
          <p:cNvPicPr>
            <a:picLocks noChangeAspect="1"/>
          </p:cNvPicPr>
          <p:nvPr/>
        </p:nvPicPr>
        <p:blipFill>
          <a:blip r:embed="rId2"/>
          <a:stretch>
            <a:fillRect/>
          </a:stretch>
        </p:blipFill>
        <p:spPr>
          <a:xfrm>
            <a:off x="185129" y="365700"/>
            <a:ext cx="491706" cy="491706"/>
          </a:xfrm>
          <a:prstGeom prst="rect">
            <a:avLst/>
          </a:prstGeom>
        </p:spPr>
      </p:pic>
      <p:sp>
        <p:nvSpPr>
          <p:cNvPr id="4" name="Rectangle 3">
            <a:extLst>
              <a:ext uri="{FF2B5EF4-FFF2-40B4-BE49-F238E27FC236}">
                <a16:creationId xmlns:a16="http://schemas.microsoft.com/office/drawing/2014/main" id="{441B3222-2F04-4338-8C6C-FA726FCA9815}"/>
              </a:ext>
            </a:extLst>
          </p:cNvPr>
          <p:cNvSpPr/>
          <p:nvPr/>
        </p:nvSpPr>
        <p:spPr>
          <a:xfrm>
            <a:off x="316872" y="4585578"/>
            <a:ext cx="11821742" cy="2062103"/>
          </a:xfrm>
          <a:prstGeom prst="rect">
            <a:avLst/>
          </a:prstGeom>
          <a:solidFill>
            <a:schemeClr val="accent6">
              <a:lumMod val="20000"/>
              <a:lumOff val="80000"/>
            </a:schemeClr>
          </a:solidFill>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200" b="1" dirty="0" err="1"/>
              <a:t>Biến</a:t>
            </a:r>
            <a:r>
              <a:rPr lang="en-US" sz="3200" b="1" dirty="0"/>
              <a:t> </a:t>
            </a:r>
            <a:r>
              <a:rPr lang="en-US" sz="3200" b="1" dirty="0" err="1"/>
              <a:t>dị</a:t>
            </a:r>
            <a:r>
              <a:rPr lang="en-US" sz="3200" b="1" dirty="0"/>
              <a:t> </a:t>
            </a:r>
            <a:r>
              <a:rPr lang="en-US" sz="3200" b="1" dirty="0" err="1"/>
              <a:t>có</a:t>
            </a:r>
            <a:r>
              <a:rPr lang="en-US" sz="3200" b="1" dirty="0"/>
              <a:t> </a:t>
            </a:r>
            <a:r>
              <a:rPr lang="en-US" sz="3200" b="1" dirty="0" err="1"/>
              <a:t>vai</a:t>
            </a:r>
            <a:r>
              <a:rPr lang="en-US" sz="3200" b="1" dirty="0"/>
              <a:t> </a:t>
            </a:r>
            <a:r>
              <a:rPr lang="en-US" sz="3200" b="1" dirty="0" err="1"/>
              <a:t>trò</a:t>
            </a:r>
            <a:r>
              <a:rPr lang="en-US" sz="3200" b="1" dirty="0"/>
              <a:t> </a:t>
            </a:r>
            <a:r>
              <a:rPr lang="en-US" sz="3200" b="1" dirty="0" err="1"/>
              <a:t>quan</a:t>
            </a:r>
            <a:r>
              <a:rPr lang="en-US" sz="3200" b="1" dirty="0"/>
              <a:t> </a:t>
            </a:r>
            <a:r>
              <a:rPr lang="en-US" sz="3200" b="1" dirty="0" err="1"/>
              <a:t>trọng</a:t>
            </a:r>
            <a:r>
              <a:rPr lang="en-US" sz="3200" b="1" dirty="0"/>
              <a:t> </a:t>
            </a:r>
            <a:r>
              <a:rPr lang="en-US" sz="3200" b="1" dirty="0" err="1"/>
              <a:t>trong</a:t>
            </a:r>
            <a:r>
              <a:rPr lang="en-US" sz="3200" b="1" dirty="0"/>
              <a:t> </a:t>
            </a:r>
            <a:r>
              <a:rPr lang="en-US" sz="3200" b="1" dirty="0" err="1"/>
              <a:t>sự</a:t>
            </a:r>
            <a:r>
              <a:rPr lang="en-US" sz="3200" b="1" dirty="0"/>
              <a:t> </a:t>
            </a:r>
            <a:r>
              <a:rPr lang="en-US" sz="3200" b="1" dirty="0" err="1"/>
              <a:t>tiến</a:t>
            </a:r>
            <a:r>
              <a:rPr lang="en-US" sz="3200" b="1" dirty="0"/>
              <a:t> </a:t>
            </a:r>
            <a:r>
              <a:rPr lang="en-US" sz="3200" b="1" dirty="0" err="1"/>
              <a:t>hóa</a:t>
            </a:r>
            <a:r>
              <a:rPr lang="en-US" sz="3200" b="1" dirty="0"/>
              <a:t> </a:t>
            </a:r>
            <a:r>
              <a:rPr lang="en-US" sz="3200" b="1" dirty="0" err="1"/>
              <a:t>của</a:t>
            </a:r>
            <a:r>
              <a:rPr lang="en-US" sz="3200" b="1" dirty="0"/>
              <a:t> </a:t>
            </a:r>
            <a:r>
              <a:rPr lang="en-US" sz="3200" b="1" dirty="0" err="1"/>
              <a:t>thế</a:t>
            </a:r>
            <a:r>
              <a:rPr lang="en-US" sz="3200" b="1" dirty="0"/>
              <a:t> </a:t>
            </a:r>
            <a:r>
              <a:rPr lang="en-US" sz="3200" b="1" dirty="0" err="1"/>
              <a:t>giới</a:t>
            </a:r>
            <a:r>
              <a:rPr lang="en-US" sz="3200" b="1" dirty="0"/>
              <a:t> </a:t>
            </a:r>
            <a:r>
              <a:rPr lang="en-US" sz="3200" b="1" dirty="0" err="1"/>
              <a:t>sống</a:t>
            </a:r>
            <a:r>
              <a:rPr lang="en-US" sz="3200" b="1" dirty="0"/>
              <a:t>. </a:t>
            </a:r>
            <a:r>
              <a:rPr lang="en-US" sz="3200" b="1" dirty="0" err="1"/>
              <a:t>Chúng</a:t>
            </a:r>
            <a:r>
              <a:rPr lang="en-US" sz="3200" b="1" dirty="0"/>
              <a:t> </a:t>
            </a:r>
            <a:r>
              <a:rPr lang="en-US" sz="3200" b="1" dirty="0" err="1"/>
              <a:t>là</a:t>
            </a:r>
            <a:r>
              <a:rPr lang="en-US" sz="3200" b="1" dirty="0"/>
              <a:t> </a:t>
            </a:r>
            <a:r>
              <a:rPr lang="en-US" sz="3200" b="1" dirty="0" err="1"/>
              <a:t>nguồn</a:t>
            </a:r>
            <a:r>
              <a:rPr lang="en-US" sz="3200" b="1" dirty="0"/>
              <a:t> </a:t>
            </a:r>
            <a:r>
              <a:rPr lang="en-US" sz="3200" b="1" dirty="0" err="1"/>
              <a:t>nguyên</a:t>
            </a:r>
            <a:r>
              <a:rPr lang="en-US" sz="3200" b="1" dirty="0"/>
              <a:t> </a:t>
            </a:r>
            <a:r>
              <a:rPr lang="en-US" sz="3200" b="1" dirty="0" err="1"/>
              <a:t>liệu</a:t>
            </a:r>
            <a:r>
              <a:rPr lang="en-US" sz="3200" b="1" dirty="0"/>
              <a:t> </a:t>
            </a:r>
            <a:r>
              <a:rPr lang="en-US" sz="3200" b="1" dirty="0" err="1"/>
              <a:t>của</a:t>
            </a:r>
            <a:r>
              <a:rPr lang="en-US" sz="3200" b="1" dirty="0"/>
              <a:t> </a:t>
            </a:r>
            <a:r>
              <a:rPr lang="en-US" sz="3200" b="1" dirty="0" err="1"/>
              <a:t>tiến</a:t>
            </a:r>
            <a:r>
              <a:rPr lang="en-US" sz="3200" b="1" dirty="0"/>
              <a:t> </a:t>
            </a:r>
            <a:r>
              <a:rPr lang="en-US" sz="3200" b="1" dirty="0" err="1"/>
              <a:t>hoá</a:t>
            </a:r>
            <a:r>
              <a:rPr lang="en-US" sz="3200" b="1" dirty="0"/>
              <a:t>.</a:t>
            </a:r>
          </a:p>
          <a:p>
            <a:pPr algn="just"/>
            <a:r>
              <a:rPr lang="vi-VN" sz="3200" b="1" dirty="0">
                <a:latin typeface="Calibri" panose="020F0502020204030204" pitchFamily="34" charset="0"/>
                <a:ea typeface="Calibri" panose="020F0502020204030204" pitchFamily="34" charset="0"/>
                <a:cs typeface="Calibri" panose="020F0502020204030204" pitchFamily="34" charset="0"/>
              </a:rPr>
              <a:t>Ví dụ: Trong một quần thể bướm sống trong rừng</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bướm</a:t>
            </a:r>
            <a:r>
              <a:rPr lang="vi-VN" sz="3200" b="1" dirty="0">
                <a:latin typeface="Calibri" panose="020F0502020204030204" pitchFamily="34" charset="0"/>
                <a:ea typeface="Calibri" panose="020F0502020204030204" pitchFamily="34" charset="0"/>
                <a:cs typeface="Calibri" panose="020F0502020204030204" pitchFamily="34" charset="0"/>
              </a:rPr>
              <a:t> có màu cam rất dễ bị kẻ thù ăn tấn công.</a:t>
            </a:r>
          </a:p>
        </p:txBody>
      </p:sp>
      <p:grpSp>
        <p:nvGrpSpPr>
          <p:cNvPr id="5" name="Group 4">
            <a:extLst>
              <a:ext uri="{FF2B5EF4-FFF2-40B4-BE49-F238E27FC236}">
                <a16:creationId xmlns:a16="http://schemas.microsoft.com/office/drawing/2014/main" id="{A735AB8C-2F6A-4C74-A81E-5FB9D7312080}"/>
              </a:ext>
            </a:extLst>
          </p:cNvPr>
          <p:cNvGrpSpPr/>
          <p:nvPr/>
        </p:nvGrpSpPr>
        <p:grpSpPr>
          <a:xfrm>
            <a:off x="1438154" y="204686"/>
            <a:ext cx="9579178" cy="813735"/>
            <a:chOff x="565619" y="2848074"/>
            <a:chExt cx="5562129" cy="813735"/>
          </a:xfrm>
        </p:grpSpPr>
        <p:sp>
          <p:nvSpPr>
            <p:cNvPr id="6" name="Rectangle 5">
              <a:extLst>
                <a:ext uri="{FF2B5EF4-FFF2-40B4-BE49-F238E27FC236}">
                  <a16:creationId xmlns:a16="http://schemas.microsoft.com/office/drawing/2014/main" id="{28511463-F952-4C52-9FE8-1E4F7BC358C0}"/>
                </a:ext>
              </a:extLst>
            </p:cNvPr>
            <p:cNvSpPr/>
            <p:nvPr/>
          </p:nvSpPr>
          <p:spPr>
            <a:xfrm>
              <a:off x="565619" y="2848074"/>
              <a:ext cx="5562129" cy="813735"/>
            </a:xfrm>
            <a:prstGeom prst="rect">
              <a:avLst/>
            </a:prstGeom>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5E09B8EC-FD7A-4E63-AE6E-84D16D46C381}"/>
                </a:ext>
              </a:extLst>
            </p:cNvPr>
            <p:cNvSpPr txBox="1"/>
            <p:nvPr/>
          </p:nvSpPr>
          <p:spPr>
            <a:xfrm>
              <a:off x="565619" y="2848074"/>
              <a:ext cx="5562129" cy="813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5903" tIns="66040" rIns="66040" bIns="66040" numCol="1" spcCol="1270" anchor="ctr" anchorCtr="0">
              <a:noAutofit/>
            </a:bodyPr>
            <a:lstStyle/>
            <a:p>
              <a:pPr marL="0" lvl="0" indent="0" algn="l" defTabSz="1155700">
                <a:lnSpc>
                  <a:spcPct val="90000"/>
                </a:lnSpc>
                <a:spcBef>
                  <a:spcPct val="0"/>
                </a:spcBef>
                <a:spcAft>
                  <a:spcPct val="35000"/>
                </a:spcAft>
                <a:buNone/>
              </a:pPr>
              <a:r>
                <a:rPr lang="en-US" sz="4000" b="1" kern="1200" dirty="0"/>
                <a:t>3. </a:t>
              </a:r>
              <a:r>
                <a:rPr lang="en-US" sz="4000" b="1" kern="1200" dirty="0" err="1"/>
                <a:t>Thế</a:t>
              </a:r>
              <a:r>
                <a:rPr lang="en-US" sz="4000" b="1" kern="1200" dirty="0"/>
                <a:t> </a:t>
              </a:r>
              <a:r>
                <a:rPr lang="en-US" sz="4000" b="1" kern="1200" dirty="0" err="1"/>
                <a:t>giới</a:t>
              </a:r>
              <a:r>
                <a:rPr lang="en-US" sz="4000" b="1" kern="1200" dirty="0"/>
                <a:t> </a:t>
              </a:r>
              <a:r>
                <a:rPr lang="en-US" sz="4000" b="1" kern="1200" dirty="0" err="1"/>
                <a:t>sống</a:t>
              </a:r>
              <a:r>
                <a:rPr lang="en-US" sz="4000" b="1" kern="1200" dirty="0"/>
                <a:t> </a:t>
              </a:r>
              <a:r>
                <a:rPr lang="en-US" sz="4000" b="1" kern="1200" dirty="0" err="1"/>
                <a:t>liên</a:t>
              </a:r>
              <a:r>
                <a:rPr lang="en-US" sz="4000" b="1" kern="1200" dirty="0"/>
                <a:t> </a:t>
              </a:r>
              <a:r>
                <a:rPr lang="en-US" sz="4000" b="1" kern="1200" dirty="0" err="1"/>
                <a:t>tục</a:t>
              </a:r>
              <a:r>
                <a:rPr lang="en-US" sz="4000" b="1" kern="1200" dirty="0"/>
                <a:t> </a:t>
              </a:r>
              <a:r>
                <a:rPr lang="en-US" sz="4000" b="1" kern="1200" dirty="0" err="1"/>
                <a:t>tiến</a:t>
              </a:r>
              <a:r>
                <a:rPr lang="en-US" sz="4000" b="1" kern="1200" dirty="0"/>
                <a:t> </a:t>
              </a:r>
              <a:r>
                <a:rPr lang="en-US" sz="4000" b="1" kern="1200" dirty="0" err="1"/>
                <a:t>hóa</a:t>
              </a:r>
              <a:endParaRPr lang="en-US" sz="4000" b="1" kern="1200" dirty="0"/>
            </a:p>
          </p:txBody>
        </p:sp>
      </p:grpSp>
      <p:sp>
        <p:nvSpPr>
          <p:cNvPr id="3" name="Oval 2">
            <a:extLst>
              <a:ext uri="{FF2B5EF4-FFF2-40B4-BE49-F238E27FC236}">
                <a16:creationId xmlns:a16="http://schemas.microsoft.com/office/drawing/2014/main" id="{106C2F89-7953-45BB-8E11-09C7313C5DB9}"/>
              </a:ext>
            </a:extLst>
          </p:cNvPr>
          <p:cNvSpPr/>
          <p:nvPr/>
        </p:nvSpPr>
        <p:spPr>
          <a:xfrm>
            <a:off x="929570" y="102969"/>
            <a:ext cx="1017169" cy="1017169"/>
          </a:xfrm>
          <a:prstGeom prst="ellipse">
            <a:avLst/>
          </a:prstGeom>
          <a:blipFill rotWithShape="0">
            <a:blip r:embed="rId3"/>
            <a:srcRect/>
            <a:stretch>
              <a:fillRect l="-11000" r="-11000"/>
            </a:stretch>
          </a:blipFill>
        </p:spPr>
        <p:style>
          <a:lnRef idx="1">
            <a:schemeClr val="accent5">
              <a:hueOff val="-6758543"/>
              <a:satOff val="-17419"/>
              <a:lumOff val="-1176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C45CDAB9-3089-478F-8E04-3190CA5DD8A6}"/>
              </a:ext>
            </a:extLst>
          </p:cNvPr>
          <p:cNvSpPr txBox="1"/>
          <p:nvPr/>
        </p:nvSpPr>
        <p:spPr>
          <a:xfrm>
            <a:off x="416066" y="950016"/>
            <a:ext cx="11952735" cy="754694"/>
          </a:xfrm>
          <a:prstGeom prst="rect">
            <a:avLst/>
          </a:prstGeom>
          <a:noFill/>
        </p:spPr>
        <p:txBody>
          <a:bodyPr wrap="square" rtlCol="0">
            <a:spAutoFit/>
          </a:bodyPr>
          <a:lstStyle/>
          <a:p>
            <a:pPr>
              <a:lnSpc>
                <a:spcPct val="150000"/>
              </a:lnSpc>
            </a:pPr>
            <a:r>
              <a:rPr lang="en-US" sz="3200" b="1" dirty="0" err="1">
                <a:solidFill>
                  <a:srgbClr val="281DFB"/>
                </a:solidFill>
                <a:cs typeface="Arial" panose="020B0604020202020204" pitchFamily="34" charset="0"/>
              </a:rPr>
              <a:t>Sự</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phát</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sinh</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biến</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dị</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có</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vai</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trò</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gì</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trong</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sự</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tiến</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hóa</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của</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thế</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giới</a:t>
            </a:r>
            <a:r>
              <a:rPr lang="en-US" sz="3200" b="1" dirty="0">
                <a:solidFill>
                  <a:srgbClr val="281DFB"/>
                </a:solidFill>
                <a:cs typeface="Arial" panose="020B0604020202020204" pitchFamily="34" charset="0"/>
              </a:rPr>
              <a:t> </a:t>
            </a:r>
            <a:r>
              <a:rPr lang="en-US" sz="3200" b="1" dirty="0" err="1">
                <a:solidFill>
                  <a:srgbClr val="281DFB"/>
                </a:solidFill>
                <a:cs typeface="Arial" panose="020B0604020202020204" pitchFamily="34" charset="0"/>
              </a:rPr>
              <a:t>sống</a:t>
            </a:r>
            <a:r>
              <a:rPr lang="en-US" sz="3200" b="1" dirty="0">
                <a:solidFill>
                  <a:srgbClr val="281DFB"/>
                </a:solidFill>
                <a:cs typeface="Arial" panose="020B0604020202020204" pitchFamily="34" charset="0"/>
              </a:rPr>
              <a:t> ?</a:t>
            </a:r>
          </a:p>
        </p:txBody>
      </p:sp>
      <p:pic>
        <p:nvPicPr>
          <p:cNvPr id="9" name="Picture 8">
            <a:extLst>
              <a:ext uri="{FF2B5EF4-FFF2-40B4-BE49-F238E27FC236}">
                <a16:creationId xmlns:a16="http://schemas.microsoft.com/office/drawing/2014/main" id="{D1844B6D-46D4-463E-8FE5-72EBEA55FDF4}"/>
              </a:ext>
            </a:extLst>
          </p:cNvPr>
          <p:cNvPicPr>
            <a:picLocks noChangeAspect="1"/>
          </p:cNvPicPr>
          <p:nvPr/>
        </p:nvPicPr>
        <p:blipFill>
          <a:blip r:embed="rId4"/>
          <a:stretch>
            <a:fillRect/>
          </a:stretch>
        </p:blipFill>
        <p:spPr>
          <a:xfrm>
            <a:off x="7149050" y="1621792"/>
            <a:ext cx="2184039" cy="2821512"/>
          </a:xfrm>
          <a:prstGeom prst="rect">
            <a:avLst/>
          </a:prstGeom>
        </p:spPr>
      </p:pic>
      <p:pic>
        <p:nvPicPr>
          <p:cNvPr id="12" name="Picture 11">
            <a:extLst>
              <a:ext uri="{FF2B5EF4-FFF2-40B4-BE49-F238E27FC236}">
                <a16:creationId xmlns:a16="http://schemas.microsoft.com/office/drawing/2014/main" id="{470E9062-3E79-4155-84B6-33AA8317C872}"/>
              </a:ext>
            </a:extLst>
          </p:cNvPr>
          <p:cNvPicPr>
            <a:picLocks noChangeAspect="1"/>
          </p:cNvPicPr>
          <p:nvPr/>
        </p:nvPicPr>
        <p:blipFill>
          <a:blip r:embed="rId5"/>
          <a:stretch>
            <a:fillRect/>
          </a:stretch>
        </p:blipFill>
        <p:spPr>
          <a:xfrm>
            <a:off x="2731625" y="1670312"/>
            <a:ext cx="3873414" cy="2724472"/>
          </a:xfrm>
          <a:prstGeom prst="rect">
            <a:avLst/>
          </a:prstGeom>
        </p:spPr>
      </p:pic>
      <p:sp>
        <p:nvSpPr>
          <p:cNvPr id="13" name="Slide Number Placeholder 12">
            <a:extLst>
              <a:ext uri="{FF2B5EF4-FFF2-40B4-BE49-F238E27FC236}">
                <a16:creationId xmlns:a16="http://schemas.microsoft.com/office/drawing/2014/main" id="{553ED323-855E-48CA-9109-CAFEBF47B5F1}"/>
              </a:ext>
            </a:extLst>
          </p:cNvPr>
          <p:cNvSpPr>
            <a:spLocks noGrp="1"/>
          </p:cNvSpPr>
          <p:nvPr>
            <p:ph type="sldNum" sz="quarter" idx="12"/>
          </p:nvPr>
        </p:nvSpPr>
        <p:spPr/>
        <p:txBody>
          <a:bodyPr/>
          <a:lstStyle/>
          <a:p>
            <a:fld id="{EFD8FD40-0B46-44C2-9CA4-BDDC84759525}" type="slidenum">
              <a:rPr lang="en-US" smtClean="0"/>
              <a:t>22</a:t>
            </a:fld>
            <a:endParaRPr lang="en-US"/>
          </a:p>
        </p:txBody>
      </p:sp>
    </p:spTree>
    <p:extLst>
      <p:ext uri="{BB962C8B-B14F-4D97-AF65-F5344CB8AC3E}">
        <p14:creationId xmlns:p14="http://schemas.microsoft.com/office/powerpoint/2010/main" val="169195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D9650-8096-4003-B611-DFEC56D3AEC4}"/>
              </a:ext>
            </a:extLst>
          </p:cNvPr>
          <p:cNvPicPr>
            <a:picLocks noChangeAspect="1"/>
          </p:cNvPicPr>
          <p:nvPr/>
        </p:nvPicPr>
        <p:blipFill>
          <a:blip r:embed="rId2"/>
          <a:stretch>
            <a:fillRect/>
          </a:stretch>
        </p:blipFill>
        <p:spPr>
          <a:xfrm>
            <a:off x="183572" y="526715"/>
            <a:ext cx="491706" cy="491706"/>
          </a:xfrm>
          <a:prstGeom prst="rect">
            <a:avLst/>
          </a:prstGeom>
        </p:spPr>
      </p:pic>
      <p:sp>
        <p:nvSpPr>
          <p:cNvPr id="4" name="Rectangle 3">
            <a:extLst>
              <a:ext uri="{FF2B5EF4-FFF2-40B4-BE49-F238E27FC236}">
                <a16:creationId xmlns:a16="http://schemas.microsoft.com/office/drawing/2014/main" id="{441B3222-2F04-4338-8C6C-FA726FCA9815}"/>
              </a:ext>
            </a:extLst>
          </p:cNvPr>
          <p:cNvSpPr/>
          <p:nvPr/>
        </p:nvSpPr>
        <p:spPr>
          <a:xfrm>
            <a:off x="185129" y="4688802"/>
            <a:ext cx="11821742" cy="1964512"/>
          </a:xfrm>
          <a:prstGeom prst="rect">
            <a:avLst/>
          </a:prstGeom>
          <a:solidFill>
            <a:schemeClr val="accent6">
              <a:lumMod val="20000"/>
              <a:lumOff val="80000"/>
            </a:schemeClr>
          </a:solidFill>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vi-VN" sz="2800" b="1" dirty="0">
                <a:solidFill>
                  <a:schemeClr val="tx1"/>
                </a:solidFill>
                <a:latin typeface="Calibri" panose="020F0502020204030204" pitchFamily="34" charset="0"/>
                <a:ea typeface="Calibri" panose="020F0502020204030204" pitchFamily="34" charset="0"/>
                <a:cs typeface="Calibri" panose="020F0502020204030204" pitchFamily="34" charset="0"/>
              </a:rPr>
              <a:t> Ví dụ sự đa dạng về loài: Ước tính số lượng loài của Trái Đất dao động từ 10 đến 14 triệu loài, mỗi loài có những đặc điểm nhận dạng, màu sắc, kích thước, tập tính,… khác nhau. </a:t>
            </a:r>
          </a:p>
        </p:txBody>
      </p:sp>
      <p:grpSp>
        <p:nvGrpSpPr>
          <p:cNvPr id="5" name="Group 4">
            <a:extLst>
              <a:ext uri="{FF2B5EF4-FFF2-40B4-BE49-F238E27FC236}">
                <a16:creationId xmlns:a16="http://schemas.microsoft.com/office/drawing/2014/main" id="{A735AB8C-2F6A-4C74-A81E-5FB9D7312080}"/>
              </a:ext>
            </a:extLst>
          </p:cNvPr>
          <p:cNvGrpSpPr/>
          <p:nvPr/>
        </p:nvGrpSpPr>
        <p:grpSpPr>
          <a:xfrm>
            <a:off x="1438154" y="204686"/>
            <a:ext cx="9579178" cy="813735"/>
            <a:chOff x="565619" y="2848074"/>
            <a:chExt cx="5562129" cy="813735"/>
          </a:xfrm>
        </p:grpSpPr>
        <p:sp>
          <p:nvSpPr>
            <p:cNvPr id="6" name="Rectangle 5">
              <a:extLst>
                <a:ext uri="{FF2B5EF4-FFF2-40B4-BE49-F238E27FC236}">
                  <a16:creationId xmlns:a16="http://schemas.microsoft.com/office/drawing/2014/main" id="{28511463-F952-4C52-9FE8-1E4F7BC358C0}"/>
                </a:ext>
              </a:extLst>
            </p:cNvPr>
            <p:cNvSpPr/>
            <p:nvPr/>
          </p:nvSpPr>
          <p:spPr>
            <a:xfrm>
              <a:off x="565619" y="2848074"/>
              <a:ext cx="5562129" cy="813735"/>
            </a:xfrm>
            <a:prstGeom prst="rect">
              <a:avLst/>
            </a:prstGeom>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5E09B8EC-FD7A-4E63-AE6E-84D16D46C381}"/>
                </a:ext>
              </a:extLst>
            </p:cNvPr>
            <p:cNvSpPr txBox="1"/>
            <p:nvPr/>
          </p:nvSpPr>
          <p:spPr>
            <a:xfrm>
              <a:off x="565619" y="2848074"/>
              <a:ext cx="5562129" cy="8137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5903" tIns="66040" rIns="66040" bIns="66040" numCol="1" spcCol="1270" anchor="ctr" anchorCtr="0">
              <a:noAutofit/>
            </a:bodyPr>
            <a:lstStyle/>
            <a:p>
              <a:pPr marL="0" lvl="0" indent="0" algn="l" defTabSz="1155700">
                <a:lnSpc>
                  <a:spcPct val="90000"/>
                </a:lnSpc>
                <a:spcBef>
                  <a:spcPct val="0"/>
                </a:spcBef>
                <a:spcAft>
                  <a:spcPct val="35000"/>
                </a:spcAft>
                <a:buNone/>
              </a:pPr>
              <a:r>
                <a:rPr lang="en-US" sz="4000" b="1" kern="1200" dirty="0"/>
                <a:t>3. </a:t>
              </a:r>
              <a:r>
                <a:rPr lang="en-US" sz="4000" b="1" kern="1200" dirty="0" err="1"/>
                <a:t>Thế</a:t>
              </a:r>
              <a:r>
                <a:rPr lang="en-US" sz="4000" b="1" kern="1200" dirty="0"/>
                <a:t> </a:t>
              </a:r>
              <a:r>
                <a:rPr lang="en-US" sz="4000" b="1" kern="1200" dirty="0" err="1"/>
                <a:t>giới</a:t>
              </a:r>
              <a:r>
                <a:rPr lang="en-US" sz="4000" b="1" kern="1200" dirty="0"/>
                <a:t> </a:t>
              </a:r>
              <a:r>
                <a:rPr lang="en-US" sz="4000" b="1" kern="1200" dirty="0" err="1"/>
                <a:t>sống</a:t>
              </a:r>
              <a:r>
                <a:rPr lang="en-US" sz="4000" b="1" kern="1200" dirty="0"/>
                <a:t> </a:t>
              </a:r>
              <a:r>
                <a:rPr lang="en-US" sz="4000" b="1" kern="1200" dirty="0" err="1"/>
                <a:t>liên</a:t>
              </a:r>
              <a:r>
                <a:rPr lang="en-US" sz="4000" b="1" kern="1200" dirty="0"/>
                <a:t> </a:t>
              </a:r>
              <a:r>
                <a:rPr lang="en-US" sz="4000" b="1" kern="1200" dirty="0" err="1"/>
                <a:t>tục</a:t>
              </a:r>
              <a:r>
                <a:rPr lang="en-US" sz="4000" b="1" kern="1200" dirty="0"/>
                <a:t> </a:t>
              </a:r>
              <a:r>
                <a:rPr lang="en-US" sz="4000" b="1" kern="1200" dirty="0" err="1"/>
                <a:t>tiến</a:t>
              </a:r>
              <a:r>
                <a:rPr lang="en-US" sz="4000" b="1" kern="1200" dirty="0"/>
                <a:t> </a:t>
              </a:r>
              <a:r>
                <a:rPr lang="en-US" sz="4000" b="1" kern="1200" dirty="0" err="1"/>
                <a:t>hóa</a:t>
              </a:r>
              <a:endParaRPr lang="en-US" sz="4000" b="1" kern="1200" dirty="0"/>
            </a:p>
          </p:txBody>
        </p:sp>
      </p:grpSp>
      <p:sp>
        <p:nvSpPr>
          <p:cNvPr id="3" name="Oval 2">
            <a:extLst>
              <a:ext uri="{FF2B5EF4-FFF2-40B4-BE49-F238E27FC236}">
                <a16:creationId xmlns:a16="http://schemas.microsoft.com/office/drawing/2014/main" id="{106C2F89-7953-45BB-8E11-09C7313C5DB9}"/>
              </a:ext>
            </a:extLst>
          </p:cNvPr>
          <p:cNvSpPr/>
          <p:nvPr/>
        </p:nvSpPr>
        <p:spPr>
          <a:xfrm>
            <a:off x="929570" y="102969"/>
            <a:ext cx="1017169" cy="1017169"/>
          </a:xfrm>
          <a:prstGeom prst="ellipse">
            <a:avLst/>
          </a:prstGeom>
          <a:blipFill rotWithShape="0">
            <a:blip r:embed="rId3"/>
            <a:srcRect/>
            <a:stretch>
              <a:fillRect l="-11000" r="-11000"/>
            </a:stretch>
          </a:blipFill>
        </p:spPr>
        <p:style>
          <a:lnRef idx="1">
            <a:schemeClr val="accent5">
              <a:hueOff val="-6758543"/>
              <a:satOff val="-17419"/>
              <a:lumOff val="-1176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C45CDAB9-3089-478F-8E04-3190CA5DD8A6}"/>
              </a:ext>
            </a:extLst>
          </p:cNvPr>
          <p:cNvSpPr txBox="1"/>
          <p:nvPr/>
        </p:nvSpPr>
        <p:spPr>
          <a:xfrm>
            <a:off x="-91386" y="798129"/>
            <a:ext cx="12638257" cy="754694"/>
          </a:xfrm>
          <a:prstGeom prst="rect">
            <a:avLst/>
          </a:prstGeom>
          <a:noFill/>
        </p:spPr>
        <p:txBody>
          <a:bodyPr wrap="square" rtlCol="0">
            <a:spAutoFit/>
          </a:bodyPr>
          <a:lstStyle/>
          <a:p>
            <a:pPr>
              <a:lnSpc>
                <a:spcPct val="150000"/>
              </a:lnSpc>
            </a:pPr>
            <a:r>
              <a:rPr lang="en-US" sz="3200" dirty="0" err="1">
                <a:solidFill>
                  <a:srgbClr val="281DFB"/>
                </a:solidFill>
                <a:cs typeface="Arial" panose="020B0604020202020204" pitchFamily="34" charset="0"/>
              </a:rPr>
              <a:t>Chứng</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minh</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rằng</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thế</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giới</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sống</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vừa</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có</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tính</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đa</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dạng</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vừa</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có</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tính</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thống</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nhất</a:t>
            </a:r>
            <a:r>
              <a:rPr lang="en-US" sz="3200" dirty="0">
                <a:solidFill>
                  <a:srgbClr val="281DFB"/>
                </a:solidFill>
                <a:cs typeface="Arial" panose="020B0604020202020204" pitchFamily="34" charset="0"/>
              </a:rPr>
              <a:t> </a:t>
            </a:r>
          </a:p>
        </p:txBody>
      </p:sp>
      <p:pic>
        <p:nvPicPr>
          <p:cNvPr id="10" name="Picture 9">
            <a:extLst>
              <a:ext uri="{FF2B5EF4-FFF2-40B4-BE49-F238E27FC236}">
                <a16:creationId xmlns:a16="http://schemas.microsoft.com/office/drawing/2014/main" id="{7DF66EC2-54DC-4F5B-8B17-34E6C301D9C4}"/>
              </a:ext>
            </a:extLst>
          </p:cNvPr>
          <p:cNvPicPr>
            <a:picLocks noChangeAspect="1"/>
          </p:cNvPicPr>
          <p:nvPr/>
        </p:nvPicPr>
        <p:blipFill>
          <a:blip r:embed="rId4"/>
          <a:stretch>
            <a:fillRect/>
          </a:stretch>
        </p:blipFill>
        <p:spPr>
          <a:xfrm>
            <a:off x="7288897" y="1557780"/>
            <a:ext cx="4217581" cy="2995827"/>
          </a:xfrm>
          <a:prstGeom prst="rect">
            <a:avLst/>
          </a:prstGeom>
        </p:spPr>
      </p:pic>
      <p:pic>
        <p:nvPicPr>
          <p:cNvPr id="12" name="Picture 11">
            <a:extLst>
              <a:ext uri="{FF2B5EF4-FFF2-40B4-BE49-F238E27FC236}">
                <a16:creationId xmlns:a16="http://schemas.microsoft.com/office/drawing/2014/main" id="{534A06F8-9199-40EA-90E8-4A890F99B0C1}"/>
              </a:ext>
            </a:extLst>
          </p:cNvPr>
          <p:cNvPicPr>
            <a:picLocks noChangeAspect="1"/>
          </p:cNvPicPr>
          <p:nvPr/>
        </p:nvPicPr>
        <p:blipFill>
          <a:blip r:embed="rId5"/>
          <a:stretch>
            <a:fillRect/>
          </a:stretch>
        </p:blipFill>
        <p:spPr>
          <a:xfrm>
            <a:off x="824615" y="1452372"/>
            <a:ext cx="5837274" cy="3236430"/>
          </a:xfrm>
          <a:prstGeom prst="rect">
            <a:avLst/>
          </a:prstGeom>
        </p:spPr>
      </p:pic>
      <p:sp>
        <p:nvSpPr>
          <p:cNvPr id="13" name="Slide Number Placeholder 12">
            <a:extLst>
              <a:ext uri="{FF2B5EF4-FFF2-40B4-BE49-F238E27FC236}">
                <a16:creationId xmlns:a16="http://schemas.microsoft.com/office/drawing/2014/main" id="{04029966-939B-42F9-85D5-4EB4F56EB6BD}"/>
              </a:ext>
            </a:extLst>
          </p:cNvPr>
          <p:cNvSpPr>
            <a:spLocks noGrp="1"/>
          </p:cNvSpPr>
          <p:nvPr>
            <p:ph type="sldNum" sz="quarter" idx="12"/>
          </p:nvPr>
        </p:nvSpPr>
        <p:spPr/>
        <p:txBody>
          <a:bodyPr/>
          <a:lstStyle/>
          <a:p>
            <a:fld id="{EFD8FD40-0B46-44C2-9CA4-BDDC84759525}" type="slidenum">
              <a:rPr lang="en-US" smtClean="0"/>
              <a:t>23</a:t>
            </a:fld>
            <a:endParaRPr lang="en-US"/>
          </a:p>
        </p:txBody>
      </p:sp>
    </p:spTree>
    <p:extLst>
      <p:ext uri="{BB962C8B-B14F-4D97-AF65-F5344CB8AC3E}">
        <p14:creationId xmlns:p14="http://schemas.microsoft.com/office/powerpoint/2010/main" val="37518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439B3F-9A51-4B54-9BE8-4AE23314795B}"/>
              </a:ext>
            </a:extLst>
          </p:cNvPr>
          <p:cNvSpPr>
            <a:spLocks noGrp="1"/>
          </p:cNvSpPr>
          <p:nvPr>
            <p:ph type="sldNum" sz="quarter" idx="12"/>
          </p:nvPr>
        </p:nvSpPr>
        <p:spPr/>
        <p:txBody>
          <a:bodyPr/>
          <a:lstStyle/>
          <a:p>
            <a:fld id="{EFD8FD40-0B46-44C2-9CA4-BDDC84759525}" type="slidenum">
              <a:rPr lang="en-US" smtClean="0"/>
              <a:t>24</a:t>
            </a:fld>
            <a:endParaRPr lang="en-US"/>
          </a:p>
        </p:txBody>
      </p:sp>
      <p:sp>
        <p:nvSpPr>
          <p:cNvPr id="3" name="Rectangle: Rounded Corners 2">
            <a:extLst>
              <a:ext uri="{FF2B5EF4-FFF2-40B4-BE49-F238E27FC236}">
                <a16:creationId xmlns:a16="http://schemas.microsoft.com/office/drawing/2014/main" id="{E4674CB9-2261-4A8D-84DC-1FF669332CA3}"/>
              </a:ext>
            </a:extLst>
          </p:cNvPr>
          <p:cNvSpPr/>
          <p:nvPr/>
        </p:nvSpPr>
        <p:spPr>
          <a:xfrm>
            <a:off x="91441" y="47625"/>
            <a:ext cx="12214399" cy="60007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cs typeface="Arial" panose="020B0604020202020204" pitchFamily="34" charset="0"/>
              </a:rPr>
              <a:t>LUYỆN TẬP TRẮC NGHIỆM NHIỀU LỰA CHỌN</a:t>
            </a:r>
          </a:p>
        </p:txBody>
      </p:sp>
      <p:sp>
        <p:nvSpPr>
          <p:cNvPr id="4" name="Rectangle 3">
            <a:extLst>
              <a:ext uri="{FF2B5EF4-FFF2-40B4-BE49-F238E27FC236}">
                <a16:creationId xmlns:a16="http://schemas.microsoft.com/office/drawing/2014/main" id="{A7EE9F29-8EF5-47D1-AC9A-4B202C6105E6}"/>
              </a:ext>
            </a:extLst>
          </p:cNvPr>
          <p:cNvSpPr/>
          <p:nvPr/>
        </p:nvSpPr>
        <p:spPr>
          <a:xfrm>
            <a:off x="45720" y="1093371"/>
            <a:ext cx="12100559" cy="5262979"/>
          </a:xfrm>
          <a:prstGeom prst="rect">
            <a:avLst/>
          </a:prstGeom>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t>Câu 1: </a:t>
            </a:r>
            <a:r>
              <a:rPr lang="vi-VN" sz="2800" dirty="0"/>
              <a:t>Cấp độ tổ chức sống nào trong những cấp độ sau là cấp độ nhỏ nhất?</a:t>
            </a:r>
          </a:p>
          <a:p>
            <a:pPr marL="514350" indent="-514350">
              <a:buAutoNum type="alphaUcPeriod"/>
            </a:pPr>
            <a:r>
              <a:rPr lang="vi-VN" sz="2800" dirty="0"/>
              <a:t>Quần thể. 	B. Quần xã – Hệ sinh thái.	C. Sinh quyển.  </a:t>
            </a:r>
            <a:r>
              <a:rPr lang="en-US" sz="2800" dirty="0"/>
              <a:t> </a:t>
            </a:r>
            <a:r>
              <a:rPr lang="vi-VN" sz="2800" dirty="0"/>
              <a:t>D. Cơ thể.</a:t>
            </a:r>
            <a:endParaRPr lang="en-US" sz="2800" dirty="0"/>
          </a:p>
          <a:p>
            <a:endParaRPr lang="vi-VN" sz="2800" dirty="0"/>
          </a:p>
          <a:p>
            <a:r>
              <a:rPr lang="vi-VN" sz="2800" b="1" dirty="0"/>
              <a:t>Câu 2: </a:t>
            </a:r>
            <a:r>
              <a:rPr lang="vi-VN" sz="2800" dirty="0"/>
              <a:t>Cấp độ tổ chức sống nào có vai trò là đơn vị cấu tạo và chức năng cơ sở của mọi sinh vật?</a:t>
            </a:r>
          </a:p>
          <a:p>
            <a:pPr marL="514350" indent="-514350">
              <a:buAutoNum type="alphaUcPeriod"/>
            </a:pPr>
            <a:r>
              <a:rPr lang="vi-VN" sz="2800" dirty="0"/>
              <a:t>Mô. 		B. Tế bào.		 C. Cơ quan.		  D. Cơ thể. </a:t>
            </a:r>
            <a:endParaRPr lang="en-US" sz="2800" dirty="0"/>
          </a:p>
          <a:p>
            <a:endParaRPr lang="vi-VN" sz="2800" dirty="0"/>
          </a:p>
          <a:p>
            <a:r>
              <a:rPr lang="vi-VN" sz="2800" b="1" dirty="0"/>
              <a:t>Câu 3: </a:t>
            </a:r>
            <a:r>
              <a:rPr lang="vi-VN" sz="2800" dirty="0"/>
              <a:t>Đàn voi sống trong một khu rừng thuộc cấp độ tổ chức sống nào dưới đây?</a:t>
            </a:r>
          </a:p>
          <a:p>
            <a:r>
              <a:rPr lang="vi-VN" sz="2800" dirty="0"/>
              <a:t>A. Cá thể.					B. Quần thể.		</a:t>
            </a:r>
          </a:p>
          <a:p>
            <a:r>
              <a:rPr lang="vi-VN" sz="2800" dirty="0"/>
              <a:t>C. Quần xã – Hệ sinh thái. 		D. Sinh quyển.</a:t>
            </a:r>
          </a:p>
        </p:txBody>
      </p:sp>
    </p:spTree>
    <p:extLst>
      <p:ext uri="{BB962C8B-B14F-4D97-AF65-F5344CB8AC3E}">
        <p14:creationId xmlns:p14="http://schemas.microsoft.com/office/powerpoint/2010/main" val="261826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left)">
                                      <p:cBhvr>
                                        <p:cTn id="9" dur="500"/>
                                        <p:tgtEl>
                                          <p:spTgt spid="4">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left)">
                                      <p:cBhvr>
                                        <p:cTn id="15" dur="500"/>
                                        <p:tgtEl>
                                          <p:spTgt spid="4">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left)">
                                      <p:cBhvr>
                                        <p:cTn id="18" dur="500"/>
                                        <p:tgtEl>
                                          <p:spTgt spid="4">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wipe(left)">
                                      <p:cBhvr>
                                        <p:cTn id="21" dur="500"/>
                                        <p:tgtEl>
                                          <p:spTgt spid="4">
                                            <p:txEl>
                                              <p:pRg st="6" end="6"/>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wipe(left)">
                                      <p:cBhvr>
                                        <p:cTn id="24" dur="500"/>
                                        <p:tgtEl>
                                          <p:spTgt spid="4">
                                            <p:txEl>
                                              <p:pRg st="7" end="7"/>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wipe(left)">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439B3F-9A51-4B54-9BE8-4AE23314795B}"/>
              </a:ext>
            </a:extLst>
          </p:cNvPr>
          <p:cNvSpPr>
            <a:spLocks noGrp="1"/>
          </p:cNvSpPr>
          <p:nvPr>
            <p:ph type="sldNum" sz="quarter" idx="12"/>
          </p:nvPr>
        </p:nvSpPr>
        <p:spPr/>
        <p:txBody>
          <a:bodyPr/>
          <a:lstStyle/>
          <a:p>
            <a:fld id="{EFD8FD40-0B46-44C2-9CA4-BDDC84759525}" type="slidenum">
              <a:rPr lang="en-US" smtClean="0"/>
              <a:t>25</a:t>
            </a:fld>
            <a:endParaRPr lang="en-US"/>
          </a:p>
        </p:txBody>
      </p:sp>
      <p:sp>
        <p:nvSpPr>
          <p:cNvPr id="3" name="Rectangle: Rounded Corners 2">
            <a:extLst>
              <a:ext uri="{FF2B5EF4-FFF2-40B4-BE49-F238E27FC236}">
                <a16:creationId xmlns:a16="http://schemas.microsoft.com/office/drawing/2014/main" id="{E4674CB9-2261-4A8D-84DC-1FF669332CA3}"/>
              </a:ext>
            </a:extLst>
          </p:cNvPr>
          <p:cNvSpPr/>
          <p:nvPr/>
        </p:nvSpPr>
        <p:spPr>
          <a:xfrm>
            <a:off x="91441" y="47625"/>
            <a:ext cx="12214399" cy="60007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cs typeface="Arial" panose="020B0604020202020204" pitchFamily="34" charset="0"/>
              </a:rPr>
              <a:t>LUYỆN TẬP TRẮC NGHIỆM NHIỀU LỰA CHỌN</a:t>
            </a:r>
          </a:p>
        </p:txBody>
      </p:sp>
      <p:sp>
        <p:nvSpPr>
          <p:cNvPr id="4" name="Rectangle 3">
            <a:extLst>
              <a:ext uri="{FF2B5EF4-FFF2-40B4-BE49-F238E27FC236}">
                <a16:creationId xmlns:a16="http://schemas.microsoft.com/office/drawing/2014/main" id="{A7EE9F29-8EF5-47D1-AC9A-4B202C6105E6}"/>
              </a:ext>
            </a:extLst>
          </p:cNvPr>
          <p:cNvSpPr/>
          <p:nvPr/>
        </p:nvSpPr>
        <p:spPr>
          <a:xfrm>
            <a:off x="45720" y="1093371"/>
            <a:ext cx="12100559" cy="5262979"/>
          </a:xfrm>
          <a:prstGeom prst="rect">
            <a:avLst/>
          </a:prstGeom>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t>Câu 1: </a:t>
            </a:r>
            <a:r>
              <a:rPr lang="vi-VN" sz="2800" dirty="0"/>
              <a:t>Cấp độ tổ chức sống nào trong những cấp độ sau là cấp độ nhỏ nhất?</a:t>
            </a:r>
          </a:p>
          <a:p>
            <a:pPr marL="514350" indent="-514350">
              <a:buAutoNum type="alphaUcPeriod"/>
            </a:pPr>
            <a:r>
              <a:rPr lang="vi-VN" sz="2800" dirty="0"/>
              <a:t>Quần thể. 	B. Quần xã – Hệ sinh thái.	C. Sinh quyển.  </a:t>
            </a:r>
            <a:r>
              <a:rPr lang="en-US" sz="2800" dirty="0"/>
              <a:t> </a:t>
            </a:r>
            <a:r>
              <a:rPr lang="vi-VN" sz="2800" dirty="0">
                <a:solidFill>
                  <a:srgbClr val="FF0000"/>
                </a:solidFill>
              </a:rPr>
              <a:t>D. Cơ thể.</a:t>
            </a:r>
            <a:endParaRPr lang="en-US" sz="2800" dirty="0">
              <a:solidFill>
                <a:srgbClr val="FF0000"/>
              </a:solidFill>
            </a:endParaRPr>
          </a:p>
          <a:p>
            <a:endParaRPr lang="vi-VN" sz="2800" dirty="0"/>
          </a:p>
          <a:p>
            <a:r>
              <a:rPr lang="vi-VN" sz="2800" b="1" dirty="0"/>
              <a:t>Câu 2: </a:t>
            </a:r>
            <a:r>
              <a:rPr lang="vi-VN" sz="2800" dirty="0"/>
              <a:t>Cấp độ tổ chức sống nào có vai trò là đơn vị cấu tạo và chức năng cơ sở của mọi sinh vật?</a:t>
            </a:r>
          </a:p>
          <a:p>
            <a:pPr marL="514350" indent="-514350">
              <a:buAutoNum type="alphaUcPeriod"/>
            </a:pPr>
            <a:r>
              <a:rPr lang="vi-VN" sz="2800" dirty="0"/>
              <a:t>Mô. 		</a:t>
            </a:r>
            <a:r>
              <a:rPr lang="vi-VN" sz="2800" dirty="0">
                <a:solidFill>
                  <a:srgbClr val="FF0000"/>
                </a:solidFill>
              </a:rPr>
              <a:t>B. Tế bào.</a:t>
            </a:r>
            <a:r>
              <a:rPr lang="vi-VN" sz="2800" dirty="0"/>
              <a:t>		 C. Cơ quan.		  D. Cơ thể. </a:t>
            </a:r>
            <a:endParaRPr lang="en-US" sz="2800" dirty="0"/>
          </a:p>
          <a:p>
            <a:endParaRPr lang="vi-VN" sz="2800" dirty="0"/>
          </a:p>
          <a:p>
            <a:r>
              <a:rPr lang="vi-VN" sz="2800" b="1" dirty="0"/>
              <a:t>Câu 3: </a:t>
            </a:r>
            <a:r>
              <a:rPr lang="vi-VN" sz="2800" dirty="0"/>
              <a:t>Đàn voi sống trong một khu rừng thuộc cấp độ tổ chức sống nào dưới đây?</a:t>
            </a:r>
          </a:p>
          <a:p>
            <a:r>
              <a:rPr lang="vi-VN" sz="2800" dirty="0"/>
              <a:t>A. Cá thể.					</a:t>
            </a:r>
            <a:r>
              <a:rPr lang="vi-VN" sz="2800" dirty="0">
                <a:solidFill>
                  <a:srgbClr val="FF0000"/>
                </a:solidFill>
              </a:rPr>
              <a:t>B. Quần thể.</a:t>
            </a:r>
            <a:r>
              <a:rPr lang="vi-VN" sz="2800" dirty="0"/>
              <a:t>		</a:t>
            </a:r>
          </a:p>
          <a:p>
            <a:r>
              <a:rPr lang="vi-VN" sz="2800" dirty="0"/>
              <a:t>C. Quần xã – Hệ sinh thái. 		D. Sinh quyển.</a:t>
            </a:r>
          </a:p>
        </p:txBody>
      </p:sp>
    </p:spTree>
    <p:extLst>
      <p:ext uri="{BB962C8B-B14F-4D97-AF65-F5344CB8AC3E}">
        <p14:creationId xmlns:p14="http://schemas.microsoft.com/office/powerpoint/2010/main" val="38069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left)">
                                      <p:cBhvr>
                                        <p:cTn id="9" dur="500"/>
                                        <p:tgtEl>
                                          <p:spTgt spid="4">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left)">
                                      <p:cBhvr>
                                        <p:cTn id="15" dur="500"/>
                                        <p:tgtEl>
                                          <p:spTgt spid="4">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left)">
                                      <p:cBhvr>
                                        <p:cTn id="18" dur="500"/>
                                        <p:tgtEl>
                                          <p:spTgt spid="4">
                                            <p:txEl>
                                              <p:pRg st="4" end="4"/>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wipe(left)">
                                      <p:cBhvr>
                                        <p:cTn id="21" dur="500"/>
                                        <p:tgtEl>
                                          <p:spTgt spid="4">
                                            <p:txEl>
                                              <p:pRg st="6" end="6"/>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wipe(left)">
                                      <p:cBhvr>
                                        <p:cTn id="24" dur="500"/>
                                        <p:tgtEl>
                                          <p:spTgt spid="4">
                                            <p:txEl>
                                              <p:pRg st="7" end="7"/>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wipe(left)">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787095-AFDE-4B51-8142-C53D73500FB5}"/>
              </a:ext>
            </a:extLst>
          </p:cNvPr>
          <p:cNvSpPr>
            <a:spLocks noGrp="1"/>
          </p:cNvSpPr>
          <p:nvPr>
            <p:ph type="sldNum" sz="quarter" idx="12"/>
          </p:nvPr>
        </p:nvSpPr>
        <p:spPr/>
        <p:txBody>
          <a:bodyPr/>
          <a:lstStyle/>
          <a:p>
            <a:fld id="{EFD8FD40-0B46-44C2-9CA4-BDDC84759525}" type="slidenum">
              <a:rPr lang="en-US" smtClean="0"/>
              <a:t>26</a:t>
            </a:fld>
            <a:endParaRPr lang="en-US"/>
          </a:p>
        </p:txBody>
      </p:sp>
      <p:sp>
        <p:nvSpPr>
          <p:cNvPr id="4" name="Rectangle 3">
            <a:extLst>
              <a:ext uri="{FF2B5EF4-FFF2-40B4-BE49-F238E27FC236}">
                <a16:creationId xmlns:a16="http://schemas.microsoft.com/office/drawing/2014/main" id="{55C5F67B-857F-4000-9651-45737918ACE5}"/>
              </a:ext>
            </a:extLst>
          </p:cNvPr>
          <p:cNvSpPr/>
          <p:nvPr/>
        </p:nvSpPr>
        <p:spPr>
          <a:xfrm>
            <a:off x="91441" y="136525"/>
            <a:ext cx="12100559" cy="6475812"/>
          </a:xfrm>
          <a:prstGeom prst="rect">
            <a:avLst/>
          </a:prstGeom>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vi-VN" sz="2800" b="1" dirty="0"/>
              <a:t>Câu 4: </a:t>
            </a:r>
            <a:r>
              <a:rPr lang="vi-VN" sz="2800" dirty="0"/>
              <a:t>Thứ tự nào dưới đây sắp xếp các cấp độ tổ chức sống từ thấp đến cao?</a:t>
            </a:r>
          </a:p>
          <a:p>
            <a:pPr>
              <a:lnSpc>
                <a:spcPct val="150000"/>
              </a:lnSpc>
            </a:pPr>
            <a:r>
              <a:rPr lang="vi-VN" sz="2800" dirty="0"/>
              <a:t>A. Cơ thể, quần thể, hệ sinh thái - quần xã.	</a:t>
            </a:r>
          </a:p>
          <a:p>
            <a:pPr>
              <a:lnSpc>
                <a:spcPct val="150000"/>
              </a:lnSpc>
            </a:pPr>
            <a:r>
              <a:rPr lang="vi-VN" sz="2800" dirty="0"/>
              <a:t>B. Cơ thể, quần thể, quần xã - hệ sinh thái.	</a:t>
            </a:r>
          </a:p>
          <a:p>
            <a:pPr>
              <a:lnSpc>
                <a:spcPct val="150000"/>
              </a:lnSpc>
            </a:pPr>
            <a:r>
              <a:rPr lang="vi-VN" sz="2800" dirty="0"/>
              <a:t>C. Quần xã – hệ sinh thái, quần thể, cơ thể.	</a:t>
            </a:r>
          </a:p>
          <a:p>
            <a:pPr>
              <a:lnSpc>
                <a:spcPct val="150000"/>
              </a:lnSpc>
            </a:pPr>
            <a:r>
              <a:rPr lang="vi-VN" sz="2800" dirty="0"/>
              <a:t>D. Quần thể, hệ sinh thái – quần xã, cơ thể.</a:t>
            </a:r>
            <a:endParaRPr lang="en-US" sz="2800" dirty="0"/>
          </a:p>
          <a:p>
            <a:pPr>
              <a:lnSpc>
                <a:spcPct val="150000"/>
              </a:lnSpc>
            </a:pPr>
            <a:r>
              <a:rPr lang="vi-VN" sz="2800" b="1" dirty="0"/>
              <a:t>Câu 5: </a:t>
            </a:r>
            <a:r>
              <a:rPr lang="vi-VN" sz="2800" dirty="0"/>
              <a:t>Cơ thể sinh vật nào sau đây không chứa cấp độ tổ chức sống cơ quan?</a:t>
            </a:r>
          </a:p>
          <a:p>
            <a:pPr>
              <a:lnSpc>
                <a:spcPct val="150000"/>
              </a:lnSpc>
            </a:pPr>
            <a:r>
              <a:rPr lang="vi-VN" sz="2800" dirty="0"/>
              <a:t>A. Vi khuẩn.			B. Động vật.		</a:t>
            </a:r>
          </a:p>
          <a:p>
            <a:pPr>
              <a:lnSpc>
                <a:spcPct val="150000"/>
              </a:lnSpc>
            </a:pPr>
            <a:r>
              <a:rPr lang="vi-VN" sz="2800" dirty="0"/>
              <a:t>C. Thực vật.			D. Con người.</a:t>
            </a:r>
          </a:p>
        </p:txBody>
      </p:sp>
      <p:pic>
        <p:nvPicPr>
          <p:cNvPr id="3" name="Picture 2">
            <a:extLst>
              <a:ext uri="{FF2B5EF4-FFF2-40B4-BE49-F238E27FC236}">
                <a16:creationId xmlns:a16="http://schemas.microsoft.com/office/drawing/2014/main" id="{A61B7E02-57D6-4469-8430-5D576DBF19D8}"/>
              </a:ext>
            </a:extLst>
          </p:cNvPr>
          <p:cNvPicPr>
            <a:picLocks noChangeAspect="1"/>
          </p:cNvPicPr>
          <p:nvPr/>
        </p:nvPicPr>
        <p:blipFill>
          <a:blip r:embed="rId3"/>
          <a:stretch>
            <a:fillRect/>
          </a:stretch>
        </p:blipFill>
        <p:spPr>
          <a:xfrm>
            <a:off x="6956106" y="4624554"/>
            <a:ext cx="5144453" cy="1731796"/>
          </a:xfrm>
          <a:prstGeom prst="rect">
            <a:avLst/>
          </a:prstGeom>
        </p:spPr>
      </p:pic>
      <p:pic>
        <p:nvPicPr>
          <p:cNvPr id="5" name="Picture 4">
            <a:extLst>
              <a:ext uri="{FF2B5EF4-FFF2-40B4-BE49-F238E27FC236}">
                <a16:creationId xmlns:a16="http://schemas.microsoft.com/office/drawing/2014/main" id="{693FC109-1B0E-4AC7-9932-CD97807EEEB3}"/>
              </a:ext>
            </a:extLst>
          </p:cNvPr>
          <p:cNvPicPr>
            <a:picLocks noChangeAspect="1"/>
          </p:cNvPicPr>
          <p:nvPr/>
        </p:nvPicPr>
        <p:blipFill>
          <a:blip r:embed="rId4"/>
          <a:stretch>
            <a:fillRect/>
          </a:stretch>
        </p:blipFill>
        <p:spPr>
          <a:xfrm>
            <a:off x="7326466" y="750043"/>
            <a:ext cx="4602036" cy="3260993"/>
          </a:xfrm>
          <a:prstGeom prst="rect">
            <a:avLst/>
          </a:prstGeom>
        </p:spPr>
      </p:pic>
    </p:spTree>
    <p:extLst>
      <p:ext uri="{BB962C8B-B14F-4D97-AF65-F5344CB8AC3E}">
        <p14:creationId xmlns:p14="http://schemas.microsoft.com/office/powerpoint/2010/main" val="360798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left)">
                                      <p:cBhvr>
                                        <p:cTn id="9" dur="500"/>
                                        <p:tgtEl>
                                          <p:spTgt spid="4">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left)">
                                      <p:cBhvr>
                                        <p:cTn id="21" dur="500"/>
                                        <p:tgtEl>
                                          <p:spTgt spid="4">
                                            <p:txEl>
                                              <p:pRg st="4" end="4"/>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wipe(left)">
                                      <p:cBhvr>
                                        <p:cTn id="24" dur="500"/>
                                        <p:tgtEl>
                                          <p:spTgt spid="4">
                                            <p:txEl>
                                              <p:pRg st="5" end="5"/>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left)">
                                      <p:cBhvr>
                                        <p:cTn id="27" dur="500"/>
                                        <p:tgtEl>
                                          <p:spTgt spid="4">
                                            <p:txEl>
                                              <p:pRg st="6" end="6"/>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wipe(left)">
                                      <p:cBhvr>
                                        <p:cTn id="3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787095-AFDE-4B51-8142-C53D73500FB5}"/>
              </a:ext>
            </a:extLst>
          </p:cNvPr>
          <p:cNvSpPr>
            <a:spLocks noGrp="1"/>
          </p:cNvSpPr>
          <p:nvPr>
            <p:ph type="sldNum" sz="quarter" idx="12"/>
          </p:nvPr>
        </p:nvSpPr>
        <p:spPr/>
        <p:txBody>
          <a:bodyPr/>
          <a:lstStyle/>
          <a:p>
            <a:fld id="{EFD8FD40-0B46-44C2-9CA4-BDDC84759525}" type="slidenum">
              <a:rPr lang="en-US" smtClean="0"/>
              <a:t>27</a:t>
            </a:fld>
            <a:endParaRPr lang="en-US"/>
          </a:p>
        </p:txBody>
      </p:sp>
      <p:sp>
        <p:nvSpPr>
          <p:cNvPr id="4" name="Rectangle 3">
            <a:extLst>
              <a:ext uri="{FF2B5EF4-FFF2-40B4-BE49-F238E27FC236}">
                <a16:creationId xmlns:a16="http://schemas.microsoft.com/office/drawing/2014/main" id="{55C5F67B-857F-4000-9651-45737918ACE5}"/>
              </a:ext>
            </a:extLst>
          </p:cNvPr>
          <p:cNvSpPr/>
          <p:nvPr/>
        </p:nvSpPr>
        <p:spPr>
          <a:xfrm>
            <a:off x="91441" y="136525"/>
            <a:ext cx="12100559" cy="6475812"/>
          </a:xfrm>
          <a:prstGeom prst="rect">
            <a:avLst/>
          </a:prstGeom>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vi-VN" sz="2800" b="1" dirty="0"/>
              <a:t>Câu 4: </a:t>
            </a:r>
            <a:r>
              <a:rPr lang="vi-VN" sz="2800" dirty="0"/>
              <a:t>Thứ tự nào dưới đây sắp xếp các cấp độ tổ chức sống từ thấp đến cao?</a:t>
            </a:r>
          </a:p>
          <a:p>
            <a:pPr>
              <a:lnSpc>
                <a:spcPct val="150000"/>
              </a:lnSpc>
            </a:pPr>
            <a:r>
              <a:rPr lang="vi-VN" sz="2800" dirty="0"/>
              <a:t>A. Cơ thể, quần thể, hệ sinh thái - quần xã.	</a:t>
            </a:r>
          </a:p>
          <a:p>
            <a:pPr>
              <a:lnSpc>
                <a:spcPct val="150000"/>
              </a:lnSpc>
            </a:pPr>
            <a:r>
              <a:rPr lang="vi-VN" sz="2800" dirty="0">
                <a:solidFill>
                  <a:srgbClr val="FF0000"/>
                </a:solidFill>
              </a:rPr>
              <a:t>B. Cơ thể, quần thể, quần xã - hệ sinh thái.</a:t>
            </a:r>
            <a:r>
              <a:rPr lang="vi-VN" sz="2800" dirty="0"/>
              <a:t>	</a:t>
            </a:r>
          </a:p>
          <a:p>
            <a:pPr>
              <a:lnSpc>
                <a:spcPct val="150000"/>
              </a:lnSpc>
            </a:pPr>
            <a:r>
              <a:rPr lang="vi-VN" sz="2800" dirty="0"/>
              <a:t>C. Quần xã – hệ sinh thái, quần thể, cơ thể.	</a:t>
            </a:r>
          </a:p>
          <a:p>
            <a:pPr>
              <a:lnSpc>
                <a:spcPct val="150000"/>
              </a:lnSpc>
            </a:pPr>
            <a:r>
              <a:rPr lang="vi-VN" sz="2800" dirty="0"/>
              <a:t>D. Quần thể, hệ sinh thái – quần xã, cơ thể.</a:t>
            </a:r>
            <a:endParaRPr lang="en-US" sz="2800" dirty="0"/>
          </a:p>
          <a:p>
            <a:pPr>
              <a:lnSpc>
                <a:spcPct val="150000"/>
              </a:lnSpc>
            </a:pPr>
            <a:r>
              <a:rPr lang="vi-VN" sz="2800" b="1" dirty="0"/>
              <a:t>Câu 5: </a:t>
            </a:r>
            <a:r>
              <a:rPr lang="vi-VN" sz="2800" dirty="0"/>
              <a:t>Cơ thể sinh vật nào sau đây không chứa cấp độ tổ chức sống cơ quan?</a:t>
            </a:r>
          </a:p>
          <a:p>
            <a:pPr>
              <a:lnSpc>
                <a:spcPct val="150000"/>
              </a:lnSpc>
            </a:pPr>
            <a:r>
              <a:rPr lang="vi-VN" sz="2800" dirty="0">
                <a:solidFill>
                  <a:srgbClr val="FF0000"/>
                </a:solidFill>
              </a:rPr>
              <a:t>A. Vi khuẩn.	</a:t>
            </a:r>
            <a:r>
              <a:rPr lang="vi-VN" sz="2800" dirty="0"/>
              <a:t>		B. Động vật.		</a:t>
            </a:r>
          </a:p>
          <a:p>
            <a:pPr>
              <a:lnSpc>
                <a:spcPct val="150000"/>
              </a:lnSpc>
            </a:pPr>
            <a:r>
              <a:rPr lang="vi-VN" sz="2800" dirty="0"/>
              <a:t>C. Thực vật.			D. Con người.</a:t>
            </a:r>
          </a:p>
        </p:txBody>
      </p:sp>
      <p:pic>
        <p:nvPicPr>
          <p:cNvPr id="5" name="Picture 4">
            <a:extLst>
              <a:ext uri="{FF2B5EF4-FFF2-40B4-BE49-F238E27FC236}">
                <a16:creationId xmlns:a16="http://schemas.microsoft.com/office/drawing/2014/main" id="{C72358E8-373C-4DFC-8E6F-D440223DA020}"/>
              </a:ext>
            </a:extLst>
          </p:cNvPr>
          <p:cNvPicPr>
            <a:picLocks noChangeAspect="1"/>
          </p:cNvPicPr>
          <p:nvPr/>
        </p:nvPicPr>
        <p:blipFill>
          <a:blip r:embed="rId3"/>
          <a:stretch>
            <a:fillRect/>
          </a:stretch>
        </p:blipFill>
        <p:spPr>
          <a:xfrm>
            <a:off x="6956106" y="4624554"/>
            <a:ext cx="5144453" cy="1731796"/>
          </a:xfrm>
          <a:prstGeom prst="rect">
            <a:avLst/>
          </a:prstGeom>
        </p:spPr>
      </p:pic>
      <p:pic>
        <p:nvPicPr>
          <p:cNvPr id="6" name="Picture 5">
            <a:extLst>
              <a:ext uri="{FF2B5EF4-FFF2-40B4-BE49-F238E27FC236}">
                <a16:creationId xmlns:a16="http://schemas.microsoft.com/office/drawing/2014/main" id="{D2F9BB49-20C0-443E-A829-60C408B298C2}"/>
              </a:ext>
            </a:extLst>
          </p:cNvPr>
          <p:cNvPicPr>
            <a:picLocks noChangeAspect="1"/>
          </p:cNvPicPr>
          <p:nvPr/>
        </p:nvPicPr>
        <p:blipFill>
          <a:blip r:embed="rId4"/>
          <a:stretch>
            <a:fillRect/>
          </a:stretch>
        </p:blipFill>
        <p:spPr>
          <a:xfrm>
            <a:off x="7326466" y="750043"/>
            <a:ext cx="4602036" cy="3260993"/>
          </a:xfrm>
          <a:prstGeom prst="rect">
            <a:avLst/>
          </a:prstGeom>
        </p:spPr>
      </p:pic>
    </p:spTree>
    <p:extLst>
      <p:ext uri="{BB962C8B-B14F-4D97-AF65-F5344CB8AC3E}">
        <p14:creationId xmlns:p14="http://schemas.microsoft.com/office/powerpoint/2010/main" val="292791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left)">
                                      <p:cBhvr>
                                        <p:cTn id="9" dur="500"/>
                                        <p:tgtEl>
                                          <p:spTgt spid="4">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left)">
                                      <p:cBhvr>
                                        <p:cTn id="21" dur="500"/>
                                        <p:tgtEl>
                                          <p:spTgt spid="4">
                                            <p:txEl>
                                              <p:pRg st="4" end="4"/>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wipe(left)">
                                      <p:cBhvr>
                                        <p:cTn id="24" dur="500"/>
                                        <p:tgtEl>
                                          <p:spTgt spid="4">
                                            <p:txEl>
                                              <p:pRg st="5" end="5"/>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left)">
                                      <p:cBhvr>
                                        <p:cTn id="27" dur="500"/>
                                        <p:tgtEl>
                                          <p:spTgt spid="4">
                                            <p:txEl>
                                              <p:pRg st="6" end="6"/>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wipe(left)">
                                      <p:cBhvr>
                                        <p:cTn id="3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6422D2-B3A9-4B16-9F8C-E5C2B35F2E8F}"/>
              </a:ext>
            </a:extLst>
          </p:cNvPr>
          <p:cNvSpPr>
            <a:spLocks noGrp="1"/>
          </p:cNvSpPr>
          <p:nvPr>
            <p:ph type="sldNum" sz="quarter" idx="12"/>
          </p:nvPr>
        </p:nvSpPr>
        <p:spPr/>
        <p:txBody>
          <a:bodyPr/>
          <a:lstStyle/>
          <a:p>
            <a:fld id="{EFD8FD40-0B46-44C2-9CA4-BDDC84759525}" type="slidenum">
              <a:rPr lang="en-US" smtClean="0"/>
              <a:t>28</a:t>
            </a:fld>
            <a:endParaRPr lang="en-US"/>
          </a:p>
        </p:txBody>
      </p:sp>
      <p:sp>
        <p:nvSpPr>
          <p:cNvPr id="3" name="Rectangle 2">
            <a:extLst>
              <a:ext uri="{FF2B5EF4-FFF2-40B4-BE49-F238E27FC236}">
                <a16:creationId xmlns:a16="http://schemas.microsoft.com/office/drawing/2014/main" id="{B91EAA38-AB90-465F-B4F0-67859E5E0554}"/>
              </a:ext>
            </a:extLst>
          </p:cNvPr>
          <p:cNvSpPr/>
          <p:nvPr/>
        </p:nvSpPr>
        <p:spPr>
          <a:xfrm>
            <a:off x="302780" y="414158"/>
            <a:ext cx="11586439" cy="6124754"/>
          </a:xfrm>
          <a:prstGeom prst="rect">
            <a:avLst/>
          </a:prstGeom>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t>Câu 6:  </a:t>
            </a:r>
            <a:r>
              <a:rPr lang="vi-VN" sz="2800" dirty="0"/>
              <a:t>Các cấp độ tổ chức sống cơ bản gồm những cấp độ nào dưới đây?</a:t>
            </a:r>
          </a:p>
          <a:p>
            <a:r>
              <a:rPr lang="vi-VN" sz="2800" dirty="0"/>
              <a:t>A. Phân tử, bào quan, tế bào, cơ thể.		</a:t>
            </a:r>
          </a:p>
          <a:p>
            <a:r>
              <a:rPr lang="vi-VN" sz="2800" dirty="0"/>
              <a:t>B. Bào quan, tế bào, cơ thể, quần thể.</a:t>
            </a:r>
          </a:p>
          <a:p>
            <a:r>
              <a:rPr lang="vi-VN" sz="2800" dirty="0"/>
              <a:t>C. Tế bào, cơ thể, quần thể, quần xã – hệ sinh thái.</a:t>
            </a:r>
          </a:p>
          <a:p>
            <a:r>
              <a:rPr lang="vi-VN" sz="2800" dirty="0"/>
              <a:t>D. Tế bào, mô, cơ thể, quần thể, quần xã – hệ sinh thái.</a:t>
            </a:r>
            <a:endParaRPr lang="en-US" sz="2800" dirty="0"/>
          </a:p>
          <a:p>
            <a:endParaRPr lang="en-US" sz="2800" dirty="0"/>
          </a:p>
          <a:p>
            <a:r>
              <a:rPr lang="vi-VN" sz="2800" b="1" dirty="0"/>
              <a:t>Câu 7: </a:t>
            </a:r>
            <a:r>
              <a:rPr lang="vi-VN" sz="2800" dirty="0"/>
              <a:t>Khi nói về nguyên tắc thứ bậc của các tổ chức sống, phát biểu nào sau đây đúng? </a:t>
            </a:r>
          </a:p>
          <a:p>
            <a:r>
              <a:rPr lang="vi-VN" sz="2800" dirty="0"/>
              <a:t>A. Cấp tổ chức nhỏ hơn làm nền tảng để xây dựng cấp tổ chức cao hơn.</a:t>
            </a:r>
          </a:p>
          <a:p>
            <a:r>
              <a:rPr lang="vi-VN" sz="2800" dirty="0"/>
              <a:t>B. Tất cả các cấp tổ chức sống được xây dựng từ cấp tế bào.</a:t>
            </a:r>
          </a:p>
          <a:p>
            <a:r>
              <a:rPr lang="vi-VN" sz="2800" dirty="0"/>
              <a:t>C. Kích thước của các tổ chức sống được sắp xếp từ nhỏ đến lớn.</a:t>
            </a:r>
          </a:p>
          <a:p>
            <a:r>
              <a:rPr lang="vi-VN" sz="2800" dirty="0"/>
              <a:t>D. Các cơ thể còn non phải phục tùng các cơ thể trưởng thành.</a:t>
            </a:r>
          </a:p>
        </p:txBody>
      </p:sp>
    </p:spTree>
    <p:extLst>
      <p:ext uri="{BB962C8B-B14F-4D97-AF65-F5344CB8AC3E}">
        <p14:creationId xmlns:p14="http://schemas.microsoft.com/office/powerpoint/2010/main" val="66849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left)">
                                      <p:cBhvr>
                                        <p:cTn id="9" dur="500"/>
                                        <p:tgtEl>
                                          <p:spTgt spid="3">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9" presetClass="emph" presetSubtype="0" fill="hold" nodeType="clickEffect">
                                  <p:stCondLst>
                                    <p:cond delay="0"/>
                                  </p:stCondLst>
                                  <p:childTnLst>
                                    <p:animClr clrSpc="rgb" dir="cw">
                                      <p:cBhvr override="childStyle">
                                        <p:cTn id="25" dur="500" fill="hold"/>
                                        <p:tgtEl>
                                          <p:spTgt spid="3">
                                            <p:txEl>
                                              <p:pRg st="3" end="3"/>
                                            </p:txEl>
                                          </p:spTgt>
                                        </p:tgtEl>
                                        <p:attrNameLst>
                                          <p:attrName>style.color</p:attrName>
                                        </p:attrNameLst>
                                      </p:cBhvr>
                                      <p:to>
                                        <a:srgbClr val="FF0000"/>
                                      </p:to>
                                    </p:animClr>
                                    <p:animClr clrSpc="rgb" dir="cw">
                                      <p:cBhvr>
                                        <p:cTn id="26" dur="500" fill="hold"/>
                                        <p:tgtEl>
                                          <p:spTgt spid="3">
                                            <p:txEl>
                                              <p:pRg st="3" end="3"/>
                                            </p:txEl>
                                          </p:spTgt>
                                        </p:tgtEl>
                                        <p:attrNameLst>
                                          <p:attrName>fillcolor</p:attrName>
                                        </p:attrNameLst>
                                      </p:cBhvr>
                                      <p:to>
                                        <a:srgbClr val="FF0000"/>
                                      </p:to>
                                    </p:animClr>
                                    <p:set>
                                      <p:cBhvr>
                                        <p:cTn id="27" dur="500" fill="hold"/>
                                        <p:tgtEl>
                                          <p:spTgt spid="3">
                                            <p:txEl>
                                              <p:pRg st="3" end="3"/>
                                            </p:txEl>
                                          </p:spTgt>
                                        </p:tgtEl>
                                        <p:attrNameLst>
                                          <p:attrName>fill.type</p:attrName>
                                        </p:attrNameLst>
                                      </p:cBhvr>
                                      <p:to>
                                        <p:strVal val="solid"/>
                                      </p:to>
                                    </p:set>
                                    <p:set>
                                      <p:cBhvr>
                                        <p:cTn id="28" dur="500" fill="hold"/>
                                        <p:tgtEl>
                                          <p:spTgt spid="3">
                                            <p:txEl>
                                              <p:pRg st="3" end="3"/>
                                            </p:txEl>
                                          </p:spTgt>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left)">
                                      <p:cBhvr>
                                        <p:cTn id="33" dur="500"/>
                                        <p:tgtEl>
                                          <p:spTgt spid="3">
                                            <p:txEl>
                                              <p:pRg st="6" end="6"/>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left)">
                                      <p:cBhvr>
                                        <p:cTn id="36" dur="500"/>
                                        <p:tgtEl>
                                          <p:spTgt spid="3">
                                            <p:txEl>
                                              <p:pRg st="7" end="7"/>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left)">
                                      <p:cBhvr>
                                        <p:cTn id="39" dur="500"/>
                                        <p:tgtEl>
                                          <p:spTgt spid="3">
                                            <p:txEl>
                                              <p:pRg st="8" end="8"/>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left)">
                                      <p:cBhvr>
                                        <p:cTn id="42" dur="500"/>
                                        <p:tgtEl>
                                          <p:spTgt spid="3">
                                            <p:txEl>
                                              <p:pRg st="9" end="9"/>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ipe(left)">
                                      <p:cBhvr>
                                        <p:cTn id="45" dur="500"/>
                                        <p:tgtEl>
                                          <p:spTgt spid="3">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9" presetClass="emph" presetSubtype="0" fill="hold" nodeType="clickEffect">
                                  <p:stCondLst>
                                    <p:cond delay="0"/>
                                  </p:stCondLst>
                                  <p:childTnLst>
                                    <p:animClr clrSpc="rgb" dir="cw">
                                      <p:cBhvr override="childStyle">
                                        <p:cTn id="49" dur="500" fill="hold"/>
                                        <p:tgtEl>
                                          <p:spTgt spid="3">
                                            <p:txEl>
                                              <p:pRg st="7" end="7"/>
                                            </p:txEl>
                                          </p:spTgt>
                                        </p:tgtEl>
                                        <p:attrNameLst>
                                          <p:attrName>style.color</p:attrName>
                                        </p:attrNameLst>
                                      </p:cBhvr>
                                      <p:to>
                                        <a:srgbClr val="FF0000"/>
                                      </p:to>
                                    </p:animClr>
                                    <p:animClr clrSpc="rgb" dir="cw">
                                      <p:cBhvr>
                                        <p:cTn id="50" dur="500" fill="hold"/>
                                        <p:tgtEl>
                                          <p:spTgt spid="3">
                                            <p:txEl>
                                              <p:pRg st="7" end="7"/>
                                            </p:txEl>
                                          </p:spTgt>
                                        </p:tgtEl>
                                        <p:attrNameLst>
                                          <p:attrName>fillcolor</p:attrName>
                                        </p:attrNameLst>
                                      </p:cBhvr>
                                      <p:to>
                                        <a:srgbClr val="FF0000"/>
                                      </p:to>
                                    </p:animClr>
                                    <p:set>
                                      <p:cBhvr>
                                        <p:cTn id="51" dur="500" fill="hold"/>
                                        <p:tgtEl>
                                          <p:spTgt spid="3">
                                            <p:txEl>
                                              <p:pRg st="7" end="7"/>
                                            </p:txEl>
                                          </p:spTgt>
                                        </p:tgtEl>
                                        <p:attrNameLst>
                                          <p:attrName>fill.type</p:attrName>
                                        </p:attrNameLst>
                                      </p:cBhvr>
                                      <p:to>
                                        <p:strVal val="solid"/>
                                      </p:to>
                                    </p:set>
                                    <p:set>
                                      <p:cBhvr>
                                        <p:cTn id="52" dur="500" fill="hold"/>
                                        <p:tgtEl>
                                          <p:spTgt spid="3">
                                            <p:txEl>
                                              <p:pRg st="7" end="7"/>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2EBE98-3464-4DB4-A248-22EE829B4677}"/>
              </a:ext>
            </a:extLst>
          </p:cNvPr>
          <p:cNvSpPr>
            <a:spLocks noGrp="1"/>
          </p:cNvSpPr>
          <p:nvPr>
            <p:ph type="sldNum" sz="quarter" idx="12"/>
          </p:nvPr>
        </p:nvSpPr>
        <p:spPr/>
        <p:txBody>
          <a:bodyPr/>
          <a:lstStyle/>
          <a:p>
            <a:fld id="{EFD8FD40-0B46-44C2-9CA4-BDDC84759525}" type="slidenum">
              <a:rPr lang="en-US" smtClean="0"/>
              <a:t>29</a:t>
            </a:fld>
            <a:endParaRPr lang="en-US"/>
          </a:p>
        </p:txBody>
      </p:sp>
      <p:sp>
        <p:nvSpPr>
          <p:cNvPr id="3" name="Rectangle 2">
            <a:extLst>
              <a:ext uri="{FF2B5EF4-FFF2-40B4-BE49-F238E27FC236}">
                <a16:creationId xmlns:a16="http://schemas.microsoft.com/office/drawing/2014/main" id="{3260ADC9-B2F5-45DE-8C4E-A9CAF8855111}"/>
              </a:ext>
            </a:extLst>
          </p:cNvPr>
          <p:cNvSpPr/>
          <p:nvPr/>
        </p:nvSpPr>
        <p:spPr>
          <a:xfrm>
            <a:off x="302780" y="845046"/>
            <a:ext cx="11586439" cy="5693866"/>
          </a:xfrm>
          <a:prstGeom prst="rect">
            <a:avLst/>
          </a:prstGeom>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t>Câu 8: </a:t>
            </a:r>
            <a:r>
              <a:rPr lang="vi-VN" sz="2800" dirty="0"/>
              <a:t>“Tổ chức sống cấp dưới làm nền tảng để xây dựng nên tổ chức sống cấp trên” giải thích cho nguyên tắc nào của thế giới sống?</a:t>
            </a:r>
          </a:p>
          <a:p>
            <a:r>
              <a:rPr lang="vi-VN" sz="2800" dirty="0"/>
              <a:t> A. Nguyên tắc bổ sung. 	</a:t>
            </a:r>
          </a:p>
          <a:p>
            <a:r>
              <a:rPr lang="vi-VN" sz="2800" dirty="0"/>
              <a:t> B. Nguyên tắc mở.</a:t>
            </a:r>
          </a:p>
          <a:p>
            <a:r>
              <a:rPr lang="vi-VN" sz="2800" dirty="0"/>
              <a:t> C. Nguyên tắc tự điều chỉnh. </a:t>
            </a:r>
          </a:p>
          <a:p>
            <a:r>
              <a:rPr lang="vi-VN" sz="2800" dirty="0"/>
              <a:t> D. Nguyên tắc thứ bậc. </a:t>
            </a:r>
            <a:endParaRPr lang="en-US" sz="2800" dirty="0"/>
          </a:p>
          <a:p>
            <a:endParaRPr lang="en-US" sz="2800" dirty="0"/>
          </a:p>
          <a:p>
            <a:r>
              <a:rPr lang="vi-VN" sz="2800" b="1" dirty="0"/>
              <a:t>Câu 9: </a:t>
            </a:r>
            <a:r>
              <a:rPr lang="vi-VN" sz="2800" dirty="0"/>
              <a:t>Thế giới sống liên tục tiến hóa nhờ đâu?</a:t>
            </a:r>
          </a:p>
          <a:p>
            <a:r>
              <a:rPr lang="vi-VN" sz="2800" dirty="0"/>
              <a:t>A. Quá trình trao đổi chất giữa cơ thể sinh vật và môi trường.</a:t>
            </a:r>
          </a:p>
          <a:p>
            <a:r>
              <a:rPr lang="vi-VN" sz="2800" dirty="0"/>
              <a:t>B. Khả năng tự điều chỉnh.</a:t>
            </a:r>
          </a:p>
          <a:p>
            <a:r>
              <a:rPr lang="vi-VN" sz="2800" dirty="0"/>
              <a:t>C. Sự truyền thông tin trên DNA từ tế bào này sang tế bào khác, từ thế hệ này sang thế hệ khác.</a:t>
            </a:r>
          </a:p>
          <a:p>
            <a:r>
              <a:rPr lang="vi-VN" sz="2800" dirty="0"/>
              <a:t>D. Các cơ chế phát sinh biến dị.</a:t>
            </a:r>
          </a:p>
        </p:txBody>
      </p:sp>
      <p:sp>
        <p:nvSpPr>
          <p:cNvPr id="4" name="Rectangle: Rounded Corners 3">
            <a:extLst>
              <a:ext uri="{FF2B5EF4-FFF2-40B4-BE49-F238E27FC236}">
                <a16:creationId xmlns:a16="http://schemas.microsoft.com/office/drawing/2014/main" id="{F282035F-B5F0-4B5E-8B67-E07E09FBB8FA}"/>
              </a:ext>
            </a:extLst>
          </p:cNvPr>
          <p:cNvSpPr/>
          <p:nvPr/>
        </p:nvSpPr>
        <p:spPr>
          <a:xfrm>
            <a:off x="91441" y="47625"/>
            <a:ext cx="12214399" cy="60007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cs typeface="Arial" panose="020B0604020202020204" pitchFamily="34" charset="0"/>
              </a:rPr>
              <a:t>LUYỆN TẬP TRẮC NGHIỆM NHIỀU LỰA CHỌN</a:t>
            </a:r>
          </a:p>
        </p:txBody>
      </p:sp>
      <p:pic>
        <p:nvPicPr>
          <p:cNvPr id="5" name="Picture 4">
            <a:extLst>
              <a:ext uri="{FF2B5EF4-FFF2-40B4-BE49-F238E27FC236}">
                <a16:creationId xmlns:a16="http://schemas.microsoft.com/office/drawing/2014/main" id="{F50AB867-D1B1-4D96-B8C8-29719A41725E}"/>
              </a:ext>
            </a:extLst>
          </p:cNvPr>
          <p:cNvPicPr>
            <a:picLocks noChangeAspect="1"/>
          </p:cNvPicPr>
          <p:nvPr/>
        </p:nvPicPr>
        <p:blipFill>
          <a:blip r:embed="rId3"/>
          <a:stretch>
            <a:fillRect/>
          </a:stretch>
        </p:blipFill>
        <p:spPr>
          <a:xfrm>
            <a:off x="8163392" y="1745929"/>
            <a:ext cx="3637615" cy="2634933"/>
          </a:xfrm>
          <a:prstGeom prst="rect">
            <a:avLst/>
          </a:prstGeom>
        </p:spPr>
      </p:pic>
    </p:spTree>
    <p:extLst>
      <p:ext uri="{BB962C8B-B14F-4D97-AF65-F5344CB8AC3E}">
        <p14:creationId xmlns:p14="http://schemas.microsoft.com/office/powerpoint/2010/main" val="17258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left)">
                                      <p:cBhvr>
                                        <p:cTn id="9" dur="500"/>
                                        <p:tgtEl>
                                          <p:spTgt spid="3">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9" presetClass="emph" presetSubtype="0" fill="hold" nodeType="clickEffect">
                                  <p:stCondLst>
                                    <p:cond delay="0"/>
                                  </p:stCondLst>
                                  <p:childTnLst>
                                    <p:animClr clrSpc="rgb" dir="cw">
                                      <p:cBhvr override="childStyle">
                                        <p:cTn id="25" dur="500" fill="hold"/>
                                        <p:tgtEl>
                                          <p:spTgt spid="3">
                                            <p:txEl>
                                              <p:pRg st="4" end="4"/>
                                            </p:txEl>
                                          </p:spTgt>
                                        </p:tgtEl>
                                        <p:attrNameLst>
                                          <p:attrName>style.color</p:attrName>
                                        </p:attrNameLst>
                                      </p:cBhvr>
                                      <p:to>
                                        <a:srgbClr val="FF0000"/>
                                      </p:to>
                                    </p:animClr>
                                    <p:animClr clrSpc="rgb" dir="cw">
                                      <p:cBhvr>
                                        <p:cTn id="26" dur="500" fill="hold"/>
                                        <p:tgtEl>
                                          <p:spTgt spid="3">
                                            <p:txEl>
                                              <p:pRg st="4" end="4"/>
                                            </p:txEl>
                                          </p:spTgt>
                                        </p:tgtEl>
                                        <p:attrNameLst>
                                          <p:attrName>fillcolor</p:attrName>
                                        </p:attrNameLst>
                                      </p:cBhvr>
                                      <p:to>
                                        <a:srgbClr val="FF0000"/>
                                      </p:to>
                                    </p:animClr>
                                    <p:set>
                                      <p:cBhvr>
                                        <p:cTn id="27" dur="500" fill="hold"/>
                                        <p:tgtEl>
                                          <p:spTgt spid="3">
                                            <p:txEl>
                                              <p:pRg st="4" end="4"/>
                                            </p:txEl>
                                          </p:spTgt>
                                        </p:tgtEl>
                                        <p:attrNameLst>
                                          <p:attrName>fill.type</p:attrName>
                                        </p:attrNameLst>
                                      </p:cBhvr>
                                      <p:to>
                                        <p:strVal val="solid"/>
                                      </p:to>
                                    </p:set>
                                    <p:set>
                                      <p:cBhvr>
                                        <p:cTn id="28" dur="500" fill="hold"/>
                                        <p:tgtEl>
                                          <p:spTgt spid="3">
                                            <p:txEl>
                                              <p:pRg st="4" end="4"/>
                                            </p:txEl>
                                          </p:spTgt>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left)">
                                      <p:cBhvr>
                                        <p:cTn id="33" dur="500"/>
                                        <p:tgtEl>
                                          <p:spTgt spid="3">
                                            <p:txEl>
                                              <p:pRg st="6" end="6"/>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left)">
                                      <p:cBhvr>
                                        <p:cTn id="36" dur="500"/>
                                        <p:tgtEl>
                                          <p:spTgt spid="3">
                                            <p:txEl>
                                              <p:pRg st="7" end="7"/>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left)">
                                      <p:cBhvr>
                                        <p:cTn id="39" dur="500"/>
                                        <p:tgtEl>
                                          <p:spTgt spid="3">
                                            <p:txEl>
                                              <p:pRg st="8" end="8"/>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left)">
                                      <p:cBhvr>
                                        <p:cTn id="42" dur="500"/>
                                        <p:tgtEl>
                                          <p:spTgt spid="3">
                                            <p:txEl>
                                              <p:pRg st="9" end="9"/>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ipe(left)">
                                      <p:cBhvr>
                                        <p:cTn id="45" dur="500"/>
                                        <p:tgtEl>
                                          <p:spTgt spid="3">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9" presetClass="emph" presetSubtype="0" fill="hold" nodeType="clickEffect">
                                  <p:stCondLst>
                                    <p:cond delay="0"/>
                                  </p:stCondLst>
                                  <p:childTnLst>
                                    <p:animClr clrSpc="rgb" dir="cw">
                                      <p:cBhvr override="childStyle">
                                        <p:cTn id="49" dur="500" fill="hold"/>
                                        <p:tgtEl>
                                          <p:spTgt spid="3">
                                            <p:txEl>
                                              <p:pRg st="9" end="9"/>
                                            </p:txEl>
                                          </p:spTgt>
                                        </p:tgtEl>
                                        <p:attrNameLst>
                                          <p:attrName>style.color</p:attrName>
                                        </p:attrNameLst>
                                      </p:cBhvr>
                                      <p:to>
                                        <a:srgbClr val="FF0000"/>
                                      </p:to>
                                    </p:animClr>
                                    <p:animClr clrSpc="rgb" dir="cw">
                                      <p:cBhvr>
                                        <p:cTn id="50" dur="500" fill="hold"/>
                                        <p:tgtEl>
                                          <p:spTgt spid="3">
                                            <p:txEl>
                                              <p:pRg st="9" end="9"/>
                                            </p:txEl>
                                          </p:spTgt>
                                        </p:tgtEl>
                                        <p:attrNameLst>
                                          <p:attrName>fillcolor</p:attrName>
                                        </p:attrNameLst>
                                      </p:cBhvr>
                                      <p:to>
                                        <a:srgbClr val="FF0000"/>
                                      </p:to>
                                    </p:animClr>
                                    <p:set>
                                      <p:cBhvr>
                                        <p:cTn id="51" dur="500" fill="hold"/>
                                        <p:tgtEl>
                                          <p:spTgt spid="3">
                                            <p:txEl>
                                              <p:pRg st="9" end="9"/>
                                            </p:txEl>
                                          </p:spTgt>
                                        </p:tgtEl>
                                        <p:attrNameLst>
                                          <p:attrName>fill.type</p:attrName>
                                        </p:attrNameLst>
                                      </p:cBhvr>
                                      <p:to>
                                        <p:strVal val="solid"/>
                                      </p:to>
                                    </p:set>
                                    <p:set>
                                      <p:cBhvr>
                                        <p:cTn id="52" dur="500" fill="hold"/>
                                        <p:tgtEl>
                                          <p:spTgt spid="3">
                                            <p:txEl>
                                              <p:pRg st="9" end="9"/>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D18D55-4D18-4453-B8E5-5385DC4CFF00}"/>
              </a:ext>
            </a:extLst>
          </p:cNvPr>
          <p:cNvPicPr>
            <a:picLocks noChangeAspect="1"/>
          </p:cNvPicPr>
          <p:nvPr/>
        </p:nvPicPr>
        <p:blipFill>
          <a:blip r:embed="rId2"/>
          <a:stretch>
            <a:fillRect/>
          </a:stretch>
        </p:blipFill>
        <p:spPr>
          <a:xfrm>
            <a:off x="5922029" y="1577027"/>
            <a:ext cx="3953491" cy="1283436"/>
          </a:xfrm>
          <a:prstGeom prst="rect">
            <a:avLst/>
          </a:prstGeom>
        </p:spPr>
      </p:pic>
      <p:pic>
        <p:nvPicPr>
          <p:cNvPr id="9" name="Picture 8">
            <a:extLst>
              <a:ext uri="{FF2B5EF4-FFF2-40B4-BE49-F238E27FC236}">
                <a16:creationId xmlns:a16="http://schemas.microsoft.com/office/drawing/2014/main" id="{11B573E3-E466-4626-8E88-9AC27E19F5FD}"/>
              </a:ext>
            </a:extLst>
          </p:cNvPr>
          <p:cNvPicPr>
            <a:picLocks noChangeAspect="1"/>
          </p:cNvPicPr>
          <p:nvPr/>
        </p:nvPicPr>
        <p:blipFill>
          <a:blip r:embed="rId3"/>
          <a:stretch>
            <a:fillRect/>
          </a:stretch>
        </p:blipFill>
        <p:spPr>
          <a:xfrm>
            <a:off x="1430899" y="1336672"/>
            <a:ext cx="3152531" cy="1515356"/>
          </a:xfrm>
          <a:prstGeom prst="rect">
            <a:avLst/>
          </a:prstGeom>
        </p:spPr>
      </p:pic>
      <p:grpSp>
        <p:nvGrpSpPr>
          <p:cNvPr id="2" name="Group 1">
            <a:extLst>
              <a:ext uri="{FF2B5EF4-FFF2-40B4-BE49-F238E27FC236}">
                <a16:creationId xmlns:a16="http://schemas.microsoft.com/office/drawing/2014/main" id="{650D936E-A8DB-424C-8E2F-E9801DBA5EAF}"/>
              </a:ext>
            </a:extLst>
          </p:cNvPr>
          <p:cNvGrpSpPr/>
          <p:nvPr/>
        </p:nvGrpSpPr>
        <p:grpSpPr>
          <a:xfrm>
            <a:off x="1023335" y="109305"/>
            <a:ext cx="10499376" cy="808016"/>
            <a:chOff x="592038" y="403798"/>
            <a:chExt cx="10978001" cy="808016"/>
          </a:xfrm>
          <a:solidFill>
            <a:schemeClr val="accent5">
              <a:lumMod val="20000"/>
              <a:lumOff val="80000"/>
            </a:schemeClr>
          </a:solidFill>
          <a:effectLst>
            <a:glow rad="139700">
              <a:schemeClr val="accent1">
                <a:satMod val="175000"/>
                <a:alpha val="40000"/>
              </a:schemeClr>
            </a:glow>
          </a:effectLst>
          <a:scene3d>
            <a:camera prst="orthographicFront"/>
            <a:lightRig rig="threePt" dir="t">
              <a:rot lat="0" lon="0" rev="7500000"/>
            </a:lightRig>
          </a:scene3d>
        </p:grpSpPr>
        <p:sp>
          <p:nvSpPr>
            <p:cNvPr id="3" name="Rectangle 2">
              <a:extLst>
                <a:ext uri="{FF2B5EF4-FFF2-40B4-BE49-F238E27FC236}">
                  <a16:creationId xmlns:a16="http://schemas.microsoft.com/office/drawing/2014/main" id="{AD915CBC-5D5A-4C56-A2A3-46717B2262F6}"/>
                </a:ext>
              </a:extLst>
            </p:cNvPr>
            <p:cNvSpPr/>
            <p:nvPr/>
          </p:nvSpPr>
          <p:spPr>
            <a:xfrm>
              <a:off x="592038" y="403798"/>
              <a:ext cx="10978001" cy="808016"/>
            </a:xfrm>
            <a:prstGeom prst="rect">
              <a:avLst/>
            </a:prstGeom>
            <a:grpFill/>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TextBox 3">
              <a:extLst>
                <a:ext uri="{FF2B5EF4-FFF2-40B4-BE49-F238E27FC236}">
                  <a16:creationId xmlns:a16="http://schemas.microsoft.com/office/drawing/2014/main" id="{E7667C79-468C-4E25-BB7B-35990BDF5126}"/>
                </a:ext>
              </a:extLst>
            </p:cNvPr>
            <p:cNvSpPr txBox="1"/>
            <p:nvPr/>
          </p:nvSpPr>
          <p:spPr>
            <a:xfrm>
              <a:off x="592038" y="403798"/>
              <a:ext cx="10978001" cy="808016"/>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1363" tIns="71120" rIns="71120" bIns="71120" numCol="1" spcCol="1270" anchor="ctr" anchorCtr="0">
              <a:noAutofit/>
            </a:bodyPr>
            <a:lstStyle/>
            <a:p>
              <a:pPr marL="0" lvl="0" indent="0" algn="l" defTabSz="1244600" rtl="0">
                <a:lnSpc>
                  <a:spcPct val="90000"/>
                </a:lnSpc>
                <a:spcBef>
                  <a:spcPct val="0"/>
                </a:spcBef>
                <a:spcAft>
                  <a:spcPct val="35000"/>
                </a:spcAft>
                <a:buNone/>
              </a:pPr>
              <a:r>
                <a:rPr lang="en-US" sz="4000" kern="1200" dirty="0">
                  <a:solidFill>
                    <a:srgbClr val="FF0000"/>
                  </a:solidFill>
                  <a:cs typeface="Arial" panose="020B0604020202020204" pitchFamily="34" charset="0"/>
                </a:rPr>
                <a:t>I. </a:t>
              </a:r>
              <a:r>
                <a:rPr lang="en-US" sz="4000" kern="1200" dirty="0" err="1">
                  <a:solidFill>
                    <a:srgbClr val="FF0000"/>
                  </a:solidFill>
                  <a:cs typeface="Arial" panose="020B0604020202020204" pitchFamily="34" charset="0"/>
                </a:rPr>
                <a:t>Các</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cấp</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độ</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tổ</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ch</a:t>
              </a:r>
              <a:r>
                <a:rPr lang="en-US" sz="4000" dirty="0" err="1">
                  <a:solidFill>
                    <a:srgbClr val="FF0000"/>
                  </a:solidFill>
                  <a:cs typeface="Arial" panose="020B0604020202020204" pitchFamily="34" charset="0"/>
                </a:rPr>
                <a:t>ức</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của</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thế</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giới</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sống</a:t>
              </a:r>
              <a:endParaRPr lang="en-US" sz="4000" kern="1200" dirty="0">
                <a:solidFill>
                  <a:srgbClr val="FF0000"/>
                </a:solidFill>
                <a:cs typeface="Arial" panose="020B0604020202020204" pitchFamily="34" charset="0"/>
              </a:endParaRPr>
            </a:p>
          </p:txBody>
        </p:sp>
      </p:grpSp>
      <p:pic>
        <p:nvPicPr>
          <p:cNvPr id="5" name="Picture 4">
            <a:extLst>
              <a:ext uri="{FF2B5EF4-FFF2-40B4-BE49-F238E27FC236}">
                <a16:creationId xmlns:a16="http://schemas.microsoft.com/office/drawing/2014/main" id="{B32B8991-A442-4DA9-83DD-1D278EC4A042}"/>
              </a:ext>
            </a:extLst>
          </p:cNvPr>
          <p:cNvPicPr>
            <a:picLocks noChangeAspect="1"/>
          </p:cNvPicPr>
          <p:nvPr/>
        </p:nvPicPr>
        <p:blipFill>
          <a:blip r:embed="rId4"/>
          <a:stretch>
            <a:fillRect/>
          </a:stretch>
        </p:blipFill>
        <p:spPr>
          <a:xfrm>
            <a:off x="393843" y="999212"/>
            <a:ext cx="491706" cy="491706"/>
          </a:xfrm>
          <a:prstGeom prst="rect">
            <a:avLst/>
          </a:prstGeom>
        </p:spPr>
      </p:pic>
      <p:sp>
        <p:nvSpPr>
          <p:cNvPr id="6" name="TextBox 5">
            <a:extLst>
              <a:ext uri="{FF2B5EF4-FFF2-40B4-BE49-F238E27FC236}">
                <a16:creationId xmlns:a16="http://schemas.microsoft.com/office/drawing/2014/main" id="{34AB1967-8E4F-4EB2-B39D-FA5C8CF2538E}"/>
              </a:ext>
            </a:extLst>
          </p:cNvPr>
          <p:cNvSpPr txBox="1"/>
          <p:nvPr/>
        </p:nvSpPr>
        <p:spPr>
          <a:xfrm>
            <a:off x="794109" y="825539"/>
            <a:ext cx="11952735" cy="751488"/>
          </a:xfrm>
          <a:prstGeom prst="rect">
            <a:avLst/>
          </a:prstGeom>
          <a:noFill/>
        </p:spPr>
        <p:txBody>
          <a:bodyPr wrap="square" rtlCol="0">
            <a:spAutoFit/>
          </a:bodyPr>
          <a:lstStyle/>
          <a:p>
            <a:pPr>
              <a:lnSpc>
                <a:spcPct val="150000"/>
              </a:lnSpc>
            </a:pPr>
            <a:r>
              <a:rPr lang="en-US" sz="3200" dirty="0">
                <a:solidFill>
                  <a:srgbClr val="281DFB"/>
                </a:solidFill>
                <a:cs typeface="Arial" panose="020B0604020202020204" pitchFamily="34" charset="0"/>
              </a:rPr>
              <a:t>Quan </a:t>
            </a:r>
            <a:r>
              <a:rPr lang="en-US" sz="3200" dirty="0" err="1">
                <a:solidFill>
                  <a:srgbClr val="281DFB"/>
                </a:solidFill>
                <a:cs typeface="Arial" panose="020B0604020202020204" pitchFamily="34" charset="0"/>
              </a:rPr>
              <a:t>sát</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hình</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phân</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biệt</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những</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đặc</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điểm</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của</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xe</a:t>
            </a:r>
            <a:r>
              <a:rPr lang="en-US" sz="3200" dirty="0">
                <a:solidFill>
                  <a:srgbClr val="281DFB"/>
                </a:solidFill>
                <a:cs typeface="Arial" panose="020B0604020202020204" pitchFamily="34" charset="0"/>
              </a:rPr>
              <a:t> ô </a:t>
            </a:r>
            <a:r>
              <a:rPr lang="en-US" sz="3200" dirty="0" err="1">
                <a:solidFill>
                  <a:srgbClr val="281DFB"/>
                </a:solidFill>
                <a:cs typeface="Arial" panose="020B0604020202020204" pitchFamily="34" charset="0"/>
              </a:rPr>
              <a:t>tô</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và</a:t>
            </a:r>
            <a:r>
              <a:rPr lang="en-US" sz="3200" dirty="0">
                <a:solidFill>
                  <a:srgbClr val="281DFB"/>
                </a:solidFill>
                <a:cs typeface="Arial" panose="020B0604020202020204" pitchFamily="34" charset="0"/>
              </a:rPr>
              <a:t> s</a:t>
            </a:r>
            <a:r>
              <a:rPr lang="vi-VN" sz="3200" dirty="0">
                <a:solidFill>
                  <a:srgbClr val="281DFB"/>
                </a:solidFill>
                <a:cs typeface="Arial" panose="020B0604020202020204" pitchFamily="34" charset="0"/>
              </a:rPr>
              <a:t>ư</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tử</a:t>
            </a:r>
            <a:r>
              <a:rPr lang="en-US" sz="3200" dirty="0">
                <a:solidFill>
                  <a:srgbClr val="281DFB"/>
                </a:solidFill>
                <a:cs typeface="Arial" panose="020B0604020202020204" pitchFamily="34" charset="0"/>
              </a:rPr>
              <a:t> ?</a:t>
            </a:r>
          </a:p>
        </p:txBody>
      </p:sp>
      <p:sp>
        <p:nvSpPr>
          <p:cNvPr id="7" name="Oval 6">
            <a:extLst>
              <a:ext uri="{FF2B5EF4-FFF2-40B4-BE49-F238E27FC236}">
                <a16:creationId xmlns:a16="http://schemas.microsoft.com/office/drawing/2014/main" id="{9934B029-C853-4018-80B7-83AEEE983800}"/>
              </a:ext>
            </a:extLst>
          </p:cNvPr>
          <p:cNvSpPr/>
          <p:nvPr/>
        </p:nvSpPr>
        <p:spPr>
          <a:xfrm>
            <a:off x="264683" y="-145749"/>
            <a:ext cx="1058852" cy="1058852"/>
          </a:xfrm>
          <a:prstGeom prst="ellipse">
            <a:avLst/>
          </a:prstGeom>
          <a:blipFill rotWithShape="0">
            <a:blip r:embed="rId5"/>
            <a:srcRect/>
            <a:stretch>
              <a:fillRect l="-16000" r="-16000"/>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dk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aphicFrame>
        <p:nvGraphicFramePr>
          <p:cNvPr id="12" name="Table 11">
            <a:extLst>
              <a:ext uri="{FF2B5EF4-FFF2-40B4-BE49-F238E27FC236}">
                <a16:creationId xmlns:a16="http://schemas.microsoft.com/office/drawing/2014/main" id="{6C4D1725-ABBD-4B0D-A549-C225BCCBFE10}"/>
              </a:ext>
            </a:extLst>
          </p:cNvPr>
          <p:cNvGraphicFramePr>
            <a:graphicFrameLocks noGrp="1"/>
          </p:cNvGraphicFramePr>
          <p:nvPr>
            <p:extLst>
              <p:ext uri="{D42A27DB-BD31-4B8C-83A1-F6EECF244321}">
                <p14:modId xmlns:p14="http://schemas.microsoft.com/office/powerpoint/2010/main" val="396439621"/>
              </p:ext>
            </p:extLst>
          </p:nvPr>
        </p:nvGraphicFramePr>
        <p:xfrm>
          <a:off x="173971" y="2852028"/>
          <a:ext cx="11844058" cy="4001755"/>
        </p:xfrm>
        <a:graphic>
          <a:graphicData uri="http://schemas.openxmlformats.org/drawingml/2006/table">
            <a:tbl>
              <a:tblPr firstRow="1" bandRow="1">
                <a:tableStyleId>{F5AB1C69-6EDB-4FF4-983F-18BD219EF322}</a:tableStyleId>
              </a:tblPr>
              <a:tblGrid>
                <a:gridCol w="1431309">
                  <a:extLst>
                    <a:ext uri="{9D8B030D-6E8A-4147-A177-3AD203B41FA5}">
                      <a16:colId xmlns:a16="http://schemas.microsoft.com/office/drawing/2014/main" val="3695663023"/>
                    </a:ext>
                  </a:extLst>
                </a:gridCol>
                <a:gridCol w="2631440">
                  <a:extLst>
                    <a:ext uri="{9D8B030D-6E8A-4147-A177-3AD203B41FA5}">
                      <a16:colId xmlns:a16="http://schemas.microsoft.com/office/drawing/2014/main" val="1561050651"/>
                    </a:ext>
                  </a:extLst>
                </a:gridCol>
                <a:gridCol w="1280160">
                  <a:extLst>
                    <a:ext uri="{9D8B030D-6E8A-4147-A177-3AD203B41FA5}">
                      <a16:colId xmlns:a16="http://schemas.microsoft.com/office/drawing/2014/main" val="132223061"/>
                    </a:ext>
                  </a:extLst>
                </a:gridCol>
                <a:gridCol w="1097280">
                  <a:extLst>
                    <a:ext uri="{9D8B030D-6E8A-4147-A177-3AD203B41FA5}">
                      <a16:colId xmlns:a16="http://schemas.microsoft.com/office/drawing/2014/main" val="2745068777"/>
                    </a:ext>
                  </a:extLst>
                </a:gridCol>
                <a:gridCol w="914400">
                  <a:extLst>
                    <a:ext uri="{9D8B030D-6E8A-4147-A177-3AD203B41FA5}">
                      <a16:colId xmlns:a16="http://schemas.microsoft.com/office/drawing/2014/main" val="2797430161"/>
                    </a:ext>
                  </a:extLst>
                </a:gridCol>
                <a:gridCol w="1046480">
                  <a:extLst>
                    <a:ext uri="{9D8B030D-6E8A-4147-A177-3AD203B41FA5}">
                      <a16:colId xmlns:a16="http://schemas.microsoft.com/office/drawing/2014/main" val="4270093609"/>
                    </a:ext>
                  </a:extLst>
                </a:gridCol>
                <a:gridCol w="975360">
                  <a:extLst>
                    <a:ext uri="{9D8B030D-6E8A-4147-A177-3AD203B41FA5}">
                      <a16:colId xmlns:a16="http://schemas.microsoft.com/office/drawing/2014/main" val="1586960277"/>
                    </a:ext>
                  </a:extLst>
                </a:gridCol>
                <a:gridCol w="996931">
                  <a:extLst>
                    <a:ext uri="{9D8B030D-6E8A-4147-A177-3AD203B41FA5}">
                      <a16:colId xmlns:a16="http://schemas.microsoft.com/office/drawing/2014/main" val="2027350268"/>
                    </a:ext>
                  </a:extLst>
                </a:gridCol>
                <a:gridCol w="1470698">
                  <a:extLst>
                    <a:ext uri="{9D8B030D-6E8A-4147-A177-3AD203B41FA5}">
                      <a16:colId xmlns:a16="http://schemas.microsoft.com/office/drawing/2014/main" val="3662228036"/>
                    </a:ext>
                  </a:extLst>
                </a:gridCol>
              </a:tblGrid>
              <a:tr h="685414">
                <a:tc rowSpan="2">
                  <a:txBody>
                    <a:bodyPr/>
                    <a:lstStyle/>
                    <a:p>
                      <a:pPr>
                        <a:lnSpc>
                          <a:spcPct val="150000"/>
                        </a:lnSpc>
                      </a:pPr>
                      <a:r>
                        <a:rPr lang="en-US" sz="2800" b="1" dirty="0" err="1">
                          <a:latin typeface="+mn-lt"/>
                        </a:rPr>
                        <a:t>Vật</a:t>
                      </a:r>
                      <a:r>
                        <a:rPr lang="en-US" sz="2800" b="1" dirty="0">
                          <a:latin typeface="+mn-lt"/>
                        </a:rPr>
                        <a:t> </a:t>
                      </a:r>
                      <a:r>
                        <a:rPr lang="en-US" sz="2800" b="1" dirty="0" err="1">
                          <a:latin typeface="+mn-lt"/>
                        </a:rPr>
                        <a:t>trong</a:t>
                      </a:r>
                      <a:r>
                        <a:rPr lang="en-US" sz="2800" b="1" dirty="0">
                          <a:latin typeface="+mn-lt"/>
                        </a:rPr>
                        <a:t> </a:t>
                      </a:r>
                      <a:r>
                        <a:rPr lang="en-US" sz="2800" b="1" dirty="0" err="1">
                          <a:latin typeface="+mn-lt"/>
                        </a:rPr>
                        <a:t>tự</a:t>
                      </a:r>
                      <a:r>
                        <a:rPr lang="en-US" sz="2800" b="1" dirty="0">
                          <a:latin typeface="+mn-lt"/>
                        </a:rPr>
                        <a:t> </a:t>
                      </a:r>
                      <a:r>
                        <a:rPr lang="en-US" sz="2800" b="1" dirty="0" err="1">
                          <a:latin typeface="+mn-lt"/>
                        </a:rPr>
                        <a:t>nhiên</a:t>
                      </a:r>
                      <a:endParaRPr lang="en-US" sz="2800" b="1" dirty="0">
                        <a:latin typeface="+mn-lt"/>
                      </a:endParaRPr>
                    </a:p>
                  </a:txBody>
                  <a:tcPr/>
                </a:tc>
                <a:tc gridSpan="6">
                  <a:txBody>
                    <a:bodyPr/>
                    <a:lstStyle/>
                    <a:p>
                      <a:pPr algn="ctr">
                        <a:lnSpc>
                          <a:spcPct val="150000"/>
                        </a:lnSpc>
                      </a:pPr>
                      <a:r>
                        <a:rPr lang="en-US" sz="2800" dirty="0" err="1"/>
                        <a:t>Đặc</a:t>
                      </a:r>
                      <a:r>
                        <a:rPr lang="en-US" sz="2800" dirty="0"/>
                        <a:t> </a:t>
                      </a:r>
                      <a:r>
                        <a:rPr lang="en-US" sz="2800" dirty="0" err="1"/>
                        <a:t>điểm</a:t>
                      </a:r>
                      <a:r>
                        <a:rPr lang="en-US" sz="2800" dirty="0"/>
                        <a:t> </a:t>
                      </a:r>
                      <a:r>
                        <a:rPr lang="en-US" sz="2800" dirty="0" err="1"/>
                        <a:t>nhận</a:t>
                      </a:r>
                      <a:r>
                        <a:rPr lang="en-US" sz="2800" dirty="0"/>
                        <a:t> </a:t>
                      </a:r>
                      <a:r>
                        <a:rPr lang="en-US" sz="2800" dirty="0" err="1"/>
                        <a:t>biết</a:t>
                      </a:r>
                      <a:endParaRPr lang="en-US" sz="28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2">
                  <a:txBody>
                    <a:bodyPr/>
                    <a:lstStyle/>
                    <a:p>
                      <a:pPr algn="ctr">
                        <a:lnSpc>
                          <a:spcPct val="150000"/>
                        </a:lnSpc>
                      </a:pPr>
                      <a:r>
                        <a:rPr lang="en-US" sz="2800" dirty="0" err="1"/>
                        <a:t>Xếp</a:t>
                      </a:r>
                      <a:r>
                        <a:rPr lang="en-US" sz="2800" dirty="0"/>
                        <a:t> </a:t>
                      </a:r>
                      <a:r>
                        <a:rPr lang="en-US" sz="2800" dirty="0" err="1"/>
                        <a:t>loại</a:t>
                      </a:r>
                      <a:endParaRPr lang="en-US" sz="2800" dirty="0"/>
                    </a:p>
                  </a:txBody>
                  <a:tcPr/>
                </a:tc>
                <a:tc hMerge="1">
                  <a:txBody>
                    <a:bodyPr/>
                    <a:lstStyle/>
                    <a:p>
                      <a:endParaRPr lang="en-US" dirty="0"/>
                    </a:p>
                  </a:txBody>
                  <a:tcPr/>
                </a:tc>
                <a:extLst>
                  <a:ext uri="{0D108BD9-81ED-4DB2-BD59-A6C34878D82A}">
                    <a16:rowId xmlns:a16="http://schemas.microsoft.com/office/drawing/2014/main" val="3013774869"/>
                  </a:ext>
                </a:extLst>
              </a:tr>
              <a:tr h="1330017">
                <a:tc vMerge="1">
                  <a:txBody>
                    <a:bodyPr/>
                    <a:lstStyle/>
                    <a:p>
                      <a:endParaRPr lang="en-US" dirty="0"/>
                    </a:p>
                  </a:txBody>
                  <a:tcPr/>
                </a:tc>
                <a:tc>
                  <a:txBody>
                    <a:bodyPr/>
                    <a:lstStyle/>
                    <a:p>
                      <a:pPr algn="ctr">
                        <a:lnSpc>
                          <a:spcPct val="150000"/>
                        </a:lnSpc>
                      </a:pPr>
                      <a:r>
                        <a:rPr lang="en-US" sz="2800" b="1" dirty="0"/>
                        <a:t>Thu </a:t>
                      </a:r>
                      <a:r>
                        <a:rPr lang="en-US" sz="2800" b="1" dirty="0" err="1"/>
                        <a:t>nhận</a:t>
                      </a:r>
                      <a:r>
                        <a:rPr lang="en-US" sz="2800" b="1" dirty="0"/>
                        <a:t> </a:t>
                      </a:r>
                      <a:r>
                        <a:rPr lang="en-US" sz="2800" b="1" dirty="0" err="1"/>
                        <a:t>chất</a:t>
                      </a:r>
                      <a:r>
                        <a:rPr lang="en-US" sz="2800" b="1" dirty="0"/>
                        <a:t> </a:t>
                      </a:r>
                      <a:r>
                        <a:rPr lang="en-US" sz="2800" b="1" dirty="0" err="1"/>
                        <a:t>cần</a:t>
                      </a:r>
                      <a:r>
                        <a:rPr lang="en-US" sz="2800" b="1" dirty="0"/>
                        <a:t> </a:t>
                      </a:r>
                      <a:r>
                        <a:rPr lang="en-US" sz="2800" b="1" dirty="0" err="1"/>
                        <a:t>thiết</a:t>
                      </a:r>
                      <a:endParaRPr lang="en-US" sz="2800" b="1" dirty="0"/>
                    </a:p>
                  </a:txBody>
                  <a:tcPr/>
                </a:tc>
                <a:tc>
                  <a:txBody>
                    <a:bodyPr/>
                    <a:lstStyle/>
                    <a:p>
                      <a:pPr algn="ctr">
                        <a:lnSpc>
                          <a:spcPct val="150000"/>
                        </a:lnSpc>
                      </a:pPr>
                      <a:r>
                        <a:rPr lang="en-US" sz="2800" b="1" dirty="0" err="1"/>
                        <a:t>Thải</a:t>
                      </a:r>
                      <a:r>
                        <a:rPr lang="en-US" sz="2800" b="1" dirty="0"/>
                        <a:t> </a:t>
                      </a:r>
                      <a:r>
                        <a:rPr lang="en-US" sz="2800" b="1" dirty="0" err="1"/>
                        <a:t>bỏ</a:t>
                      </a:r>
                      <a:r>
                        <a:rPr lang="en-US" sz="2800" b="1" dirty="0"/>
                        <a:t> </a:t>
                      </a:r>
                      <a:r>
                        <a:rPr lang="en-US" sz="2800" b="1" dirty="0" err="1"/>
                        <a:t>chất</a:t>
                      </a:r>
                      <a:r>
                        <a:rPr lang="en-US" sz="2800" b="1" dirty="0"/>
                        <a:t> </a:t>
                      </a:r>
                      <a:r>
                        <a:rPr lang="en-US" sz="2800" b="1" dirty="0" err="1"/>
                        <a:t>thải</a:t>
                      </a:r>
                      <a:endParaRPr lang="en-US" sz="2800" b="1" dirty="0"/>
                    </a:p>
                  </a:txBody>
                  <a:tcPr/>
                </a:tc>
                <a:tc>
                  <a:txBody>
                    <a:bodyPr/>
                    <a:lstStyle/>
                    <a:p>
                      <a:pPr algn="ctr">
                        <a:lnSpc>
                          <a:spcPct val="150000"/>
                        </a:lnSpc>
                      </a:pPr>
                      <a:r>
                        <a:rPr lang="en-US" sz="2800" b="1" dirty="0" err="1"/>
                        <a:t>Vận</a:t>
                      </a:r>
                      <a:r>
                        <a:rPr lang="en-US" sz="2800" b="1" dirty="0"/>
                        <a:t> </a:t>
                      </a:r>
                      <a:r>
                        <a:rPr lang="en-US" sz="2800" b="1" dirty="0" err="1"/>
                        <a:t>động</a:t>
                      </a:r>
                      <a:endParaRPr lang="en-US" sz="2800" b="1" dirty="0"/>
                    </a:p>
                  </a:txBody>
                  <a:tcPr/>
                </a:tc>
                <a:tc>
                  <a:txBody>
                    <a:bodyPr/>
                    <a:lstStyle/>
                    <a:p>
                      <a:pPr algn="ctr">
                        <a:lnSpc>
                          <a:spcPct val="150000"/>
                        </a:lnSpc>
                      </a:pPr>
                      <a:r>
                        <a:rPr lang="en-US" sz="2800" b="1" dirty="0" err="1"/>
                        <a:t>Lớn</a:t>
                      </a:r>
                      <a:r>
                        <a:rPr lang="en-US" sz="2800" b="1" dirty="0"/>
                        <a:t> </a:t>
                      </a:r>
                      <a:r>
                        <a:rPr lang="en-US" sz="2800" b="1" dirty="0" err="1"/>
                        <a:t>lên</a:t>
                      </a:r>
                      <a:endParaRPr lang="en-US" sz="2800" b="1" dirty="0"/>
                    </a:p>
                  </a:txBody>
                  <a:tcPr/>
                </a:tc>
                <a:tc>
                  <a:txBody>
                    <a:bodyPr/>
                    <a:lstStyle/>
                    <a:p>
                      <a:pPr algn="ctr">
                        <a:lnSpc>
                          <a:spcPct val="150000"/>
                        </a:lnSpc>
                      </a:pPr>
                      <a:r>
                        <a:rPr lang="en-US" sz="2800" b="1" dirty="0" err="1"/>
                        <a:t>Sinh</a:t>
                      </a:r>
                      <a:r>
                        <a:rPr lang="en-US" sz="2800" b="1" dirty="0"/>
                        <a:t> </a:t>
                      </a:r>
                      <a:r>
                        <a:rPr lang="en-US" sz="2800" b="1" dirty="0" err="1"/>
                        <a:t>sản</a:t>
                      </a:r>
                      <a:endParaRPr lang="en-US" sz="2800" b="1" dirty="0"/>
                    </a:p>
                  </a:txBody>
                  <a:tcPr/>
                </a:tc>
                <a:tc>
                  <a:txBody>
                    <a:bodyPr/>
                    <a:lstStyle/>
                    <a:p>
                      <a:pPr algn="ctr">
                        <a:lnSpc>
                          <a:spcPct val="150000"/>
                        </a:lnSpc>
                      </a:pPr>
                      <a:r>
                        <a:rPr lang="en-US" sz="2800" b="1" dirty="0" err="1"/>
                        <a:t>Cảm</a:t>
                      </a:r>
                      <a:r>
                        <a:rPr lang="en-US" sz="2800" b="1" dirty="0"/>
                        <a:t> </a:t>
                      </a:r>
                      <a:r>
                        <a:rPr lang="en-US" sz="2800" b="1" dirty="0" err="1"/>
                        <a:t>ứng</a:t>
                      </a:r>
                      <a:endParaRPr lang="en-US" sz="2800" b="1" dirty="0"/>
                    </a:p>
                  </a:txBody>
                  <a:tcPr/>
                </a:tc>
                <a:tc>
                  <a:txBody>
                    <a:bodyPr/>
                    <a:lstStyle/>
                    <a:p>
                      <a:pPr algn="ctr">
                        <a:lnSpc>
                          <a:spcPct val="150000"/>
                        </a:lnSpc>
                      </a:pPr>
                      <a:r>
                        <a:rPr lang="en-US" sz="2800" b="1" dirty="0" err="1"/>
                        <a:t>Vật</a:t>
                      </a:r>
                      <a:r>
                        <a:rPr lang="en-US" sz="2800" b="1" dirty="0"/>
                        <a:t> </a:t>
                      </a:r>
                      <a:r>
                        <a:rPr lang="en-US" sz="2800" b="1" dirty="0" err="1"/>
                        <a:t>sống</a:t>
                      </a:r>
                      <a:endParaRPr lang="en-US" sz="2800" b="1" dirty="0"/>
                    </a:p>
                  </a:txBody>
                  <a:tcPr/>
                </a:tc>
                <a:tc>
                  <a:txBody>
                    <a:bodyPr/>
                    <a:lstStyle/>
                    <a:p>
                      <a:pPr algn="ctr">
                        <a:lnSpc>
                          <a:spcPct val="150000"/>
                        </a:lnSpc>
                      </a:pPr>
                      <a:r>
                        <a:rPr lang="en-US" sz="2800" b="1" dirty="0" err="1"/>
                        <a:t>Vật</a:t>
                      </a:r>
                      <a:r>
                        <a:rPr lang="en-US" sz="2800" b="1" dirty="0"/>
                        <a:t> </a:t>
                      </a:r>
                      <a:r>
                        <a:rPr lang="en-US" sz="2800" b="1" dirty="0" err="1"/>
                        <a:t>không</a:t>
                      </a:r>
                      <a:r>
                        <a:rPr lang="en-US" sz="2800" b="1" dirty="0"/>
                        <a:t> </a:t>
                      </a:r>
                      <a:r>
                        <a:rPr lang="en-US" sz="2800" b="1" dirty="0" err="1"/>
                        <a:t>sống</a:t>
                      </a:r>
                      <a:endParaRPr lang="en-US" sz="2800" b="1" dirty="0"/>
                    </a:p>
                  </a:txBody>
                  <a:tcPr/>
                </a:tc>
                <a:extLst>
                  <a:ext uri="{0D108BD9-81ED-4DB2-BD59-A6C34878D82A}">
                    <a16:rowId xmlns:a16="http://schemas.microsoft.com/office/drawing/2014/main" val="2334604335"/>
                  </a:ext>
                </a:extLst>
              </a:tr>
              <a:tr h="685414">
                <a:tc>
                  <a:txBody>
                    <a:bodyPr/>
                    <a:lstStyle/>
                    <a:p>
                      <a:pPr>
                        <a:lnSpc>
                          <a:spcPct val="150000"/>
                        </a:lnSpc>
                      </a:pPr>
                      <a:r>
                        <a:rPr lang="en-US" sz="2800" b="1" dirty="0" err="1"/>
                        <a:t>Xe</a:t>
                      </a:r>
                      <a:r>
                        <a:rPr lang="en-US" sz="2800" b="1" dirty="0"/>
                        <a:t> ô </a:t>
                      </a:r>
                      <a:r>
                        <a:rPr lang="en-US" sz="2800" b="1" dirty="0" err="1"/>
                        <a:t>tô</a:t>
                      </a:r>
                      <a:endParaRPr lang="en-US" sz="2800" b="1" dirty="0"/>
                    </a:p>
                  </a:txBody>
                  <a:tcPr/>
                </a:tc>
                <a:tc>
                  <a:txBody>
                    <a:bodyPr/>
                    <a:lstStyle/>
                    <a:p>
                      <a:pPr>
                        <a:lnSpc>
                          <a:spcPct val="150000"/>
                        </a:lnSpc>
                      </a:pPr>
                      <a:endParaRPr lang="en-US" sz="2800" b="1" dirty="0"/>
                    </a:p>
                  </a:txBody>
                  <a:tcPr/>
                </a:tc>
                <a:tc>
                  <a:txBody>
                    <a:bodyPr/>
                    <a:lstStyle/>
                    <a:p>
                      <a:pPr>
                        <a:lnSpc>
                          <a:spcPct val="150000"/>
                        </a:lnSpc>
                      </a:pPr>
                      <a:endParaRPr lang="en-US" sz="2800" b="1"/>
                    </a:p>
                  </a:txBody>
                  <a:tcPr/>
                </a:tc>
                <a:tc>
                  <a:txBody>
                    <a:bodyPr/>
                    <a:lstStyle/>
                    <a:p>
                      <a:pPr>
                        <a:lnSpc>
                          <a:spcPct val="150000"/>
                        </a:lnSpc>
                      </a:pPr>
                      <a:endParaRPr lang="en-US" sz="2800" b="1"/>
                    </a:p>
                  </a:txBody>
                  <a:tcPr/>
                </a:tc>
                <a:tc>
                  <a:txBody>
                    <a:bodyPr/>
                    <a:lstStyle/>
                    <a:p>
                      <a:pPr>
                        <a:lnSpc>
                          <a:spcPct val="150000"/>
                        </a:lnSpc>
                      </a:pPr>
                      <a:endParaRPr lang="en-US" sz="2800" b="1" dirty="0"/>
                    </a:p>
                  </a:txBody>
                  <a:tcPr/>
                </a:tc>
                <a:tc>
                  <a:txBody>
                    <a:bodyPr/>
                    <a:lstStyle/>
                    <a:p>
                      <a:pPr>
                        <a:lnSpc>
                          <a:spcPct val="150000"/>
                        </a:lnSpc>
                      </a:pPr>
                      <a:endParaRPr lang="en-US" sz="2800" b="1" dirty="0"/>
                    </a:p>
                  </a:txBody>
                  <a:tcPr/>
                </a:tc>
                <a:tc>
                  <a:txBody>
                    <a:bodyPr/>
                    <a:lstStyle/>
                    <a:p>
                      <a:pPr>
                        <a:lnSpc>
                          <a:spcPct val="150000"/>
                        </a:lnSpc>
                      </a:pPr>
                      <a:endParaRPr lang="en-US" sz="2800" b="1" dirty="0"/>
                    </a:p>
                  </a:txBody>
                  <a:tcPr/>
                </a:tc>
                <a:tc>
                  <a:txBody>
                    <a:bodyPr/>
                    <a:lstStyle/>
                    <a:p>
                      <a:pPr>
                        <a:lnSpc>
                          <a:spcPct val="150000"/>
                        </a:lnSpc>
                      </a:pPr>
                      <a:endParaRPr lang="en-US" sz="2800" b="1" dirty="0"/>
                    </a:p>
                  </a:txBody>
                  <a:tcPr/>
                </a:tc>
                <a:tc>
                  <a:txBody>
                    <a:bodyPr/>
                    <a:lstStyle/>
                    <a:p>
                      <a:pPr>
                        <a:lnSpc>
                          <a:spcPct val="150000"/>
                        </a:lnSpc>
                      </a:pPr>
                      <a:endParaRPr lang="en-US" sz="2800" b="1"/>
                    </a:p>
                  </a:txBody>
                  <a:tcPr/>
                </a:tc>
                <a:extLst>
                  <a:ext uri="{0D108BD9-81ED-4DB2-BD59-A6C34878D82A}">
                    <a16:rowId xmlns:a16="http://schemas.microsoft.com/office/drawing/2014/main" val="791352775"/>
                  </a:ext>
                </a:extLst>
              </a:tr>
              <a:tr h="685414">
                <a:tc>
                  <a:txBody>
                    <a:bodyPr/>
                    <a:lstStyle/>
                    <a:p>
                      <a:pPr>
                        <a:lnSpc>
                          <a:spcPct val="150000"/>
                        </a:lnSpc>
                      </a:pPr>
                      <a:r>
                        <a:rPr lang="en-US" sz="2800" b="1" dirty="0"/>
                        <a:t>S</a:t>
                      </a:r>
                      <a:r>
                        <a:rPr lang="vi-VN" sz="2800" b="1" dirty="0"/>
                        <a:t>ư</a:t>
                      </a:r>
                      <a:r>
                        <a:rPr lang="en-US" sz="2800" b="1" dirty="0"/>
                        <a:t> </a:t>
                      </a:r>
                      <a:r>
                        <a:rPr lang="en-US" sz="2800" b="1" dirty="0" err="1"/>
                        <a:t>tử</a:t>
                      </a:r>
                      <a:endParaRPr lang="en-US" sz="2800" b="1" dirty="0"/>
                    </a:p>
                  </a:txBody>
                  <a:tcPr/>
                </a:tc>
                <a:tc>
                  <a:txBody>
                    <a:bodyPr/>
                    <a:lstStyle/>
                    <a:p>
                      <a:pPr>
                        <a:lnSpc>
                          <a:spcPct val="150000"/>
                        </a:lnSpc>
                      </a:pPr>
                      <a:endParaRPr lang="en-US" sz="2800" b="1" dirty="0"/>
                    </a:p>
                  </a:txBody>
                  <a:tcPr/>
                </a:tc>
                <a:tc>
                  <a:txBody>
                    <a:bodyPr/>
                    <a:lstStyle/>
                    <a:p>
                      <a:pPr>
                        <a:lnSpc>
                          <a:spcPct val="150000"/>
                        </a:lnSpc>
                      </a:pPr>
                      <a:endParaRPr lang="en-US" sz="2800" b="1"/>
                    </a:p>
                  </a:txBody>
                  <a:tcPr/>
                </a:tc>
                <a:tc>
                  <a:txBody>
                    <a:bodyPr/>
                    <a:lstStyle/>
                    <a:p>
                      <a:pPr>
                        <a:lnSpc>
                          <a:spcPct val="150000"/>
                        </a:lnSpc>
                      </a:pPr>
                      <a:endParaRPr lang="en-US" sz="2800" b="1"/>
                    </a:p>
                  </a:txBody>
                  <a:tcPr/>
                </a:tc>
                <a:tc>
                  <a:txBody>
                    <a:bodyPr/>
                    <a:lstStyle/>
                    <a:p>
                      <a:pPr>
                        <a:lnSpc>
                          <a:spcPct val="150000"/>
                        </a:lnSpc>
                      </a:pPr>
                      <a:endParaRPr lang="en-US" sz="2800" b="1"/>
                    </a:p>
                  </a:txBody>
                  <a:tcPr/>
                </a:tc>
                <a:tc>
                  <a:txBody>
                    <a:bodyPr/>
                    <a:lstStyle/>
                    <a:p>
                      <a:pPr>
                        <a:lnSpc>
                          <a:spcPct val="150000"/>
                        </a:lnSpc>
                      </a:pPr>
                      <a:endParaRPr lang="en-US" sz="2800" b="1"/>
                    </a:p>
                  </a:txBody>
                  <a:tcPr/>
                </a:tc>
                <a:tc>
                  <a:txBody>
                    <a:bodyPr/>
                    <a:lstStyle/>
                    <a:p>
                      <a:pPr>
                        <a:lnSpc>
                          <a:spcPct val="150000"/>
                        </a:lnSpc>
                      </a:pPr>
                      <a:endParaRPr lang="en-US" sz="2800" b="1"/>
                    </a:p>
                  </a:txBody>
                  <a:tcPr/>
                </a:tc>
                <a:tc>
                  <a:txBody>
                    <a:bodyPr/>
                    <a:lstStyle/>
                    <a:p>
                      <a:pPr>
                        <a:lnSpc>
                          <a:spcPct val="150000"/>
                        </a:lnSpc>
                      </a:pPr>
                      <a:endParaRPr lang="en-US" sz="2800" b="1"/>
                    </a:p>
                  </a:txBody>
                  <a:tcPr/>
                </a:tc>
                <a:tc>
                  <a:txBody>
                    <a:bodyPr/>
                    <a:lstStyle/>
                    <a:p>
                      <a:pPr>
                        <a:lnSpc>
                          <a:spcPct val="150000"/>
                        </a:lnSpc>
                      </a:pPr>
                      <a:endParaRPr lang="en-US" sz="2800" b="1" dirty="0"/>
                    </a:p>
                  </a:txBody>
                  <a:tcPr/>
                </a:tc>
                <a:extLst>
                  <a:ext uri="{0D108BD9-81ED-4DB2-BD59-A6C34878D82A}">
                    <a16:rowId xmlns:a16="http://schemas.microsoft.com/office/drawing/2014/main" val="3890806312"/>
                  </a:ext>
                </a:extLst>
              </a:tr>
            </a:tbl>
          </a:graphicData>
        </a:graphic>
      </p:graphicFrame>
      <p:sp>
        <p:nvSpPr>
          <p:cNvPr id="14" name="Slide Number Placeholder 13">
            <a:extLst>
              <a:ext uri="{FF2B5EF4-FFF2-40B4-BE49-F238E27FC236}">
                <a16:creationId xmlns:a16="http://schemas.microsoft.com/office/drawing/2014/main" id="{C505350B-92A6-455E-8C6C-FBC8010B85E2}"/>
              </a:ext>
            </a:extLst>
          </p:cNvPr>
          <p:cNvSpPr>
            <a:spLocks noGrp="1"/>
          </p:cNvSpPr>
          <p:nvPr>
            <p:ph type="sldNum" sz="quarter" idx="12"/>
          </p:nvPr>
        </p:nvSpPr>
        <p:spPr/>
        <p:txBody>
          <a:bodyPr/>
          <a:lstStyle/>
          <a:p>
            <a:fld id="{EFD8FD40-0B46-44C2-9CA4-BDDC84759525}" type="slidenum">
              <a:rPr lang="en-US" smtClean="0"/>
              <a:t>3</a:t>
            </a:fld>
            <a:endParaRPr lang="en-US"/>
          </a:p>
        </p:txBody>
      </p:sp>
    </p:spTree>
    <p:extLst>
      <p:ext uri="{BB962C8B-B14F-4D97-AF65-F5344CB8AC3E}">
        <p14:creationId xmlns:p14="http://schemas.microsoft.com/office/powerpoint/2010/main" val="87507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674D93-AD66-4668-BE39-54D8E481B1E1}"/>
              </a:ext>
            </a:extLst>
          </p:cNvPr>
          <p:cNvSpPr>
            <a:spLocks noGrp="1"/>
          </p:cNvSpPr>
          <p:nvPr>
            <p:ph type="sldNum" sz="quarter" idx="12"/>
          </p:nvPr>
        </p:nvSpPr>
        <p:spPr/>
        <p:txBody>
          <a:bodyPr/>
          <a:lstStyle/>
          <a:p>
            <a:fld id="{EFD8FD40-0B46-44C2-9CA4-BDDC84759525}" type="slidenum">
              <a:rPr lang="en-US" smtClean="0"/>
              <a:t>30</a:t>
            </a:fld>
            <a:endParaRPr lang="en-US"/>
          </a:p>
        </p:txBody>
      </p:sp>
      <p:sp>
        <p:nvSpPr>
          <p:cNvPr id="3" name="Rectangle: Rounded Corners 2">
            <a:extLst>
              <a:ext uri="{FF2B5EF4-FFF2-40B4-BE49-F238E27FC236}">
                <a16:creationId xmlns:a16="http://schemas.microsoft.com/office/drawing/2014/main" id="{E65521DC-6215-4D93-82B8-40D890CEE998}"/>
              </a:ext>
            </a:extLst>
          </p:cNvPr>
          <p:cNvSpPr/>
          <p:nvPr/>
        </p:nvSpPr>
        <p:spPr>
          <a:xfrm>
            <a:off x="91441" y="47625"/>
            <a:ext cx="12214399" cy="60007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cs typeface="Arial" panose="020B0604020202020204" pitchFamily="34" charset="0"/>
              </a:rPr>
              <a:t>LUYỆN TẬP CÂU HỎI ĐÚNG - SAI</a:t>
            </a:r>
          </a:p>
        </p:txBody>
      </p:sp>
      <p:sp>
        <p:nvSpPr>
          <p:cNvPr id="4" name="Rectangle 3">
            <a:extLst>
              <a:ext uri="{FF2B5EF4-FFF2-40B4-BE49-F238E27FC236}">
                <a16:creationId xmlns:a16="http://schemas.microsoft.com/office/drawing/2014/main" id="{179F7548-172A-4E9C-A0DC-AB6722B9C956}"/>
              </a:ext>
            </a:extLst>
          </p:cNvPr>
          <p:cNvSpPr/>
          <p:nvPr/>
        </p:nvSpPr>
        <p:spPr>
          <a:xfrm>
            <a:off x="302780" y="1074516"/>
            <a:ext cx="11586439" cy="3890489"/>
          </a:xfrm>
          <a:prstGeom prst="rect">
            <a:avLst/>
          </a:prstGeom>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vi-VN" sz="2800" b="1" dirty="0"/>
              <a:t>Câu 10. </a:t>
            </a:r>
            <a:r>
              <a:rPr lang="vi-VN" sz="2800" dirty="0"/>
              <a:t>Khi lấy ví dụ làm minh chứng rằng “các tổ chức sống là 1 hệ mở”, mỗi ví dụ sau là đúng hay sai? </a:t>
            </a:r>
          </a:p>
          <a:p>
            <a:pPr>
              <a:lnSpc>
                <a:spcPct val="150000"/>
              </a:lnSpc>
            </a:pPr>
            <a:r>
              <a:rPr lang="vi-VN" sz="2800" dirty="0"/>
              <a:t>a. Khi trời nóng thì người đổ mồ hôi.</a:t>
            </a:r>
          </a:p>
          <a:p>
            <a:pPr>
              <a:lnSpc>
                <a:spcPct val="150000"/>
              </a:lnSpc>
            </a:pPr>
            <a:r>
              <a:rPr lang="vi-VN" sz="2800" dirty="0"/>
              <a:t>b. Hệ thần kinh ở động vật được cấu tạo từ các neuron.</a:t>
            </a:r>
          </a:p>
          <a:p>
            <a:pPr>
              <a:lnSpc>
                <a:spcPct val="150000"/>
              </a:lnSpc>
            </a:pPr>
            <a:r>
              <a:rPr lang="vi-VN" sz="2800" dirty="0"/>
              <a:t>c. Thực vật thực hiện quá trình hô hấp lấy khí O2 và thải khí CO2.</a:t>
            </a:r>
          </a:p>
          <a:p>
            <a:pPr>
              <a:lnSpc>
                <a:spcPct val="150000"/>
              </a:lnSpc>
            </a:pPr>
            <a:r>
              <a:rPr lang="vi-VN" sz="2800" dirty="0"/>
              <a:t>d. Sinh vật có hoạt động sinh sản khi đủ tuổi chín sinh lí.</a:t>
            </a:r>
          </a:p>
        </p:txBody>
      </p:sp>
      <p:sp>
        <p:nvSpPr>
          <p:cNvPr id="5" name="Arrow: Right 4">
            <a:extLst>
              <a:ext uri="{FF2B5EF4-FFF2-40B4-BE49-F238E27FC236}">
                <a16:creationId xmlns:a16="http://schemas.microsoft.com/office/drawing/2014/main" id="{EE3B4CBB-28D1-4F18-BFE1-21D620DA54C8}"/>
              </a:ext>
            </a:extLst>
          </p:cNvPr>
          <p:cNvSpPr/>
          <p:nvPr/>
        </p:nvSpPr>
        <p:spPr>
          <a:xfrm>
            <a:off x="2456761" y="5735216"/>
            <a:ext cx="572877" cy="372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F548EB37-2F48-413D-BD36-EA9BFD2018B2}"/>
              </a:ext>
            </a:extLst>
          </p:cNvPr>
          <p:cNvSpPr/>
          <p:nvPr/>
        </p:nvSpPr>
        <p:spPr>
          <a:xfrm>
            <a:off x="3382179" y="5563518"/>
            <a:ext cx="6147412" cy="715714"/>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solidFill>
                  <a:srgbClr val="FF0000"/>
                </a:solidFill>
              </a:rPr>
              <a:t>Đ-S-Đ-S</a:t>
            </a:r>
          </a:p>
        </p:txBody>
      </p:sp>
    </p:spTree>
    <p:extLst>
      <p:ext uri="{BB962C8B-B14F-4D97-AF65-F5344CB8AC3E}">
        <p14:creationId xmlns:p14="http://schemas.microsoft.com/office/powerpoint/2010/main" val="19729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left)">
                                      <p:cBhvr>
                                        <p:cTn id="9" dur="500"/>
                                        <p:tgtEl>
                                          <p:spTgt spid="4">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left)">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6BB3D5-448D-4BDB-892B-0A07F6E65F75}"/>
              </a:ext>
            </a:extLst>
          </p:cNvPr>
          <p:cNvSpPr>
            <a:spLocks noGrp="1"/>
          </p:cNvSpPr>
          <p:nvPr>
            <p:ph type="sldNum" sz="quarter" idx="12"/>
          </p:nvPr>
        </p:nvSpPr>
        <p:spPr/>
        <p:txBody>
          <a:bodyPr/>
          <a:lstStyle/>
          <a:p>
            <a:fld id="{EFD8FD40-0B46-44C2-9CA4-BDDC84759525}" type="slidenum">
              <a:rPr lang="en-US" smtClean="0"/>
              <a:t>31</a:t>
            </a:fld>
            <a:endParaRPr lang="en-US"/>
          </a:p>
        </p:txBody>
      </p:sp>
      <p:sp>
        <p:nvSpPr>
          <p:cNvPr id="4" name="Rectangle 3">
            <a:extLst>
              <a:ext uri="{FF2B5EF4-FFF2-40B4-BE49-F238E27FC236}">
                <a16:creationId xmlns:a16="http://schemas.microsoft.com/office/drawing/2014/main" id="{388A8E4A-7963-4AB1-90E4-8C42C081D37C}"/>
              </a:ext>
            </a:extLst>
          </p:cNvPr>
          <p:cNvSpPr/>
          <p:nvPr/>
        </p:nvSpPr>
        <p:spPr>
          <a:xfrm>
            <a:off x="302780" y="136525"/>
            <a:ext cx="11586439" cy="6129050"/>
          </a:xfrm>
          <a:prstGeom prst="rect">
            <a:avLst/>
          </a:prstGeom>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vi-VN" sz="2400" b="1" dirty="0">
                <a:latin typeface="Calibri" panose="020F0502020204030204" pitchFamily="34" charset="0"/>
                <a:ea typeface="Calibri" panose="020F0502020204030204" pitchFamily="34" charset="0"/>
                <a:cs typeface="Calibri" panose="020F0502020204030204" pitchFamily="34" charset="0"/>
              </a:rPr>
              <a:t>Câu 11. </a:t>
            </a:r>
            <a:r>
              <a:rPr lang="vi-VN" sz="2400" dirty="0">
                <a:latin typeface="Calibri" panose="020F0502020204030204" pitchFamily="34" charset="0"/>
                <a:ea typeface="Calibri" panose="020F0502020204030204" pitchFamily="34" charset="0"/>
                <a:cs typeface="Calibri" panose="020F0502020204030204" pitchFamily="34" charset="0"/>
              </a:rPr>
              <a:t>Ở một loài chim, ban đầu có 10000 cá thể sống ở vùng (A), sau 5 năm, quần thể này đạt số lượng 30000 cá thể tăng nhanh dẫn đến nguồn thức ăn trong môi trường bị khan hiếm. Do điều kiện sống khó khăn nên đã có 15000 cá thể di cư sang vùng (B) để tìm môi trường sống mới. Mỗi phát biểu sau là Đúng hay Sai?</a:t>
            </a:r>
          </a:p>
          <a:p>
            <a:pPr>
              <a:lnSpc>
                <a:spcPct val="150000"/>
              </a:lnSpc>
            </a:pPr>
            <a:r>
              <a:rPr lang="vi-VN" sz="2400" dirty="0">
                <a:latin typeface="Calibri" panose="020F0502020204030204" pitchFamily="34" charset="0"/>
                <a:ea typeface="Calibri" panose="020F0502020204030204" pitchFamily="34" charset="0"/>
                <a:cs typeface="Calibri" panose="020F0502020204030204" pitchFamily="34" charset="0"/>
              </a:rPr>
              <a:t>a. Hiện tượng di cư của loài này biểu hiện của khả năng tự điều chỉnh của cấp tổ chức quần thể trong thế giới sống.</a:t>
            </a:r>
          </a:p>
          <a:p>
            <a:pPr>
              <a:lnSpc>
                <a:spcPct val="150000"/>
              </a:lnSpc>
            </a:pPr>
            <a:r>
              <a:rPr lang="vi-VN" sz="2400" dirty="0">
                <a:latin typeface="Calibri" panose="020F0502020204030204" pitchFamily="34" charset="0"/>
                <a:ea typeface="Calibri" panose="020F0502020204030204" pitchFamily="34" charset="0"/>
                <a:cs typeface="Calibri" panose="020F0502020204030204" pitchFamily="34" charset="0"/>
              </a:rPr>
              <a:t>b. Tính tới thời điểm hiện tại số lượng cá thể của quần thể chim còn lại ở vùng A là 15000 cá thể</a:t>
            </a:r>
          </a:p>
          <a:p>
            <a:pPr>
              <a:lnSpc>
                <a:spcPct val="150000"/>
              </a:lnSpc>
            </a:pPr>
            <a:r>
              <a:rPr lang="vi-VN" sz="2400" dirty="0">
                <a:latin typeface="Calibri" panose="020F0502020204030204" pitchFamily="34" charset="0"/>
                <a:ea typeface="Calibri" panose="020F0502020204030204" pitchFamily="34" charset="0"/>
                <a:cs typeface="Calibri" panose="020F0502020204030204" pitchFamily="34" charset="0"/>
              </a:rPr>
              <a:t>c. Nếu các cá thể chim ở vùng A tiếp tục di cư sang vùng B thì loài chim này sẽ bị diệt vong.</a:t>
            </a:r>
          </a:p>
          <a:p>
            <a:pPr>
              <a:lnSpc>
                <a:spcPct val="150000"/>
              </a:lnSpc>
            </a:pPr>
            <a:r>
              <a:rPr lang="vi-VN" sz="2400" dirty="0">
                <a:latin typeface="Calibri" panose="020F0502020204030204" pitchFamily="34" charset="0"/>
                <a:ea typeface="Calibri" panose="020F0502020204030204" pitchFamily="34" charset="0"/>
                <a:cs typeface="Calibri" panose="020F0502020204030204" pitchFamily="34" charset="0"/>
              </a:rPr>
              <a:t>d. Nếu điều kiện tự nhiên ở vùng A và vùng B khác nhau làm cho 2 quần thể của loài chim này phát sinh các biến dị khác nhau thì có thể xuất hiện loài chim mới từ loài này</a:t>
            </a:r>
          </a:p>
        </p:txBody>
      </p:sp>
      <p:sp>
        <p:nvSpPr>
          <p:cNvPr id="5" name="Arrow: Right 4">
            <a:extLst>
              <a:ext uri="{FF2B5EF4-FFF2-40B4-BE49-F238E27FC236}">
                <a16:creationId xmlns:a16="http://schemas.microsoft.com/office/drawing/2014/main" id="{F321DEFD-9F55-4BBB-886E-8C99BE6C0CE4}"/>
              </a:ext>
            </a:extLst>
          </p:cNvPr>
          <p:cNvSpPr/>
          <p:nvPr/>
        </p:nvSpPr>
        <p:spPr>
          <a:xfrm>
            <a:off x="2196029" y="6349157"/>
            <a:ext cx="572877" cy="372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94FF738-1367-4A06-B5FD-FC9E51B60E1B}"/>
              </a:ext>
            </a:extLst>
          </p:cNvPr>
          <p:cNvSpPr/>
          <p:nvPr/>
        </p:nvSpPr>
        <p:spPr>
          <a:xfrm>
            <a:off x="3260993" y="6356349"/>
            <a:ext cx="6147412" cy="365126"/>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FF0000"/>
                </a:solidFill>
              </a:rPr>
              <a:t>Đ-Đ-S-Đ</a:t>
            </a:r>
          </a:p>
        </p:txBody>
      </p:sp>
    </p:spTree>
    <p:extLst>
      <p:ext uri="{BB962C8B-B14F-4D97-AF65-F5344CB8AC3E}">
        <p14:creationId xmlns:p14="http://schemas.microsoft.com/office/powerpoint/2010/main" val="106638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left)">
                                      <p:cBhvr>
                                        <p:cTn id="9" dur="500"/>
                                        <p:tgtEl>
                                          <p:spTgt spid="4">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left)">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CEE8E8-D90B-4D4E-98E9-1AB3C5F1CD9D}"/>
              </a:ext>
            </a:extLst>
          </p:cNvPr>
          <p:cNvSpPr>
            <a:spLocks noGrp="1"/>
          </p:cNvSpPr>
          <p:nvPr>
            <p:ph type="sldNum" sz="quarter" idx="12"/>
          </p:nvPr>
        </p:nvSpPr>
        <p:spPr/>
        <p:txBody>
          <a:bodyPr/>
          <a:lstStyle/>
          <a:p>
            <a:fld id="{EFD8FD40-0B46-44C2-9CA4-BDDC84759525}" type="slidenum">
              <a:rPr lang="en-US" smtClean="0"/>
              <a:t>32</a:t>
            </a:fld>
            <a:endParaRPr lang="en-US"/>
          </a:p>
        </p:txBody>
      </p:sp>
      <p:sp>
        <p:nvSpPr>
          <p:cNvPr id="3" name="Rectangle: Rounded Corners 2">
            <a:extLst>
              <a:ext uri="{FF2B5EF4-FFF2-40B4-BE49-F238E27FC236}">
                <a16:creationId xmlns:a16="http://schemas.microsoft.com/office/drawing/2014/main" id="{F5116C54-9731-4554-94A1-13D4E64BA9D7}"/>
              </a:ext>
            </a:extLst>
          </p:cNvPr>
          <p:cNvSpPr/>
          <p:nvPr/>
        </p:nvSpPr>
        <p:spPr>
          <a:xfrm>
            <a:off x="91441" y="47625"/>
            <a:ext cx="12214399" cy="60007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cs typeface="Arial" panose="020B0604020202020204" pitchFamily="34" charset="0"/>
              </a:rPr>
              <a:t>LUYỆN TẬP CÂU TRẢ LỜI NGẮN</a:t>
            </a:r>
          </a:p>
        </p:txBody>
      </p:sp>
      <p:sp>
        <p:nvSpPr>
          <p:cNvPr id="4" name="Rectangle 3">
            <a:extLst>
              <a:ext uri="{FF2B5EF4-FFF2-40B4-BE49-F238E27FC236}">
                <a16:creationId xmlns:a16="http://schemas.microsoft.com/office/drawing/2014/main" id="{3CEC136D-3406-437C-9BA8-E2A5399F9D86}"/>
              </a:ext>
            </a:extLst>
          </p:cNvPr>
          <p:cNvSpPr/>
          <p:nvPr/>
        </p:nvSpPr>
        <p:spPr>
          <a:xfrm>
            <a:off x="91441" y="797510"/>
            <a:ext cx="12004713" cy="5262979"/>
          </a:xfrm>
          <a:prstGeom prst="rect">
            <a:avLst/>
          </a:prstGeom>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chemeClr val="tx1"/>
                </a:solidFill>
              </a:rPr>
              <a:t>Câu</a:t>
            </a:r>
            <a:r>
              <a:rPr lang="en-US" sz="2800" b="1" dirty="0">
                <a:solidFill>
                  <a:schemeClr val="tx1"/>
                </a:solidFill>
              </a:rPr>
              <a:t> 14:</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ví</a:t>
            </a:r>
            <a:r>
              <a:rPr lang="en-US" sz="2800" dirty="0">
                <a:solidFill>
                  <a:schemeClr val="tx1"/>
                </a:solidFill>
              </a:rPr>
              <a:t> </a:t>
            </a:r>
            <a:r>
              <a:rPr lang="en-US" sz="2800" dirty="0" err="1">
                <a:solidFill>
                  <a:schemeClr val="tx1"/>
                </a:solidFill>
              </a:rPr>
              <a:t>dụ</a:t>
            </a:r>
            <a:r>
              <a:rPr lang="en-US" sz="2800" dirty="0">
                <a:solidFill>
                  <a:schemeClr val="tx1"/>
                </a:solidFill>
              </a:rPr>
              <a:t> </a:t>
            </a:r>
            <a:r>
              <a:rPr lang="en-US" sz="2800" dirty="0" err="1">
                <a:solidFill>
                  <a:schemeClr val="tx1"/>
                </a:solidFill>
              </a:rPr>
              <a:t>sau</a:t>
            </a:r>
            <a:r>
              <a:rPr lang="en-US" sz="2800" dirty="0">
                <a:solidFill>
                  <a:schemeClr val="tx1"/>
                </a:solidFill>
              </a:rPr>
              <a:t> </a:t>
            </a:r>
            <a:r>
              <a:rPr lang="en-US" sz="2800" dirty="0" err="1">
                <a:solidFill>
                  <a:schemeClr val="tx1"/>
                </a:solidFill>
              </a:rPr>
              <a:t>đây</a:t>
            </a:r>
            <a:r>
              <a:rPr lang="en-US" sz="2800" dirty="0">
                <a:solidFill>
                  <a:schemeClr val="tx1"/>
                </a:solidFill>
              </a:rPr>
              <a:t> </a:t>
            </a:r>
            <a:r>
              <a:rPr lang="en-US" sz="2800" dirty="0" err="1">
                <a:solidFill>
                  <a:schemeClr val="tx1"/>
                </a:solidFill>
              </a:rPr>
              <a:t>có</a:t>
            </a:r>
            <a:r>
              <a:rPr lang="en-US" sz="2800" dirty="0">
                <a:solidFill>
                  <a:schemeClr val="tx1"/>
                </a:solidFill>
              </a:rPr>
              <a:t> bao </a:t>
            </a:r>
            <a:r>
              <a:rPr lang="en-US" sz="2800" dirty="0" err="1">
                <a:solidFill>
                  <a:schemeClr val="tx1"/>
                </a:solidFill>
              </a:rPr>
              <a:t>nhiêu</a:t>
            </a:r>
            <a:r>
              <a:rPr lang="en-US" sz="2800" dirty="0">
                <a:solidFill>
                  <a:schemeClr val="tx1"/>
                </a:solidFill>
              </a:rPr>
              <a:t> </a:t>
            </a:r>
            <a:r>
              <a:rPr lang="en-US" sz="2800" dirty="0" err="1">
                <a:solidFill>
                  <a:schemeClr val="tx1"/>
                </a:solidFill>
              </a:rPr>
              <a:t>ví</a:t>
            </a:r>
            <a:r>
              <a:rPr lang="en-US" sz="2800" dirty="0">
                <a:solidFill>
                  <a:schemeClr val="tx1"/>
                </a:solidFill>
              </a:rPr>
              <a:t> </a:t>
            </a:r>
            <a:r>
              <a:rPr lang="en-US" sz="2800" dirty="0" err="1">
                <a:solidFill>
                  <a:schemeClr val="tx1"/>
                </a:solidFill>
              </a:rPr>
              <a:t>dụ</a:t>
            </a:r>
            <a:r>
              <a:rPr lang="en-US" sz="2800" dirty="0">
                <a:solidFill>
                  <a:schemeClr val="tx1"/>
                </a:solidFill>
              </a:rPr>
              <a:t> </a:t>
            </a:r>
            <a:r>
              <a:rPr lang="en-US" sz="2800" dirty="0" err="1">
                <a:solidFill>
                  <a:schemeClr val="tx1"/>
                </a:solidFill>
              </a:rPr>
              <a:t>thể</a:t>
            </a:r>
            <a:r>
              <a:rPr lang="en-US" sz="2800" dirty="0">
                <a:solidFill>
                  <a:schemeClr val="tx1"/>
                </a:solidFill>
              </a:rPr>
              <a:t> </a:t>
            </a:r>
            <a:r>
              <a:rPr lang="en-US" sz="2800" dirty="0" err="1">
                <a:solidFill>
                  <a:schemeClr val="tx1"/>
                </a:solidFill>
              </a:rPr>
              <a:t>hiện</a:t>
            </a:r>
            <a:r>
              <a:rPr lang="en-US" sz="2800" dirty="0">
                <a:solidFill>
                  <a:schemeClr val="tx1"/>
                </a:solidFill>
              </a:rPr>
              <a:t> </a:t>
            </a:r>
            <a:r>
              <a:rPr lang="en-US" sz="2800" dirty="0" err="1">
                <a:solidFill>
                  <a:schemeClr val="tx1"/>
                </a:solidFill>
              </a:rPr>
              <a:t>cho</a:t>
            </a:r>
            <a:r>
              <a:rPr lang="en-US" sz="2800" dirty="0">
                <a:solidFill>
                  <a:schemeClr val="tx1"/>
                </a:solidFill>
              </a:rPr>
              <a:t> </a:t>
            </a:r>
            <a:r>
              <a:rPr lang="en-US" sz="2800" dirty="0" err="1">
                <a:solidFill>
                  <a:schemeClr val="tx1"/>
                </a:solidFill>
              </a:rPr>
              <a:t>khả</a:t>
            </a:r>
            <a:r>
              <a:rPr lang="en-US" sz="2800" dirty="0">
                <a:solidFill>
                  <a:schemeClr val="tx1"/>
                </a:solidFill>
              </a:rPr>
              <a:t> </a:t>
            </a:r>
            <a:r>
              <a:rPr lang="en-US" sz="2800" dirty="0" err="1">
                <a:solidFill>
                  <a:schemeClr val="tx1"/>
                </a:solidFill>
              </a:rPr>
              <a:t>năng</a:t>
            </a:r>
            <a:r>
              <a:rPr lang="en-US" sz="2800" dirty="0">
                <a:solidFill>
                  <a:schemeClr val="tx1"/>
                </a:solidFill>
              </a:rPr>
              <a:t> </a:t>
            </a:r>
            <a:r>
              <a:rPr lang="en-US" sz="2800" dirty="0" err="1">
                <a:solidFill>
                  <a:schemeClr val="tx1"/>
                </a:solidFill>
              </a:rPr>
              <a:t>tự</a:t>
            </a:r>
            <a:r>
              <a:rPr lang="en-US" sz="2800" dirty="0">
                <a:solidFill>
                  <a:schemeClr val="tx1"/>
                </a:solidFill>
              </a:rPr>
              <a:t> </a:t>
            </a:r>
            <a:r>
              <a:rPr lang="en-US" sz="2800" dirty="0" err="1">
                <a:solidFill>
                  <a:schemeClr val="tx1"/>
                </a:solidFill>
              </a:rPr>
              <a:t>điều</a:t>
            </a:r>
            <a:r>
              <a:rPr lang="en-US" sz="2800" dirty="0">
                <a:solidFill>
                  <a:schemeClr val="tx1"/>
                </a:solidFill>
              </a:rPr>
              <a:t> </a:t>
            </a:r>
            <a:r>
              <a:rPr lang="en-US" sz="2800" dirty="0" err="1">
                <a:solidFill>
                  <a:schemeClr val="tx1"/>
                </a:solidFill>
              </a:rPr>
              <a:t>chỉnh</a:t>
            </a:r>
            <a:r>
              <a:rPr lang="en-US" sz="2800" dirty="0">
                <a:solidFill>
                  <a:schemeClr val="tx1"/>
                </a:solidFill>
              </a:rPr>
              <a:t>?</a:t>
            </a:r>
          </a:p>
          <a:p>
            <a:r>
              <a:rPr lang="en-US" sz="2800" dirty="0">
                <a:solidFill>
                  <a:schemeClr val="tx1"/>
                </a:solidFill>
              </a:rPr>
              <a:t>1. </a:t>
            </a:r>
            <a:r>
              <a:rPr lang="en-US" sz="2800" dirty="0" err="1">
                <a:solidFill>
                  <a:schemeClr val="tx1"/>
                </a:solidFill>
              </a:rPr>
              <a:t>Khi</a:t>
            </a:r>
            <a:r>
              <a:rPr lang="en-US" sz="2800" dirty="0">
                <a:solidFill>
                  <a:schemeClr val="tx1"/>
                </a:solidFill>
              </a:rPr>
              <a:t> </a:t>
            </a:r>
            <a:r>
              <a:rPr lang="en-US" sz="2800" dirty="0" err="1">
                <a:solidFill>
                  <a:schemeClr val="tx1"/>
                </a:solidFill>
              </a:rPr>
              <a:t>cây</a:t>
            </a:r>
            <a:r>
              <a:rPr lang="en-US" sz="2800" dirty="0">
                <a:solidFill>
                  <a:schemeClr val="tx1"/>
                </a:solidFill>
              </a:rPr>
              <a:t> </a:t>
            </a:r>
            <a:r>
              <a:rPr lang="en-US" sz="2800" dirty="0" err="1">
                <a:solidFill>
                  <a:schemeClr val="tx1"/>
                </a:solidFill>
              </a:rPr>
              <a:t>mọc</a:t>
            </a:r>
            <a:r>
              <a:rPr lang="en-US" sz="2800" dirty="0">
                <a:solidFill>
                  <a:schemeClr val="tx1"/>
                </a:solidFill>
              </a:rPr>
              <a:t> </a:t>
            </a:r>
            <a:r>
              <a:rPr lang="en-US" sz="2800" dirty="0" err="1">
                <a:solidFill>
                  <a:schemeClr val="tx1"/>
                </a:solidFill>
              </a:rPr>
              <a:t>dày</a:t>
            </a:r>
            <a:r>
              <a:rPr lang="en-US" sz="2800" dirty="0">
                <a:solidFill>
                  <a:schemeClr val="tx1"/>
                </a:solidFill>
              </a:rPr>
              <a:t> </a:t>
            </a:r>
            <a:r>
              <a:rPr lang="en-US" sz="2800" dirty="0" err="1">
                <a:solidFill>
                  <a:schemeClr val="tx1"/>
                </a:solidFill>
              </a:rPr>
              <a:t>đặc</a:t>
            </a:r>
            <a:r>
              <a:rPr lang="en-US" sz="2800" dirty="0">
                <a:solidFill>
                  <a:schemeClr val="tx1"/>
                </a:solidFill>
              </a:rPr>
              <a:t>, </a:t>
            </a:r>
            <a:r>
              <a:rPr lang="en-US" sz="2800" dirty="0" err="1">
                <a:solidFill>
                  <a:schemeClr val="tx1"/>
                </a:solidFill>
              </a:rPr>
              <a:t>thiếu</a:t>
            </a:r>
            <a:r>
              <a:rPr lang="en-US" sz="2800" dirty="0">
                <a:solidFill>
                  <a:schemeClr val="tx1"/>
                </a:solidFill>
              </a:rPr>
              <a:t> </a:t>
            </a:r>
            <a:r>
              <a:rPr lang="en-US" sz="2800" dirty="0" err="1">
                <a:solidFill>
                  <a:schemeClr val="tx1"/>
                </a:solidFill>
              </a:rPr>
              <a:t>ánh</a:t>
            </a:r>
            <a:r>
              <a:rPr lang="en-US" sz="2800" dirty="0">
                <a:solidFill>
                  <a:schemeClr val="tx1"/>
                </a:solidFill>
              </a:rPr>
              <a:t> </a:t>
            </a:r>
            <a:r>
              <a:rPr lang="en-US" sz="2800" dirty="0" err="1">
                <a:solidFill>
                  <a:schemeClr val="tx1"/>
                </a:solidFill>
              </a:rPr>
              <a:t>sáng</a:t>
            </a:r>
            <a:r>
              <a:rPr lang="en-US" sz="2800" dirty="0">
                <a:solidFill>
                  <a:schemeClr val="tx1"/>
                </a:solidFill>
              </a:rPr>
              <a:t> </a:t>
            </a:r>
            <a:r>
              <a:rPr lang="en-US" sz="2800" dirty="0" err="1">
                <a:solidFill>
                  <a:schemeClr val="tx1"/>
                </a:solidFill>
              </a:rPr>
              <a:t>thường</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hiện</a:t>
            </a:r>
            <a:r>
              <a:rPr lang="en-US" sz="2800" dirty="0">
                <a:solidFill>
                  <a:schemeClr val="tx1"/>
                </a:solidFill>
              </a:rPr>
              <a:t> </a:t>
            </a:r>
            <a:r>
              <a:rPr lang="en-US" sz="2800" dirty="0" err="1">
                <a:solidFill>
                  <a:schemeClr val="tx1"/>
                </a:solidFill>
              </a:rPr>
              <a:t>tượng</a:t>
            </a:r>
            <a:r>
              <a:rPr lang="en-US" sz="2800" dirty="0">
                <a:solidFill>
                  <a:schemeClr val="tx1"/>
                </a:solidFill>
              </a:rPr>
              <a:t> </a:t>
            </a:r>
            <a:r>
              <a:rPr lang="en-US" sz="2800" dirty="0" err="1">
                <a:solidFill>
                  <a:schemeClr val="tx1"/>
                </a:solidFill>
              </a:rPr>
              <a:t>tự</a:t>
            </a:r>
            <a:r>
              <a:rPr lang="en-US" sz="2800" dirty="0">
                <a:solidFill>
                  <a:schemeClr val="tx1"/>
                </a:solidFill>
              </a:rPr>
              <a:t> </a:t>
            </a:r>
            <a:r>
              <a:rPr lang="en-US" sz="2800" dirty="0" err="1">
                <a:solidFill>
                  <a:schemeClr val="tx1"/>
                </a:solidFill>
              </a:rPr>
              <a:t>tỉa</a:t>
            </a:r>
            <a:r>
              <a:rPr lang="en-US" sz="2800" dirty="0">
                <a:solidFill>
                  <a:schemeClr val="tx1"/>
                </a:solidFill>
              </a:rPr>
              <a:t> </a:t>
            </a:r>
            <a:r>
              <a:rPr lang="en-US" sz="2800" dirty="0" err="1">
                <a:solidFill>
                  <a:schemeClr val="tx1"/>
                </a:solidFill>
              </a:rPr>
              <a:t>thưa</a:t>
            </a:r>
            <a:r>
              <a:rPr lang="en-US" sz="2800" dirty="0">
                <a:solidFill>
                  <a:schemeClr val="tx1"/>
                </a:solidFill>
              </a:rPr>
              <a:t>.</a:t>
            </a:r>
          </a:p>
          <a:p>
            <a:r>
              <a:rPr lang="en-US" sz="2800" dirty="0">
                <a:solidFill>
                  <a:schemeClr val="tx1"/>
                </a:solidFill>
              </a:rPr>
              <a:t>2. </a:t>
            </a:r>
            <a:r>
              <a:rPr lang="en-US" sz="2800" dirty="0" err="1">
                <a:solidFill>
                  <a:schemeClr val="tx1"/>
                </a:solidFill>
              </a:rPr>
              <a:t>Nhiều</a:t>
            </a:r>
            <a:r>
              <a:rPr lang="en-US" sz="2800" dirty="0">
                <a:solidFill>
                  <a:schemeClr val="tx1"/>
                </a:solidFill>
              </a:rPr>
              <a:t> </a:t>
            </a:r>
            <a:r>
              <a:rPr lang="en-US" sz="2800" dirty="0" err="1">
                <a:solidFill>
                  <a:schemeClr val="tx1"/>
                </a:solidFill>
              </a:rPr>
              <a:t>tế</a:t>
            </a:r>
            <a:r>
              <a:rPr lang="en-US" sz="2800" dirty="0">
                <a:solidFill>
                  <a:schemeClr val="tx1"/>
                </a:solidFill>
              </a:rPr>
              <a:t> </a:t>
            </a:r>
            <a:r>
              <a:rPr lang="en-US" sz="2800" dirty="0" err="1">
                <a:solidFill>
                  <a:schemeClr val="tx1"/>
                </a:solidFill>
              </a:rPr>
              <a:t>bào</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cấu</a:t>
            </a:r>
            <a:r>
              <a:rPr lang="en-US" sz="2800" dirty="0">
                <a:solidFill>
                  <a:schemeClr val="tx1"/>
                </a:solidFill>
              </a:rPr>
              <a:t> </a:t>
            </a:r>
            <a:r>
              <a:rPr lang="en-US" sz="2800" dirty="0" err="1">
                <a:solidFill>
                  <a:schemeClr val="tx1"/>
                </a:solidFill>
              </a:rPr>
              <a:t>trúc</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chức</a:t>
            </a:r>
            <a:r>
              <a:rPr lang="en-US" sz="2800" dirty="0">
                <a:solidFill>
                  <a:schemeClr val="tx1"/>
                </a:solidFill>
              </a:rPr>
              <a:t> </a:t>
            </a:r>
            <a:r>
              <a:rPr lang="en-US" sz="2800" dirty="0" err="1">
                <a:solidFill>
                  <a:schemeClr val="tx1"/>
                </a:solidFill>
              </a:rPr>
              <a:t>năng</a:t>
            </a:r>
            <a:r>
              <a:rPr lang="en-US" sz="2800" dirty="0">
                <a:solidFill>
                  <a:schemeClr val="tx1"/>
                </a:solidFill>
              </a:rPr>
              <a:t> </a:t>
            </a:r>
            <a:r>
              <a:rPr lang="en-US" sz="2800" dirty="0" err="1">
                <a:solidFill>
                  <a:schemeClr val="tx1"/>
                </a:solidFill>
              </a:rPr>
              <a:t>giống</a:t>
            </a:r>
            <a:r>
              <a:rPr lang="en-US" sz="2800" dirty="0">
                <a:solidFill>
                  <a:schemeClr val="tx1"/>
                </a:solidFill>
              </a:rPr>
              <a:t> </a:t>
            </a:r>
            <a:r>
              <a:rPr lang="en-US" sz="2800" dirty="0" err="1">
                <a:solidFill>
                  <a:schemeClr val="tx1"/>
                </a:solidFill>
              </a:rPr>
              <a:t>nhau</a:t>
            </a:r>
            <a:r>
              <a:rPr lang="en-US" sz="2800" dirty="0">
                <a:solidFill>
                  <a:schemeClr val="tx1"/>
                </a:solidFill>
              </a:rPr>
              <a:t> </a:t>
            </a:r>
            <a:r>
              <a:rPr lang="en-US" sz="2800" dirty="0" err="1">
                <a:solidFill>
                  <a:schemeClr val="tx1"/>
                </a:solidFill>
              </a:rPr>
              <a:t>tạo</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mô</a:t>
            </a:r>
            <a:r>
              <a:rPr lang="en-US" sz="2800" dirty="0">
                <a:solidFill>
                  <a:schemeClr val="tx1"/>
                </a:solidFill>
              </a:rPr>
              <a:t>.</a:t>
            </a:r>
          </a:p>
          <a:p>
            <a:r>
              <a:rPr lang="en-US" sz="2800" dirty="0">
                <a:solidFill>
                  <a:schemeClr val="tx1"/>
                </a:solidFill>
              </a:rPr>
              <a:t>3. Ở </a:t>
            </a:r>
            <a:r>
              <a:rPr lang="en-US" sz="2800" dirty="0" err="1">
                <a:solidFill>
                  <a:schemeClr val="tx1"/>
                </a:solidFill>
              </a:rPr>
              <a:t>người</a:t>
            </a:r>
            <a:r>
              <a:rPr lang="en-US" sz="2800" dirty="0">
                <a:solidFill>
                  <a:schemeClr val="tx1"/>
                </a:solidFill>
              </a:rPr>
              <a:t>, </a:t>
            </a:r>
            <a:r>
              <a:rPr lang="en-US" sz="2800" dirty="0" err="1">
                <a:solidFill>
                  <a:schemeClr val="tx1"/>
                </a:solidFill>
              </a:rPr>
              <a:t>khi</a:t>
            </a:r>
            <a:r>
              <a:rPr lang="en-US" sz="2800" dirty="0">
                <a:solidFill>
                  <a:schemeClr val="tx1"/>
                </a:solidFill>
              </a:rPr>
              <a:t> </a:t>
            </a:r>
            <a:r>
              <a:rPr lang="en-US" sz="2800" dirty="0" err="1">
                <a:solidFill>
                  <a:schemeClr val="tx1"/>
                </a:solidFill>
              </a:rPr>
              <a:t>đường</a:t>
            </a:r>
            <a:r>
              <a:rPr lang="en-US" sz="2800" dirty="0">
                <a:solidFill>
                  <a:schemeClr val="tx1"/>
                </a:solidFill>
              </a:rPr>
              <a:t> </a:t>
            </a:r>
            <a:r>
              <a:rPr lang="en-US" sz="2800" dirty="0" err="1">
                <a:solidFill>
                  <a:schemeClr val="tx1"/>
                </a:solidFill>
              </a:rPr>
              <a:t>huyết</a:t>
            </a:r>
            <a:r>
              <a:rPr lang="en-US" sz="2800" dirty="0">
                <a:solidFill>
                  <a:schemeClr val="tx1"/>
                </a:solidFill>
              </a:rPr>
              <a:t> </a:t>
            </a:r>
            <a:r>
              <a:rPr lang="en-US" sz="2800" dirty="0" err="1">
                <a:solidFill>
                  <a:schemeClr val="tx1"/>
                </a:solidFill>
              </a:rPr>
              <a:t>tăng</a:t>
            </a:r>
            <a:r>
              <a:rPr lang="en-US" sz="2800" dirty="0">
                <a:solidFill>
                  <a:schemeClr val="tx1"/>
                </a:solidFill>
              </a:rPr>
              <a:t> </a:t>
            </a:r>
            <a:r>
              <a:rPr lang="en-US" sz="2800" dirty="0" err="1">
                <a:solidFill>
                  <a:schemeClr val="tx1"/>
                </a:solidFill>
              </a:rPr>
              <a:t>cao</a:t>
            </a:r>
            <a:r>
              <a:rPr lang="en-US" sz="2800" dirty="0">
                <a:solidFill>
                  <a:schemeClr val="tx1"/>
                </a:solidFill>
              </a:rPr>
              <a:t>, </a:t>
            </a:r>
            <a:r>
              <a:rPr lang="en-US" sz="2800" dirty="0" err="1">
                <a:solidFill>
                  <a:schemeClr val="tx1"/>
                </a:solidFill>
              </a:rPr>
              <a:t>tuyến</a:t>
            </a:r>
            <a:r>
              <a:rPr lang="en-US" sz="2800" dirty="0">
                <a:solidFill>
                  <a:schemeClr val="tx1"/>
                </a:solidFill>
              </a:rPr>
              <a:t> </a:t>
            </a:r>
            <a:r>
              <a:rPr lang="en-US" sz="2800" dirty="0" err="1">
                <a:solidFill>
                  <a:schemeClr val="tx1"/>
                </a:solidFill>
              </a:rPr>
              <a:t>tụy</a:t>
            </a:r>
            <a:r>
              <a:rPr lang="en-US" sz="2800" dirty="0">
                <a:solidFill>
                  <a:schemeClr val="tx1"/>
                </a:solidFill>
              </a:rPr>
              <a:t> </a:t>
            </a:r>
            <a:r>
              <a:rPr lang="en-US" sz="2800" dirty="0" err="1">
                <a:solidFill>
                  <a:schemeClr val="tx1"/>
                </a:solidFill>
              </a:rPr>
              <a:t>tiết</a:t>
            </a:r>
            <a:r>
              <a:rPr lang="en-US" sz="2800" dirty="0">
                <a:solidFill>
                  <a:schemeClr val="tx1"/>
                </a:solidFill>
              </a:rPr>
              <a:t> insulin </a:t>
            </a:r>
            <a:r>
              <a:rPr lang="en-US" sz="2800" dirty="0" err="1">
                <a:solidFill>
                  <a:schemeClr val="tx1"/>
                </a:solidFill>
              </a:rPr>
              <a:t>chuyển</a:t>
            </a:r>
            <a:r>
              <a:rPr lang="en-US" sz="2800" dirty="0">
                <a:solidFill>
                  <a:schemeClr val="tx1"/>
                </a:solidFill>
              </a:rPr>
              <a:t> glucose </a:t>
            </a:r>
            <a:r>
              <a:rPr lang="en-US" sz="2800" dirty="0" err="1">
                <a:solidFill>
                  <a:schemeClr val="tx1"/>
                </a:solidFill>
              </a:rPr>
              <a:t>thành</a:t>
            </a:r>
            <a:r>
              <a:rPr lang="en-US" sz="2800" dirty="0">
                <a:solidFill>
                  <a:schemeClr val="tx1"/>
                </a:solidFill>
              </a:rPr>
              <a:t> glycogen </a:t>
            </a:r>
            <a:r>
              <a:rPr lang="en-US" sz="2800" dirty="0" err="1">
                <a:solidFill>
                  <a:schemeClr val="tx1"/>
                </a:solidFill>
              </a:rPr>
              <a:t>dự</a:t>
            </a:r>
            <a:r>
              <a:rPr lang="en-US" sz="2800" dirty="0">
                <a:solidFill>
                  <a:schemeClr val="tx1"/>
                </a:solidFill>
              </a:rPr>
              <a:t> </a:t>
            </a:r>
            <a:r>
              <a:rPr lang="en-US" sz="2800" dirty="0" err="1">
                <a:solidFill>
                  <a:schemeClr val="tx1"/>
                </a:solidFill>
              </a:rPr>
              <a:t>trữ</a:t>
            </a:r>
            <a:r>
              <a:rPr lang="en-US" sz="2800" dirty="0">
                <a:solidFill>
                  <a:schemeClr val="tx1"/>
                </a:solidFill>
              </a:rPr>
              <a:t> ở </a:t>
            </a:r>
            <a:r>
              <a:rPr lang="en-US" sz="2800" dirty="0" err="1">
                <a:solidFill>
                  <a:schemeClr val="tx1"/>
                </a:solidFill>
              </a:rPr>
              <a:t>gan</a:t>
            </a:r>
            <a:r>
              <a:rPr lang="en-US" sz="2800" dirty="0">
                <a:solidFill>
                  <a:schemeClr val="tx1"/>
                </a:solidFill>
              </a:rPr>
              <a:t>.</a:t>
            </a:r>
          </a:p>
          <a:p>
            <a:r>
              <a:rPr lang="en-US" sz="2800" dirty="0">
                <a:solidFill>
                  <a:schemeClr val="tx1"/>
                </a:solidFill>
              </a:rPr>
              <a:t>4. Ở </a:t>
            </a:r>
            <a:r>
              <a:rPr lang="en-US" sz="2800" dirty="0" err="1">
                <a:solidFill>
                  <a:schemeClr val="tx1"/>
                </a:solidFill>
              </a:rPr>
              <a:t>người</a:t>
            </a:r>
            <a:r>
              <a:rPr lang="en-US" sz="2800" dirty="0">
                <a:solidFill>
                  <a:schemeClr val="tx1"/>
                </a:solidFill>
              </a:rPr>
              <a:t>, </a:t>
            </a:r>
            <a:r>
              <a:rPr lang="en-US" sz="2800" dirty="0" err="1">
                <a:solidFill>
                  <a:schemeClr val="tx1"/>
                </a:solidFill>
              </a:rPr>
              <a:t>khi</a:t>
            </a:r>
            <a:r>
              <a:rPr lang="en-US" sz="2800" dirty="0">
                <a:solidFill>
                  <a:schemeClr val="tx1"/>
                </a:solidFill>
              </a:rPr>
              <a:t> </a:t>
            </a:r>
            <a:r>
              <a:rPr lang="en-US" sz="2800" dirty="0" err="1">
                <a:solidFill>
                  <a:schemeClr val="tx1"/>
                </a:solidFill>
              </a:rPr>
              <a:t>ăn</a:t>
            </a:r>
            <a:r>
              <a:rPr lang="en-US" sz="2800" dirty="0">
                <a:solidFill>
                  <a:schemeClr val="tx1"/>
                </a:solidFill>
              </a:rPr>
              <a:t> </a:t>
            </a:r>
            <a:r>
              <a:rPr lang="en-US" sz="2800" dirty="0" err="1">
                <a:solidFill>
                  <a:schemeClr val="tx1"/>
                </a:solidFill>
              </a:rPr>
              <a:t>quá</a:t>
            </a:r>
            <a:r>
              <a:rPr lang="en-US" sz="2800" dirty="0">
                <a:solidFill>
                  <a:schemeClr val="tx1"/>
                </a:solidFill>
              </a:rPr>
              <a:t> </a:t>
            </a:r>
            <a:r>
              <a:rPr lang="en-US" sz="2800" dirty="0" err="1">
                <a:solidFill>
                  <a:schemeClr val="tx1"/>
                </a:solidFill>
              </a:rPr>
              <a:t>nhiều</a:t>
            </a:r>
            <a:r>
              <a:rPr lang="en-US" sz="2800" dirty="0">
                <a:solidFill>
                  <a:schemeClr val="tx1"/>
                </a:solidFill>
              </a:rPr>
              <a:t> </a:t>
            </a:r>
            <a:r>
              <a:rPr lang="en-US" sz="2800" dirty="0" err="1">
                <a:solidFill>
                  <a:schemeClr val="tx1"/>
                </a:solidFill>
              </a:rPr>
              <a:t>thịt</a:t>
            </a:r>
            <a:r>
              <a:rPr lang="en-US" sz="2800" dirty="0">
                <a:solidFill>
                  <a:schemeClr val="tx1"/>
                </a:solidFill>
              </a:rPr>
              <a:t> </a:t>
            </a:r>
            <a:r>
              <a:rPr lang="en-US" sz="2800" dirty="0" err="1">
                <a:solidFill>
                  <a:schemeClr val="tx1"/>
                </a:solidFill>
              </a:rPr>
              <a:t>dẫn</a:t>
            </a:r>
            <a:r>
              <a:rPr lang="en-US" sz="2800" dirty="0">
                <a:solidFill>
                  <a:schemeClr val="tx1"/>
                </a:solidFill>
              </a:rPr>
              <a:t> </a:t>
            </a:r>
            <a:r>
              <a:rPr lang="en-US" sz="2800" dirty="0" err="1">
                <a:solidFill>
                  <a:schemeClr val="tx1"/>
                </a:solidFill>
              </a:rPr>
              <a:t>đến</a:t>
            </a:r>
            <a:r>
              <a:rPr lang="en-US" sz="2800" dirty="0">
                <a:solidFill>
                  <a:schemeClr val="tx1"/>
                </a:solidFill>
              </a:rPr>
              <a:t> </a:t>
            </a:r>
            <a:r>
              <a:rPr lang="en-US" sz="2800" dirty="0" err="1">
                <a:solidFill>
                  <a:schemeClr val="tx1"/>
                </a:solidFill>
              </a:rPr>
              <a:t>dư</a:t>
            </a:r>
            <a:r>
              <a:rPr lang="en-US" sz="2800" dirty="0">
                <a:solidFill>
                  <a:schemeClr val="tx1"/>
                </a:solidFill>
              </a:rPr>
              <a:t> </a:t>
            </a:r>
            <a:r>
              <a:rPr lang="en-US" sz="2800" dirty="0" err="1">
                <a:solidFill>
                  <a:schemeClr val="tx1"/>
                </a:solidFill>
              </a:rPr>
              <a:t>thừa</a:t>
            </a:r>
            <a:r>
              <a:rPr lang="en-US" sz="2800" dirty="0">
                <a:solidFill>
                  <a:schemeClr val="tx1"/>
                </a:solidFill>
              </a:rPr>
              <a:t> amino acid </a:t>
            </a:r>
            <a:r>
              <a:rPr lang="en-US" sz="2800" dirty="0" err="1">
                <a:solidFill>
                  <a:schemeClr val="tx1"/>
                </a:solidFill>
              </a:rPr>
              <a:t>thì</a:t>
            </a:r>
            <a:r>
              <a:rPr lang="en-US" sz="2800" dirty="0">
                <a:solidFill>
                  <a:schemeClr val="tx1"/>
                </a:solidFill>
              </a:rPr>
              <a:t> </a:t>
            </a:r>
            <a:r>
              <a:rPr lang="en-US" sz="2800" dirty="0" err="1">
                <a:solidFill>
                  <a:schemeClr val="tx1"/>
                </a:solidFill>
              </a:rPr>
              <a:t>gan</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thận</a:t>
            </a:r>
            <a:r>
              <a:rPr lang="en-US" sz="2800" dirty="0">
                <a:solidFill>
                  <a:schemeClr val="tx1"/>
                </a:solidFill>
              </a:rPr>
              <a:t> </a:t>
            </a:r>
            <a:r>
              <a:rPr lang="en-US" sz="2800" dirty="0" err="1">
                <a:solidFill>
                  <a:schemeClr val="tx1"/>
                </a:solidFill>
              </a:rPr>
              <a:t>hoạt</a:t>
            </a:r>
            <a:r>
              <a:rPr lang="en-US" sz="2800" dirty="0">
                <a:solidFill>
                  <a:schemeClr val="tx1"/>
                </a:solidFill>
              </a:rPr>
              <a:t> </a:t>
            </a:r>
            <a:r>
              <a:rPr lang="en-US" sz="2800" dirty="0" err="1">
                <a:solidFill>
                  <a:schemeClr val="tx1"/>
                </a:solidFill>
              </a:rPr>
              <a:t>động</a:t>
            </a:r>
            <a:r>
              <a:rPr lang="en-US" sz="2800" dirty="0">
                <a:solidFill>
                  <a:schemeClr val="tx1"/>
                </a:solidFill>
              </a:rPr>
              <a:t> </a:t>
            </a:r>
            <a:r>
              <a:rPr lang="en-US" sz="2800" dirty="0" err="1">
                <a:solidFill>
                  <a:schemeClr val="tx1"/>
                </a:solidFill>
              </a:rPr>
              <a:t>nhiều</a:t>
            </a:r>
            <a:r>
              <a:rPr lang="en-US" sz="2800" dirty="0">
                <a:solidFill>
                  <a:schemeClr val="tx1"/>
                </a:solidFill>
              </a:rPr>
              <a:t> </a:t>
            </a:r>
            <a:r>
              <a:rPr lang="en-US" sz="2800" dirty="0" err="1">
                <a:solidFill>
                  <a:schemeClr val="tx1"/>
                </a:solidFill>
              </a:rPr>
              <a:t>hơn</a:t>
            </a:r>
            <a:r>
              <a:rPr lang="en-US" sz="2800" dirty="0">
                <a:solidFill>
                  <a:schemeClr val="tx1"/>
                </a:solidFill>
              </a:rPr>
              <a:t>.</a:t>
            </a:r>
          </a:p>
          <a:p>
            <a:r>
              <a:rPr lang="en-US" sz="2800" dirty="0">
                <a:solidFill>
                  <a:schemeClr val="tx1"/>
                </a:solidFill>
              </a:rPr>
              <a:t>5.Tế </a:t>
            </a:r>
            <a:r>
              <a:rPr lang="en-US" sz="2800" dirty="0" err="1">
                <a:solidFill>
                  <a:schemeClr val="tx1"/>
                </a:solidFill>
              </a:rPr>
              <a:t>bào</a:t>
            </a:r>
            <a:r>
              <a:rPr lang="en-US" sz="2800" dirty="0">
                <a:solidFill>
                  <a:schemeClr val="tx1"/>
                </a:solidFill>
              </a:rPr>
              <a:t> </a:t>
            </a:r>
            <a:r>
              <a:rPr lang="en-US" sz="2800" dirty="0" err="1">
                <a:solidFill>
                  <a:schemeClr val="tx1"/>
                </a:solidFill>
              </a:rPr>
              <a:t>chỉ</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thể</a:t>
            </a:r>
            <a:r>
              <a:rPr lang="en-US" sz="2800" dirty="0">
                <a:solidFill>
                  <a:schemeClr val="tx1"/>
                </a:solidFill>
              </a:rPr>
              <a:t> </a:t>
            </a:r>
            <a:r>
              <a:rPr lang="en-US" sz="2800" dirty="0" err="1">
                <a:solidFill>
                  <a:schemeClr val="tx1"/>
                </a:solidFill>
              </a:rPr>
              <a:t>tồn</a:t>
            </a:r>
            <a:r>
              <a:rPr lang="en-US" sz="2800" dirty="0">
                <a:solidFill>
                  <a:schemeClr val="tx1"/>
                </a:solidFill>
              </a:rPr>
              <a:t> </a:t>
            </a:r>
            <a:r>
              <a:rPr lang="en-US" sz="2800" dirty="0" err="1">
                <a:solidFill>
                  <a:schemeClr val="tx1"/>
                </a:solidFill>
              </a:rPr>
              <a:t>tại</a:t>
            </a:r>
            <a:r>
              <a:rPr lang="en-US" sz="2800" dirty="0">
                <a:solidFill>
                  <a:schemeClr val="tx1"/>
                </a:solidFill>
              </a:rPr>
              <a:t>, </a:t>
            </a:r>
            <a:r>
              <a:rPr lang="en-US" sz="2800" dirty="0" err="1">
                <a:solidFill>
                  <a:schemeClr val="tx1"/>
                </a:solidFill>
              </a:rPr>
              <a:t>lớn</a:t>
            </a:r>
            <a:r>
              <a:rPr lang="en-US" sz="2800" dirty="0">
                <a:solidFill>
                  <a:schemeClr val="tx1"/>
                </a:solidFill>
              </a:rPr>
              <a:t> </a:t>
            </a:r>
            <a:r>
              <a:rPr lang="en-US" sz="2800" dirty="0" err="1">
                <a:solidFill>
                  <a:schemeClr val="tx1"/>
                </a:solidFill>
              </a:rPr>
              <a:t>lên</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phân</a:t>
            </a:r>
            <a:r>
              <a:rPr lang="en-US" sz="2800" dirty="0">
                <a:solidFill>
                  <a:schemeClr val="tx1"/>
                </a:solidFill>
              </a:rPr>
              <a:t> chia </a:t>
            </a:r>
            <a:r>
              <a:rPr lang="en-US" sz="2800" dirty="0" err="1">
                <a:solidFill>
                  <a:schemeClr val="tx1"/>
                </a:solidFill>
              </a:rPr>
              <a:t>khi</a:t>
            </a:r>
            <a:r>
              <a:rPr lang="en-US" sz="2800" dirty="0">
                <a:solidFill>
                  <a:schemeClr val="tx1"/>
                </a:solidFill>
              </a:rPr>
              <a:t> </a:t>
            </a:r>
            <a:r>
              <a:rPr lang="en-US" sz="2800" dirty="0" err="1">
                <a:solidFill>
                  <a:schemeClr val="tx1"/>
                </a:solidFill>
              </a:rPr>
              <a:t>nó</a:t>
            </a:r>
            <a:r>
              <a:rPr lang="en-US" sz="2800" dirty="0">
                <a:solidFill>
                  <a:schemeClr val="tx1"/>
                </a:solidFill>
              </a:rPr>
              <a:t> </a:t>
            </a:r>
            <a:r>
              <a:rPr lang="en-US" sz="2800" dirty="0" err="1">
                <a:solidFill>
                  <a:schemeClr val="tx1"/>
                </a:solidFill>
              </a:rPr>
              <a:t>nhận</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chất</a:t>
            </a:r>
            <a:r>
              <a:rPr lang="en-US" sz="2800" dirty="0">
                <a:solidFill>
                  <a:schemeClr val="tx1"/>
                </a:solidFill>
              </a:rPr>
              <a:t> </a:t>
            </a:r>
            <a:r>
              <a:rPr lang="en-US" sz="2800" dirty="0" err="1">
                <a:solidFill>
                  <a:schemeClr val="tx1"/>
                </a:solidFill>
              </a:rPr>
              <a:t>hoá</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từ</a:t>
            </a:r>
            <a:r>
              <a:rPr lang="en-US" sz="2800" dirty="0">
                <a:solidFill>
                  <a:schemeClr val="tx1"/>
                </a:solidFill>
              </a:rPr>
              <a:t> </a:t>
            </a:r>
            <a:r>
              <a:rPr lang="en-US" sz="2800" dirty="0" err="1">
                <a:solidFill>
                  <a:schemeClr val="tx1"/>
                </a:solidFill>
              </a:rPr>
              <a:t>bên</a:t>
            </a:r>
            <a:r>
              <a:rPr lang="en-US" sz="2800" dirty="0">
                <a:solidFill>
                  <a:schemeClr val="tx1"/>
                </a:solidFill>
              </a:rPr>
              <a:t> </a:t>
            </a:r>
            <a:r>
              <a:rPr lang="en-US" sz="2800" dirty="0" err="1">
                <a:solidFill>
                  <a:schemeClr val="tx1"/>
                </a:solidFill>
              </a:rPr>
              <a:t>ngoài</a:t>
            </a:r>
            <a:r>
              <a:rPr lang="en-US" sz="2800" dirty="0">
                <a:solidFill>
                  <a:schemeClr val="tx1"/>
                </a:solidFill>
              </a:rPr>
              <a:t>.</a:t>
            </a:r>
          </a:p>
          <a:p>
            <a:r>
              <a:rPr lang="en-US" sz="2800" dirty="0">
                <a:solidFill>
                  <a:schemeClr val="tx1"/>
                </a:solidFill>
              </a:rPr>
              <a:t>6. </a:t>
            </a:r>
            <a:r>
              <a:rPr lang="en-US" sz="2800" dirty="0" err="1">
                <a:solidFill>
                  <a:schemeClr val="tx1"/>
                </a:solidFill>
              </a:rPr>
              <a:t>Cơ</a:t>
            </a:r>
            <a:r>
              <a:rPr lang="en-US" sz="2800" dirty="0">
                <a:solidFill>
                  <a:schemeClr val="tx1"/>
                </a:solidFill>
              </a:rPr>
              <a:t> </a:t>
            </a:r>
            <a:r>
              <a:rPr lang="en-US" sz="2800" dirty="0" err="1">
                <a:solidFill>
                  <a:schemeClr val="tx1"/>
                </a:solidFill>
              </a:rPr>
              <a:t>thể</a:t>
            </a:r>
            <a:r>
              <a:rPr lang="en-US" sz="2800" dirty="0">
                <a:solidFill>
                  <a:schemeClr val="tx1"/>
                </a:solidFill>
              </a:rPr>
              <a:t> </a:t>
            </a:r>
            <a:r>
              <a:rPr lang="en-US" sz="2800" dirty="0" err="1">
                <a:solidFill>
                  <a:schemeClr val="tx1"/>
                </a:solidFill>
              </a:rPr>
              <a:t>người</a:t>
            </a:r>
            <a:r>
              <a:rPr lang="en-US" sz="2800" dirty="0">
                <a:solidFill>
                  <a:schemeClr val="tx1"/>
                </a:solidFill>
              </a:rPr>
              <a:t> </a:t>
            </a:r>
            <a:r>
              <a:rPr lang="en-US" sz="2800" dirty="0" err="1">
                <a:solidFill>
                  <a:schemeClr val="tx1"/>
                </a:solidFill>
              </a:rPr>
              <a:t>không</a:t>
            </a:r>
            <a:r>
              <a:rPr lang="en-US" sz="2800" dirty="0">
                <a:solidFill>
                  <a:schemeClr val="tx1"/>
                </a:solidFill>
              </a:rPr>
              <a:t> </a:t>
            </a:r>
            <a:r>
              <a:rPr lang="en-US" sz="2800" dirty="0" err="1">
                <a:solidFill>
                  <a:schemeClr val="tx1"/>
                </a:solidFill>
              </a:rPr>
              <a:t>ngừng</a:t>
            </a:r>
            <a:r>
              <a:rPr lang="en-US" sz="2800" dirty="0">
                <a:solidFill>
                  <a:schemeClr val="tx1"/>
                </a:solidFill>
              </a:rPr>
              <a:t> </a:t>
            </a:r>
            <a:r>
              <a:rPr lang="en-US" sz="2800" dirty="0" err="1">
                <a:solidFill>
                  <a:schemeClr val="tx1"/>
                </a:solidFill>
              </a:rPr>
              <a:t>trao</a:t>
            </a:r>
            <a:r>
              <a:rPr lang="en-US" sz="2800" dirty="0">
                <a:solidFill>
                  <a:schemeClr val="tx1"/>
                </a:solidFill>
              </a:rPr>
              <a:t> </a:t>
            </a:r>
            <a:r>
              <a:rPr lang="en-US" sz="2800" dirty="0" err="1">
                <a:solidFill>
                  <a:schemeClr val="tx1"/>
                </a:solidFill>
              </a:rPr>
              <a:t>đổi</a:t>
            </a:r>
            <a:r>
              <a:rPr lang="en-US" sz="2800" dirty="0">
                <a:solidFill>
                  <a:schemeClr val="tx1"/>
                </a:solidFill>
              </a:rPr>
              <a:t> </a:t>
            </a:r>
            <a:r>
              <a:rPr lang="en-US" sz="2800" dirty="0" err="1">
                <a:solidFill>
                  <a:schemeClr val="tx1"/>
                </a:solidFill>
              </a:rPr>
              <a:t>khí</a:t>
            </a:r>
            <a:r>
              <a:rPr lang="en-US" sz="2800" dirty="0">
                <a:solidFill>
                  <a:schemeClr val="tx1"/>
                </a:solidFill>
              </a:rPr>
              <a:t>, </a:t>
            </a:r>
            <a:r>
              <a:rPr lang="en-US" sz="2800" dirty="0" err="1">
                <a:solidFill>
                  <a:schemeClr val="tx1"/>
                </a:solidFill>
              </a:rPr>
              <a:t>trao</a:t>
            </a:r>
            <a:r>
              <a:rPr lang="en-US" sz="2800" dirty="0">
                <a:solidFill>
                  <a:schemeClr val="tx1"/>
                </a:solidFill>
              </a:rPr>
              <a:t> </a:t>
            </a:r>
            <a:r>
              <a:rPr lang="en-US" sz="2800" dirty="0" err="1">
                <a:solidFill>
                  <a:schemeClr val="tx1"/>
                </a:solidFill>
              </a:rPr>
              <a:t>đổi</a:t>
            </a:r>
            <a:r>
              <a:rPr lang="en-US" sz="2800" dirty="0">
                <a:solidFill>
                  <a:schemeClr val="tx1"/>
                </a:solidFill>
              </a:rPr>
              <a:t> </a:t>
            </a:r>
            <a:r>
              <a:rPr lang="en-US" sz="2800" dirty="0" err="1">
                <a:solidFill>
                  <a:schemeClr val="tx1"/>
                </a:solidFill>
              </a:rPr>
              <a:t>nước</a:t>
            </a:r>
            <a:r>
              <a:rPr lang="en-US" sz="2800" dirty="0">
                <a:solidFill>
                  <a:schemeClr val="tx1"/>
                </a:solidFill>
              </a:rPr>
              <a:t>, </a:t>
            </a:r>
            <a:r>
              <a:rPr lang="en-US" sz="2800" dirty="0" err="1">
                <a:solidFill>
                  <a:schemeClr val="tx1"/>
                </a:solidFill>
              </a:rPr>
              <a:t>lấy</a:t>
            </a:r>
            <a:r>
              <a:rPr lang="en-US" sz="2800" dirty="0">
                <a:solidFill>
                  <a:schemeClr val="tx1"/>
                </a:solidFill>
              </a:rPr>
              <a:t> </a:t>
            </a:r>
            <a:r>
              <a:rPr lang="en-US" sz="2800" dirty="0" err="1">
                <a:solidFill>
                  <a:schemeClr val="tx1"/>
                </a:solidFill>
              </a:rPr>
              <a:t>thức</a:t>
            </a:r>
            <a:r>
              <a:rPr lang="en-US" sz="2800" dirty="0">
                <a:solidFill>
                  <a:schemeClr val="tx1"/>
                </a:solidFill>
              </a:rPr>
              <a:t> </a:t>
            </a:r>
            <a:r>
              <a:rPr lang="en-US" sz="2800" dirty="0" err="1">
                <a:solidFill>
                  <a:schemeClr val="tx1"/>
                </a:solidFill>
              </a:rPr>
              <a:t>ăn</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thải</a:t>
            </a:r>
            <a:r>
              <a:rPr lang="en-US" sz="2800" dirty="0">
                <a:solidFill>
                  <a:schemeClr val="tx1"/>
                </a:solidFill>
              </a:rPr>
              <a:t> </a:t>
            </a:r>
            <a:r>
              <a:rPr lang="en-US" sz="2800" dirty="0" err="1">
                <a:solidFill>
                  <a:schemeClr val="tx1"/>
                </a:solidFill>
              </a:rPr>
              <a:t>chất</a:t>
            </a:r>
            <a:r>
              <a:rPr lang="en-US" sz="2800" dirty="0">
                <a:solidFill>
                  <a:schemeClr val="tx1"/>
                </a:solidFill>
              </a:rPr>
              <a:t> </a:t>
            </a:r>
            <a:r>
              <a:rPr lang="en-US" sz="2800" dirty="0" err="1">
                <a:solidFill>
                  <a:schemeClr val="tx1"/>
                </a:solidFill>
              </a:rPr>
              <a:t>thải</a:t>
            </a:r>
            <a:r>
              <a:rPr lang="en-US" sz="2800" dirty="0">
                <a:solidFill>
                  <a:schemeClr val="tx1"/>
                </a:solidFill>
              </a:rPr>
              <a:t> ra </a:t>
            </a:r>
            <a:r>
              <a:rPr lang="en-US" sz="2800" dirty="0" err="1">
                <a:solidFill>
                  <a:schemeClr val="tx1"/>
                </a:solidFill>
              </a:rPr>
              <a:t>môi</a:t>
            </a:r>
            <a:r>
              <a:rPr lang="en-US" sz="2800" dirty="0">
                <a:solidFill>
                  <a:schemeClr val="tx1"/>
                </a:solidFill>
              </a:rPr>
              <a:t> </a:t>
            </a:r>
            <a:r>
              <a:rPr lang="en-US" sz="2800" dirty="0" err="1">
                <a:solidFill>
                  <a:schemeClr val="tx1"/>
                </a:solidFill>
              </a:rPr>
              <a:t>trường</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quá</a:t>
            </a:r>
            <a:r>
              <a:rPr lang="en-US" sz="2800" dirty="0">
                <a:solidFill>
                  <a:schemeClr val="tx1"/>
                </a:solidFill>
              </a:rPr>
              <a:t> </a:t>
            </a:r>
            <a:r>
              <a:rPr lang="en-US" sz="2800" dirty="0" err="1">
                <a:solidFill>
                  <a:schemeClr val="tx1"/>
                </a:solidFill>
              </a:rPr>
              <a:t>trình</a:t>
            </a:r>
            <a:r>
              <a:rPr lang="en-US" sz="2800" dirty="0">
                <a:solidFill>
                  <a:schemeClr val="tx1"/>
                </a:solidFill>
              </a:rPr>
              <a:t> </a:t>
            </a:r>
            <a:r>
              <a:rPr lang="en-US" sz="2800" dirty="0" err="1">
                <a:solidFill>
                  <a:schemeClr val="tx1"/>
                </a:solidFill>
              </a:rPr>
              <a:t>sống</a:t>
            </a:r>
            <a:r>
              <a:rPr lang="en-US" sz="2800" dirty="0">
                <a:solidFill>
                  <a:schemeClr val="tx1"/>
                </a:solidFill>
              </a:rPr>
              <a:t>.</a:t>
            </a:r>
            <a:endParaRPr lang="vi-VN" sz="2800" dirty="0">
              <a:latin typeface="Calibri" panose="020F0502020204030204" pitchFamily="34" charset="0"/>
              <a:ea typeface="Calibri" panose="020F0502020204030204" pitchFamily="34" charset="0"/>
              <a:cs typeface="Calibri" panose="020F0502020204030204" pitchFamily="34" charset="0"/>
            </a:endParaRPr>
          </a:p>
        </p:txBody>
      </p:sp>
      <p:sp>
        <p:nvSpPr>
          <p:cNvPr id="5" name="Arrow: Right 4">
            <a:extLst>
              <a:ext uri="{FF2B5EF4-FFF2-40B4-BE49-F238E27FC236}">
                <a16:creationId xmlns:a16="http://schemas.microsoft.com/office/drawing/2014/main" id="{47095BA4-5938-41AF-B373-F6C573719381}"/>
              </a:ext>
            </a:extLst>
          </p:cNvPr>
          <p:cNvSpPr/>
          <p:nvPr/>
        </p:nvSpPr>
        <p:spPr>
          <a:xfrm>
            <a:off x="2196029" y="6349549"/>
            <a:ext cx="572877" cy="371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79DF88D-4EE2-4BCD-973B-DD527158D84F}"/>
              </a:ext>
            </a:extLst>
          </p:cNvPr>
          <p:cNvSpPr/>
          <p:nvPr/>
        </p:nvSpPr>
        <p:spPr>
          <a:xfrm>
            <a:off x="3260993" y="6210298"/>
            <a:ext cx="6147412" cy="511177"/>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s-ES" sz="3200" dirty="0" err="1">
                <a:solidFill>
                  <a:srgbClr val="FF0000"/>
                </a:solidFill>
              </a:rPr>
              <a:t>Đáp</a:t>
            </a:r>
            <a:r>
              <a:rPr lang="es-ES" sz="3200" dirty="0">
                <a:solidFill>
                  <a:srgbClr val="FF0000"/>
                </a:solidFill>
              </a:rPr>
              <a:t> </a:t>
            </a:r>
            <a:r>
              <a:rPr lang="es-ES" sz="3200" dirty="0" err="1">
                <a:solidFill>
                  <a:srgbClr val="FF0000"/>
                </a:solidFill>
              </a:rPr>
              <a:t>án</a:t>
            </a:r>
            <a:r>
              <a:rPr lang="es-ES" sz="3200" dirty="0">
                <a:solidFill>
                  <a:srgbClr val="FF0000"/>
                </a:solidFill>
              </a:rPr>
              <a:t>: 3 (</a:t>
            </a:r>
            <a:r>
              <a:rPr lang="es-ES" sz="3200" dirty="0" err="1">
                <a:solidFill>
                  <a:srgbClr val="FF0000"/>
                </a:solidFill>
              </a:rPr>
              <a:t>ví</a:t>
            </a:r>
            <a:r>
              <a:rPr lang="es-ES" sz="3200" dirty="0">
                <a:solidFill>
                  <a:srgbClr val="FF0000"/>
                </a:solidFill>
              </a:rPr>
              <a:t> </a:t>
            </a:r>
            <a:r>
              <a:rPr lang="es-ES" sz="3200" dirty="0" err="1">
                <a:solidFill>
                  <a:srgbClr val="FF0000"/>
                </a:solidFill>
              </a:rPr>
              <a:t>dụ</a:t>
            </a:r>
            <a:r>
              <a:rPr lang="es-ES" sz="3200" dirty="0">
                <a:solidFill>
                  <a:srgbClr val="FF0000"/>
                </a:solidFill>
              </a:rPr>
              <a:t> 1, 3, 4)</a:t>
            </a:r>
          </a:p>
        </p:txBody>
      </p:sp>
    </p:spTree>
    <p:extLst>
      <p:ext uri="{BB962C8B-B14F-4D97-AF65-F5344CB8AC3E}">
        <p14:creationId xmlns:p14="http://schemas.microsoft.com/office/powerpoint/2010/main" val="208989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left)">
                                      <p:cBhvr>
                                        <p:cTn id="9" dur="500"/>
                                        <p:tgtEl>
                                          <p:spTgt spid="4">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left)">
                                      <p:cBhvr>
                                        <p:cTn id="18" dur="500"/>
                                        <p:tgtEl>
                                          <p:spTgt spid="4">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left)">
                                      <p:cBhvr>
                                        <p:cTn id="21" dur="500"/>
                                        <p:tgtEl>
                                          <p:spTgt spid="4">
                                            <p:txEl>
                                              <p:pRg st="4" end="4"/>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wipe(left)">
                                      <p:cBhvr>
                                        <p:cTn id="24" dur="500"/>
                                        <p:tgtEl>
                                          <p:spTgt spid="4">
                                            <p:txEl>
                                              <p:pRg st="5" end="5"/>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left)">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9C898B-8F16-4070-9379-70DC50DC474F}"/>
              </a:ext>
            </a:extLst>
          </p:cNvPr>
          <p:cNvSpPr>
            <a:spLocks noGrp="1"/>
          </p:cNvSpPr>
          <p:nvPr>
            <p:ph type="sldNum" sz="quarter" idx="12"/>
          </p:nvPr>
        </p:nvSpPr>
        <p:spPr/>
        <p:txBody>
          <a:bodyPr/>
          <a:lstStyle/>
          <a:p>
            <a:fld id="{EFD8FD40-0B46-44C2-9CA4-BDDC84759525}" type="slidenum">
              <a:rPr lang="en-US" smtClean="0"/>
              <a:t>33</a:t>
            </a:fld>
            <a:endParaRPr lang="en-US"/>
          </a:p>
        </p:txBody>
      </p:sp>
      <p:sp>
        <p:nvSpPr>
          <p:cNvPr id="3" name="Rectangle 2">
            <a:extLst>
              <a:ext uri="{FF2B5EF4-FFF2-40B4-BE49-F238E27FC236}">
                <a16:creationId xmlns:a16="http://schemas.microsoft.com/office/drawing/2014/main" id="{5AE21733-A570-4196-9E8A-F50D182549AD}"/>
              </a:ext>
            </a:extLst>
          </p:cNvPr>
          <p:cNvSpPr/>
          <p:nvPr/>
        </p:nvSpPr>
        <p:spPr>
          <a:xfrm>
            <a:off x="93643" y="1128016"/>
            <a:ext cx="12004713" cy="4832092"/>
          </a:xfrm>
          <a:prstGeom prst="rect">
            <a:avLst/>
          </a:prstGeom>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Câu 15: </a:t>
            </a:r>
            <a:r>
              <a:rPr lang="vi-VN" sz="2800" dirty="0">
                <a:latin typeface="Calibri" panose="020F0502020204030204" pitchFamily="34" charset="0"/>
                <a:ea typeface="Calibri" panose="020F0502020204030204" pitchFamily="34" charset="0"/>
                <a:cs typeface="Calibri" panose="020F0502020204030204" pitchFamily="34" charset="0"/>
              </a:rPr>
              <a:t>Một con robot cũng có khả năng di chuyển, tương tác với môi trường xung quanh, thậm chí có thể sử dụng trí tuệ nhân tạo để trả lời các câu hỏi và đưa ra lời khuyên hữu ích cho các bác sĩ trong việc điều trị bệnh. Robot có bao nhiêu đặc điểm giống với các đặc trưng cơ bản của thế giới sống?</a:t>
            </a:r>
          </a:p>
          <a:p>
            <a:r>
              <a:rPr lang="vi-VN" sz="2800" dirty="0">
                <a:latin typeface="Calibri" panose="020F0502020204030204" pitchFamily="34" charset="0"/>
                <a:ea typeface="Calibri" panose="020F0502020204030204" pitchFamily="34" charset="0"/>
                <a:cs typeface="Calibri" panose="020F0502020204030204" pitchFamily="34" charset="0"/>
              </a:rPr>
              <a:t>1. Cảm ứng </a:t>
            </a:r>
          </a:p>
          <a:p>
            <a:r>
              <a:rPr lang="vi-VN" sz="2800" dirty="0">
                <a:latin typeface="Calibri" panose="020F0502020204030204" pitchFamily="34" charset="0"/>
                <a:ea typeface="Calibri" panose="020F0502020204030204" pitchFamily="34" charset="0"/>
                <a:cs typeface="Calibri" panose="020F0502020204030204" pitchFamily="34" charset="0"/>
              </a:rPr>
              <a:t>2. Sinh sản </a:t>
            </a:r>
          </a:p>
          <a:p>
            <a:r>
              <a:rPr lang="vi-VN" sz="2800" dirty="0">
                <a:latin typeface="Calibri" panose="020F0502020204030204" pitchFamily="34" charset="0"/>
                <a:ea typeface="Calibri" panose="020F0502020204030204" pitchFamily="34" charset="0"/>
                <a:cs typeface="Calibri" panose="020F0502020204030204" pitchFamily="34" charset="0"/>
              </a:rPr>
              <a:t>3. Hệ thống mở </a:t>
            </a:r>
          </a:p>
          <a:p>
            <a:r>
              <a:rPr lang="vi-VN" sz="2800" dirty="0">
                <a:latin typeface="Calibri" panose="020F0502020204030204" pitchFamily="34" charset="0"/>
                <a:ea typeface="Calibri" panose="020F0502020204030204" pitchFamily="34" charset="0"/>
                <a:cs typeface="Calibri" panose="020F0502020204030204" pitchFamily="34" charset="0"/>
              </a:rPr>
              <a:t>4. Chuyển hóa năng lượng</a:t>
            </a:r>
          </a:p>
          <a:p>
            <a:r>
              <a:rPr lang="vi-VN" sz="2800" dirty="0">
                <a:latin typeface="Calibri" panose="020F0502020204030204" pitchFamily="34" charset="0"/>
                <a:ea typeface="Calibri" panose="020F0502020204030204" pitchFamily="34" charset="0"/>
                <a:cs typeface="Calibri" panose="020F0502020204030204" pitchFamily="34" charset="0"/>
              </a:rPr>
              <a:t>5. Sinh trưởng và phát triển </a:t>
            </a:r>
          </a:p>
          <a:p>
            <a:r>
              <a:rPr lang="vi-VN" sz="2800" dirty="0">
                <a:latin typeface="Calibri" panose="020F0502020204030204" pitchFamily="34" charset="0"/>
                <a:ea typeface="Calibri" panose="020F0502020204030204" pitchFamily="34" charset="0"/>
                <a:cs typeface="Calibri" panose="020F0502020204030204" pitchFamily="34" charset="0"/>
              </a:rPr>
              <a:t>6. Tự điều chỉnh và thích nghi </a:t>
            </a:r>
          </a:p>
          <a:p>
            <a:r>
              <a:rPr lang="vi-VN" sz="2800" dirty="0">
                <a:latin typeface="Calibri" panose="020F0502020204030204" pitchFamily="34" charset="0"/>
                <a:ea typeface="Calibri" panose="020F0502020204030204" pitchFamily="34" charset="0"/>
                <a:cs typeface="Calibri" panose="020F0502020204030204" pitchFamily="34" charset="0"/>
              </a:rPr>
              <a:t>7. Liên tục tiến hóa</a:t>
            </a:r>
          </a:p>
        </p:txBody>
      </p:sp>
      <p:sp>
        <p:nvSpPr>
          <p:cNvPr id="4" name="Arrow: Right 3">
            <a:extLst>
              <a:ext uri="{FF2B5EF4-FFF2-40B4-BE49-F238E27FC236}">
                <a16:creationId xmlns:a16="http://schemas.microsoft.com/office/drawing/2014/main" id="{AEDF4AF2-8486-43B4-9AD3-E4EF2A7406EB}"/>
              </a:ext>
            </a:extLst>
          </p:cNvPr>
          <p:cNvSpPr/>
          <p:nvPr/>
        </p:nvSpPr>
        <p:spPr>
          <a:xfrm>
            <a:off x="2196029" y="6349549"/>
            <a:ext cx="572877" cy="371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B09B4B7-4867-40E9-AA86-22FC3C1EB606}"/>
              </a:ext>
            </a:extLst>
          </p:cNvPr>
          <p:cNvSpPr/>
          <p:nvPr/>
        </p:nvSpPr>
        <p:spPr>
          <a:xfrm>
            <a:off x="3260993" y="6210298"/>
            <a:ext cx="6147412" cy="511177"/>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t>Đáp</a:t>
            </a:r>
            <a:r>
              <a:rPr lang="en-US" sz="3600" dirty="0"/>
              <a:t> </a:t>
            </a:r>
            <a:r>
              <a:rPr lang="en-US" sz="3600" dirty="0" err="1"/>
              <a:t>án</a:t>
            </a:r>
            <a:r>
              <a:rPr lang="en-US" sz="3600" dirty="0"/>
              <a:t>: 3 (</a:t>
            </a:r>
            <a:r>
              <a:rPr lang="en-US" sz="3600" dirty="0" err="1"/>
              <a:t>ví</a:t>
            </a:r>
            <a:r>
              <a:rPr lang="en-US" sz="3600" dirty="0"/>
              <a:t> </a:t>
            </a:r>
            <a:r>
              <a:rPr lang="en-US" sz="3600" dirty="0" err="1"/>
              <a:t>dụ</a:t>
            </a:r>
            <a:r>
              <a:rPr lang="en-US" sz="3600" dirty="0"/>
              <a:t> 1, 3, 4, 6)</a:t>
            </a:r>
          </a:p>
        </p:txBody>
      </p:sp>
      <p:sp>
        <p:nvSpPr>
          <p:cNvPr id="6" name="Rectangle: Rounded Corners 5">
            <a:extLst>
              <a:ext uri="{FF2B5EF4-FFF2-40B4-BE49-F238E27FC236}">
                <a16:creationId xmlns:a16="http://schemas.microsoft.com/office/drawing/2014/main" id="{090C0511-D687-424D-8AA5-96FCA564A19A}"/>
              </a:ext>
            </a:extLst>
          </p:cNvPr>
          <p:cNvSpPr/>
          <p:nvPr/>
        </p:nvSpPr>
        <p:spPr>
          <a:xfrm>
            <a:off x="91441" y="47625"/>
            <a:ext cx="12214399" cy="60007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cs typeface="Arial" panose="020B0604020202020204" pitchFamily="34" charset="0"/>
              </a:rPr>
              <a:t>LUYỆN TẬP CÂU TRẢ LỜI NGẮN</a:t>
            </a:r>
          </a:p>
        </p:txBody>
      </p:sp>
      <p:pic>
        <p:nvPicPr>
          <p:cNvPr id="7" name="Picture 6">
            <a:extLst>
              <a:ext uri="{FF2B5EF4-FFF2-40B4-BE49-F238E27FC236}">
                <a16:creationId xmlns:a16="http://schemas.microsoft.com/office/drawing/2014/main" id="{91ABB903-BAD9-4AC1-B34B-C7A5E738C4E1}"/>
              </a:ext>
            </a:extLst>
          </p:cNvPr>
          <p:cNvPicPr>
            <a:picLocks noChangeAspect="1"/>
          </p:cNvPicPr>
          <p:nvPr/>
        </p:nvPicPr>
        <p:blipFill>
          <a:blip r:embed="rId2"/>
          <a:stretch>
            <a:fillRect/>
          </a:stretch>
        </p:blipFill>
        <p:spPr>
          <a:xfrm>
            <a:off x="8763000" y="2868929"/>
            <a:ext cx="3146234" cy="3091179"/>
          </a:xfrm>
          <a:prstGeom prst="rect">
            <a:avLst/>
          </a:prstGeom>
        </p:spPr>
      </p:pic>
      <p:pic>
        <p:nvPicPr>
          <p:cNvPr id="8" name="Picture 7">
            <a:extLst>
              <a:ext uri="{FF2B5EF4-FFF2-40B4-BE49-F238E27FC236}">
                <a16:creationId xmlns:a16="http://schemas.microsoft.com/office/drawing/2014/main" id="{EC8D3400-D0A5-4610-B1B2-1F57CE8017CD}"/>
              </a:ext>
            </a:extLst>
          </p:cNvPr>
          <p:cNvPicPr>
            <a:picLocks noChangeAspect="1"/>
          </p:cNvPicPr>
          <p:nvPr/>
        </p:nvPicPr>
        <p:blipFill rotWithShape="1">
          <a:blip r:embed="rId3"/>
          <a:srcRect l="12819" t="8193" b="11004"/>
          <a:stretch/>
        </p:blipFill>
        <p:spPr>
          <a:xfrm>
            <a:off x="5706737" y="2983291"/>
            <a:ext cx="2181340" cy="2746693"/>
          </a:xfrm>
          <a:prstGeom prst="rect">
            <a:avLst/>
          </a:prstGeom>
        </p:spPr>
      </p:pic>
    </p:spTree>
    <p:extLst>
      <p:ext uri="{BB962C8B-B14F-4D97-AF65-F5344CB8AC3E}">
        <p14:creationId xmlns:p14="http://schemas.microsoft.com/office/powerpoint/2010/main" val="225270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left)">
                                      <p:cBhvr>
                                        <p:cTn id="9" dur="500"/>
                                        <p:tgtEl>
                                          <p:spTgt spid="3">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left)">
                                      <p:cBhvr>
                                        <p:cTn id="24" dur="500"/>
                                        <p:tgtEl>
                                          <p:spTgt spid="3">
                                            <p:txEl>
                                              <p:pRg st="5" end="5"/>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left)">
                                      <p:cBhvr>
                                        <p:cTn id="27" dur="500"/>
                                        <p:tgtEl>
                                          <p:spTgt spid="3">
                                            <p:txEl>
                                              <p:pRg st="6" end="6"/>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left)">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5"/>
          <p:cNvSpPr txBox="1">
            <a:spLocks noChangeArrowheads="1"/>
          </p:cNvSpPr>
          <p:nvPr/>
        </p:nvSpPr>
        <p:spPr bwMode="auto">
          <a:xfrm>
            <a:off x="234506" y="1202245"/>
            <a:ext cx="112247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HS hoạt động cá nhân v</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ề nhà trả lời các câu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hỏi</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AEA6392-157C-B91D-E43F-0ABE12313D8C}"/>
              </a:ext>
            </a:extLst>
          </p:cNvPr>
          <p:cNvSpPr txBox="1"/>
          <p:nvPr/>
        </p:nvSpPr>
        <p:spPr>
          <a:xfrm>
            <a:off x="381964" y="1831515"/>
            <a:ext cx="11077267" cy="2554545"/>
          </a:xfrm>
          <a:prstGeom prst="rect">
            <a:avLst/>
          </a:prstGeom>
          <a:noFill/>
        </p:spPr>
        <p:txBody>
          <a:bodyPr wrap="square">
            <a:spAutoFit/>
          </a:bodyPr>
          <a:lstStyle/>
          <a:p>
            <a:pPr algn="just"/>
            <a:r>
              <a:rPr lang="en-US" sz="4000" dirty="0">
                <a:solidFill>
                  <a:srgbClr val="281DFB"/>
                </a:solidFill>
              </a:rPr>
              <a:t>Em </a:t>
            </a:r>
            <a:r>
              <a:rPr lang="en-US" sz="4000" dirty="0" err="1">
                <a:solidFill>
                  <a:srgbClr val="281DFB"/>
                </a:solidFill>
              </a:rPr>
              <a:t>hãy</a:t>
            </a:r>
            <a:r>
              <a:rPr lang="en-US" sz="4000" dirty="0">
                <a:solidFill>
                  <a:srgbClr val="281DFB"/>
                </a:solidFill>
              </a:rPr>
              <a:t> </a:t>
            </a:r>
            <a:r>
              <a:rPr lang="en-US" sz="4000" dirty="0" err="1">
                <a:solidFill>
                  <a:srgbClr val="281DFB"/>
                </a:solidFill>
              </a:rPr>
              <a:t>chứng</a:t>
            </a:r>
            <a:r>
              <a:rPr lang="en-US" sz="4000" dirty="0">
                <a:solidFill>
                  <a:srgbClr val="281DFB"/>
                </a:solidFill>
              </a:rPr>
              <a:t> </a:t>
            </a:r>
            <a:r>
              <a:rPr lang="en-US" sz="4000" dirty="0" err="1">
                <a:solidFill>
                  <a:srgbClr val="281DFB"/>
                </a:solidFill>
              </a:rPr>
              <a:t>minh</a:t>
            </a:r>
            <a:r>
              <a:rPr lang="en-US" sz="4000" dirty="0">
                <a:solidFill>
                  <a:srgbClr val="281DFB"/>
                </a:solidFill>
              </a:rPr>
              <a:t> </a:t>
            </a:r>
            <a:r>
              <a:rPr lang="en-US" sz="4000" dirty="0" err="1">
                <a:solidFill>
                  <a:srgbClr val="281DFB"/>
                </a:solidFill>
              </a:rPr>
              <a:t>thế</a:t>
            </a:r>
            <a:r>
              <a:rPr lang="en-US" sz="4000" dirty="0">
                <a:solidFill>
                  <a:srgbClr val="281DFB"/>
                </a:solidFill>
              </a:rPr>
              <a:t> </a:t>
            </a:r>
            <a:r>
              <a:rPr lang="en-US" sz="4000" dirty="0" err="1">
                <a:solidFill>
                  <a:srgbClr val="281DFB"/>
                </a:solidFill>
              </a:rPr>
              <a:t>giới</a:t>
            </a:r>
            <a:r>
              <a:rPr lang="en-US" sz="4000" dirty="0">
                <a:solidFill>
                  <a:srgbClr val="281DFB"/>
                </a:solidFill>
              </a:rPr>
              <a:t> </a:t>
            </a:r>
            <a:r>
              <a:rPr lang="en-US" sz="4000" dirty="0" err="1">
                <a:solidFill>
                  <a:srgbClr val="281DFB"/>
                </a:solidFill>
              </a:rPr>
              <a:t>sống</a:t>
            </a:r>
            <a:r>
              <a:rPr lang="en-US" sz="4000" dirty="0">
                <a:solidFill>
                  <a:srgbClr val="281DFB"/>
                </a:solidFill>
              </a:rPr>
              <a:t> </a:t>
            </a:r>
            <a:r>
              <a:rPr lang="en-US" sz="4000" dirty="0" err="1">
                <a:solidFill>
                  <a:srgbClr val="281DFB"/>
                </a:solidFill>
              </a:rPr>
              <a:t>vừa</a:t>
            </a:r>
            <a:r>
              <a:rPr lang="en-US" sz="4000" dirty="0">
                <a:solidFill>
                  <a:srgbClr val="281DFB"/>
                </a:solidFill>
              </a:rPr>
              <a:t> </a:t>
            </a:r>
            <a:r>
              <a:rPr lang="en-US" sz="4000" dirty="0" err="1">
                <a:solidFill>
                  <a:srgbClr val="281DFB"/>
                </a:solidFill>
              </a:rPr>
              <a:t>có</a:t>
            </a:r>
            <a:r>
              <a:rPr lang="en-US" sz="4000" dirty="0">
                <a:solidFill>
                  <a:srgbClr val="281DFB"/>
                </a:solidFill>
              </a:rPr>
              <a:t> </a:t>
            </a:r>
            <a:r>
              <a:rPr lang="en-US" sz="4000" dirty="0" err="1">
                <a:solidFill>
                  <a:srgbClr val="281DFB"/>
                </a:solidFill>
              </a:rPr>
              <a:t>tính</a:t>
            </a:r>
            <a:r>
              <a:rPr lang="en-US" sz="4000" dirty="0">
                <a:solidFill>
                  <a:srgbClr val="281DFB"/>
                </a:solidFill>
              </a:rPr>
              <a:t> </a:t>
            </a:r>
            <a:r>
              <a:rPr lang="en-US" sz="4000" dirty="0" err="1">
                <a:solidFill>
                  <a:srgbClr val="281DFB"/>
                </a:solidFill>
              </a:rPr>
              <a:t>đa</a:t>
            </a:r>
            <a:r>
              <a:rPr lang="en-US" sz="4000" dirty="0">
                <a:solidFill>
                  <a:srgbClr val="281DFB"/>
                </a:solidFill>
              </a:rPr>
              <a:t> </a:t>
            </a:r>
            <a:r>
              <a:rPr lang="en-US" sz="4000" dirty="0" err="1">
                <a:solidFill>
                  <a:srgbClr val="281DFB"/>
                </a:solidFill>
              </a:rPr>
              <a:t>dạng</a:t>
            </a:r>
            <a:r>
              <a:rPr lang="en-US" sz="4000" dirty="0">
                <a:solidFill>
                  <a:srgbClr val="281DFB"/>
                </a:solidFill>
              </a:rPr>
              <a:t>, </a:t>
            </a:r>
            <a:r>
              <a:rPr lang="en-US" sz="4000" dirty="0" err="1">
                <a:solidFill>
                  <a:srgbClr val="281DFB"/>
                </a:solidFill>
              </a:rPr>
              <a:t>vừa</a:t>
            </a:r>
            <a:r>
              <a:rPr lang="en-US" sz="4000" dirty="0">
                <a:solidFill>
                  <a:srgbClr val="281DFB"/>
                </a:solidFill>
              </a:rPr>
              <a:t> </a:t>
            </a:r>
            <a:r>
              <a:rPr lang="en-US" sz="4000" dirty="0" err="1">
                <a:solidFill>
                  <a:srgbClr val="281DFB"/>
                </a:solidFill>
              </a:rPr>
              <a:t>có</a:t>
            </a:r>
            <a:r>
              <a:rPr lang="en-US" sz="4000" dirty="0">
                <a:solidFill>
                  <a:srgbClr val="281DFB"/>
                </a:solidFill>
              </a:rPr>
              <a:t> </a:t>
            </a:r>
            <a:r>
              <a:rPr lang="en-US" sz="4000" dirty="0" err="1">
                <a:solidFill>
                  <a:srgbClr val="281DFB"/>
                </a:solidFill>
              </a:rPr>
              <a:t>tính</a:t>
            </a:r>
            <a:r>
              <a:rPr lang="en-US" sz="4000" dirty="0">
                <a:solidFill>
                  <a:srgbClr val="281DFB"/>
                </a:solidFill>
              </a:rPr>
              <a:t> </a:t>
            </a:r>
            <a:r>
              <a:rPr lang="en-US" sz="4000" dirty="0" err="1">
                <a:solidFill>
                  <a:srgbClr val="281DFB"/>
                </a:solidFill>
              </a:rPr>
              <a:t>thống</a:t>
            </a:r>
            <a:r>
              <a:rPr lang="en-US" sz="4000" dirty="0">
                <a:solidFill>
                  <a:srgbClr val="281DFB"/>
                </a:solidFill>
              </a:rPr>
              <a:t> </a:t>
            </a:r>
            <a:r>
              <a:rPr lang="en-US" sz="4000" dirty="0" err="1">
                <a:solidFill>
                  <a:srgbClr val="281DFB"/>
                </a:solidFill>
              </a:rPr>
              <a:t>nhất</a:t>
            </a:r>
            <a:r>
              <a:rPr lang="en-US" sz="4000" dirty="0">
                <a:solidFill>
                  <a:srgbClr val="281DFB"/>
                </a:solidFill>
              </a:rPr>
              <a:t> </a:t>
            </a:r>
            <a:r>
              <a:rPr lang="en-US" sz="4000" dirty="0" err="1">
                <a:solidFill>
                  <a:srgbClr val="281DFB"/>
                </a:solidFill>
              </a:rPr>
              <a:t>một</a:t>
            </a:r>
            <a:r>
              <a:rPr lang="en-US" sz="4000" dirty="0">
                <a:solidFill>
                  <a:srgbClr val="281DFB"/>
                </a:solidFill>
              </a:rPr>
              <a:t> </a:t>
            </a:r>
            <a:r>
              <a:rPr lang="en-US" sz="4000" dirty="0" err="1">
                <a:solidFill>
                  <a:srgbClr val="281DFB"/>
                </a:solidFill>
              </a:rPr>
              <a:t>cách</a:t>
            </a:r>
            <a:r>
              <a:rPr lang="en-US" sz="4000" dirty="0">
                <a:solidFill>
                  <a:srgbClr val="281DFB"/>
                </a:solidFill>
              </a:rPr>
              <a:t> </a:t>
            </a:r>
            <a:r>
              <a:rPr lang="en-US" sz="4000" dirty="0" err="1">
                <a:solidFill>
                  <a:srgbClr val="281DFB"/>
                </a:solidFill>
              </a:rPr>
              <a:t>rõ</a:t>
            </a:r>
            <a:r>
              <a:rPr lang="en-US" sz="4000" dirty="0">
                <a:solidFill>
                  <a:srgbClr val="281DFB"/>
                </a:solidFill>
              </a:rPr>
              <a:t> </a:t>
            </a:r>
            <a:r>
              <a:rPr lang="en-US" sz="4000" dirty="0" err="1">
                <a:solidFill>
                  <a:srgbClr val="281DFB"/>
                </a:solidFill>
              </a:rPr>
              <a:t>rệt</a:t>
            </a:r>
            <a:r>
              <a:rPr lang="en-US" sz="4000" dirty="0">
                <a:solidFill>
                  <a:srgbClr val="281DFB"/>
                </a:solidFill>
              </a:rPr>
              <a:t>. Cho </a:t>
            </a:r>
            <a:r>
              <a:rPr lang="en-US" sz="4000" dirty="0" err="1">
                <a:solidFill>
                  <a:srgbClr val="281DFB"/>
                </a:solidFill>
              </a:rPr>
              <a:t>ví</a:t>
            </a:r>
            <a:r>
              <a:rPr lang="en-US" sz="4000" dirty="0">
                <a:solidFill>
                  <a:srgbClr val="281DFB"/>
                </a:solidFill>
              </a:rPr>
              <a:t> </a:t>
            </a:r>
            <a:r>
              <a:rPr lang="en-US" sz="4000" dirty="0" err="1">
                <a:solidFill>
                  <a:srgbClr val="281DFB"/>
                </a:solidFill>
              </a:rPr>
              <a:t>dụ</a:t>
            </a:r>
            <a:r>
              <a:rPr lang="en-US" sz="4000" dirty="0">
                <a:solidFill>
                  <a:srgbClr val="281DFB"/>
                </a:solidFill>
              </a:rPr>
              <a:t> </a:t>
            </a:r>
            <a:r>
              <a:rPr lang="en-US" sz="4000" dirty="0" err="1">
                <a:solidFill>
                  <a:srgbClr val="281DFB"/>
                </a:solidFill>
              </a:rPr>
              <a:t>minh</a:t>
            </a:r>
            <a:r>
              <a:rPr lang="en-US" sz="4000" dirty="0">
                <a:solidFill>
                  <a:srgbClr val="281DFB"/>
                </a:solidFill>
              </a:rPr>
              <a:t> </a:t>
            </a:r>
            <a:r>
              <a:rPr lang="en-US" sz="4000" dirty="0" err="1">
                <a:solidFill>
                  <a:srgbClr val="281DFB"/>
                </a:solidFill>
              </a:rPr>
              <a:t>họa</a:t>
            </a:r>
            <a:r>
              <a:rPr lang="en-US" sz="4000" dirty="0">
                <a:solidFill>
                  <a:srgbClr val="281DFB"/>
                </a:solidFill>
              </a:rPr>
              <a:t>? </a:t>
            </a:r>
          </a:p>
          <a:p>
            <a:pPr algn="just"/>
            <a:endParaRPr lang="en-US" sz="4000" dirty="0">
              <a:solidFill>
                <a:srgbClr val="281DFB"/>
              </a:solidFill>
              <a:effectLst/>
              <a:ea typeface="Calibri" panose="020F0502020204030204" pitchFamily="34" charset="0"/>
            </a:endParaRPr>
          </a:p>
        </p:txBody>
      </p:sp>
      <p:grpSp>
        <p:nvGrpSpPr>
          <p:cNvPr id="2" name="组合 14">
            <a:extLst>
              <a:ext uri="{FF2B5EF4-FFF2-40B4-BE49-F238E27FC236}">
                <a16:creationId xmlns:a16="http://schemas.microsoft.com/office/drawing/2014/main" id="{1CA59683-2FE1-2414-D60F-754249A15F19}"/>
              </a:ext>
            </a:extLst>
          </p:cNvPr>
          <p:cNvGrpSpPr/>
          <p:nvPr/>
        </p:nvGrpSpPr>
        <p:grpSpPr>
          <a:xfrm>
            <a:off x="2424072" y="326237"/>
            <a:ext cx="6845590" cy="646331"/>
            <a:chOff x="3503253" y="-763770"/>
            <a:chExt cx="4927600" cy="646331"/>
          </a:xfrm>
        </p:grpSpPr>
        <p:sp>
          <p:nvSpPr>
            <p:cNvPr id="3" name="Freeform 6">
              <a:extLst>
                <a:ext uri="{FF2B5EF4-FFF2-40B4-BE49-F238E27FC236}">
                  <a16:creationId xmlns:a16="http://schemas.microsoft.com/office/drawing/2014/main" id="{D4932CB9-00B9-3241-D02A-E57B32B7835C}"/>
                </a:ext>
              </a:extLst>
            </p:cNvPr>
            <p:cNvSpPr>
              <a:spLocks/>
            </p:cNvSpPr>
            <p:nvPr/>
          </p:nvSpPr>
          <p:spPr bwMode="auto">
            <a:xfrm>
              <a:off x="3503253" y="-695289"/>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4" name="文本框 16">
              <a:extLst>
                <a:ext uri="{FF2B5EF4-FFF2-40B4-BE49-F238E27FC236}">
                  <a16:creationId xmlns:a16="http://schemas.microsoft.com/office/drawing/2014/main" id="{DB0D4C29-C8CC-5E89-C5F1-F13FBE08DB93}"/>
                </a:ext>
              </a:extLst>
            </p:cNvPr>
            <p:cNvSpPr txBox="1"/>
            <p:nvPr/>
          </p:nvSpPr>
          <p:spPr>
            <a:xfrm>
              <a:off x="4805424" y="-763770"/>
              <a:ext cx="1997589" cy="646331"/>
            </a:xfrm>
            <a:prstGeom prst="rect">
              <a:avLst/>
            </a:prstGeom>
            <a:noFill/>
          </p:spPr>
          <p:txBody>
            <a:bodyPr wrap="none" rtlCol="0">
              <a:spAutoFit/>
              <a:scene3d>
                <a:camera prst="orthographicFront"/>
                <a:lightRig rig="threePt" dir="t"/>
              </a:scene3d>
              <a:sp3d contourW="12700"/>
            </a:bodyPr>
            <a:lstStyle/>
            <a:p>
              <a:pPr algn="ctr"/>
              <a:r>
                <a:rPr lang="en-GB" altLang="zh-CN"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rPr>
                <a:t>VẬN DỤNG </a:t>
              </a:r>
              <a:endPar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ea typeface="汉仪夏日体W" panose="00020600040101010101" pitchFamily="18" charset="-122"/>
                <a:cs typeface="Times New Roman" panose="02020603050405020304" pitchFamily="18" charset="0"/>
              </a:endParaRPr>
            </a:p>
          </p:txBody>
        </p:sp>
      </p:grpSp>
      <p:pic>
        <p:nvPicPr>
          <p:cNvPr id="6" name="Picture 5">
            <a:extLst>
              <a:ext uri="{FF2B5EF4-FFF2-40B4-BE49-F238E27FC236}">
                <a16:creationId xmlns:a16="http://schemas.microsoft.com/office/drawing/2014/main" id="{E49CEE31-0D94-0F8E-855E-663058E024F7}"/>
              </a:ext>
            </a:extLst>
          </p:cNvPr>
          <p:cNvPicPr>
            <a:picLocks noChangeAspect="1"/>
          </p:cNvPicPr>
          <p:nvPr/>
        </p:nvPicPr>
        <p:blipFill>
          <a:blip r:embed="rId3"/>
          <a:stretch>
            <a:fillRect/>
          </a:stretch>
        </p:blipFill>
        <p:spPr>
          <a:xfrm>
            <a:off x="3619442" y="3429001"/>
            <a:ext cx="5346655" cy="3428999"/>
          </a:xfrm>
          <a:prstGeom prst="rect">
            <a:avLst/>
          </a:prstGeom>
        </p:spPr>
      </p:pic>
    </p:spTree>
    <p:extLst>
      <p:ext uri="{BB962C8B-B14F-4D97-AF65-F5344CB8AC3E}">
        <p14:creationId xmlns:p14="http://schemas.microsoft.com/office/powerpoint/2010/main" val="2241775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box(in)">
                                      <p:cBhvr>
                                        <p:cTn id="7" dur="500"/>
                                        <p:tgtEl>
                                          <p:spTgt spid="1638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811421" y="2819400"/>
            <a:ext cx="2471903" cy="3249444"/>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txBody>
          <a:bodyPr/>
          <a:lstStyle/>
          <a:p>
            <a:endParaRPr lang="en-US"/>
          </a:p>
        </p:txBody>
      </p:sp>
      <p:sp>
        <p:nvSpPr>
          <p:cNvPr id="13" name="Freeform 13"/>
          <p:cNvSpPr/>
          <p:nvPr/>
        </p:nvSpPr>
        <p:spPr>
          <a:xfrm>
            <a:off x="4887078" y="2819400"/>
            <a:ext cx="2471903" cy="3249444"/>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txBody>
          <a:bodyPr/>
          <a:lstStyle/>
          <a:p>
            <a:endParaRPr lang="en-US"/>
          </a:p>
        </p:txBody>
      </p:sp>
      <p:sp>
        <p:nvSpPr>
          <p:cNvPr id="16" name="Freeform 16"/>
          <p:cNvSpPr/>
          <p:nvPr/>
        </p:nvSpPr>
        <p:spPr>
          <a:xfrm>
            <a:off x="8962735" y="2824550"/>
            <a:ext cx="2471903" cy="3244294"/>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00000"/>
          </a:solidFill>
        </p:spPr>
        <p:txBody>
          <a:bodyPr/>
          <a:lstStyle/>
          <a:p>
            <a:endParaRPr lang="en-US"/>
          </a:p>
        </p:txBody>
      </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673057">
            <a:off x="704621" y="359019"/>
            <a:ext cx="1419605" cy="1555343"/>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339005">
            <a:off x="11512858" y="454151"/>
            <a:ext cx="513137" cy="2662505"/>
          </a:xfrm>
          <a:prstGeom prst="rect">
            <a:avLst/>
          </a:prstGeom>
        </p:spPr>
      </p:pic>
      <p:sp>
        <p:nvSpPr>
          <p:cNvPr id="2" name="Hộp Văn bản 1">
            <a:extLst>
              <a:ext uri="{FF2B5EF4-FFF2-40B4-BE49-F238E27FC236}">
                <a16:creationId xmlns:a16="http://schemas.microsoft.com/office/drawing/2014/main" id="{2A63C545-8C63-89E3-3FE9-92114773F944}"/>
              </a:ext>
            </a:extLst>
          </p:cNvPr>
          <p:cNvSpPr txBox="1"/>
          <p:nvPr/>
        </p:nvSpPr>
        <p:spPr>
          <a:xfrm>
            <a:off x="2641600" y="838200"/>
            <a:ext cx="6908800" cy="769441"/>
          </a:xfrm>
          <a:prstGeom prst="rect">
            <a:avLst/>
          </a:prstGeom>
          <a:noFill/>
        </p:spPr>
        <p:txBody>
          <a:bodyPr wrap="square" rtlCol="0">
            <a:spAutoFit/>
          </a:bodyPr>
          <a:lstStyle/>
          <a:p>
            <a:pPr algn="ctr" defTabSz="609630"/>
            <a:r>
              <a:rPr lang="en-US" sz="4400" b="1" dirty="0">
                <a:solidFill>
                  <a:srgbClr val="FF0000"/>
                </a:solidFill>
                <a:latin typeface="Arial" panose="020B0604020202020204" pitchFamily="34" charset="0"/>
                <a:cs typeface="Arial" panose="020B0604020202020204" pitchFamily="34" charset="0"/>
              </a:rPr>
              <a:t>HƯỚNG DẪN VỀ NHÀ</a:t>
            </a:r>
          </a:p>
        </p:txBody>
      </p:sp>
      <p:sp>
        <p:nvSpPr>
          <p:cNvPr id="6" name="Hộp Văn bản 5">
            <a:extLst>
              <a:ext uri="{FF2B5EF4-FFF2-40B4-BE49-F238E27FC236}">
                <a16:creationId xmlns:a16="http://schemas.microsoft.com/office/drawing/2014/main" id="{5C62D162-FCE3-675B-54A4-33FD10678966}"/>
              </a:ext>
            </a:extLst>
          </p:cNvPr>
          <p:cNvSpPr txBox="1"/>
          <p:nvPr/>
        </p:nvSpPr>
        <p:spPr>
          <a:xfrm>
            <a:off x="928011" y="3027494"/>
            <a:ext cx="2238721" cy="2970685"/>
          </a:xfrm>
          <a:prstGeom prst="rect">
            <a:avLst/>
          </a:prstGeom>
          <a:noFill/>
        </p:spPr>
        <p:txBody>
          <a:bodyPr wrap="square">
            <a:spAutoFit/>
          </a:bodyPr>
          <a:lstStyle/>
          <a:p>
            <a:pPr algn="ctr" defTabSz="609630">
              <a:lnSpc>
                <a:spcPct val="150000"/>
              </a:lnSpc>
            </a:pP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Củng</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cố</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lại</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kiến</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thức</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đã</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học</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ở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Bài</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3</a:t>
            </a:r>
            <a:endParaRPr lang="en-US" sz="3200" b="1" dirty="0">
              <a:solidFill>
                <a:srgbClr val="281DFB"/>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Hộp Văn bản 10">
            <a:extLst>
              <a:ext uri="{FF2B5EF4-FFF2-40B4-BE49-F238E27FC236}">
                <a16:creationId xmlns:a16="http://schemas.microsoft.com/office/drawing/2014/main" id="{DAB090D2-EFE8-4BDC-1A8F-DDDCB57B6F22}"/>
              </a:ext>
            </a:extLst>
          </p:cNvPr>
          <p:cNvSpPr txBox="1"/>
          <p:nvPr/>
        </p:nvSpPr>
        <p:spPr>
          <a:xfrm>
            <a:off x="5082839" y="2881393"/>
            <a:ext cx="2080381" cy="2970685"/>
          </a:xfrm>
          <a:prstGeom prst="rect">
            <a:avLst/>
          </a:prstGeom>
          <a:noFill/>
        </p:spPr>
        <p:txBody>
          <a:bodyPr wrap="square">
            <a:spAutoFit/>
          </a:bodyPr>
          <a:lstStyle/>
          <a:p>
            <a:pPr algn="ctr" defTabSz="609630">
              <a:lnSpc>
                <a:spcPct val="150000"/>
              </a:lnSpc>
            </a:pP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Hoàn</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thành</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nhiệm</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vụ</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được</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giao</a:t>
            </a:r>
            <a:endParaRPr lang="en-US" sz="3200" b="1" dirty="0">
              <a:solidFill>
                <a:srgbClr val="281DFB"/>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Hộp Văn bản 14">
            <a:extLst>
              <a:ext uri="{FF2B5EF4-FFF2-40B4-BE49-F238E27FC236}">
                <a16:creationId xmlns:a16="http://schemas.microsoft.com/office/drawing/2014/main" id="{5FFF9B3C-D0FA-00A1-CEA5-52645FEF0504}"/>
              </a:ext>
            </a:extLst>
          </p:cNvPr>
          <p:cNvSpPr txBox="1"/>
          <p:nvPr/>
        </p:nvSpPr>
        <p:spPr>
          <a:xfrm>
            <a:off x="9247539" y="2958779"/>
            <a:ext cx="1902293" cy="2970685"/>
          </a:xfrm>
          <a:prstGeom prst="rect">
            <a:avLst/>
          </a:prstGeom>
          <a:noFill/>
        </p:spPr>
        <p:txBody>
          <a:bodyPr wrap="square">
            <a:spAutoFit/>
          </a:bodyPr>
          <a:lstStyle/>
          <a:p>
            <a:pPr algn="ctr" defTabSz="609630">
              <a:lnSpc>
                <a:spcPct val="150000"/>
              </a:lnSpc>
            </a:pP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Xem</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trước</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nội</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dung</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a:t>
            </a:r>
            <a:r>
              <a:rPr lang="fr-FR" sz="3200" b="1" dirty="0" err="1">
                <a:solidFill>
                  <a:srgbClr val="281DFB"/>
                </a:solidFill>
                <a:latin typeface="Calibri" panose="020F0502020204030204" pitchFamily="34" charset="0"/>
                <a:ea typeface="Calibri" panose="020F0502020204030204" pitchFamily="34" charset="0"/>
                <a:cs typeface="Calibri" panose="020F0502020204030204" pitchFamily="34" charset="0"/>
              </a:rPr>
              <a:t>bài</a:t>
            </a:r>
            <a:r>
              <a:rPr lang="fr-FR" sz="3200" b="1" dirty="0">
                <a:solidFill>
                  <a:srgbClr val="281DFB"/>
                </a:solidFill>
                <a:latin typeface="Calibri" panose="020F0502020204030204" pitchFamily="34" charset="0"/>
                <a:ea typeface="Calibri" panose="020F0502020204030204" pitchFamily="34" charset="0"/>
                <a:cs typeface="Calibri" panose="020F0502020204030204" pitchFamily="34" charset="0"/>
              </a:rPr>
              <a:t> 4</a:t>
            </a:r>
            <a:endParaRPr lang="en-US" sz="3200" b="1" dirty="0">
              <a:solidFill>
                <a:srgbClr val="281DFB"/>
              </a:solidFill>
              <a:latin typeface="Calibri" panose="020F0502020204030204" pitchFamily="34" charset="0"/>
              <a:ea typeface="Calibri" panose="020F0502020204030204" pitchFamily="34" charset="0"/>
              <a:cs typeface="Calibri" panose="020F0502020204030204" pitchFamily="34" charset="0"/>
            </a:endParaRPr>
          </a:p>
        </p:txBody>
      </p:sp>
      <p:pic>
        <p:nvPicPr>
          <p:cNvPr id="19" name="Picture 21">
            <a:extLst>
              <a:ext uri="{FF2B5EF4-FFF2-40B4-BE49-F238E27FC236}">
                <a16:creationId xmlns:a16="http://schemas.microsoft.com/office/drawing/2014/main" id="{A4DCB536-FD11-2DFA-67BB-40F3A8E2FC3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7790">
            <a:off x="1452554" y="2564090"/>
            <a:ext cx="1202336" cy="531214"/>
          </a:xfrm>
          <a:prstGeom prst="rect">
            <a:avLst/>
          </a:prstGeom>
        </p:spPr>
      </p:pic>
      <p:pic>
        <p:nvPicPr>
          <p:cNvPr id="20" name="Picture 21">
            <a:extLst>
              <a:ext uri="{FF2B5EF4-FFF2-40B4-BE49-F238E27FC236}">
                <a16:creationId xmlns:a16="http://schemas.microsoft.com/office/drawing/2014/main" id="{B2E2B11E-71F9-7251-3F49-6856E34352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7790">
            <a:off x="5521861" y="2564090"/>
            <a:ext cx="1202336" cy="531214"/>
          </a:xfrm>
          <a:prstGeom prst="rect">
            <a:avLst/>
          </a:prstGeom>
        </p:spPr>
      </p:pic>
      <p:pic>
        <p:nvPicPr>
          <p:cNvPr id="21" name="Picture 21">
            <a:extLst>
              <a:ext uri="{FF2B5EF4-FFF2-40B4-BE49-F238E27FC236}">
                <a16:creationId xmlns:a16="http://schemas.microsoft.com/office/drawing/2014/main" id="{2B2C0ACA-A5EA-CCB1-D15A-35881BB3B7A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7790">
            <a:off x="9680865" y="2564090"/>
            <a:ext cx="1202336" cy="531214"/>
          </a:xfrm>
          <a:prstGeom prst="rect">
            <a:avLst/>
          </a:prstGeom>
        </p:spPr>
      </p:pic>
    </p:spTree>
    <p:extLst>
      <p:ext uri="{BB962C8B-B14F-4D97-AF65-F5344CB8AC3E}">
        <p14:creationId xmlns:p14="http://schemas.microsoft.com/office/powerpoint/2010/main" val="267156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anim calcmode="lin" valueType="num">
                                      <p:cBhvr>
                                        <p:cTn id="30" dur="500" fill="hold"/>
                                        <p:tgtEl>
                                          <p:spTgt spid="20"/>
                                        </p:tgtEl>
                                        <p:attrNameLst>
                                          <p:attrName>ppt_x</p:attrName>
                                        </p:attrNameLst>
                                      </p:cBhvr>
                                      <p:tavLst>
                                        <p:tav tm="0">
                                          <p:val>
                                            <p:strVal val="#ppt_x"/>
                                          </p:val>
                                        </p:tav>
                                        <p:tav tm="100000">
                                          <p:val>
                                            <p:strVal val="#ppt_x"/>
                                          </p:val>
                                        </p:tav>
                                      </p:tavLst>
                                    </p:anim>
                                    <p:anim calcmode="lin" valueType="num">
                                      <p:cBhvr>
                                        <p:cTn id="31" dur="5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ppt_x</p:attrName>
                                        </p:attrNameLst>
                                      </p:cBhvr>
                                      <p:tavLst>
                                        <p:tav tm="0">
                                          <p:val>
                                            <p:strVal val="#ppt_x"/>
                                          </p:val>
                                        </p:tav>
                                        <p:tav tm="100000">
                                          <p:val>
                                            <p:strVal val="#ppt_x"/>
                                          </p:val>
                                        </p:tav>
                                      </p:tavLst>
                                    </p:anim>
                                    <p:anim calcmode="lin" valueType="num">
                                      <p:cBhvr>
                                        <p:cTn id="4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anim calcmode="lin" valueType="num">
                                      <p:cBhvr>
                                        <p:cTn id="47" dur="500" fill="hold"/>
                                        <p:tgtEl>
                                          <p:spTgt spid="21"/>
                                        </p:tgtEl>
                                        <p:attrNameLst>
                                          <p:attrName>ppt_x</p:attrName>
                                        </p:attrNameLst>
                                      </p:cBhvr>
                                      <p:tavLst>
                                        <p:tav tm="0">
                                          <p:val>
                                            <p:strVal val="#ppt_x"/>
                                          </p:val>
                                        </p:tav>
                                        <p:tav tm="100000">
                                          <p:val>
                                            <p:strVal val="#ppt_x"/>
                                          </p:val>
                                        </p:tav>
                                      </p:tavLst>
                                    </p:anim>
                                    <p:anim calcmode="lin" valueType="num">
                                      <p:cBhvr>
                                        <p:cTn id="48" dur="5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anim calcmode="lin" valueType="num">
                                      <p:cBhvr>
                                        <p:cTn id="52" dur="500" fill="hold"/>
                                        <p:tgtEl>
                                          <p:spTgt spid="15"/>
                                        </p:tgtEl>
                                        <p:attrNameLst>
                                          <p:attrName>ppt_x</p:attrName>
                                        </p:attrNameLst>
                                      </p:cBhvr>
                                      <p:tavLst>
                                        <p:tav tm="0">
                                          <p:val>
                                            <p:strVal val="#ppt_x"/>
                                          </p:val>
                                        </p:tav>
                                        <p:tav tm="100000">
                                          <p:val>
                                            <p:strVal val="#ppt_x"/>
                                          </p:val>
                                        </p:tav>
                                      </p:tavLst>
                                    </p:anim>
                                    <p:anim calcmode="lin" valueType="num">
                                      <p:cBhvr>
                                        <p:cTn id="53" dur="5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00228" y="2238015"/>
            <a:ext cx="9053441" cy="1946046"/>
          </a:xfrm>
          <a:prstGeom prst="rect">
            <a:avLst/>
          </a:prstGeom>
        </p:spPr>
        <p:txBody>
          <a:bodyPr wrap="square" lIns="0" tIns="0" rIns="0" bIns="0" rtlCol="0" anchor="t">
            <a:spAutoFit/>
          </a:bodyPr>
          <a:lstStyle/>
          <a:p>
            <a:pPr algn="ctr">
              <a:lnSpc>
                <a:spcPts val="17340"/>
              </a:lnSpc>
              <a:spcBef>
                <a:spcPct val="0"/>
              </a:spcBef>
            </a:pPr>
            <a:r>
              <a:rPr lang="en-US" sz="8334" dirty="0" err="1">
                <a:solidFill>
                  <a:srgbClr val="281DFB"/>
                </a:solidFill>
                <a:latin typeface="Calibri "/>
                <a:ea typeface="Cormorant Garamond Bold Italics"/>
                <a:cs typeface="Cormorant Garamond Bold Italics"/>
                <a:sym typeface="Cormorant Garamond Bold Italics"/>
              </a:rPr>
              <a:t>Hẹn</a:t>
            </a:r>
            <a:r>
              <a:rPr lang="en-US" sz="8334" dirty="0">
                <a:solidFill>
                  <a:srgbClr val="281DFB"/>
                </a:solidFill>
                <a:latin typeface="Calibri "/>
                <a:ea typeface="Cormorant Garamond Bold Italics"/>
                <a:cs typeface="Cormorant Garamond Bold Italics"/>
                <a:sym typeface="Cormorant Garamond Bold Italics"/>
              </a:rPr>
              <a:t> </a:t>
            </a:r>
            <a:r>
              <a:rPr lang="en-US" sz="8334" dirty="0" err="1">
                <a:solidFill>
                  <a:srgbClr val="281DFB"/>
                </a:solidFill>
                <a:latin typeface="Calibri "/>
                <a:ea typeface="Cormorant Garamond Bold Italics"/>
                <a:cs typeface="Cormorant Garamond Bold Italics"/>
                <a:sym typeface="Cormorant Garamond Bold Italics"/>
              </a:rPr>
              <a:t>gặp</a:t>
            </a:r>
            <a:r>
              <a:rPr lang="en-US" sz="8334" dirty="0">
                <a:solidFill>
                  <a:srgbClr val="281DFB"/>
                </a:solidFill>
                <a:latin typeface="Calibri "/>
                <a:ea typeface="Cormorant Garamond Bold Italics"/>
                <a:cs typeface="Cormorant Garamond Bold Italics"/>
                <a:sym typeface="Cormorant Garamond Bold Italics"/>
              </a:rPr>
              <a:t> </a:t>
            </a:r>
            <a:r>
              <a:rPr lang="en-US" sz="8334" dirty="0" err="1">
                <a:solidFill>
                  <a:srgbClr val="281DFB"/>
                </a:solidFill>
                <a:latin typeface="Calibri "/>
                <a:ea typeface="Cormorant Garamond Bold Italics"/>
                <a:cs typeface="Cormorant Garamond Bold Italics"/>
                <a:sym typeface="Cormorant Garamond Bold Italics"/>
              </a:rPr>
              <a:t>lại</a:t>
            </a:r>
            <a:r>
              <a:rPr lang="en-US" sz="8334" dirty="0">
                <a:solidFill>
                  <a:srgbClr val="281DFB"/>
                </a:solidFill>
                <a:latin typeface="Calibri "/>
                <a:ea typeface="Cormorant Garamond Bold Italics"/>
                <a:cs typeface="Cormorant Garamond Bold Italics"/>
                <a:sym typeface="Cormorant Garamond Bold Italics"/>
              </a:rPr>
              <a:t> </a:t>
            </a:r>
            <a:r>
              <a:rPr lang="en-US" sz="8334" dirty="0" err="1">
                <a:solidFill>
                  <a:srgbClr val="281DFB"/>
                </a:solidFill>
                <a:latin typeface="Calibri "/>
                <a:ea typeface="Cormorant Garamond Bold Italics"/>
                <a:cs typeface="Cormorant Garamond Bold Italics"/>
                <a:sym typeface="Cormorant Garamond Bold Italics"/>
              </a:rPr>
              <a:t>các</a:t>
            </a:r>
            <a:r>
              <a:rPr lang="en-US" sz="8334" dirty="0">
                <a:solidFill>
                  <a:srgbClr val="281DFB"/>
                </a:solidFill>
                <a:latin typeface="Calibri "/>
                <a:ea typeface="Cormorant Garamond Bold Italics"/>
                <a:cs typeface="Cormorant Garamond Bold Italics"/>
                <a:sym typeface="Cormorant Garamond Bold Italics"/>
              </a:rPr>
              <a:t> </a:t>
            </a:r>
            <a:r>
              <a:rPr lang="en-US" sz="8334" dirty="0" err="1">
                <a:solidFill>
                  <a:srgbClr val="281DFB"/>
                </a:solidFill>
                <a:latin typeface="Calibri "/>
                <a:ea typeface="Cormorant Garamond Bold Italics"/>
                <a:cs typeface="Cormorant Garamond Bold Italics"/>
                <a:sym typeface="Cormorant Garamond Bold Italics"/>
              </a:rPr>
              <a:t>em</a:t>
            </a:r>
            <a:r>
              <a:rPr lang="en-US" sz="8334" dirty="0">
                <a:solidFill>
                  <a:srgbClr val="281DFB"/>
                </a:solidFill>
                <a:latin typeface="Calibri "/>
                <a:ea typeface="Cormorant Garamond Bold Italics"/>
                <a:cs typeface="Cormorant Garamond Bold Italics"/>
                <a:sym typeface="Cormorant Garamond Bold Italics"/>
              </a:rPr>
              <a:t>!</a:t>
            </a:r>
          </a:p>
        </p:txBody>
      </p:sp>
      <p:sp>
        <p:nvSpPr>
          <p:cNvPr id="3" name="AutoShape 3"/>
          <p:cNvSpPr/>
          <p:nvPr/>
        </p:nvSpPr>
        <p:spPr>
          <a:xfrm>
            <a:off x="3931920" y="1476722"/>
            <a:ext cx="4328160" cy="0"/>
          </a:xfrm>
          <a:prstGeom prst="line">
            <a:avLst/>
          </a:prstGeom>
          <a:ln w="76200" cap="flat">
            <a:solidFill>
              <a:srgbClr val="0F4662"/>
            </a:solidFill>
            <a:prstDash val="solid"/>
            <a:headEnd type="none" w="sm" len="sm"/>
            <a:tailEnd type="none" w="sm" len="sm"/>
          </a:ln>
        </p:spPr>
        <p:txBody>
          <a:bodyPr/>
          <a:lstStyle/>
          <a:p>
            <a:endParaRPr lang="en-US" sz="1200" dirty="0">
              <a:highlight>
                <a:srgbClr val="FFFF00"/>
              </a:highlight>
            </a:endParaRPr>
          </a:p>
        </p:txBody>
      </p:sp>
      <p:sp>
        <p:nvSpPr>
          <p:cNvPr id="4" name="Freeform 4"/>
          <p:cNvSpPr/>
          <p:nvPr/>
        </p:nvSpPr>
        <p:spPr>
          <a:xfrm>
            <a:off x="5536001" y="744444"/>
            <a:ext cx="1119998" cy="166600"/>
          </a:xfrm>
          <a:custGeom>
            <a:avLst/>
            <a:gdLst/>
            <a:ahLst/>
            <a:cxnLst/>
            <a:rect l="l" t="t" r="r" b="b"/>
            <a:pathLst>
              <a:path w="1679997" h="249900">
                <a:moveTo>
                  <a:pt x="0" y="0"/>
                </a:moveTo>
                <a:lnTo>
                  <a:pt x="1679998" y="0"/>
                </a:lnTo>
                <a:lnTo>
                  <a:pt x="1679998" y="249899"/>
                </a:lnTo>
                <a:lnTo>
                  <a:pt x="0" y="2498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5" name="AutoShape 5"/>
          <p:cNvSpPr/>
          <p:nvPr/>
        </p:nvSpPr>
        <p:spPr>
          <a:xfrm>
            <a:off x="3931920" y="5439922"/>
            <a:ext cx="4328160" cy="0"/>
          </a:xfrm>
          <a:prstGeom prst="line">
            <a:avLst/>
          </a:prstGeom>
          <a:ln w="76200" cap="flat">
            <a:solidFill>
              <a:srgbClr val="0F4662"/>
            </a:solidFill>
            <a:prstDash val="solid"/>
            <a:headEnd type="none" w="sm" len="sm"/>
            <a:tailEnd type="none" w="sm" len="sm"/>
          </a:ln>
        </p:spPr>
        <p:txBody>
          <a:bodyPr/>
          <a:lstStyle/>
          <a:p>
            <a:endParaRPr lang="en-US" sz="1200"/>
          </a:p>
        </p:txBody>
      </p:sp>
      <p:sp>
        <p:nvSpPr>
          <p:cNvPr id="6" name="Freeform 6"/>
          <p:cNvSpPr/>
          <p:nvPr/>
        </p:nvSpPr>
        <p:spPr>
          <a:xfrm>
            <a:off x="5536001" y="6005600"/>
            <a:ext cx="1119998" cy="166600"/>
          </a:xfrm>
          <a:custGeom>
            <a:avLst/>
            <a:gdLst/>
            <a:ahLst/>
            <a:cxnLst/>
            <a:rect l="l" t="t" r="r" b="b"/>
            <a:pathLst>
              <a:path w="1679997" h="249900">
                <a:moveTo>
                  <a:pt x="0" y="0"/>
                </a:moveTo>
                <a:lnTo>
                  <a:pt x="1679998" y="0"/>
                </a:lnTo>
                <a:lnTo>
                  <a:pt x="1679998" y="249900"/>
                </a:lnTo>
                <a:lnTo>
                  <a:pt x="0" y="24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7" name="Slide Number Placeholder 6">
            <a:extLst>
              <a:ext uri="{FF2B5EF4-FFF2-40B4-BE49-F238E27FC236}">
                <a16:creationId xmlns:a16="http://schemas.microsoft.com/office/drawing/2014/main" id="{500CEAD3-6E5B-42CE-94B1-AAE0CF8D954C}"/>
              </a:ext>
            </a:extLst>
          </p:cNvPr>
          <p:cNvSpPr>
            <a:spLocks noGrp="1"/>
          </p:cNvSpPr>
          <p:nvPr>
            <p:ph type="sldNum" sz="quarter" idx="12"/>
          </p:nvPr>
        </p:nvSpPr>
        <p:spPr/>
        <p:txBody>
          <a:bodyPr/>
          <a:lstStyle/>
          <a:p>
            <a:fld id="{EFD8FD40-0B46-44C2-9CA4-BDDC84759525}" type="slidenum">
              <a:rPr lang="en-US" smtClean="0"/>
              <a:t>36</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D18D55-4D18-4453-B8E5-5385DC4CFF00}"/>
              </a:ext>
            </a:extLst>
          </p:cNvPr>
          <p:cNvPicPr>
            <a:picLocks noChangeAspect="1"/>
          </p:cNvPicPr>
          <p:nvPr/>
        </p:nvPicPr>
        <p:blipFill>
          <a:blip r:embed="rId2"/>
          <a:stretch>
            <a:fillRect/>
          </a:stretch>
        </p:blipFill>
        <p:spPr>
          <a:xfrm>
            <a:off x="5922029" y="1577027"/>
            <a:ext cx="3953491" cy="1283436"/>
          </a:xfrm>
          <a:prstGeom prst="rect">
            <a:avLst/>
          </a:prstGeom>
        </p:spPr>
      </p:pic>
      <p:pic>
        <p:nvPicPr>
          <p:cNvPr id="9" name="Picture 8">
            <a:extLst>
              <a:ext uri="{FF2B5EF4-FFF2-40B4-BE49-F238E27FC236}">
                <a16:creationId xmlns:a16="http://schemas.microsoft.com/office/drawing/2014/main" id="{11B573E3-E466-4626-8E88-9AC27E19F5FD}"/>
              </a:ext>
            </a:extLst>
          </p:cNvPr>
          <p:cNvPicPr>
            <a:picLocks noChangeAspect="1"/>
          </p:cNvPicPr>
          <p:nvPr/>
        </p:nvPicPr>
        <p:blipFill>
          <a:blip r:embed="rId3"/>
          <a:stretch>
            <a:fillRect/>
          </a:stretch>
        </p:blipFill>
        <p:spPr>
          <a:xfrm>
            <a:off x="1430899" y="1336672"/>
            <a:ext cx="3152531" cy="1515356"/>
          </a:xfrm>
          <a:prstGeom prst="rect">
            <a:avLst/>
          </a:prstGeom>
        </p:spPr>
      </p:pic>
      <p:grpSp>
        <p:nvGrpSpPr>
          <p:cNvPr id="2" name="Group 1">
            <a:extLst>
              <a:ext uri="{FF2B5EF4-FFF2-40B4-BE49-F238E27FC236}">
                <a16:creationId xmlns:a16="http://schemas.microsoft.com/office/drawing/2014/main" id="{650D936E-A8DB-424C-8E2F-E9801DBA5EAF}"/>
              </a:ext>
            </a:extLst>
          </p:cNvPr>
          <p:cNvGrpSpPr/>
          <p:nvPr/>
        </p:nvGrpSpPr>
        <p:grpSpPr>
          <a:xfrm>
            <a:off x="1023335" y="109305"/>
            <a:ext cx="10499376" cy="808016"/>
            <a:chOff x="592038" y="403798"/>
            <a:chExt cx="10978001" cy="808016"/>
          </a:xfrm>
          <a:solidFill>
            <a:schemeClr val="accent5">
              <a:lumMod val="20000"/>
              <a:lumOff val="80000"/>
            </a:schemeClr>
          </a:solidFill>
          <a:effectLst>
            <a:glow rad="139700">
              <a:schemeClr val="accent1">
                <a:satMod val="175000"/>
                <a:alpha val="40000"/>
              </a:schemeClr>
            </a:glow>
          </a:effectLst>
          <a:scene3d>
            <a:camera prst="orthographicFront"/>
            <a:lightRig rig="threePt" dir="t">
              <a:rot lat="0" lon="0" rev="7500000"/>
            </a:lightRig>
          </a:scene3d>
        </p:grpSpPr>
        <p:sp>
          <p:nvSpPr>
            <p:cNvPr id="3" name="Rectangle 2">
              <a:extLst>
                <a:ext uri="{FF2B5EF4-FFF2-40B4-BE49-F238E27FC236}">
                  <a16:creationId xmlns:a16="http://schemas.microsoft.com/office/drawing/2014/main" id="{AD915CBC-5D5A-4C56-A2A3-46717B2262F6}"/>
                </a:ext>
              </a:extLst>
            </p:cNvPr>
            <p:cNvSpPr/>
            <p:nvPr/>
          </p:nvSpPr>
          <p:spPr>
            <a:xfrm>
              <a:off x="592038" y="403798"/>
              <a:ext cx="10978001" cy="808016"/>
            </a:xfrm>
            <a:prstGeom prst="rect">
              <a:avLst/>
            </a:prstGeom>
            <a:grpFill/>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TextBox 3">
              <a:extLst>
                <a:ext uri="{FF2B5EF4-FFF2-40B4-BE49-F238E27FC236}">
                  <a16:creationId xmlns:a16="http://schemas.microsoft.com/office/drawing/2014/main" id="{E7667C79-468C-4E25-BB7B-35990BDF5126}"/>
                </a:ext>
              </a:extLst>
            </p:cNvPr>
            <p:cNvSpPr txBox="1"/>
            <p:nvPr/>
          </p:nvSpPr>
          <p:spPr>
            <a:xfrm>
              <a:off x="592038" y="403798"/>
              <a:ext cx="10978001" cy="808016"/>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1363" tIns="71120" rIns="71120" bIns="71120" numCol="1" spcCol="1270" anchor="ctr" anchorCtr="0">
              <a:noAutofit/>
            </a:bodyPr>
            <a:lstStyle/>
            <a:p>
              <a:pPr marL="0" lvl="0" indent="0" algn="l" defTabSz="1244600" rtl="0">
                <a:lnSpc>
                  <a:spcPct val="90000"/>
                </a:lnSpc>
                <a:spcBef>
                  <a:spcPct val="0"/>
                </a:spcBef>
                <a:spcAft>
                  <a:spcPct val="35000"/>
                </a:spcAft>
                <a:buNone/>
              </a:pPr>
              <a:r>
                <a:rPr lang="en-US" sz="4000" kern="1200" dirty="0">
                  <a:solidFill>
                    <a:srgbClr val="FF0000"/>
                  </a:solidFill>
                  <a:cs typeface="Arial" panose="020B0604020202020204" pitchFamily="34" charset="0"/>
                </a:rPr>
                <a:t>I. </a:t>
              </a:r>
              <a:r>
                <a:rPr lang="en-US" sz="4000" kern="1200" dirty="0" err="1">
                  <a:solidFill>
                    <a:srgbClr val="FF0000"/>
                  </a:solidFill>
                  <a:cs typeface="Arial" panose="020B0604020202020204" pitchFamily="34" charset="0"/>
                </a:rPr>
                <a:t>Các</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cấp</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độ</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tổ</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ch</a:t>
              </a:r>
              <a:r>
                <a:rPr lang="en-US" sz="4000" dirty="0" err="1">
                  <a:solidFill>
                    <a:srgbClr val="FF0000"/>
                  </a:solidFill>
                  <a:cs typeface="Arial" panose="020B0604020202020204" pitchFamily="34" charset="0"/>
                </a:rPr>
                <a:t>ức</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của</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thế</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giới</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sống</a:t>
              </a:r>
              <a:endParaRPr lang="en-US" sz="4000" kern="1200" dirty="0">
                <a:solidFill>
                  <a:srgbClr val="FF0000"/>
                </a:solidFill>
                <a:cs typeface="Arial" panose="020B0604020202020204" pitchFamily="34" charset="0"/>
              </a:endParaRPr>
            </a:p>
          </p:txBody>
        </p:sp>
      </p:grpSp>
      <p:pic>
        <p:nvPicPr>
          <p:cNvPr id="5" name="Picture 4">
            <a:extLst>
              <a:ext uri="{FF2B5EF4-FFF2-40B4-BE49-F238E27FC236}">
                <a16:creationId xmlns:a16="http://schemas.microsoft.com/office/drawing/2014/main" id="{B32B8991-A442-4DA9-83DD-1D278EC4A042}"/>
              </a:ext>
            </a:extLst>
          </p:cNvPr>
          <p:cNvPicPr>
            <a:picLocks noChangeAspect="1"/>
          </p:cNvPicPr>
          <p:nvPr/>
        </p:nvPicPr>
        <p:blipFill>
          <a:blip r:embed="rId4"/>
          <a:stretch>
            <a:fillRect/>
          </a:stretch>
        </p:blipFill>
        <p:spPr>
          <a:xfrm>
            <a:off x="393843" y="999212"/>
            <a:ext cx="491706" cy="491706"/>
          </a:xfrm>
          <a:prstGeom prst="rect">
            <a:avLst/>
          </a:prstGeom>
        </p:spPr>
      </p:pic>
      <p:sp>
        <p:nvSpPr>
          <p:cNvPr id="6" name="TextBox 5">
            <a:extLst>
              <a:ext uri="{FF2B5EF4-FFF2-40B4-BE49-F238E27FC236}">
                <a16:creationId xmlns:a16="http://schemas.microsoft.com/office/drawing/2014/main" id="{34AB1967-8E4F-4EB2-B39D-FA5C8CF2538E}"/>
              </a:ext>
            </a:extLst>
          </p:cNvPr>
          <p:cNvSpPr txBox="1"/>
          <p:nvPr/>
        </p:nvSpPr>
        <p:spPr>
          <a:xfrm>
            <a:off x="794109" y="825539"/>
            <a:ext cx="11952735" cy="751488"/>
          </a:xfrm>
          <a:prstGeom prst="rect">
            <a:avLst/>
          </a:prstGeom>
          <a:noFill/>
        </p:spPr>
        <p:txBody>
          <a:bodyPr wrap="square" rtlCol="0">
            <a:spAutoFit/>
          </a:bodyPr>
          <a:lstStyle/>
          <a:p>
            <a:pPr>
              <a:lnSpc>
                <a:spcPct val="150000"/>
              </a:lnSpc>
            </a:pPr>
            <a:r>
              <a:rPr lang="en-US" sz="3200" dirty="0">
                <a:solidFill>
                  <a:srgbClr val="281DFB"/>
                </a:solidFill>
                <a:cs typeface="Arial" panose="020B0604020202020204" pitchFamily="34" charset="0"/>
              </a:rPr>
              <a:t>Quan </a:t>
            </a:r>
            <a:r>
              <a:rPr lang="en-US" sz="3200" dirty="0" err="1">
                <a:solidFill>
                  <a:srgbClr val="281DFB"/>
                </a:solidFill>
                <a:cs typeface="Arial" panose="020B0604020202020204" pitchFamily="34" charset="0"/>
              </a:rPr>
              <a:t>sát</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hình</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phân</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biệt</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những</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đặc</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điểm</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của</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xe</a:t>
            </a:r>
            <a:r>
              <a:rPr lang="en-US" sz="3200" dirty="0">
                <a:solidFill>
                  <a:srgbClr val="281DFB"/>
                </a:solidFill>
                <a:cs typeface="Arial" panose="020B0604020202020204" pitchFamily="34" charset="0"/>
              </a:rPr>
              <a:t> ô </a:t>
            </a:r>
            <a:r>
              <a:rPr lang="en-US" sz="3200" dirty="0" err="1">
                <a:solidFill>
                  <a:srgbClr val="281DFB"/>
                </a:solidFill>
                <a:cs typeface="Arial" panose="020B0604020202020204" pitchFamily="34" charset="0"/>
              </a:rPr>
              <a:t>tô</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và</a:t>
            </a:r>
            <a:r>
              <a:rPr lang="en-US" sz="3200" dirty="0">
                <a:solidFill>
                  <a:srgbClr val="281DFB"/>
                </a:solidFill>
                <a:cs typeface="Arial" panose="020B0604020202020204" pitchFamily="34" charset="0"/>
              </a:rPr>
              <a:t> s</a:t>
            </a:r>
            <a:r>
              <a:rPr lang="vi-VN" sz="3200" dirty="0">
                <a:solidFill>
                  <a:srgbClr val="281DFB"/>
                </a:solidFill>
                <a:cs typeface="Arial" panose="020B0604020202020204" pitchFamily="34" charset="0"/>
              </a:rPr>
              <a:t>ư</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tử</a:t>
            </a:r>
            <a:r>
              <a:rPr lang="en-US" sz="3200" dirty="0">
                <a:solidFill>
                  <a:srgbClr val="281DFB"/>
                </a:solidFill>
                <a:cs typeface="Arial" panose="020B0604020202020204" pitchFamily="34" charset="0"/>
              </a:rPr>
              <a:t> ?</a:t>
            </a:r>
          </a:p>
        </p:txBody>
      </p:sp>
      <p:sp>
        <p:nvSpPr>
          <p:cNvPr id="7" name="Oval 6">
            <a:extLst>
              <a:ext uri="{FF2B5EF4-FFF2-40B4-BE49-F238E27FC236}">
                <a16:creationId xmlns:a16="http://schemas.microsoft.com/office/drawing/2014/main" id="{9934B029-C853-4018-80B7-83AEEE983800}"/>
              </a:ext>
            </a:extLst>
          </p:cNvPr>
          <p:cNvSpPr/>
          <p:nvPr/>
        </p:nvSpPr>
        <p:spPr>
          <a:xfrm>
            <a:off x="264683" y="-145749"/>
            <a:ext cx="1058852" cy="1058852"/>
          </a:xfrm>
          <a:prstGeom prst="ellipse">
            <a:avLst/>
          </a:prstGeom>
          <a:blipFill rotWithShape="0">
            <a:blip r:embed="rId5"/>
            <a:srcRect/>
            <a:stretch>
              <a:fillRect l="-16000" r="-16000"/>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dk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aphicFrame>
        <p:nvGraphicFramePr>
          <p:cNvPr id="12" name="Table 11">
            <a:extLst>
              <a:ext uri="{FF2B5EF4-FFF2-40B4-BE49-F238E27FC236}">
                <a16:creationId xmlns:a16="http://schemas.microsoft.com/office/drawing/2014/main" id="{6C4D1725-ABBD-4B0D-A549-C225BCCBFE10}"/>
              </a:ext>
            </a:extLst>
          </p:cNvPr>
          <p:cNvGraphicFramePr>
            <a:graphicFrameLocks noGrp="1"/>
          </p:cNvGraphicFramePr>
          <p:nvPr>
            <p:extLst>
              <p:ext uri="{D42A27DB-BD31-4B8C-83A1-F6EECF244321}">
                <p14:modId xmlns:p14="http://schemas.microsoft.com/office/powerpoint/2010/main" val="2111396127"/>
              </p:ext>
            </p:extLst>
          </p:nvPr>
        </p:nvGraphicFramePr>
        <p:xfrm>
          <a:off x="173971" y="2852028"/>
          <a:ext cx="11844058" cy="4001755"/>
        </p:xfrm>
        <a:graphic>
          <a:graphicData uri="http://schemas.openxmlformats.org/drawingml/2006/table">
            <a:tbl>
              <a:tblPr firstRow="1" bandRow="1">
                <a:tableStyleId>{F5AB1C69-6EDB-4FF4-983F-18BD219EF322}</a:tableStyleId>
              </a:tblPr>
              <a:tblGrid>
                <a:gridCol w="1431309">
                  <a:extLst>
                    <a:ext uri="{9D8B030D-6E8A-4147-A177-3AD203B41FA5}">
                      <a16:colId xmlns:a16="http://schemas.microsoft.com/office/drawing/2014/main" val="3695663023"/>
                    </a:ext>
                  </a:extLst>
                </a:gridCol>
                <a:gridCol w="2631440">
                  <a:extLst>
                    <a:ext uri="{9D8B030D-6E8A-4147-A177-3AD203B41FA5}">
                      <a16:colId xmlns:a16="http://schemas.microsoft.com/office/drawing/2014/main" val="1561050651"/>
                    </a:ext>
                  </a:extLst>
                </a:gridCol>
                <a:gridCol w="1280160">
                  <a:extLst>
                    <a:ext uri="{9D8B030D-6E8A-4147-A177-3AD203B41FA5}">
                      <a16:colId xmlns:a16="http://schemas.microsoft.com/office/drawing/2014/main" val="132223061"/>
                    </a:ext>
                  </a:extLst>
                </a:gridCol>
                <a:gridCol w="1097280">
                  <a:extLst>
                    <a:ext uri="{9D8B030D-6E8A-4147-A177-3AD203B41FA5}">
                      <a16:colId xmlns:a16="http://schemas.microsoft.com/office/drawing/2014/main" val="2745068777"/>
                    </a:ext>
                  </a:extLst>
                </a:gridCol>
                <a:gridCol w="914400">
                  <a:extLst>
                    <a:ext uri="{9D8B030D-6E8A-4147-A177-3AD203B41FA5}">
                      <a16:colId xmlns:a16="http://schemas.microsoft.com/office/drawing/2014/main" val="2797430161"/>
                    </a:ext>
                  </a:extLst>
                </a:gridCol>
                <a:gridCol w="1046480">
                  <a:extLst>
                    <a:ext uri="{9D8B030D-6E8A-4147-A177-3AD203B41FA5}">
                      <a16:colId xmlns:a16="http://schemas.microsoft.com/office/drawing/2014/main" val="4270093609"/>
                    </a:ext>
                  </a:extLst>
                </a:gridCol>
                <a:gridCol w="975360">
                  <a:extLst>
                    <a:ext uri="{9D8B030D-6E8A-4147-A177-3AD203B41FA5}">
                      <a16:colId xmlns:a16="http://schemas.microsoft.com/office/drawing/2014/main" val="1586960277"/>
                    </a:ext>
                  </a:extLst>
                </a:gridCol>
                <a:gridCol w="996931">
                  <a:extLst>
                    <a:ext uri="{9D8B030D-6E8A-4147-A177-3AD203B41FA5}">
                      <a16:colId xmlns:a16="http://schemas.microsoft.com/office/drawing/2014/main" val="2027350268"/>
                    </a:ext>
                  </a:extLst>
                </a:gridCol>
                <a:gridCol w="1470698">
                  <a:extLst>
                    <a:ext uri="{9D8B030D-6E8A-4147-A177-3AD203B41FA5}">
                      <a16:colId xmlns:a16="http://schemas.microsoft.com/office/drawing/2014/main" val="3662228036"/>
                    </a:ext>
                  </a:extLst>
                </a:gridCol>
              </a:tblGrid>
              <a:tr h="685414">
                <a:tc rowSpan="2">
                  <a:txBody>
                    <a:bodyPr/>
                    <a:lstStyle/>
                    <a:p>
                      <a:pPr>
                        <a:lnSpc>
                          <a:spcPct val="150000"/>
                        </a:lnSpc>
                      </a:pPr>
                      <a:r>
                        <a:rPr lang="en-US" sz="2800" b="1" dirty="0" err="1">
                          <a:latin typeface="+mn-lt"/>
                        </a:rPr>
                        <a:t>Vật</a:t>
                      </a:r>
                      <a:r>
                        <a:rPr lang="en-US" sz="2800" b="1" dirty="0">
                          <a:latin typeface="+mn-lt"/>
                        </a:rPr>
                        <a:t> </a:t>
                      </a:r>
                      <a:r>
                        <a:rPr lang="en-US" sz="2800" b="1" dirty="0" err="1">
                          <a:latin typeface="+mn-lt"/>
                        </a:rPr>
                        <a:t>trong</a:t>
                      </a:r>
                      <a:r>
                        <a:rPr lang="en-US" sz="2800" b="1" dirty="0">
                          <a:latin typeface="+mn-lt"/>
                        </a:rPr>
                        <a:t> </a:t>
                      </a:r>
                      <a:r>
                        <a:rPr lang="en-US" sz="2800" b="1" dirty="0" err="1">
                          <a:latin typeface="+mn-lt"/>
                        </a:rPr>
                        <a:t>tự</a:t>
                      </a:r>
                      <a:r>
                        <a:rPr lang="en-US" sz="2800" b="1" dirty="0">
                          <a:latin typeface="+mn-lt"/>
                        </a:rPr>
                        <a:t> </a:t>
                      </a:r>
                      <a:r>
                        <a:rPr lang="en-US" sz="2800" b="1" dirty="0" err="1">
                          <a:latin typeface="+mn-lt"/>
                        </a:rPr>
                        <a:t>nhiên</a:t>
                      </a:r>
                      <a:endParaRPr lang="en-US" sz="2800" b="1" dirty="0">
                        <a:latin typeface="+mn-lt"/>
                      </a:endParaRPr>
                    </a:p>
                  </a:txBody>
                  <a:tcPr/>
                </a:tc>
                <a:tc gridSpan="6">
                  <a:txBody>
                    <a:bodyPr/>
                    <a:lstStyle/>
                    <a:p>
                      <a:pPr algn="ctr">
                        <a:lnSpc>
                          <a:spcPct val="150000"/>
                        </a:lnSpc>
                      </a:pPr>
                      <a:r>
                        <a:rPr lang="en-US" sz="2800" dirty="0" err="1"/>
                        <a:t>Đặc</a:t>
                      </a:r>
                      <a:r>
                        <a:rPr lang="en-US" sz="2800" dirty="0"/>
                        <a:t> </a:t>
                      </a:r>
                      <a:r>
                        <a:rPr lang="en-US" sz="2800" dirty="0" err="1"/>
                        <a:t>điểm</a:t>
                      </a:r>
                      <a:r>
                        <a:rPr lang="en-US" sz="2800" dirty="0"/>
                        <a:t> </a:t>
                      </a:r>
                      <a:r>
                        <a:rPr lang="en-US" sz="2800" dirty="0" err="1"/>
                        <a:t>nhận</a:t>
                      </a:r>
                      <a:r>
                        <a:rPr lang="en-US" sz="2800" dirty="0"/>
                        <a:t> </a:t>
                      </a:r>
                      <a:r>
                        <a:rPr lang="en-US" sz="2800" dirty="0" err="1"/>
                        <a:t>biết</a:t>
                      </a:r>
                      <a:endParaRPr lang="en-US" sz="28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gridSpan="2">
                  <a:txBody>
                    <a:bodyPr/>
                    <a:lstStyle/>
                    <a:p>
                      <a:pPr algn="ctr">
                        <a:lnSpc>
                          <a:spcPct val="150000"/>
                        </a:lnSpc>
                      </a:pPr>
                      <a:r>
                        <a:rPr lang="en-US" sz="2800" dirty="0" err="1"/>
                        <a:t>Xếp</a:t>
                      </a:r>
                      <a:r>
                        <a:rPr lang="en-US" sz="2800" dirty="0"/>
                        <a:t> </a:t>
                      </a:r>
                      <a:r>
                        <a:rPr lang="en-US" sz="2800" dirty="0" err="1"/>
                        <a:t>loại</a:t>
                      </a:r>
                      <a:endParaRPr lang="en-US" sz="2800" dirty="0"/>
                    </a:p>
                  </a:txBody>
                  <a:tcPr/>
                </a:tc>
                <a:tc hMerge="1">
                  <a:txBody>
                    <a:bodyPr/>
                    <a:lstStyle/>
                    <a:p>
                      <a:endParaRPr lang="en-US" dirty="0"/>
                    </a:p>
                  </a:txBody>
                  <a:tcPr/>
                </a:tc>
                <a:extLst>
                  <a:ext uri="{0D108BD9-81ED-4DB2-BD59-A6C34878D82A}">
                    <a16:rowId xmlns:a16="http://schemas.microsoft.com/office/drawing/2014/main" val="3013774869"/>
                  </a:ext>
                </a:extLst>
              </a:tr>
              <a:tr h="1330017">
                <a:tc vMerge="1">
                  <a:txBody>
                    <a:bodyPr/>
                    <a:lstStyle/>
                    <a:p>
                      <a:endParaRPr lang="en-US" dirty="0"/>
                    </a:p>
                  </a:txBody>
                  <a:tcPr/>
                </a:tc>
                <a:tc>
                  <a:txBody>
                    <a:bodyPr/>
                    <a:lstStyle/>
                    <a:p>
                      <a:pPr algn="ctr">
                        <a:lnSpc>
                          <a:spcPct val="150000"/>
                        </a:lnSpc>
                      </a:pPr>
                      <a:r>
                        <a:rPr lang="en-US" sz="2800" b="1" dirty="0"/>
                        <a:t>Thu </a:t>
                      </a:r>
                      <a:r>
                        <a:rPr lang="en-US" sz="2800" b="1" dirty="0" err="1"/>
                        <a:t>nhận</a:t>
                      </a:r>
                      <a:r>
                        <a:rPr lang="en-US" sz="2800" b="1" dirty="0"/>
                        <a:t> </a:t>
                      </a:r>
                      <a:r>
                        <a:rPr lang="en-US" sz="2800" b="1" dirty="0" err="1"/>
                        <a:t>chất</a:t>
                      </a:r>
                      <a:r>
                        <a:rPr lang="en-US" sz="2800" b="1" dirty="0"/>
                        <a:t> </a:t>
                      </a:r>
                      <a:r>
                        <a:rPr lang="en-US" sz="2800" b="1" dirty="0" err="1"/>
                        <a:t>cần</a:t>
                      </a:r>
                      <a:r>
                        <a:rPr lang="en-US" sz="2800" b="1" dirty="0"/>
                        <a:t> </a:t>
                      </a:r>
                      <a:r>
                        <a:rPr lang="en-US" sz="2800" b="1" dirty="0" err="1"/>
                        <a:t>thiết</a:t>
                      </a:r>
                      <a:endParaRPr lang="en-US" sz="2800" b="1" dirty="0"/>
                    </a:p>
                  </a:txBody>
                  <a:tcPr/>
                </a:tc>
                <a:tc>
                  <a:txBody>
                    <a:bodyPr/>
                    <a:lstStyle/>
                    <a:p>
                      <a:pPr algn="ctr">
                        <a:lnSpc>
                          <a:spcPct val="150000"/>
                        </a:lnSpc>
                      </a:pPr>
                      <a:r>
                        <a:rPr lang="en-US" sz="2800" b="1" dirty="0" err="1"/>
                        <a:t>Thải</a:t>
                      </a:r>
                      <a:r>
                        <a:rPr lang="en-US" sz="2800" b="1" dirty="0"/>
                        <a:t> </a:t>
                      </a:r>
                      <a:r>
                        <a:rPr lang="en-US" sz="2800" b="1" dirty="0" err="1"/>
                        <a:t>bỏ</a:t>
                      </a:r>
                      <a:r>
                        <a:rPr lang="en-US" sz="2800" b="1" dirty="0"/>
                        <a:t> </a:t>
                      </a:r>
                      <a:r>
                        <a:rPr lang="en-US" sz="2800" b="1" dirty="0" err="1"/>
                        <a:t>chất</a:t>
                      </a:r>
                      <a:r>
                        <a:rPr lang="en-US" sz="2800" b="1" dirty="0"/>
                        <a:t> </a:t>
                      </a:r>
                      <a:r>
                        <a:rPr lang="en-US" sz="2800" b="1" dirty="0" err="1"/>
                        <a:t>thải</a:t>
                      </a:r>
                      <a:endParaRPr lang="en-US" sz="2800" b="1" dirty="0"/>
                    </a:p>
                  </a:txBody>
                  <a:tcPr/>
                </a:tc>
                <a:tc>
                  <a:txBody>
                    <a:bodyPr/>
                    <a:lstStyle/>
                    <a:p>
                      <a:pPr algn="ctr">
                        <a:lnSpc>
                          <a:spcPct val="150000"/>
                        </a:lnSpc>
                      </a:pPr>
                      <a:r>
                        <a:rPr lang="en-US" sz="2800" b="1" dirty="0" err="1"/>
                        <a:t>Vận</a:t>
                      </a:r>
                      <a:r>
                        <a:rPr lang="en-US" sz="2800" b="1" dirty="0"/>
                        <a:t> </a:t>
                      </a:r>
                      <a:r>
                        <a:rPr lang="en-US" sz="2800" b="1" dirty="0" err="1"/>
                        <a:t>động</a:t>
                      </a:r>
                      <a:endParaRPr lang="en-US" sz="2800" b="1" dirty="0"/>
                    </a:p>
                  </a:txBody>
                  <a:tcPr/>
                </a:tc>
                <a:tc>
                  <a:txBody>
                    <a:bodyPr/>
                    <a:lstStyle/>
                    <a:p>
                      <a:pPr algn="ctr">
                        <a:lnSpc>
                          <a:spcPct val="150000"/>
                        </a:lnSpc>
                      </a:pPr>
                      <a:r>
                        <a:rPr lang="en-US" sz="2800" b="1" dirty="0" err="1"/>
                        <a:t>Lớn</a:t>
                      </a:r>
                      <a:r>
                        <a:rPr lang="en-US" sz="2800" b="1" dirty="0"/>
                        <a:t> </a:t>
                      </a:r>
                      <a:r>
                        <a:rPr lang="en-US" sz="2800" b="1" dirty="0" err="1"/>
                        <a:t>lên</a:t>
                      </a:r>
                      <a:endParaRPr lang="en-US" sz="2800" b="1" dirty="0"/>
                    </a:p>
                  </a:txBody>
                  <a:tcPr/>
                </a:tc>
                <a:tc>
                  <a:txBody>
                    <a:bodyPr/>
                    <a:lstStyle/>
                    <a:p>
                      <a:pPr algn="ctr">
                        <a:lnSpc>
                          <a:spcPct val="150000"/>
                        </a:lnSpc>
                      </a:pPr>
                      <a:r>
                        <a:rPr lang="en-US" sz="2800" b="1" dirty="0" err="1"/>
                        <a:t>Sinh</a:t>
                      </a:r>
                      <a:r>
                        <a:rPr lang="en-US" sz="2800" b="1" dirty="0"/>
                        <a:t> </a:t>
                      </a:r>
                      <a:r>
                        <a:rPr lang="en-US" sz="2800" b="1" dirty="0" err="1"/>
                        <a:t>sản</a:t>
                      </a:r>
                      <a:endParaRPr lang="en-US" sz="2800" b="1" dirty="0"/>
                    </a:p>
                  </a:txBody>
                  <a:tcPr/>
                </a:tc>
                <a:tc>
                  <a:txBody>
                    <a:bodyPr/>
                    <a:lstStyle/>
                    <a:p>
                      <a:pPr algn="ctr">
                        <a:lnSpc>
                          <a:spcPct val="150000"/>
                        </a:lnSpc>
                      </a:pPr>
                      <a:r>
                        <a:rPr lang="en-US" sz="2800" b="1" dirty="0" err="1"/>
                        <a:t>Cảm</a:t>
                      </a:r>
                      <a:r>
                        <a:rPr lang="en-US" sz="2800" b="1" dirty="0"/>
                        <a:t> </a:t>
                      </a:r>
                      <a:r>
                        <a:rPr lang="en-US" sz="2800" b="1" dirty="0" err="1"/>
                        <a:t>ứng</a:t>
                      </a:r>
                      <a:endParaRPr lang="en-US" sz="2800" b="1" dirty="0"/>
                    </a:p>
                  </a:txBody>
                  <a:tcPr/>
                </a:tc>
                <a:tc>
                  <a:txBody>
                    <a:bodyPr/>
                    <a:lstStyle/>
                    <a:p>
                      <a:pPr algn="ctr">
                        <a:lnSpc>
                          <a:spcPct val="150000"/>
                        </a:lnSpc>
                      </a:pPr>
                      <a:r>
                        <a:rPr lang="en-US" sz="2800" b="1" dirty="0" err="1"/>
                        <a:t>Vật</a:t>
                      </a:r>
                      <a:r>
                        <a:rPr lang="en-US" sz="2800" b="1" dirty="0"/>
                        <a:t> </a:t>
                      </a:r>
                      <a:r>
                        <a:rPr lang="en-US" sz="2800" b="1" dirty="0" err="1"/>
                        <a:t>sống</a:t>
                      </a:r>
                      <a:endParaRPr lang="en-US" sz="2800" b="1" dirty="0"/>
                    </a:p>
                  </a:txBody>
                  <a:tcPr/>
                </a:tc>
                <a:tc>
                  <a:txBody>
                    <a:bodyPr/>
                    <a:lstStyle/>
                    <a:p>
                      <a:pPr algn="ctr">
                        <a:lnSpc>
                          <a:spcPct val="150000"/>
                        </a:lnSpc>
                      </a:pPr>
                      <a:r>
                        <a:rPr lang="en-US" sz="2800" b="1" dirty="0" err="1"/>
                        <a:t>Vật</a:t>
                      </a:r>
                      <a:r>
                        <a:rPr lang="en-US" sz="2800" b="1" dirty="0"/>
                        <a:t> </a:t>
                      </a:r>
                      <a:r>
                        <a:rPr lang="en-US" sz="2800" b="1" dirty="0" err="1"/>
                        <a:t>không</a:t>
                      </a:r>
                      <a:r>
                        <a:rPr lang="en-US" sz="2800" b="1" dirty="0"/>
                        <a:t> </a:t>
                      </a:r>
                      <a:r>
                        <a:rPr lang="en-US" sz="2800" b="1" dirty="0" err="1"/>
                        <a:t>sống</a:t>
                      </a:r>
                      <a:endParaRPr lang="en-US" sz="2800" b="1" dirty="0"/>
                    </a:p>
                  </a:txBody>
                  <a:tcPr/>
                </a:tc>
                <a:extLst>
                  <a:ext uri="{0D108BD9-81ED-4DB2-BD59-A6C34878D82A}">
                    <a16:rowId xmlns:a16="http://schemas.microsoft.com/office/drawing/2014/main" val="2334604335"/>
                  </a:ext>
                </a:extLst>
              </a:tr>
              <a:tr h="685414">
                <a:tc>
                  <a:txBody>
                    <a:bodyPr/>
                    <a:lstStyle/>
                    <a:p>
                      <a:pPr algn="ctr">
                        <a:lnSpc>
                          <a:spcPct val="150000"/>
                        </a:lnSpc>
                      </a:pPr>
                      <a:r>
                        <a:rPr lang="en-US" sz="2800" b="1" dirty="0" err="1"/>
                        <a:t>Xe</a:t>
                      </a:r>
                      <a:r>
                        <a:rPr lang="en-US" sz="2800" b="1" dirty="0"/>
                        <a:t> ô </a:t>
                      </a:r>
                      <a:r>
                        <a:rPr lang="en-US" sz="2800" b="1" dirty="0" err="1"/>
                        <a:t>tô</a:t>
                      </a:r>
                      <a:endParaRPr lang="en-US" sz="2800" b="1" dirty="0"/>
                    </a:p>
                  </a:txBody>
                  <a:tcPr/>
                </a:tc>
                <a:tc>
                  <a:txBody>
                    <a:bodyPr/>
                    <a:lstStyle/>
                    <a:p>
                      <a:pPr algn="ctr">
                        <a:lnSpc>
                          <a:spcPct val="150000"/>
                        </a:lnSpc>
                      </a:pPr>
                      <a:endParaRPr lang="en-US" sz="2800" b="1" dirty="0"/>
                    </a:p>
                  </a:txBody>
                  <a:tcPr/>
                </a:tc>
                <a:tc>
                  <a:txBody>
                    <a:bodyPr/>
                    <a:lstStyle/>
                    <a:p>
                      <a:pPr algn="ctr">
                        <a:lnSpc>
                          <a:spcPct val="150000"/>
                        </a:lnSpc>
                      </a:pPr>
                      <a:endParaRPr lang="en-US" sz="2800" b="1" dirty="0"/>
                    </a:p>
                  </a:txBody>
                  <a:tcPr/>
                </a:tc>
                <a:tc>
                  <a:txBody>
                    <a:bodyPr/>
                    <a:lstStyle/>
                    <a:p>
                      <a:pPr algn="ctr">
                        <a:lnSpc>
                          <a:spcPct val="150000"/>
                        </a:lnSpc>
                      </a:pPr>
                      <a:endParaRPr lang="en-US" sz="2800" b="1"/>
                    </a:p>
                  </a:txBody>
                  <a:tcPr/>
                </a:tc>
                <a:tc>
                  <a:txBody>
                    <a:bodyPr/>
                    <a:lstStyle/>
                    <a:p>
                      <a:pPr algn="ctr">
                        <a:lnSpc>
                          <a:spcPct val="150000"/>
                        </a:lnSpc>
                      </a:pPr>
                      <a:endParaRPr lang="en-US" sz="2800" b="1"/>
                    </a:p>
                  </a:txBody>
                  <a:tcPr/>
                </a:tc>
                <a:tc>
                  <a:txBody>
                    <a:bodyPr/>
                    <a:lstStyle/>
                    <a:p>
                      <a:pPr algn="ctr">
                        <a:lnSpc>
                          <a:spcPct val="150000"/>
                        </a:lnSpc>
                      </a:pPr>
                      <a:endParaRPr lang="en-US" sz="2800" b="1" dirty="0"/>
                    </a:p>
                  </a:txBody>
                  <a:tcPr/>
                </a:tc>
                <a:tc>
                  <a:txBody>
                    <a:bodyPr/>
                    <a:lstStyle/>
                    <a:p>
                      <a:pPr algn="ctr">
                        <a:lnSpc>
                          <a:spcPct val="150000"/>
                        </a:lnSpc>
                      </a:pPr>
                      <a:endParaRPr lang="en-US" sz="2800" b="1" dirty="0"/>
                    </a:p>
                  </a:txBody>
                  <a:tcPr/>
                </a:tc>
                <a:tc>
                  <a:txBody>
                    <a:bodyPr/>
                    <a:lstStyle/>
                    <a:p>
                      <a:pPr algn="ctr">
                        <a:lnSpc>
                          <a:spcPct val="150000"/>
                        </a:lnSpc>
                      </a:pPr>
                      <a:endParaRPr lang="en-US" sz="2800" b="1" dirty="0"/>
                    </a:p>
                  </a:txBody>
                  <a:tcPr/>
                </a:tc>
                <a:tc>
                  <a:txBody>
                    <a:bodyPr/>
                    <a:lstStyle/>
                    <a:p>
                      <a:pPr algn="ctr">
                        <a:lnSpc>
                          <a:spcPct val="150000"/>
                        </a:lnSpc>
                      </a:pPr>
                      <a:r>
                        <a:rPr lang="en-US" sz="2800" b="1" dirty="0"/>
                        <a:t>X</a:t>
                      </a:r>
                    </a:p>
                  </a:txBody>
                  <a:tcPr/>
                </a:tc>
                <a:extLst>
                  <a:ext uri="{0D108BD9-81ED-4DB2-BD59-A6C34878D82A}">
                    <a16:rowId xmlns:a16="http://schemas.microsoft.com/office/drawing/2014/main" val="791352775"/>
                  </a:ext>
                </a:extLst>
              </a:tr>
              <a:tr h="685414">
                <a:tc>
                  <a:txBody>
                    <a:bodyPr/>
                    <a:lstStyle/>
                    <a:p>
                      <a:pPr algn="ctr">
                        <a:lnSpc>
                          <a:spcPct val="150000"/>
                        </a:lnSpc>
                      </a:pPr>
                      <a:r>
                        <a:rPr lang="en-US" sz="2800" b="1" dirty="0"/>
                        <a:t>S</a:t>
                      </a:r>
                      <a:r>
                        <a:rPr lang="vi-VN" sz="2800" b="1" dirty="0"/>
                        <a:t>ư</a:t>
                      </a:r>
                      <a:r>
                        <a:rPr lang="en-US" sz="2800" b="1" dirty="0"/>
                        <a:t> </a:t>
                      </a:r>
                      <a:r>
                        <a:rPr lang="en-US" sz="2800" b="1" dirty="0" err="1"/>
                        <a:t>tử</a:t>
                      </a:r>
                      <a:endParaRPr lang="en-US" sz="2800" b="1" dirty="0"/>
                    </a:p>
                  </a:txBody>
                  <a:tcPr/>
                </a:tc>
                <a:tc>
                  <a:txBody>
                    <a:bodyPr/>
                    <a:lstStyle/>
                    <a:p>
                      <a:pPr algn="ctr">
                        <a:lnSpc>
                          <a:spcPct val="150000"/>
                        </a:lnSpc>
                      </a:pPr>
                      <a:r>
                        <a:rPr lang="en-US" sz="2800" b="1" dirty="0"/>
                        <a:t>X</a:t>
                      </a:r>
                    </a:p>
                  </a:txBody>
                  <a:tcPr/>
                </a:tc>
                <a:tc>
                  <a:txBody>
                    <a:bodyPr/>
                    <a:lstStyle/>
                    <a:p>
                      <a:pPr algn="ctr">
                        <a:lnSpc>
                          <a:spcPct val="150000"/>
                        </a:lnSpc>
                      </a:pPr>
                      <a:r>
                        <a:rPr lang="en-US" sz="2800" b="1" dirty="0"/>
                        <a:t>X</a:t>
                      </a:r>
                    </a:p>
                  </a:txBody>
                  <a:tcPr/>
                </a:tc>
                <a:tc>
                  <a:txBody>
                    <a:bodyPr/>
                    <a:lstStyle/>
                    <a:p>
                      <a:pPr algn="ctr">
                        <a:lnSpc>
                          <a:spcPct val="150000"/>
                        </a:lnSpc>
                      </a:pPr>
                      <a:r>
                        <a:rPr lang="en-US" sz="2800" b="1" dirty="0"/>
                        <a:t>X</a:t>
                      </a:r>
                    </a:p>
                  </a:txBody>
                  <a:tcPr/>
                </a:tc>
                <a:tc>
                  <a:txBody>
                    <a:bodyPr/>
                    <a:lstStyle/>
                    <a:p>
                      <a:pPr algn="ctr">
                        <a:lnSpc>
                          <a:spcPct val="150000"/>
                        </a:lnSpc>
                      </a:pPr>
                      <a:r>
                        <a:rPr lang="en-US" sz="2800" b="1" dirty="0"/>
                        <a:t>X</a:t>
                      </a:r>
                    </a:p>
                  </a:txBody>
                  <a:tcPr/>
                </a:tc>
                <a:tc>
                  <a:txBody>
                    <a:bodyPr/>
                    <a:lstStyle/>
                    <a:p>
                      <a:pPr algn="ctr">
                        <a:lnSpc>
                          <a:spcPct val="150000"/>
                        </a:lnSpc>
                      </a:pPr>
                      <a:r>
                        <a:rPr lang="en-US" sz="2800" b="1" dirty="0"/>
                        <a:t>X</a:t>
                      </a:r>
                    </a:p>
                  </a:txBody>
                  <a:tcPr/>
                </a:tc>
                <a:tc>
                  <a:txBody>
                    <a:bodyPr/>
                    <a:lstStyle/>
                    <a:p>
                      <a:pPr algn="ctr">
                        <a:lnSpc>
                          <a:spcPct val="150000"/>
                        </a:lnSpc>
                      </a:pPr>
                      <a:r>
                        <a:rPr lang="en-US" sz="2800" b="1" dirty="0"/>
                        <a:t>X</a:t>
                      </a:r>
                    </a:p>
                  </a:txBody>
                  <a:tcPr/>
                </a:tc>
                <a:tc>
                  <a:txBody>
                    <a:bodyPr/>
                    <a:lstStyle/>
                    <a:p>
                      <a:pPr algn="ctr">
                        <a:lnSpc>
                          <a:spcPct val="150000"/>
                        </a:lnSpc>
                      </a:pPr>
                      <a:r>
                        <a:rPr lang="en-US" sz="2800" b="1" dirty="0"/>
                        <a:t>X</a:t>
                      </a:r>
                    </a:p>
                  </a:txBody>
                  <a:tcPr/>
                </a:tc>
                <a:tc>
                  <a:txBody>
                    <a:bodyPr/>
                    <a:lstStyle/>
                    <a:p>
                      <a:pPr algn="ctr">
                        <a:lnSpc>
                          <a:spcPct val="150000"/>
                        </a:lnSpc>
                      </a:pPr>
                      <a:r>
                        <a:rPr lang="en-US" sz="2800" b="1" dirty="0"/>
                        <a:t>X</a:t>
                      </a:r>
                    </a:p>
                  </a:txBody>
                  <a:tcPr/>
                </a:tc>
                <a:extLst>
                  <a:ext uri="{0D108BD9-81ED-4DB2-BD59-A6C34878D82A}">
                    <a16:rowId xmlns:a16="http://schemas.microsoft.com/office/drawing/2014/main" val="3890806312"/>
                  </a:ext>
                </a:extLst>
              </a:tr>
            </a:tbl>
          </a:graphicData>
        </a:graphic>
      </p:graphicFrame>
      <p:sp>
        <p:nvSpPr>
          <p:cNvPr id="14" name="Slide Number Placeholder 13">
            <a:extLst>
              <a:ext uri="{FF2B5EF4-FFF2-40B4-BE49-F238E27FC236}">
                <a16:creationId xmlns:a16="http://schemas.microsoft.com/office/drawing/2014/main" id="{C505350B-92A6-455E-8C6C-FBC8010B85E2}"/>
              </a:ext>
            </a:extLst>
          </p:cNvPr>
          <p:cNvSpPr>
            <a:spLocks noGrp="1"/>
          </p:cNvSpPr>
          <p:nvPr>
            <p:ph type="sldNum" sz="quarter" idx="12"/>
          </p:nvPr>
        </p:nvSpPr>
        <p:spPr/>
        <p:txBody>
          <a:bodyPr/>
          <a:lstStyle/>
          <a:p>
            <a:fld id="{EFD8FD40-0B46-44C2-9CA4-BDDC84759525}" type="slidenum">
              <a:rPr lang="en-US" smtClean="0"/>
              <a:t>4</a:t>
            </a:fld>
            <a:endParaRPr lang="en-US"/>
          </a:p>
        </p:txBody>
      </p:sp>
    </p:spTree>
    <p:extLst>
      <p:ext uri="{BB962C8B-B14F-4D97-AF65-F5344CB8AC3E}">
        <p14:creationId xmlns:p14="http://schemas.microsoft.com/office/powerpoint/2010/main" val="2957868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1BEED1-7C1F-4F5D-9393-36C9761D91AE}"/>
              </a:ext>
            </a:extLst>
          </p:cNvPr>
          <p:cNvPicPr>
            <a:picLocks noChangeAspect="1"/>
          </p:cNvPicPr>
          <p:nvPr/>
        </p:nvPicPr>
        <p:blipFill>
          <a:blip r:embed="rId2"/>
          <a:stretch>
            <a:fillRect/>
          </a:stretch>
        </p:blipFill>
        <p:spPr>
          <a:xfrm>
            <a:off x="6541473" y="2402777"/>
            <a:ext cx="5482330" cy="4318698"/>
          </a:xfrm>
          <a:prstGeom prst="rect">
            <a:avLst/>
          </a:prstGeom>
        </p:spPr>
      </p:pic>
      <p:grpSp>
        <p:nvGrpSpPr>
          <p:cNvPr id="3" name="Group 2">
            <a:extLst>
              <a:ext uri="{FF2B5EF4-FFF2-40B4-BE49-F238E27FC236}">
                <a16:creationId xmlns:a16="http://schemas.microsoft.com/office/drawing/2014/main" id="{0354EC3A-E0AB-4723-A221-1A3E3A595130}"/>
              </a:ext>
            </a:extLst>
          </p:cNvPr>
          <p:cNvGrpSpPr/>
          <p:nvPr/>
        </p:nvGrpSpPr>
        <p:grpSpPr>
          <a:xfrm>
            <a:off x="1011905" y="281792"/>
            <a:ext cx="10499376" cy="808016"/>
            <a:chOff x="592038" y="403798"/>
            <a:chExt cx="10978001" cy="808016"/>
          </a:xfrm>
          <a:solidFill>
            <a:schemeClr val="accent5">
              <a:lumMod val="20000"/>
              <a:lumOff val="80000"/>
            </a:schemeClr>
          </a:solidFill>
          <a:effectLst>
            <a:glow rad="139700">
              <a:schemeClr val="accent1">
                <a:satMod val="175000"/>
                <a:alpha val="40000"/>
              </a:schemeClr>
            </a:glow>
          </a:effectLst>
          <a:scene3d>
            <a:camera prst="orthographicFront"/>
            <a:lightRig rig="threePt" dir="t">
              <a:rot lat="0" lon="0" rev="7500000"/>
            </a:lightRig>
          </a:scene3d>
        </p:grpSpPr>
        <p:sp>
          <p:nvSpPr>
            <p:cNvPr id="4" name="Rectangle 3">
              <a:extLst>
                <a:ext uri="{FF2B5EF4-FFF2-40B4-BE49-F238E27FC236}">
                  <a16:creationId xmlns:a16="http://schemas.microsoft.com/office/drawing/2014/main" id="{90722E4B-4DB8-411C-9AC7-ED6E4BBC7873}"/>
                </a:ext>
              </a:extLst>
            </p:cNvPr>
            <p:cNvSpPr/>
            <p:nvPr/>
          </p:nvSpPr>
          <p:spPr>
            <a:xfrm>
              <a:off x="592038" y="403798"/>
              <a:ext cx="10978001" cy="808016"/>
            </a:xfrm>
            <a:prstGeom prst="rect">
              <a:avLst/>
            </a:prstGeom>
            <a:grpFill/>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TextBox 4">
              <a:extLst>
                <a:ext uri="{FF2B5EF4-FFF2-40B4-BE49-F238E27FC236}">
                  <a16:creationId xmlns:a16="http://schemas.microsoft.com/office/drawing/2014/main" id="{F641C30A-A040-4CBA-A15A-97367F838BB7}"/>
                </a:ext>
              </a:extLst>
            </p:cNvPr>
            <p:cNvSpPr txBox="1"/>
            <p:nvPr/>
          </p:nvSpPr>
          <p:spPr>
            <a:xfrm>
              <a:off x="592038" y="403798"/>
              <a:ext cx="10978001" cy="808016"/>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1363" tIns="71120" rIns="71120" bIns="71120" numCol="1" spcCol="1270" anchor="ctr" anchorCtr="0">
              <a:noAutofit/>
            </a:bodyPr>
            <a:lstStyle/>
            <a:p>
              <a:pPr marL="0" lvl="0" indent="0" algn="l" defTabSz="1244600" rtl="0">
                <a:lnSpc>
                  <a:spcPct val="90000"/>
                </a:lnSpc>
                <a:spcBef>
                  <a:spcPct val="0"/>
                </a:spcBef>
                <a:spcAft>
                  <a:spcPct val="35000"/>
                </a:spcAft>
                <a:buNone/>
              </a:pPr>
              <a:r>
                <a:rPr lang="en-US" sz="4000" kern="1200" dirty="0">
                  <a:solidFill>
                    <a:srgbClr val="FF0000"/>
                  </a:solidFill>
                  <a:cs typeface="Arial" panose="020B0604020202020204" pitchFamily="34" charset="0"/>
                </a:rPr>
                <a:t>I. </a:t>
              </a:r>
              <a:r>
                <a:rPr lang="en-US" sz="4000" kern="1200" dirty="0" err="1">
                  <a:solidFill>
                    <a:srgbClr val="FF0000"/>
                  </a:solidFill>
                  <a:cs typeface="Arial" panose="020B0604020202020204" pitchFamily="34" charset="0"/>
                </a:rPr>
                <a:t>Các</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cấp</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độ</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tổ</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ch</a:t>
              </a:r>
              <a:r>
                <a:rPr lang="en-US" sz="4000" dirty="0" err="1">
                  <a:solidFill>
                    <a:srgbClr val="FF0000"/>
                  </a:solidFill>
                  <a:cs typeface="Arial" panose="020B0604020202020204" pitchFamily="34" charset="0"/>
                </a:rPr>
                <a:t>ức</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của</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thế</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giới</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sống</a:t>
              </a:r>
              <a:endParaRPr lang="en-US" sz="4000" kern="1200" dirty="0">
                <a:solidFill>
                  <a:srgbClr val="FF0000"/>
                </a:solidFill>
                <a:cs typeface="Arial" panose="020B0604020202020204" pitchFamily="34" charset="0"/>
              </a:endParaRPr>
            </a:p>
          </p:txBody>
        </p:sp>
      </p:grpSp>
      <p:pic>
        <p:nvPicPr>
          <p:cNvPr id="6" name="Picture 5">
            <a:extLst>
              <a:ext uri="{FF2B5EF4-FFF2-40B4-BE49-F238E27FC236}">
                <a16:creationId xmlns:a16="http://schemas.microsoft.com/office/drawing/2014/main" id="{95E8B24A-34A9-458C-A8A8-64B49C127BD5}"/>
              </a:ext>
            </a:extLst>
          </p:cNvPr>
          <p:cNvPicPr>
            <a:picLocks noChangeAspect="1"/>
          </p:cNvPicPr>
          <p:nvPr/>
        </p:nvPicPr>
        <p:blipFill>
          <a:blip r:embed="rId3"/>
          <a:stretch>
            <a:fillRect/>
          </a:stretch>
        </p:blipFill>
        <p:spPr>
          <a:xfrm>
            <a:off x="124404" y="1179174"/>
            <a:ext cx="491706" cy="491706"/>
          </a:xfrm>
          <a:prstGeom prst="rect">
            <a:avLst/>
          </a:prstGeom>
        </p:spPr>
      </p:pic>
      <p:sp>
        <p:nvSpPr>
          <p:cNvPr id="7" name="TextBox 6">
            <a:extLst>
              <a:ext uri="{FF2B5EF4-FFF2-40B4-BE49-F238E27FC236}">
                <a16:creationId xmlns:a16="http://schemas.microsoft.com/office/drawing/2014/main" id="{E6256FD1-D2FC-46E0-8E53-EE4BA527C225}"/>
              </a:ext>
            </a:extLst>
          </p:cNvPr>
          <p:cNvSpPr txBox="1"/>
          <p:nvPr/>
        </p:nvSpPr>
        <p:spPr>
          <a:xfrm>
            <a:off x="0" y="1654293"/>
            <a:ext cx="11952735" cy="1964512"/>
          </a:xfrm>
          <a:prstGeom prst="rect">
            <a:avLst/>
          </a:prstGeom>
          <a:noFill/>
        </p:spPr>
        <p:txBody>
          <a:bodyPr wrap="square" rtlCol="0">
            <a:spAutoFit/>
          </a:bodyPr>
          <a:lstStyle/>
          <a:p>
            <a:pPr>
              <a:lnSpc>
                <a:spcPct val="150000"/>
              </a:lnSpc>
            </a:pPr>
            <a:r>
              <a:rPr lang="en-US" sz="2800" dirty="0">
                <a:solidFill>
                  <a:srgbClr val="281DFB"/>
                </a:solidFill>
                <a:cs typeface="Arial" panose="020B0604020202020204" pitchFamily="34" charset="0"/>
              </a:rPr>
              <a:t>HS </a:t>
            </a:r>
            <a:r>
              <a:rPr lang="en-US" sz="2800" dirty="0" err="1">
                <a:solidFill>
                  <a:srgbClr val="281DFB"/>
                </a:solidFill>
                <a:cs typeface="Arial" panose="020B0604020202020204" pitchFamily="34" charset="0"/>
              </a:rPr>
              <a:t>đọc</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thông</a:t>
            </a:r>
            <a:r>
              <a:rPr lang="en-US" sz="2800" dirty="0">
                <a:solidFill>
                  <a:srgbClr val="281DFB"/>
                </a:solidFill>
                <a:cs typeface="Arial" panose="020B0604020202020204" pitchFamily="34" charset="0"/>
              </a:rPr>
              <a:t> tin </a:t>
            </a:r>
            <a:r>
              <a:rPr lang="en-US" sz="2800" dirty="0" err="1">
                <a:solidFill>
                  <a:srgbClr val="281DFB"/>
                </a:solidFill>
                <a:cs typeface="Arial" panose="020B0604020202020204" pitchFamily="34" charset="0"/>
              </a:rPr>
              <a:t>mục</a:t>
            </a:r>
            <a:r>
              <a:rPr lang="en-US" sz="2800" dirty="0">
                <a:solidFill>
                  <a:srgbClr val="281DFB"/>
                </a:solidFill>
                <a:cs typeface="Arial" panose="020B0604020202020204" pitchFamily="34" charset="0"/>
              </a:rPr>
              <a:t> 1 </a:t>
            </a:r>
            <a:r>
              <a:rPr lang="en-US" sz="2800" dirty="0" err="1">
                <a:solidFill>
                  <a:srgbClr val="281DFB"/>
                </a:solidFill>
                <a:cs typeface="Arial" panose="020B0604020202020204" pitchFamily="34" charset="0"/>
              </a:rPr>
              <a:t>phần</a:t>
            </a:r>
            <a:r>
              <a:rPr lang="en-US" sz="2800" dirty="0">
                <a:solidFill>
                  <a:srgbClr val="281DFB"/>
                </a:solidFill>
                <a:cs typeface="Arial" panose="020B0604020202020204" pitchFamily="34" charset="0"/>
              </a:rPr>
              <a:t> I (SGK tr.16) </a:t>
            </a:r>
            <a:r>
              <a:rPr lang="en-US" sz="2800" dirty="0" err="1">
                <a:solidFill>
                  <a:srgbClr val="281DFB"/>
                </a:solidFill>
                <a:cs typeface="Arial" panose="020B0604020202020204" pitchFamily="34" charset="0"/>
              </a:rPr>
              <a:t>và</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trả</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lời</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các</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câu</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hỏi</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của</a:t>
            </a:r>
            <a:r>
              <a:rPr lang="en-US" sz="2800" dirty="0">
                <a:solidFill>
                  <a:srgbClr val="281DFB"/>
                </a:solidFill>
                <a:cs typeface="Arial" panose="020B0604020202020204" pitchFamily="34" charset="0"/>
              </a:rPr>
              <a:t> GV: </a:t>
            </a:r>
          </a:p>
          <a:p>
            <a:pPr>
              <a:lnSpc>
                <a:spcPct val="150000"/>
              </a:lnSpc>
            </a:pP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Em</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hãy</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trình</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bày</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khái</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niệm</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tổ</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chức</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sống</a:t>
            </a:r>
            <a:r>
              <a:rPr lang="en-US" sz="2800" dirty="0">
                <a:solidFill>
                  <a:srgbClr val="281DFB"/>
                </a:solidFill>
                <a:cs typeface="Arial" panose="020B0604020202020204" pitchFamily="34" charset="0"/>
              </a:rPr>
              <a:t>.</a:t>
            </a:r>
          </a:p>
          <a:p>
            <a:pPr>
              <a:lnSpc>
                <a:spcPct val="150000"/>
              </a:lnSpc>
            </a:pP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Phân</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biệt</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cấp</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độ</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tổ</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chức</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và</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cấp</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độ</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tổ</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chức</a:t>
            </a:r>
            <a:r>
              <a:rPr lang="en-US" sz="2800" dirty="0">
                <a:solidFill>
                  <a:srgbClr val="281DFB"/>
                </a:solidFill>
                <a:cs typeface="Arial" panose="020B0604020202020204" pitchFamily="34" charset="0"/>
              </a:rPr>
              <a:t> </a:t>
            </a:r>
            <a:r>
              <a:rPr lang="en-US" sz="2800" dirty="0" err="1">
                <a:solidFill>
                  <a:srgbClr val="281DFB"/>
                </a:solidFill>
                <a:cs typeface="Arial" panose="020B0604020202020204" pitchFamily="34" charset="0"/>
              </a:rPr>
              <a:t>sống</a:t>
            </a:r>
            <a:r>
              <a:rPr lang="en-US" sz="2800" dirty="0">
                <a:solidFill>
                  <a:srgbClr val="281DFB"/>
                </a:solidFill>
                <a:cs typeface="Arial" panose="020B0604020202020204" pitchFamily="34" charset="0"/>
              </a:rPr>
              <a:t>.</a:t>
            </a:r>
          </a:p>
        </p:txBody>
      </p:sp>
      <p:sp>
        <p:nvSpPr>
          <p:cNvPr id="8" name="Oval 7">
            <a:extLst>
              <a:ext uri="{FF2B5EF4-FFF2-40B4-BE49-F238E27FC236}">
                <a16:creationId xmlns:a16="http://schemas.microsoft.com/office/drawing/2014/main" id="{4E471831-455D-4BB3-BF1C-F28A84EEE5B9}"/>
              </a:ext>
            </a:extLst>
          </p:cNvPr>
          <p:cNvSpPr/>
          <p:nvPr/>
        </p:nvSpPr>
        <p:spPr>
          <a:xfrm>
            <a:off x="370257" y="156374"/>
            <a:ext cx="1058852" cy="1058852"/>
          </a:xfrm>
          <a:prstGeom prst="ellipse">
            <a:avLst/>
          </a:prstGeom>
          <a:blipFill rotWithShape="0">
            <a:blip r:embed="rId2"/>
            <a:srcRect/>
            <a:stretch>
              <a:fillRect l="-16000" r="-16000"/>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dk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Rectangle: Rounded Corners 10">
            <a:extLst>
              <a:ext uri="{FF2B5EF4-FFF2-40B4-BE49-F238E27FC236}">
                <a16:creationId xmlns:a16="http://schemas.microsoft.com/office/drawing/2014/main" id="{4CF69543-64E4-4F0C-A33C-9769E0D96370}"/>
              </a:ext>
            </a:extLst>
          </p:cNvPr>
          <p:cNvSpPr/>
          <p:nvPr/>
        </p:nvSpPr>
        <p:spPr>
          <a:xfrm>
            <a:off x="772933" y="3819166"/>
            <a:ext cx="2501868" cy="600076"/>
          </a:xfrm>
          <a:prstGeom prst="roundRect">
            <a:avLst/>
          </a:prstGeom>
          <a:ln>
            <a:solidFill>
              <a:schemeClr val="bg1">
                <a:lumMod val="85000"/>
              </a:schemeClr>
            </a:solidFill>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Khái</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niệm</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B3F854AC-B28F-44B1-828F-720A2B1CF73D}"/>
              </a:ext>
            </a:extLst>
          </p:cNvPr>
          <p:cNvSpPr/>
          <p:nvPr/>
        </p:nvSpPr>
        <p:spPr>
          <a:xfrm>
            <a:off x="772933" y="4799539"/>
            <a:ext cx="2501868" cy="600076"/>
          </a:xfrm>
          <a:prstGeom prst="roundRect">
            <a:avLst/>
          </a:prstGeom>
          <a:ln>
            <a:solidFill>
              <a:schemeClr val="bg1">
                <a:lumMod val="85000"/>
              </a:schemeClr>
            </a:solidFill>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cấp</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độ</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BFE41E76-E89C-490D-8194-970B7D89FA2A}"/>
              </a:ext>
            </a:extLst>
          </p:cNvPr>
          <p:cNvSpPr/>
          <p:nvPr/>
        </p:nvSpPr>
        <p:spPr>
          <a:xfrm>
            <a:off x="772933" y="5800337"/>
            <a:ext cx="2501868" cy="600076"/>
          </a:xfrm>
          <a:prstGeom prst="roundRect">
            <a:avLst/>
          </a:prstGeom>
          <a:ln>
            <a:solidFill>
              <a:schemeClr val="bg1">
                <a:lumMod val="85000"/>
              </a:schemeClr>
            </a:solidFill>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Mối</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quan</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ea typeface="Calibri" panose="020F0502020204030204" pitchFamily="34" charset="0"/>
                <a:cs typeface="Calibri" panose="020F0502020204030204" pitchFamily="34" charset="0"/>
              </a:rPr>
              <a:t>hệ</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ight Brace 13">
            <a:extLst>
              <a:ext uri="{FF2B5EF4-FFF2-40B4-BE49-F238E27FC236}">
                <a16:creationId xmlns:a16="http://schemas.microsoft.com/office/drawing/2014/main" id="{D3559AD2-25C3-4BBB-A741-AAEA4557F161}"/>
              </a:ext>
            </a:extLst>
          </p:cNvPr>
          <p:cNvSpPr/>
          <p:nvPr/>
        </p:nvSpPr>
        <p:spPr>
          <a:xfrm>
            <a:off x="3340789" y="4002826"/>
            <a:ext cx="405352" cy="218219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9E666FE1-BF21-4FB4-9EAD-D28E1CAA2046}"/>
              </a:ext>
            </a:extLst>
          </p:cNvPr>
          <p:cNvSpPr/>
          <p:nvPr/>
        </p:nvSpPr>
        <p:spPr>
          <a:xfrm>
            <a:off x="3842929" y="4716861"/>
            <a:ext cx="2501868" cy="600076"/>
          </a:xfrm>
          <a:prstGeom prst="roundRect">
            <a:avLst/>
          </a:prstGeom>
          <a:ln>
            <a:solidFill>
              <a:schemeClr val="bg1">
                <a:lumMod val="85000"/>
              </a:schemeClr>
            </a:solidFill>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Thế</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giới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sống</a:t>
            </a:r>
            <a:endPar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C0C1549-E262-4570-BA0F-98BAC1DC7B0C}"/>
              </a:ext>
            </a:extLst>
          </p:cNvPr>
          <p:cNvSpPr txBox="1"/>
          <p:nvPr/>
        </p:nvSpPr>
        <p:spPr>
          <a:xfrm>
            <a:off x="978610" y="1154888"/>
            <a:ext cx="7661312" cy="584775"/>
          </a:xfrm>
          <a:prstGeom prst="rect">
            <a:avLst/>
          </a:prstGeom>
          <a:noFill/>
        </p:spPr>
        <p:txBody>
          <a:bodyPr wrap="square" rtlCol="0">
            <a:spAutoFit/>
          </a:bodyPr>
          <a:lstStyle/>
          <a:p>
            <a:r>
              <a:rPr lang="en-US" sz="3200" b="1" dirty="0">
                <a:solidFill>
                  <a:srgbClr val="C00000"/>
                </a:solidFill>
              </a:rPr>
              <a:t>1. </a:t>
            </a:r>
            <a:r>
              <a:rPr lang="en-US" sz="3200" b="1" dirty="0" err="1">
                <a:solidFill>
                  <a:srgbClr val="C00000"/>
                </a:solidFill>
              </a:rPr>
              <a:t>Khái</a:t>
            </a:r>
            <a:r>
              <a:rPr lang="en-US" sz="3200" b="1" dirty="0">
                <a:solidFill>
                  <a:srgbClr val="C00000"/>
                </a:solidFill>
              </a:rPr>
              <a:t> </a:t>
            </a:r>
            <a:r>
              <a:rPr lang="en-US" sz="3200" b="1" dirty="0" err="1">
                <a:solidFill>
                  <a:srgbClr val="C00000"/>
                </a:solidFill>
              </a:rPr>
              <a:t>niệm</a:t>
            </a:r>
            <a:r>
              <a:rPr lang="en-US" sz="3200" b="1" dirty="0">
                <a:solidFill>
                  <a:srgbClr val="C00000"/>
                </a:solidFill>
              </a:rPr>
              <a:t> </a:t>
            </a:r>
            <a:r>
              <a:rPr lang="en-US" sz="3200" b="1" dirty="0" err="1">
                <a:solidFill>
                  <a:srgbClr val="C00000"/>
                </a:solidFill>
              </a:rPr>
              <a:t>cấp</a:t>
            </a:r>
            <a:r>
              <a:rPr lang="en-US" sz="3200" b="1" dirty="0">
                <a:solidFill>
                  <a:srgbClr val="C00000"/>
                </a:solidFill>
              </a:rPr>
              <a:t> </a:t>
            </a:r>
            <a:r>
              <a:rPr lang="en-US" sz="3200" b="1" dirty="0" err="1">
                <a:solidFill>
                  <a:srgbClr val="C00000"/>
                </a:solidFill>
              </a:rPr>
              <a:t>độ</a:t>
            </a:r>
            <a:r>
              <a:rPr lang="en-US" sz="3200" b="1" dirty="0">
                <a:solidFill>
                  <a:srgbClr val="C00000"/>
                </a:solidFill>
              </a:rPr>
              <a:t> </a:t>
            </a:r>
            <a:r>
              <a:rPr lang="en-US" sz="3200" b="1" dirty="0" err="1">
                <a:solidFill>
                  <a:srgbClr val="C00000"/>
                </a:solidFill>
              </a:rPr>
              <a:t>tổ</a:t>
            </a:r>
            <a:r>
              <a:rPr lang="en-US" sz="3200" b="1" dirty="0">
                <a:solidFill>
                  <a:srgbClr val="C00000"/>
                </a:solidFill>
              </a:rPr>
              <a:t> </a:t>
            </a:r>
            <a:r>
              <a:rPr lang="en-US" sz="3200" b="1" dirty="0" err="1">
                <a:solidFill>
                  <a:srgbClr val="C00000"/>
                </a:solidFill>
              </a:rPr>
              <a:t>chức</a:t>
            </a:r>
            <a:r>
              <a:rPr lang="en-US" sz="3200" b="1" dirty="0">
                <a:solidFill>
                  <a:srgbClr val="C00000"/>
                </a:solidFill>
              </a:rPr>
              <a:t> </a:t>
            </a:r>
            <a:r>
              <a:rPr lang="en-US" sz="3200" b="1" dirty="0" err="1">
                <a:solidFill>
                  <a:srgbClr val="C00000"/>
                </a:solidFill>
              </a:rPr>
              <a:t>sống</a:t>
            </a:r>
            <a:endParaRPr lang="en-US" sz="3200" b="1" dirty="0">
              <a:solidFill>
                <a:srgbClr val="C00000"/>
              </a:solidFill>
            </a:endParaRPr>
          </a:p>
        </p:txBody>
      </p:sp>
      <p:sp>
        <p:nvSpPr>
          <p:cNvPr id="17" name="Slide Number Placeholder 16">
            <a:extLst>
              <a:ext uri="{FF2B5EF4-FFF2-40B4-BE49-F238E27FC236}">
                <a16:creationId xmlns:a16="http://schemas.microsoft.com/office/drawing/2014/main" id="{50E7165E-3188-4F6E-8958-ED69EB4338B0}"/>
              </a:ext>
            </a:extLst>
          </p:cNvPr>
          <p:cNvSpPr>
            <a:spLocks noGrp="1"/>
          </p:cNvSpPr>
          <p:nvPr>
            <p:ph type="sldNum" sz="quarter" idx="12"/>
          </p:nvPr>
        </p:nvSpPr>
        <p:spPr/>
        <p:txBody>
          <a:bodyPr/>
          <a:lstStyle/>
          <a:p>
            <a:fld id="{EFD8FD40-0B46-44C2-9CA4-BDDC84759525}" type="slidenum">
              <a:rPr lang="en-US" smtClean="0"/>
              <a:t>5</a:t>
            </a:fld>
            <a:endParaRPr lang="en-US"/>
          </a:p>
        </p:txBody>
      </p:sp>
    </p:spTree>
    <p:extLst>
      <p:ext uri="{BB962C8B-B14F-4D97-AF65-F5344CB8AC3E}">
        <p14:creationId xmlns:p14="http://schemas.microsoft.com/office/powerpoint/2010/main" val="706360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54EC3A-E0AB-4723-A221-1A3E3A595130}"/>
              </a:ext>
            </a:extLst>
          </p:cNvPr>
          <p:cNvGrpSpPr/>
          <p:nvPr/>
        </p:nvGrpSpPr>
        <p:grpSpPr>
          <a:xfrm>
            <a:off x="1011905" y="281792"/>
            <a:ext cx="10499376" cy="808016"/>
            <a:chOff x="592038" y="403798"/>
            <a:chExt cx="10978001" cy="808016"/>
          </a:xfrm>
          <a:solidFill>
            <a:schemeClr val="accent5">
              <a:lumMod val="20000"/>
              <a:lumOff val="80000"/>
            </a:schemeClr>
          </a:solidFill>
          <a:effectLst>
            <a:glow rad="139700">
              <a:schemeClr val="accent1">
                <a:satMod val="175000"/>
                <a:alpha val="40000"/>
              </a:schemeClr>
            </a:glow>
          </a:effectLst>
          <a:scene3d>
            <a:camera prst="orthographicFront"/>
            <a:lightRig rig="threePt" dir="t">
              <a:rot lat="0" lon="0" rev="7500000"/>
            </a:lightRig>
          </a:scene3d>
        </p:grpSpPr>
        <p:sp>
          <p:nvSpPr>
            <p:cNvPr id="4" name="Rectangle 3">
              <a:extLst>
                <a:ext uri="{FF2B5EF4-FFF2-40B4-BE49-F238E27FC236}">
                  <a16:creationId xmlns:a16="http://schemas.microsoft.com/office/drawing/2014/main" id="{90722E4B-4DB8-411C-9AC7-ED6E4BBC7873}"/>
                </a:ext>
              </a:extLst>
            </p:cNvPr>
            <p:cNvSpPr/>
            <p:nvPr/>
          </p:nvSpPr>
          <p:spPr>
            <a:xfrm>
              <a:off x="592038" y="403798"/>
              <a:ext cx="10978001" cy="808016"/>
            </a:xfrm>
            <a:prstGeom prst="rect">
              <a:avLst/>
            </a:prstGeom>
            <a:grpFill/>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TextBox 4">
              <a:extLst>
                <a:ext uri="{FF2B5EF4-FFF2-40B4-BE49-F238E27FC236}">
                  <a16:creationId xmlns:a16="http://schemas.microsoft.com/office/drawing/2014/main" id="{F641C30A-A040-4CBA-A15A-97367F838BB7}"/>
                </a:ext>
              </a:extLst>
            </p:cNvPr>
            <p:cNvSpPr txBox="1"/>
            <p:nvPr/>
          </p:nvSpPr>
          <p:spPr>
            <a:xfrm>
              <a:off x="592038" y="403798"/>
              <a:ext cx="10978001" cy="808016"/>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1363" tIns="71120" rIns="71120" bIns="71120" numCol="1" spcCol="1270" anchor="ctr" anchorCtr="0">
              <a:noAutofit/>
            </a:bodyPr>
            <a:lstStyle/>
            <a:p>
              <a:pPr marL="0" lvl="0" indent="0" algn="l" defTabSz="1244600" rtl="0">
                <a:lnSpc>
                  <a:spcPct val="90000"/>
                </a:lnSpc>
                <a:spcBef>
                  <a:spcPct val="0"/>
                </a:spcBef>
                <a:spcAft>
                  <a:spcPct val="35000"/>
                </a:spcAft>
                <a:buNone/>
              </a:pPr>
              <a:r>
                <a:rPr lang="en-US" sz="4000" kern="1200" dirty="0">
                  <a:solidFill>
                    <a:srgbClr val="FF0000"/>
                  </a:solidFill>
                  <a:cs typeface="Arial" panose="020B0604020202020204" pitchFamily="34" charset="0"/>
                </a:rPr>
                <a:t>I. </a:t>
              </a:r>
              <a:r>
                <a:rPr lang="en-US" sz="4000" kern="1200" dirty="0" err="1">
                  <a:solidFill>
                    <a:srgbClr val="FF0000"/>
                  </a:solidFill>
                  <a:cs typeface="Arial" panose="020B0604020202020204" pitchFamily="34" charset="0"/>
                </a:rPr>
                <a:t>Các</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cấp</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độ</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tổ</a:t>
              </a:r>
              <a:r>
                <a:rPr lang="en-US" sz="4000" kern="1200" dirty="0">
                  <a:solidFill>
                    <a:srgbClr val="FF0000"/>
                  </a:solidFill>
                  <a:cs typeface="Arial" panose="020B0604020202020204" pitchFamily="34" charset="0"/>
                </a:rPr>
                <a:t> </a:t>
              </a:r>
              <a:r>
                <a:rPr lang="en-US" sz="4000" kern="1200" dirty="0" err="1">
                  <a:solidFill>
                    <a:srgbClr val="FF0000"/>
                  </a:solidFill>
                  <a:cs typeface="Arial" panose="020B0604020202020204" pitchFamily="34" charset="0"/>
                </a:rPr>
                <a:t>ch</a:t>
              </a:r>
              <a:r>
                <a:rPr lang="en-US" sz="4000" dirty="0" err="1">
                  <a:solidFill>
                    <a:srgbClr val="FF0000"/>
                  </a:solidFill>
                  <a:cs typeface="Arial" panose="020B0604020202020204" pitchFamily="34" charset="0"/>
                </a:rPr>
                <a:t>ức</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của</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thế</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giới</a:t>
              </a:r>
              <a:r>
                <a:rPr lang="en-US" sz="4000" dirty="0">
                  <a:solidFill>
                    <a:srgbClr val="FF0000"/>
                  </a:solidFill>
                  <a:cs typeface="Arial" panose="020B0604020202020204" pitchFamily="34" charset="0"/>
                </a:rPr>
                <a:t> </a:t>
              </a:r>
              <a:r>
                <a:rPr lang="en-US" sz="4000" dirty="0" err="1">
                  <a:solidFill>
                    <a:srgbClr val="FF0000"/>
                  </a:solidFill>
                  <a:cs typeface="Arial" panose="020B0604020202020204" pitchFamily="34" charset="0"/>
                </a:rPr>
                <a:t>sống</a:t>
              </a:r>
              <a:endParaRPr lang="en-US" sz="4000" kern="1200" dirty="0">
                <a:solidFill>
                  <a:srgbClr val="FF0000"/>
                </a:solidFill>
                <a:cs typeface="Arial" panose="020B0604020202020204" pitchFamily="34" charset="0"/>
              </a:endParaRPr>
            </a:p>
          </p:txBody>
        </p:sp>
      </p:grpSp>
      <p:pic>
        <p:nvPicPr>
          <p:cNvPr id="6" name="Picture 5">
            <a:extLst>
              <a:ext uri="{FF2B5EF4-FFF2-40B4-BE49-F238E27FC236}">
                <a16:creationId xmlns:a16="http://schemas.microsoft.com/office/drawing/2014/main" id="{95E8B24A-34A9-458C-A8A8-64B49C127BD5}"/>
              </a:ext>
            </a:extLst>
          </p:cNvPr>
          <p:cNvPicPr>
            <a:picLocks noChangeAspect="1"/>
          </p:cNvPicPr>
          <p:nvPr/>
        </p:nvPicPr>
        <p:blipFill>
          <a:blip r:embed="rId3"/>
          <a:stretch>
            <a:fillRect/>
          </a:stretch>
        </p:blipFill>
        <p:spPr>
          <a:xfrm>
            <a:off x="300759" y="1770139"/>
            <a:ext cx="491706" cy="491706"/>
          </a:xfrm>
          <a:prstGeom prst="rect">
            <a:avLst/>
          </a:prstGeom>
        </p:spPr>
      </p:pic>
      <p:sp>
        <p:nvSpPr>
          <p:cNvPr id="7" name="TextBox 6">
            <a:extLst>
              <a:ext uri="{FF2B5EF4-FFF2-40B4-BE49-F238E27FC236}">
                <a16:creationId xmlns:a16="http://schemas.microsoft.com/office/drawing/2014/main" id="{E6256FD1-D2FC-46E0-8E53-EE4BA527C225}"/>
              </a:ext>
            </a:extLst>
          </p:cNvPr>
          <p:cNvSpPr txBox="1"/>
          <p:nvPr/>
        </p:nvSpPr>
        <p:spPr>
          <a:xfrm>
            <a:off x="792465" y="1620481"/>
            <a:ext cx="11952735" cy="754694"/>
          </a:xfrm>
          <a:prstGeom prst="rect">
            <a:avLst/>
          </a:prstGeom>
          <a:noFill/>
        </p:spPr>
        <p:txBody>
          <a:bodyPr wrap="square" rtlCol="0">
            <a:spAutoFit/>
          </a:bodyPr>
          <a:lstStyle/>
          <a:p>
            <a:pPr>
              <a:lnSpc>
                <a:spcPct val="150000"/>
              </a:lnSpc>
            </a:pPr>
            <a:r>
              <a:rPr lang="en-US" sz="3200" dirty="0">
                <a:solidFill>
                  <a:srgbClr val="281DFB"/>
                </a:solidFill>
                <a:cs typeface="Arial" panose="020B0604020202020204" pitchFamily="34" charset="0"/>
              </a:rPr>
              <a:t>HS </a:t>
            </a:r>
            <a:r>
              <a:rPr lang="en-US" sz="3200" dirty="0" err="1">
                <a:solidFill>
                  <a:srgbClr val="281DFB"/>
                </a:solidFill>
                <a:cs typeface="Arial" panose="020B0604020202020204" pitchFamily="34" charset="0"/>
              </a:rPr>
              <a:t>quan</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sát</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hình</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và</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trả</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lời</a:t>
            </a:r>
            <a:r>
              <a:rPr lang="en-US" sz="3200" dirty="0">
                <a:solidFill>
                  <a:srgbClr val="281DFB"/>
                </a:solidFill>
                <a:cs typeface="Arial" panose="020B0604020202020204" pitchFamily="34" charset="0"/>
              </a:rPr>
              <a:t>:</a:t>
            </a:r>
          </a:p>
        </p:txBody>
      </p:sp>
      <p:sp>
        <p:nvSpPr>
          <p:cNvPr id="8" name="Oval 7">
            <a:extLst>
              <a:ext uri="{FF2B5EF4-FFF2-40B4-BE49-F238E27FC236}">
                <a16:creationId xmlns:a16="http://schemas.microsoft.com/office/drawing/2014/main" id="{4E471831-455D-4BB3-BF1C-F28A84EEE5B9}"/>
              </a:ext>
            </a:extLst>
          </p:cNvPr>
          <p:cNvSpPr/>
          <p:nvPr/>
        </p:nvSpPr>
        <p:spPr>
          <a:xfrm>
            <a:off x="370257" y="156374"/>
            <a:ext cx="1058852" cy="1058852"/>
          </a:xfrm>
          <a:prstGeom prst="ellipse">
            <a:avLst/>
          </a:prstGeom>
          <a:blipFill rotWithShape="0">
            <a:blip r:embed="rId4"/>
            <a:srcRect/>
            <a:stretch>
              <a:fillRect l="-16000" r="-16000"/>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dk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a:extLst>
              <a:ext uri="{FF2B5EF4-FFF2-40B4-BE49-F238E27FC236}">
                <a16:creationId xmlns:a16="http://schemas.microsoft.com/office/drawing/2014/main" id="{07CBB584-3AE7-4BF3-8A7C-A6F7E86FC6CE}"/>
              </a:ext>
            </a:extLst>
          </p:cNvPr>
          <p:cNvSpPr/>
          <p:nvPr/>
        </p:nvSpPr>
        <p:spPr>
          <a:xfrm>
            <a:off x="212422" y="2672704"/>
            <a:ext cx="6250232" cy="4031873"/>
          </a:xfrm>
          <a:prstGeom prst="rect">
            <a:avLst/>
          </a:prstGeom>
          <a:solidFill>
            <a:schemeClr val="accent5">
              <a:lumMod val="20000"/>
              <a:lumOff val="80000"/>
            </a:schemeClr>
          </a:solidFill>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Là</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tập</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hợp</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tất</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cả</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cấp</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tổ</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chức</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từ</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nhỏ</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nhất</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đến</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lớn</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nhất</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thế</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giới</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sống</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a:p>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cấp</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độ</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tổ</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chức</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sống</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có</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những</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biểu</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hiện</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đặc</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trưng</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sự</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sống</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như</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chuyển</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hóa</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vật</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chất</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năng</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lượng</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sinh</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trưởng</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phát</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triển</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sinh</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sản</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cảm</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ea typeface="Calibri" panose="020F0502020204030204" pitchFamily="34" charset="0"/>
                <a:cs typeface="Calibri" panose="020F0502020204030204" pitchFamily="34" charset="0"/>
              </a:rPr>
              <a:t>ứng</a:t>
            </a:r>
            <a:r>
              <a:rPr lang="en-US" sz="32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3A138786-BB95-4817-9BDA-F502B58936EB}"/>
              </a:ext>
            </a:extLst>
          </p:cNvPr>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28702" t="24363" r="25660" b="23802"/>
          <a:stretch/>
        </p:blipFill>
        <p:spPr bwMode="auto">
          <a:xfrm>
            <a:off x="5157476" y="1681456"/>
            <a:ext cx="865239" cy="610876"/>
          </a:xfrm>
          <a:prstGeom prst="rect">
            <a:avLst/>
          </a:prstGeom>
          <a:noFill/>
        </p:spPr>
      </p:pic>
      <p:sp>
        <p:nvSpPr>
          <p:cNvPr id="16" name="TextBox 15">
            <a:extLst>
              <a:ext uri="{FF2B5EF4-FFF2-40B4-BE49-F238E27FC236}">
                <a16:creationId xmlns:a16="http://schemas.microsoft.com/office/drawing/2014/main" id="{DC0C1549-E262-4570-BA0F-98BAC1DC7B0C}"/>
              </a:ext>
            </a:extLst>
          </p:cNvPr>
          <p:cNvSpPr txBox="1"/>
          <p:nvPr/>
        </p:nvSpPr>
        <p:spPr>
          <a:xfrm>
            <a:off x="978610" y="1154888"/>
            <a:ext cx="7661312" cy="584775"/>
          </a:xfrm>
          <a:prstGeom prst="rect">
            <a:avLst/>
          </a:prstGeom>
          <a:noFill/>
        </p:spPr>
        <p:txBody>
          <a:bodyPr wrap="square" rtlCol="0">
            <a:spAutoFit/>
          </a:bodyPr>
          <a:lstStyle/>
          <a:p>
            <a:r>
              <a:rPr lang="en-US" sz="3200" b="1" dirty="0">
                <a:solidFill>
                  <a:srgbClr val="C00000"/>
                </a:solidFill>
              </a:rPr>
              <a:t>1. </a:t>
            </a:r>
            <a:r>
              <a:rPr lang="en-US" sz="3200" b="1" dirty="0" err="1">
                <a:solidFill>
                  <a:srgbClr val="C00000"/>
                </a:solidFill>
              </a:rPr>
              <a:t>Khái</a:t>
            </a:r>
            <a:r>
              <a:rPr lang="en-US" sz="3200" b="1" dirty="0">
                <a:solidFill>
                  <a:srgbClr val="C00000"/>
                </a:solidFill>
              </a:rPr>
              <a:t> </a:t>
            </a:r>
            <a:r>
              <a:rPr lang="en-US" sz="3200" b="1" dirty="0" err="1">
                <a:solidFill>
                  <a:srgbClr val="C00000"/>
                </a:solidFill>
              </a:rPr>
              <a:t>niệm</a:t>
            </a:r>
            <a:r>
              <a:rPr lang="en-US" sz="3200" b="1" dirty="0">
                <a:solidFill>
                  <a:srgbClr val="C00000"/>
                </a:solidFill>
              </a:rPr>
              <a:t> </a:t>
            </a:r>
            <a:r>
              <a:rPr lang="en-US" sz="3200" b="1" dirty="0" err="1">
                <a:solidFill>
                  <a:srgbClr val="C00000"/>
                </a:solidFill>
              </a:rPr>
              <a:t>cấp</a:t>
            </a:r>
            <a:r>
              <a:rPr lang="en-US" sz="3200" b="1" dirty="0">
                <a:solidFill>
                  <a:srgbClr val="C00000"/>
                </a:solidFill>
              </a:rPr>
              <a:t> </a:t>
            </a:r>
            <a:r>
              <a:rPr lang="en-US" sz="3200" b="1" dirty="0" err="1">
                <a:solidFill>
                  <a:srgbClr val="C00000"/>
                </a:solidFill>
              </a:rPr>
              <a:t>độ</a:t>
            </a:r>
            <a:r>
              <a:rPr lang="en-US" sz="3200" b="1" dirty="0">
                <a:solidFill>
                  <a:srgbClr val="C00000"/>
                </a:solidFill>
              </a:rPr>
              <a:t> </a:t>
            </a:r>
            <a:r>
              <a:rPr lang="en-US" sz="3200" b="1" dirty="0" err="1">
                <a:solidFill>
                  <a:srgbClr val="C00000"/>
                </a:solidFill>
              </a:rPr>
              <a:t>tổ</a:t>
            </a:r>
            <a:r>
              <a:rPr lang="en-US" sz="3200" b="1" dirty="0">
                <a:solidFill>
                  <a:srgbClr val="C00000"/>
                </a:solidFill>
              </a:rPr>
              <a:t> </a:t>
            </a:r>
            <a:r>
              <a:rPr lang="en-US" sz="3200" b="1" dirty="0" err="1">
                <a:solidFill>
                  <a:srgbClr val="C00000"/>
                </a:solidFill>
              </a:rPr>
              <a:t>chức</a:t>
            </a:r>
            <a:r>
              <a:rPr lang="en-US" sz="3200" b="1" dirty="0">
                <a:solidFill>
                  <a:srgbClr val="C00000"/>
                </a:solidFill>
              </a:rPr>
              <a:t> </a:t>
            </a:r>
            <a:r>
              <a:rPr lang="en-US" sz="3200" b="1" dirty="0" err="1">
                <a:solidFill>
                  <a:srgbClr val="C00000"/>
                </a:solidFill>
              </a:rPr>
              <a:t>sống</a:t>
            </a:r>
            <a:endParaRPr lang="en-US" sz="3200" b="1" dirty="0">
              <a:solidFill>
                <a:srgbClr val="C00000"/>
              </a:solidFill>
            </a:endParaRPr>
          </a:p>
        </p:txBody>
      </p:sp>
      <p:sp>
        <p:nvSpPr>
          <p:cNvPr id="17" name="Slide Number Placeholder 16">
            <a:extLst>
              <a:ext uri="{FF2B5EF4-FFF2-40B4-BE49-F238E27FC236}">
                <a16:creationId xmlns:a16="http://schemas.microsoft.com/office/drawing/2014/main" id="{50E7165E-3188-4F6E-8958-ED69EB4338B0}"/>
              </a:ext>
            </a:extLst>
          </p:cNvPr>
          <p:cNvSpPr>
            <a:spLocks noGrp="1"/>
          </p:cNvSpPr>
          <p:nvPr>
            <p:ph type="sldNum" sz="quarter" idx="12"/>
          </p:nvPr>
        </p:nvSpPr>
        <p:spPr/>
        <p:txBody>
          <a:bodyPr/>
          <a:lstStyle/>
          <a:p>
            <a:fld id="{EFD8FD40-0B46-44C2-9CA4-BDDC84759525}" type="slidenum">
              <a:rPr lang="en-US" smtClean="0"/>
              <a:t>6</a:t>
            </a:fld>
            <a:endParaRPr lang="en-US"/>
          </a:p>
        </p:txBody>
      </p:sp>
      <p:pic>
        <p:nvPicPr>
          <p:cNvPr id="2" name="Picture 1">
            <a:extLst>
              <a:ext uri="{FF2B5EF4-FFF2-40B4-BE49-F238E27FC236}">
                <a16:creationId xmlns:a16="http://schemas.microsoft.com/office/drawing/2014/main" id="{20DC086D-BB18-4E78-A401-8E5B7638D262}"/>
              </a:ext>
            </a:extLst>
          </p:cNvPr>
          <p:cNvPicPr>
            <a:picLocks noChangeAspect="1"/>
          </p:cNvPicPr>
          <p:nvPr/>
        </p:nvPicPr>
        <p:blipFill>
          <a:blip r:embed="rId7"/>
          <a:stretch>
            <a:fillRect/>
          </a:stretch>
        </p:blipFill>
        <p:spPr>
          <a:xfrm>
            <a:off x="6492240" y="1739664"/>
            <a:ext cx="5531564" cy="4836544"/>
          </a:xfrm>
          <a:prstGeom prst="rect">
            <a:avLst/>
          </a:prstGeom>
        </p:spPr>
      </p:pic>
    </p:spTree>
    <p:extLst>
      <p:ext uri="{BB962C8B-B14F-4D97-AF65-F5344CB8AC3E}">
        <p14:creationId xmlns:p14="http://schemas.microsoft.com/office/powerpoint/2010/main" val="235992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D26D3D-58DC-4FB1-BD35-82177A2079A9}"/>
              </a:ext>
            </a:extLst>
          </p:cNvPr>
          <p:cNvGrpSpPr/>
          <p:nvPr/>
        </p:nvGrpSpPr>
        <p:grpSpPr>
          <a:xfrm>
            <a:off x="1011905" y="281792"/>
            <a:ext cx="10499376" cy="808016"/>
            <a:chOff x="592038" y="403798"/>
            <a:chExt cx="10978001" cy="808016"/>
          </a:xfrm>
          <a:solidFill>
            <a:schemeClr val="accent5">
              <a:lumMod val="20000"/>
              <a:lumOff val="80000"/>
            </a:schemeClr>
          </a:solidFill>
          <a:effectLst>
            <a:glow rad="139700">
              <a:schemeClr val="accent1">
                <a:satMod val="175000"/>
                <a:alpha val="40000"/>
              </a:schemeClr>
            </a:glow>
          </a:effectLst>
          <a:scene3d>
            <a:camera prst="orthographicFront"/>
            <a:lightRig rig="threePt" dir="t">
              <a:rot lat="0" lon="0" rev="7500000"/>
            </a:lightRig>
          </a:scene3d>
        </p:grpSpPr>
        <p:sp>
          <p:nvSpPr>
            <p:cNvPr id="3" name="Rectangle 2">
              <a:extLst>
                <a:ext uri="{FF2B5EF4-FFF2-40B4-BE49-F238E27FC236}">
                  <a16:creationId xmlns:a16="http://schemas.microsoft.com/office/drawing/2014/main" id="{59FE84CC-5E6C-4B2F-8461-5BB62F8F0BC0}"/>
                </a:ext>
              </a:extLst>
            </p:cNvPr>
            <p:cNvSpPr/>
            <p:nvPr/>
          </p:nvSpPr>
          <p:spPr>
            <a:xfrm>
              <a:off x="592038" y="403798"/>
              <a:ext cx="10978001" cy="808016"/>
            </a:xfrm>
            <a:prstGeom prst="rect">
              <a:avLst/>
            </a:prstGeom>
            <a:grpFill/>
            <a:sp3d prstMaterial="plastic">
              <a:bevelT w="127000" h="25400" prst="relaxedInset"/>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TextBox 3">
              <a:extLst>
                <a:ext uri="{FF2B5EF4-FFF2-40B4-BE49-F238E27FC236}">
                  <a16:creationId xmlns:a16="http://schemas.microsoft.com/office/drawing/2014/main" id="{D14DFDDC-1DF3-4114-B97D-115C09E9F06C}"/>
                </a:ext>
              </a:extLst>
            </p:cNvPr>
            <p:cNvSpPr txBox="1"/>
            <p:nvPr/>
          </p:nvSpPr>
          <p:spPr>
            <a:xfrm>
              <a:off x="592038" y="403798"/>
              <a:ext cx="10978001" cy="808016"/>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41363" tIns="71120" rIns="71120" bIns="71120" numCol="1" spcCol="1270" anchor="ctr" anchorCtr="0">
              <a:noAutofit/>
            </a:bodyPr>
            <a:lstStyle/>
            <a:p>
              <a:pPr marL="0" lvl="0" indent="0" algn="ctr" defTabSz="1244600" rtl="0">
                <a:lnSpc>
                  <a:spcPct val="90000"/>
                </a:lnSpc>
                <a:spcBef>
                  <a:spcPct val="0"/>
                </a:spcBef>
                <a:spcAft>
                  <a:spcPct val="35000"/>
                </a:spcAft>
                <a:buNone/>
              </a:pPr>
              <a:r>
                <a:rPr lang="en-US" sz="4000" kern="1200" dirty="0">
                  <a:solidFill>
                    <a:srgbClr val="FF0000"/>
                  </a:solidFill>
                  <a:cs typeface="Arial" panose="020B0604020202020204" pitchFamily="34" charset="0"/>
                </a:rPr>
                <a:t>TRÒ CHƠI: MẢNH GHÉP SINH HỌC</a:t>
              </a:r>
            </a:p>
          </p:txBody>
        </p:sp>
      </p:grpSp>
      <p:pic>
        <p:nvPicPr>
          <p:cNvPr id="5" name="Picture 4">
            <a:extLst>
              <a:ext uri="{FF2B5EF4-FFF2-40B4-BE49-F238E27FC236}">
                <a16:creationId xmlns:a16="http://schemas.microsoft.com/office/drawing/2014/main" id="{313534DD-1D8B-4655-B720-D4362CDDD24E}"/>
              </a:ext>
            </a:extLst>
          </p:cNvPr>
          <p:cNvPicPr>
            <a:picLocks noChangeAspect="1"/>
          </p:cNvPicPr>
          <p:nvPr/>
        </p:nvPicPr>
        <p:blipFill>
          <a:blip r:embed="rId2"/>
          <a:stretch>
            <a:fillRect/>
          </a:stretch>
        </p:blipFill>
        <p:spPr>
          <a:xfrm>
            <a:off x="240861" y="1269953"/>
            <a:ext cx="491706" cy="491706"/>
          </a:xfrm>
          <a:prstGeom prst="rect">
            <a:avLst/>
          </a:prstGeom>
        </p:spPr>
      </p:pic>
      <p:sp>
        <p:nvSpPr>
          <p:cNvPr id="6" name="TextBox 5">
            <a:extLst>
              <a:ext uri="{FF2B5EF4-FFF2-40B4-BE49-F238E27FC236}">
                <a16:creationId xmlns:a16="http://schemas.microsoft.com/office/drawing/2014/main" id="{2361EBD0-D285-48CA-82B2-611CB76638EE}"/>
              </a:ext>
            </a:extLst>
          </p:cNvPr>
          <p:cNvSpPr txBox="1"/>
          <p:nvPr/>
        </p:nvSpPr>
        <p:spPr>
          <a:xfrm>
            <a:off x="813582" y="941625"/>
            <a:ext cx="11952735" cy="754694"/>
          </a:xfrm>
          <a:prstGeom prst="rect">
            <a:avLst/>
          </a:prstGeom>
          <a:noFill/>
        </p:spPr>
        <p:txBody>
          <a:bodyPr wrap="square" rtlCol="0">
            <a:spAutoFit/>
          </a:bodyPr>
          <a:lstStyle/>
          <a:p>
            <a:pPr>
              <a:lnSpc>
                <a:spcPct val="150000"/>
              </a:lnSpc>
            </a:pPr>
            <a:r>
              <a:rPr lang="en-US" sz="3200" dirty="0" err="1">
                <a:solidFill>
                  <a:srgbClr val="281DFB"/>
                </a:solidFill>
                <a:cs typeface="Arial" panose="020B0604020202020204" pitchFamily="34" charset="0"/>
              </a:rPr>
              <a:t>Kể</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tên</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các</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cấp</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độ</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theo</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thứ</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tự</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từ</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thấp</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đến</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cao</a:t>
            </a:r>
            <a:r>
              <a:rPr lang="en-US" sz="3200" dirty="0">
                <a:solidFill>
                  <a:srgbClr val="281DFB"/>
                </a:solidFill>
                <a:cs typeface="Arial" panose="020B0604020202020204" pitchFamily="34" charset="0"/>
              </a:rPr>
              <a:t> ?</a:t>
            </a:r>
          </a:p>
        </p:txBody>
      </p:sp>
      <p:sp>
        <p:nvSpPr>
          <p:cNvPr id="7" name="Oval 6">
            <a:extLst>
              <a:ext uri="{FF2B5EF4-FFF2-40B4-BE49-F238E27FC236}">
                <a16:creationId xmlns:a16="http://schemas.microsoft.com/office/drawing/2014/main" id="{51C034C4-CA46-45C2-BEFE-E6A6C041BE31}"/>
              </a:ext>
            </a:extLst>
          </p:cNvPr>
          <p:cNvSpPr/>
          <p:nvPr/>
        </p:nvSpPr>
        <p:spPr>
          <a:xfrm>
            <a:off x="370257" y="156374"/>
            <a:ext cx="1058852" cy="1058852"/>
          </a:xfrm>
          <a:prstGeom prst="ellipse">
            <a:avLst/>
          </a:prstGeom>
          <a:blipFill rotWithShape="0">
            <a:blip r:embed="rId3"/>
            <a:srcRect/>
            <a:stretch>
              <a:fillRect l="-16000" r="-16000"/>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dk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8" name="Picture 7">
            <a:extLst>
              <a:ext uri="{FF2B5EF4-FFF2-40B4-BE49-F238E27FC236}">
                <a16:creationId xmlns:a16="http://schemas.microsoft.com/office/drawing/2014/main" id="{4C06E19A-3E10-4DB5-9B7C-205AA0A3D009}"/>
              </a:ext>
            </a:extLst>
          </p:cNvPr>
          <p:cNvPicPr>
            <a:picLocks noChangeAspect="1"/>
          </p:cNvPicPr>
          <p:nvPr/>
        </p:nvPicPr>
        <p:blipFill>
          <a:blip r:embed="rId4"/>
          <a:stretch>
            <a:fillRect/>
          </a:stretch>
        </p:blipFill>
        <p:spPr>
          <a:xfrm>
            <a:off x="2078951" y="1631573"/>
            <a:ext cx="1366582" cy="1118274"/>
          </a:xfrm>
          <a:prstGeom prst="ellipse">
            <a:avLst/>
          </a:prstGeom>
          <a:ln>
            <a:noFill/>
          </a:ln>
          <a:effectLst>
            <a:softEdge rad="112500"/>
          </a:effectLst>
        </p:spPr>
      </p:pic>
      <p:pic>
        <p:nvPicPr>
          <p:cNvPr id="9" name="Picture 8">
            <a:extLst>
              <a:ext uri="{FF2B5EF4-FFF2-40B4-BE49-F238E27FC236}">
                <a16:creationId xmlns:a16="http://schemas.microsoft.com/office/drawing/2014/main" id="{E849068B-DEE5-4FF4-9B6D-D4C23EEE261D}"/>
              </a:ext>
            </a:extLst>
          </p:cNvPr>
          <p:cNvPicPr>
            <a:picLocks noChangeAspect="1"/>
          </p:cNvPicPr>
          <p:nvPr/>
        </p:nvPicPr>
        <p:blipFill>
          <a:blip r:embed="rId5"/>
          <a:stretch>
            <a:fillRect/>
          </a:stretch>
        </p:blipFill>
        <p:spPr>
          <a:xfrm>
            <a:off x="387294" y="1600458"/>
            <a:ext cx="1103989" cy="1103989"/>
          </a:xfrm>
          <a:prstGeom prst="ellipse">
            <a:avLst/>
          </a:prstGeom>
          <a:ln>
            <a:noFill/>
          </a:ln>
          <a:effectLst>
            <a:softEdge rad="112500"/>
          </a:effectLst>
        </p:spPr>
      </p:pic>
      <p:pic>
        <p:nvPicPr>
          <p:cNvPr id="10" name="Picture 9">
            <a:extLst>
              <a:ext uri="{FF2B5EF4-FFF2-40B4-BE49-F238E27FC236}">
                <a16:creationId xmlns:a16="http://schemas.microsoft.com/office/drawing/2014/main" id="{6B629B83-284D-4BAE-B10B-D22A1975A727}"/>
              </a:ext>
            </a:extLst>
          </p:cNvPr>
          <p:cNvPicPr>
            <a:picLocks noChangeAspect="1"/>
          </p:cNvPicPr>
          <p:nvPr/>
        </p:nvPicPr>
        <p:blipFill>
          <a:blip r:embed="rId6"/>
          <a:stretch>
            <a:fillRect/>
          </a:stretch>
        </p:blipFill>
        <p:spPr>
          <a:xfrm>
            <a:off x="4284566" y="1709138"/>
            <a:ext cx="1914702" cy="1148821"/>
          </a:xfrm>
          <a:prstGeom prst="rect">
            <a:avLst/>
          </a:prstGeom>
        </p:spPr>
      </p:pic>
      <p:pic>
        <p:nvPicPr>
          <p:cNvPr id="11" name="Picture 10">
            <a:extLst>
              <a:ext uri="{FF2B5EF4-FFF2-40B4-BE49-F238E27FC236}">
                <a16:creationId xmlns:a16="http://schemas.microsoft.com/office/drawing/2014/main" id="{77B84E2A-DBB4-4CEE-B9BA-8379772B497E}"/>
              </a:ext>
            </a:extLst>
          </p:cNvPr>
          <p:cNvPicPr>
            <a:picLocks noChangeAspect="1"/>
          </p:cNvPicPr>
          <p:nvPr/>
        </p:nvPicPr>
        <p:blipFill>
          <a:blip r:embed="rId7"/>
          <a:stretch>
            <a:fillRect/>
          </a:stretch>
        </p:blipFill>
        <p:spPr>
          <a:xfrm>
            <a:off x="6993059" y="1720051"/>
            <a:ext cx="1914702" cy="1161835"/>
          </a:xfrm>
          <a:prstGeom prst="rect">
            <a:avLst/>
          </a:prstGeom>
        </p:spPr>
      </p:pic>
      <p:pic>
        <p:nvPicPr>
          <p:cNvPr id="12" name="Picture 11">
            <a:extLst>
              <a:ext uri="{FF2B5EF4-FFF2-40B4-BE49-F238E27FC236}">
                <a16:creationId xmlns:a16="http://schemas.microsoft.com/office/drawing/2014/main" id="{0C73372B-C645-4CA1-9D5B-21479C2EE2F4}"/>
              </a:ext>
            </a:extLst>
          </p:cNvPr>
          <p:cNvPicPr>
            <a:picLocks noChangeAspect="1"/>
          </p:cNvPicPr>
          <p:nvPr/>
        </p:nvPicPr>
        <p:blipFill>
          <a:blip r:embed="rId8"/>
          <a:stretch>
            <a:fillRect/>
          </a:stretch>
        </p:blipFill>
        <p:spPr>
          <a:xfrm>
            <a:off x="10048237" y="1561939"/>
            <a:ext cx="1701156" cy="1389004"/>
          </a:xfrm>
          <a:prstGeom prst="ellipse">
            <a:avLst/>
          </a:prstGeom>
          <a:ln>
            <a:noFill/>
          </a:ln>
          <a:effectLst>
            <a:softEdge rad="112500"/>
          </a:effectLst>
        </p:spPr>
      </p:pic>
      <p:pic>
        <p:nvPicPr>
          <p:cNvPr id="13" name="Picture 12">
            <a:extLst>
              <a:ext uri="{FF2B5EF4-FFF2-40B4-BE49-F238E27FC236}">
                <a16:creationId xmlns:a16="http://schemas.microsoft.com/office/drawing/2014/main" id="{C9D2162A-56FE-46E0-865D-BE9BFC1F9851}"/>
              </a:ext>
            </a:extLst>
          </p:cNvPr>
          <p:cNvPicPr>
            <a:picLocks noChangeAspect="1"/>
          </p:cNvPicPr>
          <p:nvPr/>
        </p:nvPicPr>
        <p:blipFill>
          <a:blip r:embed="rId9"/>
          <a:stretch>
            <a:fillRect/>
          </a:stretch>
        </p:blipFill>
        <p:spPr>
          <a:xfrm>
            <a:off x="10228930" y="3140384"/>
            <a:ext cx="1604962" cy="1548893"/>
          </a:xfrm>
          <a:prstGeom prst="rect">
            <a:avLst/>
          </a:prstGeom>
        </p:spPr>
      </p:pic>
      <p:pic>
        <p:nvPicPr>
          <p:cNvPr id="14" name="Picture 13">
            <a:extLst>
              <a:ext uri="{FF2B5EF4-FFF2-40B4-BE49-F238E27FC236}">
                <a16:creationId xmlns:a16="http://schemas.microsoft.com/office/drawing/2014/main" id="{EFC86AD3-1751-4BD8-893B-5FBB874BA3D9}"/>
              </a:ext>
            </a:extLst>
          </p:cNvPr>
          <p:cNvPicPr>
            <a:picLocks noChangeAspect="1"/>
          </p:cNvPicPr>
          <p:nvPr/>
        </p:nvPicPr>
        <p:blipFill>
          <a:blip r:embed="rId10"/>
          <a:stretch>
            <a:fillRect/>
          </a:stretch>
        </p:blipFill>
        <p:spPr>
          <a:xfrm>
            <a:off x="10285884" y="4976197"/>
            <a:ext cx="1493176" cy="1591755"/>
          </a:xfrm>
          <a:prstGeom prst="rect">
            <a:avLst/>
          </a:prstGeom>
        </p:spPr>
      </p:pic>
      <p:pic>
        <p:nvPicPr>
          <p:cNvPr id="17" name="Picture 16">
            <a:extLst>
              <a:ext uri="{FF2B5EF4-FFF2-40B4-BE49-F238E27FC236}">
                <a16:creationId xmlns:a16="http://schemas.microsoft.com/office/drawing/2014/main" id="{716BE5E3-D051-4C23-A851-ECA6BE8F5D47}"/>
              </a:ext>
            </a:extLst>
          </p:cNvPr>
          <p:cNvPicPr>
            <a:picLocks noChangeAspect="1"/>
          </p:cNvPicPr>
          <p:nvPr/>
        </p:nvPicPr>
        <p:blipFill>
          <a:blip r:embed="rId11"/>
          <a:stretch>
            <a:fillRect/>
          </a:stretch>
        </p:blipFill>
        <p:spPr>
          <a:xfrm>
            <a:off x="372260" y="4567054"/>
            <a:ext cx="1941173" cy="1800225"/>
          </a:xfrm>
          <a:prstGeom prst="ellipse">
            <a:avLst/>
          </a:prstGeom>
          <a:ln>
            <a:noFill/>
          </a:ln>
          <a:effectLst>
            <a:softEdge rad="112500"/>
          </a:effectLst>
        </p:spPr>
      </p:pic>
      <p:grpSp>
        <p:nvGrpSpPr>
          <p:cNvPr id="18" name="Group 17">
            <a:extLst>
              <a:ext uri="{FF2B5EF4-FFF2-40B4-BE49-F238E27FC236}">
                <a16:creationId xmlns:a16="http://schemas.microsoft.com/office/drawing/2014/main" id="{3890D8A9-BA01-413C-8538-5693E93A9444}"/>
              </a:ext>
            </a:extLst>
          </p:cNvPr>
          <p:cNvGrpSpPr/>
          <p:nvPr/>
        </p:nvGrpSpPr>
        <p:grpSpPr>
          <a:xfrm>
            <a:off x="266379" y="2627501"/>
            <a:ext cx="11652376" cy="4356866"/>
            <a:chOff x="-1127893" y="2575743"/>
            <a:chExt cx="11652376" cy="4356866"/>
          </a:xfrm>
        </p:grpSpPr>
        <p:sp>
          <p:nvSpPr>
            <p:cNvPr id="19" name="TextBox 18">
              <a:extLst>
                <a:ext uri="{FF2B5EF4-FFF2-40B4-BE49-F238E27FC236}">
                  <a16:creationId xmlns:a16="http://schemas.microsoft.com/office/drawing/2014/main" id="{02FE65F2-B174-420E-9DE5-83C7E28F3357}"/>
                </a:ext>
              </a:extLst>
            </p:cNvPr>
            <p:cNvSpPr txBox="1"/>
            <p:nvPr/>
          </p:nvSpPr>
          <p:spPr>
            <a:xfrm>
              <a:off x="-1124713" y="2870454"/>
              <a:ext cx="1640461" cy="461665"/>
            </a:xfrm>
            <a:prstGeom prst="rect">
              <a:avLst/>
            </a:prstGeom>
            <a:noFill/>
          </p:spPr>
          <p:txBody>
            <a:bodyPr wrap="square" rtlCol="0">
              <a:spAutoFit/>
            </a:bodyPr>
            <a:lstStyle/>
            <a:p>
              <a:pPr algn="ctr"/>
              <a:r>
                <a:rPr lang="en-US" sz="2400" b="1" dirty="0" err="1">
                  <a:solidFill>
                    <a:srgbClr val="FF0000"/>
                  </a:solidFill>
                  <a:cs typeface="Arial" panose="020B0604020202020204" pitchFamily="34" charset="0"/>
                </a:rPr>
                <a:t>Nguyên</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tử</a:t>
              </a:r>
              <a:endParaRPr lang="en-US" sz="2400" b="1" dirty="0">
                <a:solidFill>
                  <a:srgbClr val="FF0000"/>
                </a:solidFill>
                <a:cs typeface="Arial" panose="020B0604020202020204" pitchFamily="34" charset="0"/>
              </a:endParaRPr>
            </a:p>
          </p:txBody>
        </p:sp>
        <p:sp>
          <p:nvSpPr>
            <p:cNvPr id="20" name="TextBox 19">
              <a:extLst>
                <a:ext uri="{FF2B5EF4-FFF2-40B4-BE49-F238E27FC236}">
                  <a16:creationId xmlns:a16="http://schemas.microsoft.com/office/drawing/2014/main" id="{358C214C-B129-401F-BF2A-9EBB40F9A84B}"/>
                </a:ext>
              </a:extLst>
            </p:cNvPr>
            <p:cNvSpPr txBox="1"/>
            <p:nvPr/>
          </p:nvSpPr>
          <p:spPr>
            <a:xfrm>
              <a:off x="849770" y="2886920"/>
              <a:ext cx="1444352" cy="461665"/>
            </a:xfrm>
            <a:prstGeom prst="rect">
              <a:avLst/>
            </a:prstGeom>
            <a:noFill/>
          </p:spPr>
          <p:txBody>
            <a:bodyPr wrap="square" rtlCol="0">
              <a:spAutoFit/>
            </a:bodyPr>
            <a:lstStyle/>
            <a:p>
              <a:pPr algn="ctr"/>
              <a:r>
                <a:rPr lang="en-US" sz="2400" b="1" dirty="0" err="1">
                  <a:solidFill>
                    <a:srgbClr val="FF0000"/>
                  </a:solidFill>
                  <a:cs typeface="Arial" panose="020B0604020202020204" pitchFamily="34" charset="0"/>
                </a:rPr>
                <a:t>Phân</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tử</a:t>
              </a:r>
              <a:endParaRPr lang="en-US" sz="2400" b="1" dirty="0">
                <a:solidFill>
                  <a:srgbClr val="FF0000"/>
                </a:solidFill>
                <a:cs typeface="Arial" panose="020B0604020202020204" pitchFamily="34" charset="0"/>
              </a:endParaRPr>
            </a:p>
          </p:txBody>
        </p:sp>
        <p:sp>
          <p:nvSpPr>
            <p:cNvPr id="21" name="TextBox 20">
              <a:extLst>
                <a:ext uri="{FF2B5EF4-FFF2-40B4-BE49-F238E27FC236}">
                  <a16:creationId xmlns:a16="http://schemas.microsoft.com/office/drawing/2014/main" id="{B6A95A85-98A4-40FC-83F9-6D8830D80D6C}"/>
                </a:ext>
              </a:extLst>
            </p:cNvPr>
            <p:cNvSpPr txBox="1"/>
            <p:nvPr/>
          </p:nvSpPr>
          <p:spPr>
            <a:xfrm>
              <a:off x="3009197" y="2972156"/>
              <a:ext cx="1716594" cy="461665"/>
            </a:xfrm>
            <a:prstGeom prst="rect">
              <a:avLst/>
            </a:prstGeom>
            <a:noFill/>
          </p:spPr>
          <p:txBody>
            <a:bodyPr wrap="square" rtlCol="0">
              <a:spAutoFit/>
            </a:bodyPr>
            <a:lstStyle/>
            <a:p>
              <a:pPr algn="ctr"/>
              <a:r>
                <a:rPr lang="en-US" sz="2400" b="1" dirty="0" err="1">
                  <a:solidFill>
                    <a:srgbClr val="FF0000"/>
                  </a:solidFill>
                  <a:cs typeface="Arial" panose="020B0604020202020204" pitchFamily="34" charset="0"/>
                </a:rPr>
                <a:t>Bào</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quan</a:t>
              </a:r>
              <a:endParaRPr lang="en-US" sz="2400" b="1" dirty="0">
                <a:solidFill>
                  <a:srgbClr val="FF0000"/>
                </a:solidFill>
                <a:cs typeface="Arial" panose="020B0604020202020204" pitchFamily="34" charset="0"/>
              </a:endParaRPr>
            </a:p>
          </p:txBody>
        </p:sp>
        <p:sp>
          <p:nvSpPr>
            <p:cNvPr id="22" name="TextBox 21">
              <a:extLst>
                <a:ext uri="{FF2B5EF4-FFF2-40B4-BE49-F238E27FC236}">
                  <a16:creationId xmlns:a16="http://schemas.microsoft.com/office/drawing/2014/main" id="{BB6913D7-2479-4304-A60E-BF63DBEDD189}"/>
                </a:ext>
              </a:extLst>
            </p:cNvPr>
            <p:cNvSpPr txBox="1"/>
            <p:nvPr/>
          </p:nvSpPr>
          <p:spPr>
            <a:xfrm>
              <a:off x="5631686" y="3092019"/>
              <a:ext cx="1352439" cy="461665"/>
            </a:xfrm>
            <a:prstGeom prst="rect">
              <a:avLst/>
            </a:prstGeom>
            <a:noFill/>
          </p:spPr>
          <p:txBody>
            <a:bodyPr wrap="square" rtlCol="0">
              <a:spAutoFit/>
            </a:bodyPr>
            <a:lstStyle/>
            <a:p>
              <a:pPr algn="ctr"/>
              <a:r>
                <a:rPr lang="en-US" sz="2400" b="1" dirty="0" err="1">
                  <a:solidFill>
                    <a:srgbClr val="FF0000"/>
                  </a:solidFill>
                  <a:cs typeface="Arial" panose="020B0604020202020204" pitchFamily="34" charset="0"/>
                </a:rPr>
                <a:t>Tế</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bào</a:t>
              </a:r>
              <a:endParaRPr lang="en-US" sz="2400" b="1" dirty="0">
                <a:solidFill>
                  <a:srgbClr val="FF0000"/>
                </a:solidFill>
                <a:cs typeface="Arial" panose="020B0604020202020204" pitchFamily="34" charset="0"/>
              </a:endParaRPr>
            </a:p>
          </p:txBody>
        </p:sp>
        <p:sp>
          <p:nvSpPr>
            <p:cNvPr id="23" name="TextBox 22">
              <a:extLst>
                <a:ext uri="{FF2B5EF4-FFF2-40B4-BE49-F238E27FC236}">
                  <a16:creationId xmlns:a16="http://schemas.microsoft.com/office/drawing/2014/main" id="{09B68767-657C-4597-BE79-246171E35FA8}"/>
                </a:ext>
              </a:extLst>
            </p:cNvPr>
            <p:cNvSpPr txBox="1"/>
            <p:nvPr/>
          </p:nvSpPr>
          <p:spPr>
            <a:xfrm>
              <a:off x="7899094" y="2575743"/>
              <a:ext cx="1352439" cy="461665"/>
            </a:xfrm>
            <a:prstGeom prst="rect">
              <a:avLst/>
            </a:prstGeom>
            <a:noFill/>
          </p:spPr>
          <p:txBody>
            <a:bodyPr wrap="square" rtlCol="0">
              <a:spAutoFit/>
            </a:bodyPr>
            <a:lstStyle/>
            <a:p>
              <a:pPr algn="ctr"/>
              <a:r>
                <a:rPr lang="en-US" sz="2400" b="1" dirty="0" err="1">
                  <a:solidFill>
                    <a:srgbClr val="FF0000"/>
                  </a:solidFill>
                  <a:cs typeface="Arial" panose="020B0604020202020204" pitchFamily="34" charset="0"/>
                </a:rPr>
                <a:t>Mô</a:t>
              </a:r>
              <a:endParaRPr lang="en-US" sz="2400" b="1" dirty="0">
                <a:solidFill>
                  <a:srgbClr val="FF0000"/>
                </a:solidFill>
                <a:cs typeface="Arial" panose="020B0604020202020204" pitchFamily="34" charset="0"/>
              </a:endParaRPr>
            </a:p>
          </p:txBody>
        </p:sp>
        <p:sp>
          <p:nvSpPr>
            <p:cNvPr id="24" name="TextBox 23">
              <a:extLst>
                <a:ext uri="{FF2B5EF4-FFF2-40B4-BE49-F238E27FC236}">
                  <a16:creationId xmlns:a16="http://schemas.microsoft.com/office/drawing/2014/main" id="{43745B10-865B-43B4-9868-1A19814CF7D3}"/>
                </a:ext>
              </a:extLst>
            </p:cNvPr>
            <p:cNvSpPr txBox="1"/>
            <p:nvPr/>
          </p:nvSpPr>
          <p:spPr>
            <a:xfrm>
              <a:off x="7829819" y="3969587"/>
              <a:ext cx="1352439" cy="461665"/>
            </a:xfrm>
            <a:prstGeom prst="rect">
              <a:avLst/>
            </a:prstGeom>
            <a:noFill/>
          </p:spPr>
          <p:txBody>
            <a:bodyPr wrap="square" rtlCol="0">
              <a:spAutoFit/>
            </a:bodyPr>
            <a:lstStyle/>
            <a:p>
              <a:pPr algn="ctr"/>
              <a:r>
                <a:rPr lang="en-US" sz="2400" b="1" dirty="0" err="1">
                  <a:solidFill>
                    <a:srgbClr val="FF0000"/>
                  </a:solidFill>
                  <a:cs typeface="Arial" panose="020B0604020202020204" pitchFamily="34" charset="0"/>
                </a:rPr>
                <a:t>Cơ</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quan</a:t>
              </a:r>
              <a:endParaRPr lang="en-US" sz="2400" b="1" dirty="0">
                <a:solidFill>
                  <a:srgbClr val="FF0000"/>
                </a:solidFill>
                <a:cs typeface="Arial" panose="020B0604020202020204" pitchFamily="34" charset="0"/>
              </a:endParaRPr>
            </a:p>
          </p:txBody>
        </p:sp>
        <p:sp>
          <p:nvSpPr>
            <p:cNvPr id="25" name="TextBox 24">
              <a:extLst>
                <a:ext uri="{FF2B5EF4-FFF2-40B4-BE49-F238E27FC236}">
                  <a16:creationId xmlns:a16="http://schemas.microsoft.com/office/drawing/2014/main" id="{A93AAFF0-1FE1-4BFA-AAF8-46115D13BA1C}"/>
                </a:ext>
              </a:extLst>
            </p:cNvPr>
            <p:cNvSpPr txBox="1"/>
            <p:nvPr/>
          </p:nvSpPr>
          <p:spPr>
            <a:xfrm>
              <a:off x="9172044" y="6470944"/>
              <a:ext cx="1352439" cy="461665"/>
            </a:xfrm>
            <a:prstGeom prst="rect">
              <a:avLst/>
            </a:prstGeom>
            <a:noFill/>
          </p:spPr>
          <p:txBody>
            <a:bodyPr wrap="square" rtlCol="0">
              <a:spAutoFit/>
            </a:bodyPr>
            <a:lstStyle/>
            <a:p>
              <a:pPr algn="ctr"/>
              <a:r>
                <a:rPr lang="en-US" sz="2400" b="1" dirty="0" err="1">
                  <a:solidFill>
                    <a:srgbClr val="FF0000"/>
                  </a:solidFill>
                  <a:cs typeface="Arial" panose="020B0604020202020204" pitchFamily="34" charset="0"/>
                </a:rPr>
                <a:t>Cơ</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thể</a:t>
              </a:r>
              <a:endParaRPr lang="en-US" sz="2400" b="1" dirty="0">
                <a:solidFill>
                  <a:srgbClr val="FF0000"/>
                </a:solidFill>
                <a:cs typeface="Arial" panose="020B0604020202020204" pitchFamily="34" charset="0"/>
              </a:endParaRPr>
            </a:p>
          </p:txBody>
        </p:sp>
        <p:sp>
          <p:nvSpPr>
            <p:cNvPr id="26" name="TextBox 25">
              <a:extLst>
                <a:ext uri="{FF2B5EF4-FFF2-40B4-BE49-F238E27FC236}">
                  <a16:creationId xmlns:a16="http://schemas.microsoft.com/office/drawing/2014/main" id="{D62DF9BD-0AF6-441F-A6C6-0ABCEEA8BFCD}"/>
                </a:ext>
              </a:extLst>
            </p:cNvPr>
            <p:cNvSpPr txBox="1"/>
            <p:nvPr/>
          </p:nvSpPr>
          <p:spPr>
            <a:xfrm>
              <a:off x="5339599" y="6420388"/>
              <a:ext cx="1891301" cy="461665"/>
            </a:xfrm>
            <a:prstGeom prst="rect">
              <a:avLst/>
            </a:prstGeom>
            <a:noFill/>
          </p:spPr>
          <p:txBody>
            <a:bodyPr wrap="square" rtlCol="0">
              <a:spAutoFit/>
            </a:bodyPr>
            <a:lstStyle/>
            <a:p>
              <a:pPr algn="ctr"/>
              <a:r>
                <a:rPr lang="en-US" sz="2400" b="1" dirty="0" err="1">
                  <a:solidFill>
                    <a:srgbClr val="FF0000"/>
                  </a:solidFill>
                  <a:cs typeface="Arial" panose="020B0604020202020204" pitchFamily="34" charset="0"/>
                </a:rPr>
                <a:t>Quần</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thể</a:t>
              </a:r>
              <a:endParaRPr lang="en-US" sz="2400" b="1" dirty="0">
                <a:solidFill>
                  <a:srgbClr val="FF0000"/>
                </a:solidFill>
                <a:cs typeface="Arial" panose="020B0604020202020204" pitchFamily="34" charset="0"/>
              </a:endParaRPr>
            </a:p>
          </p:txBody>
        </p:sp>
        <p:sp>
          <p:nvSpPr>
            <p:cNvPr id="27" name="TextBox 26">
              <a:extLst>
                <a:ext uri="{FF2B5EF4-FFF2-40B4-BE49-F238E27FC236}">
                  <a16:creationId xmlns:a16="http://schemas.microsoft.com/office/drawing/2014/main" id="{2C2FFC43-F3A5-4B9D-BFD1-F124AA06DB8B}"/>
                </a:ext>
              </a:extLst>
            </p:cNvPr>
            <p:cNvSpPr txBox="1"/>
            <p:nvPr/>
          </p:nvSpPr>
          <p:spPr>
            <a:xfrm>
              <a:off x="2448766" y="6407650"/>
              <a:ext cx="1352439" cy="461665"/>
            </a:xfrm>
            <a:prstGeom prst="rect">
              <a:avLst/>
            </a:prstGeom>
            <a:noFill/>
          </p:spPr>
          <p:txBody>
            <a:bodyPr wrap="square" rtlCol="0">
              <a:spAutoFit/>
            </a:bodyPr>
            <a:lstStyle/>
            <a:p>
              <a:pPr algn="ctr"/>
              <a:r>
                <a:rPr lang="en-US" sz="2400" b="1" dirty="0" err="1">
                  <a:solidFill>
                    <a:srgbClr val="FF0000"/>
                  </a:solidFill>
                  <a:cs typeface="Arial" panose="020B0604020202020204" pitchFamily="34" charset="0"/>
                </a:rPr>
                <a:t>Quần</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xã</a:t>
              </a:r>
              <a:endParaRPr lang="en-US" sz="2400" b="1" dirty="0">
                <a:solidFill>
                  <a:srgbClr val="FF0000"/>
                </a:solidFill>
                <a:cs typeface="Arial" panose="020B0604020202020204" pitchFamily="34" charset="0"/>
              </a:endParaRPr>
            </a:p>
          </p:txBody>
        </p:sp>
        <p:sp>
          <p:nvSpPr>
            <p:cNvPr id="28" name="TextBox 27">
              <a:extLst>
                <a:ext uri="{FF2B5EF4-FFF2-40B4-BE49-F238E27FC236}">
                  <a16:creationId xmlns:a16="http://schemas.microsoft.com/office/drawing/2014/main" id="{42BD6993-3469-4140-A0D1-3A2C2737568C}"/>
                </a:ext>
              </a:extLst>
            </p:cNvPr>
            <p:cNvSpPr txBox="1"/>
            <p:nvPr/>
          </p:nvSpPr>
          <p:spPr>
            <a:xfrm>
              <a:off x="-1127893" y="6240111"/>
              <a:ext cx="2067082" cy="461665"/>
            </a:xfrm>
            <a:prstGeom prst="rect">
              <a:avLst/>
            </a:prstGeom>
            <a:noFill/>
          </p:spPr>
          <p:txBody>
            <a:bodyPr wrap="square" rtlCol="0">
              <a:spAutoFit/>
            </a:bodyPr>
            <a:lstStyle/>
            <a:p>
              <a:pPr algn="ctr"/>
              <a:r>
                <a:rPr lang="en-US" sz="2400" b="1" dirty="0" err="1">
                  <a:solidFill>
                    <a:srgbClr val="FF0000"/>
                  </a:solidFill>
                  <a:cs typeface="Arial" panose="020B0604020202020204" pitchFamily="34" charset="0"/>
                </a:rPr>
                <a:t>Sinh</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quyển</a:t>
              </a:r>
              <a:endParaRPr lang="en-US" sz="2400" b="1" dirty="0">
                <a:solidFill>
                  <a:srgbClr val="FF0000"/>
                </a:solidFill>
                <a:cs typeface="Arial" panose="020B0604020202020204" pitchFamily="34" charset="0"/>
              </a:endParaRPr>
            </a:p>
          </p:txBody>
        </p:sp>
      </p:grpSp>
      <p:sp>
        <p:nvSpPr>
          <p:cNvPr id="29" name="Right Arrow 17">
            <a:extLst>
              <a:ext uri="{FF2B5EF4-FFF2-40B4-BE49-F238E27FC236}">
                <a16:creationId xmlns:a16="http://schemas.microsoft.com/office/drawing/2014/main" id="{37F10ECA-3CC1-4B0E-8F82-DD054855E2A0}"/>
              </a:ext>
            </a:extLst>
          </p:cNvPr>
          <p:cNvSpPr/>
          <p:nvPr/>
        </p:nvSpPr>
        <p:spPr>
          <a:xfrm>
            <a:off x="3835811" y="2356238"/>
            <a:ext cx="261395" cy="10445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29">
            <a:extLst>
              <a:ext uri="{FF2B5EF4-FFF2-40B4-BE49-F238E27FC236}">
                <a16:creationId xmlns:a16="http://schemas.microsoft.com/office/drawing/2014/main" id="{D931C94C-B32D-473A-B49D-37E70012AD24}"/>
              </a:ext>
            </a:extLst>
          </p:cNvPr>
          <p:cNvSpPr/>
          <p:nvPr/>
        </p:nvSpPr>
        <p:spPr>
          <a:xfrm>
            <a:off x="6238816" y="2317880"/>
            <a:ext cx="261395" cy="10445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0">
            <a:extLst>
              <a:ext uri="{FF2B5EF4-FFF2-40B4-BE49-F238E27FC236}">
                <a16:creationId xmlns:a16="http://schemas.microsoft.com/office/drawing/2014/main" id="{78B2768B-76FD-43B7-8660-BAFF9935AA5E}"/>
              </a:ext>
            </a:extLst>
          </p:cNvPr>
          <p:cNvSpPr/>
          <p:nvPr/>
        </p:nvSpPr>
        <p:spPr>
          <a:xfrm>
            <a:off x="9162669" y="2332507"/>
            <a:ext cx="261395" cy="10445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28">
            <a:extLst>
              <a:ext uri="{FF2B5EF4-FFF2-40B4-BE49-F238E27FC236}">
                <a16:creationId xmlns:a16="http://schemas.microsoft.com/office/drawing/2014/main" id="{D7150E85-FFEB-4D98-93B0-217AC5C5B319}"/>
              </a:ext>
            </a:extLst>
          </p:cNvPr>
          <p:cNvSpPr/>
          <p:nvPr/>
        </p:nvSpPr>
        <p:spPr>
          <a:xfrm>
            <a:off x="10832478" y="2804247"/>
            <a:ext cx="110899" cy="287271"/>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2">
            <a:extLst>
              <a:ext uri="{FF2B5EF4-FFF2-40B4-BE49-F238E27FC236}">
                <a16:creationId xmlns:a16="http://schemas.microsoft.com/office/drawing/2014/main" id="{0A5C957A-5DC5-46F0-988A-EC8C0C7538AB}"/>
              </a:ext>
            </a:extLst>
          </p:cNvPr>
          <p:cNvSpPr/>
          <p:nvPr/>
        </p:nvSpPr>
        <p:spPr>
          <a:xfrm>
            <a:off x="10902816" y="4689102"/>
            <a:ext cx="110899" cy="287271"/>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Arrow 31">
            <a:extLst>
              <a:ext uri="{FF2B5EF4-FFF2-40B4-BE49-F238E27FC236}">
                <a16:creationId xmlns:a16="http://schemas.microsoft.com/office/drawing/2014/main" id="{EF2C5D39-FB1D-4DA0-B47F-73F1632F0809}"/>
              </a:ext>
            </a:extLst>
          </p:cNvPr>
          <p:cNvSpPr/>
          <p:nvPr/>
        </p:nvSpPr>
        <p:spPr>
          <a:xfrm>
            <a:off x="9421359" y="5698893"/>
            <a:ext cx="274869" cy="15462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 Arrow 34">
            <a:extLst>
              <a:ext uri="{FF2B5EF4-FFF2-40B4-BE49-F238E27FC236}">
                <a16:creationId xmlns:a16="http://schemas.microsoft.com/office/drawing/2014/main" id="{2D880307-7567-445E-A156-A05D4A0B9E23}"/>
              </a:ext>
            </a:extLst>
          </p:cNvPr>
          <p:cNvSpPr/>
          <p:nvPr/>
        </p:nvSpPr>
        <p:spPr>
          <a:xfrm>
            <a:off x="5930150" y="5643580"/>
            <a:ext cx="274869" cy="15462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9F77A6A-4D13-42E2-B4B9-4C369C33CF21}"/>
              </a:ext>
            </a:extLst>
          </p:cNvPr>
          <p:cNvSpPr txBox="1"/>
          <p:nvPr/>
        </p:nvSpPr>
        <p:spPr>
          <a:xfrm>
            <a:off x="744465" y="2579561"/>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(1)</a:t>
            </a:r>
          </a:p>
        </p:txBody>
      </p:sp>
      <p:sp>
        <p:nvSpPr>
          <p:cNvPr id="39" name="TextBox 38">
            <a:extLst>
              <a:ext uri="{FF2B5EF4-FFF2-40B4-BE49-F238E27FC236}">
                <a16:creationId xmlns:a16="http://schemas.microsoft.com/office/drawing/2014/main" id="{9C2BF12D-7AFB-4F83-8A78-90C84471C9D7}"/>
              </a:ext>
            </a:extLst>
          </p:cNvPr>
          <p:cNvSpPr txBox="1"/>
          <p:nvPr/>
        </p:nvSpPr>
        <p:spPr>
          <a:xfrm>
            <a:off x="2543234" y="2694106"/>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(2)</a:t>
            </a:r>
          </a:p>
        </p:txBody>
      </p:sp>
      <p:sp>
        <p:nvSpPr>
          <p:cNvPr id="40" name="TextBox 39">
            <a:extLst>
              <a:ext uri="{FF2B5EF4-FFF2-40B4-BE49-F238E27FC236}">
                <a16:creationId xmlns:a16="http://schemas.microsoft.com/office/drawing/2014/main" id="{798CD86C-45D4-46C7-B828-39D4C7F75E57}"/>
              </a:ext>
            </a:extLst>
          </p:cNvPr>
          <p:cNvSpPr txBox="1"/>
          <p:nvPr/>
        </p:nvSpPr>
        <p:spPr>
          <a:xfrm>
            <a:off x="5010611" y="2878772"/>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(3)</a:t>
            </a:r>
          </a:p>
        </p:txBody>
      </p:sp>
      <p:sp>
        <p:nvSpPr>
          <p:cNvPr id="41" name="TextBox 40">
            <a:extLst>
              <a:ext uri="{FF2B5EF4-FFF2-40B4-BE49-F238E27FC236}">
                <a16:creationId xmlns:a16="http://schemas.microsoft.com/office/drawing/2014/main" id="{16C5C338-B37C-4ABD-905F-2F520391E612}"/>
              </a:ext>
            </a:extLst>
          </p:cNvPr>
          <p:cNvSpPr txBox="1"/>
          <p:nvPr/>
        </p:nvSpPr>
        <p:spPr>
          <a:xfrm>
            <a:off x="7537363" y="2872373"/>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(4)</a:t>
            </a:r>
          </a:p>
        </p:txBody>
      </p:sp>
      <p:sp>
        <p:nvSpPr>
          <p:cNvPr id="42" name="TextBox 41">
            <a:extLst>
              <a:ext uri="{FF2B5EF4-FFF2-40B4-BE49-F238E27FC236}">
                <a16:creationId xmlns:a16="http://schemas.microsoft.com/office/drawing/2014/main" id="{C334429D-5208-45A2-B16F-1FDDC36EB131}"/>
              </a:ext>
            </a:extLst>
          </p:cNvPr>
          <p:cNvSpPr txBox="1"/>
          <p:nvPr/>
        </p:nvSpPr>
        <p:spPr>
          <a:xfrm>
            <a:off x="9732463" y="2249320"/>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(5)</a:t>
            </a:r>
          </a:p>
        </p:txBody>
      </p:sp>
      <p:sp>
        <p:nvSpPr>
          <p:cNvPr id="43" name="TextBox 42">
            <a:extLst>
              <a:ext uri="{FF2B5EF4-FFF2-40B4-BE49-F238E27FC236}">
                <a16:creationId xmlns:a16="http://schemas.microsoft.com/office/drawing/2014/main" id="{3E036BBC-0C2D-482E-88DD-87729A62970B}"/>
              </a:ext>
            </a:extLst>
          </p:cNvPr>
          <p:cNvSpPr txBox="1"/>
          <p:nvPr/>
        </p:nvSpPr>
        <p:spPr>
          <a:xfrm>
            <a:off x="9783942" y="4444325"/>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(6)</a:t>
            </a:r>
          </a:p>
        </p:txBody>
      </p:sp>
      <p:sp>
        <p:nvSpPr>
          <p:cNvPr id="44" name="TextBox 43">
            <a:extLst>
              <a:ext uri="{FF2B5EF4-FFF2-40B4-BE49-F238E27FC236}">
                <a16:creationId xmlns:a16="http://schemas.microsoft.com/office/drawing/2014/main" id="{DEDBBED8-FD71-4007-86F1-847468C07D6B}"/>
              </a:ext>
            </a:extLst>
          </p:cNvPr>
          <p:cNvSpPr txBox="1"/>
          <p:nvPr/>
        </p:nvSpPr>
        <p:spPr>
          <a:xfrm>
            <a:off x="9819083" y="6182613"/>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(7)</a:t>
            </a:r>
          </a:p>
        </p:txBody>
      </p:sp>
      <p:sp>
        <p:nvSpPr>
          <p:cNvPr id="45" name="TextBox 44">
            <a:extLst>
              <a:ext uri="{FF2B5EF4-FFF2-40B4-BE49-F238E27FC236}">
                <a16:creationId xmlns:a16="http://schemas.microsoft.com/office/drawing/2014/main" id="{B11BD26E-51E1-49BE-83DF-E7C4095D3D9F}"/>
              </a:ext>
            </a:extLst>
          </p:cNvPr>
          <p:cNvSpPr txBox="1"/>
          <p:nvPr/>
        </p:nvSpPr>
        <p:spPr>
          <a:xfrm>
            <a:off x="5974690" y="6147076"/>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(8)</a:t>
            </a:r>
          </a:p>
        </p:txBody>
      </p:sp>
      <p:sp>
        <p:nvSpPr>
          <p:cNvPr id="46" name="TextBox 45">
            <a:extLst>
              <a:ext uri="{FF2B5EF4-FFF2-40B4-BE49-F238E27FC236}">
                <a16:creationId xmlns:a16="http://schemas.microsoft.com/office/drawing/2014/main" id="{7F1C0803-3139-4ACC-9F30-1618205F9D1D}"/>
              </a:ext>
            </a:extLst>
          </p:cNvPr>
          <p:cNvSpPr txBox="1"/>
          <p:nvPr/>
        </p:nvSpPr>
        <p:spPr>
          <a:xfrm>
            <a:off x="2829693" y="6083250"/>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(9)</a:t>
            </a:r>
          </a:p>
        </p:txBody>
      </p:sp>
      <p:sp>
        <p:nvSpPr>
          <p:cNvPr id="47" name="TextBox 46">
            <a:extLst>
              <a:ext uri="{FF2B5EF4-FFF2-40B4-BE49-F238E27FC236}">
                <a16:creationId xmlns:a16="http://schemas.microsoft.com/office/drawing/2014/main" id="{D99284C2-D760-4732-BA9C-D2129828314A}"/>
              </a:ext>
            </a:extLst>
          </p:cNvPr>
          <p:cNvSpPr txBox="1"/>
          <p:nvPr/>
        </p:nvSpPr>
        <p:spPr>
          <a:xfrm>
            <a:off x="-30068" y="6023780"/>
            <a:ext cx="766270"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(10)</a:t>
            </a:r>
          </a:p>
        </p:txBody>
      </p:sp>
      <p:pic>
        <p:nvPicPr>
          <p:cNvPr id="48" name="Picture 47">
            <a:extLst>
              <a:ext uri="{FF2B5EF4-FFF2-40B4-BE49-F238E27FC236}">
                <a16:creationId xmlns:a16="http://schemas.microsoft.com/office/drawing/2014/main" id="{D089C93C-F0D8-4DDE-A95B-17AA1499DC3E}"/>
              </a:ext>
            </a:extLst>
          </p:cNvPr>
          <p:cNvPicPr>
            <a:picLocks noChangeAspect="1"/>
          </p:cNvPicPr>
          <p:nvPr/>
        </p:nvPicPr>
        <p:blipFill>
          <a:blip r:embed="rId12"/>
          <a:stretch>
            <a:fillRect/>
          </a:stretch>
        </p:blipFill>
        <p:spPr>
          <a:xfrm>
            <a:off x="6464099" y="4928903"/>
            <a:ext cx="2391982" cy="1591755"/>
          </a:xfrm>
          <a:prstGeom prst="rect">
            <a:avLst/>
          </a:prstGeom>
        </p:spPr>
      </p:pic>
      <p:pic>
        <p:nvPicPr>
          <p:cNvPr id="49" name="Picture 2" descr="Clip: Trâu rừng hùa nhau đuổi đánh sư tử">
            <a:extLst>
              <a:ext uri="{FF2B5EF4-FFF2-40B4-BE49-F238E27FC236}">
                <a16:creationId xmlns:a16="http://schemas.microsoft.com/office/drawing/2014/main" id="{8914DDFB-AEBA-4829-BBF2-DCA5A87EF0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87904" y="4896010"/>
            <a:ext cx="2347891" cy="1556755"/>
          </a:xfrm>
          <a:prstGeom prst="rect">
            <a:avLst/>
          </a:prstGeom>
          <a:noFill/>
          <a:extLst>
            <a:ext uri="{909E8E84-426E-40DD-AFC4-6F175D3DCCD1}">
              <a14:hiddenFill xmlns:a14="http://schemas.microsoft.com/office/drawing/2010/main">
                <a:solidFill>
                  <a:srgbClr val="FFFFFF"/>
                </a:solidFill>
              </a14:hiddenFill>
            </a:ext>
          </a:extLst>
        </p:spPr>
      </p:pic>
      <p:sp>
        <p:nvSpPr>
          <p:cNvPr id="50" name="Left Arrow 34">
            <a:extLst>
              <a:ext uri="{FF2B5EF4-FFF2-40B4-BE49-F238E27FC236}">
                <a16:creationId xmlns:a16="http://schemas.microsoft.com/office/drawing/2014/main" id="{5399F838-7E58-4245-9097-9EC91BE5907A}"/>
              </a:ext>
            </a:extLst>
          </p:cNvPr>
          <p:cNvSpPr/>
          <p:nvPr/>
        </p:nvSpPr>
        <p:spPr>
          <a:xfrm>
            <a:off x="2487547" y="5565875"/>
            <a:ext cx="274869" cy="15462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Arrow 30">
            <a:extLst>
              <a:ext uri="{FF2B5EF4-FFF2-40B4-BE49-F238E27FC236}">
                <a16:creationId xmlns:a16="http://schemas.microsoft.com/office/drawing/2014/main" id="{31F76C53-EC4E-4432-B590-48BBC1A4D20F}"/>
              </a:ext>
            </a:extLst>
          </p:cNvPr>
          <p:cNvSpPr/>
          <p:nvPr/>
        </p:nvSpPr>
        <p:spPr>
          <a:xfrm>
            <a:off x="1719576" y="2295981"/>
            <a:ext cx="261395" cy="10445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lide Number Placeholder 52">
            <a:extLst>
              <a:ext uri="{FF2B5EF4-FFF2-40B4-BE49-F238E27FC236}">
                <a16:creationId xmlns:a16="http://schemas.microsoft.com/office/drawing/2014/main" id="{2F269066-5E99-468A-809A-04F952615496}"/>
              </a:ext>
            </a:extLst>
          </p:cNvPr>
          <p:cNvSpPr>
            <a:spLocks noGrp="1"/>
          </p:cNvSpPr>
          <p:nvPr>
            <p:ph type="sldNum" sz="quarter" idx="12"/>
          </p:nvPr>
        </p:nvSpPr>
        <p:spPr/>
        <p:txBody>
          <a:bodyPr/>
          <a:lstStyle/>
          <a:p>
            <a:fld id="{EFD8FD40-0B46-44C2-9CA4-BDDC84759525}" type="slidenum">
              <a:rPr lang="en-US" smtClean="0"/>
              <a:t>7</a:t>
            </a:fld>
            <a:endParaRPr lang="en-US"/>
          </a:p>
        </p:txBody>
      </p:sp>
    </p:spTree>
    <p:extLst>
      <p:ext uri="{BB962C8B-B14F-4D97-AF65-F5344CB8AC3E}">
        <p14:creationId xmlns:p14="http://schemas.microsoft.com/office/powerpoint/2010/main" val="74503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F25EB8-394C-42A5-8C49-637E144B41E0}"/>
              </a:ext>
            </a:extLst>
          </p:cNvPr>
          <p:cNvSpPr>
            <a:spLocks noGrp="1"/>
          </p:cNvSpPr>
          <p:nvPr>
            <p:ph type="sldNum" sz="quarter" idx="12"/>
          </p:nvPr>
        </p:nvSpPr>
        <p:spPr/>
        <p:txBody>
          <a:bodyPr/>
          <a:lstStyle/>
          <a:p>
            <a:fld id="{EFD8FD40-0B46-44C2-9CA4-BDDC84759525}" type="slidenum">
              <a:rPr lang="en-US" smtClean="0"/>
              <a:t>8</a:t>
            </a:fld>
            <a:endParaRPr lang="en-US"/>
          </a:p>
        </p:txBody>
      </p:sp>
      <p:grpSp>
        <p:nvGrpSpPr>
          <p:cNvPr id="3" name="Group 2">
            <a:extLst>
              <a:ext uri="{FF2B5EF4-FFF2-40B4-BE49-F238E27FC236}">
                <a16:creationId xmlns:a16="http://schemas.microsoft.com/office/drawing/2014/main" id="{5F7BC3C0-2423-4B19-875C-01E5DAD88482}"/>
              </a:ext>
            </a:extLst>
          </p:cNvPr>
          <p:cNvGrpSpPr/>
          <p:nvPr/>
        </p:nvGrpSpPr>
        <p:grpSpPr>
          <a:xfrm>
            <a:off x="0" y="68854"/>
            <a:ext cx="12017108" cy="5450095"/>
            <a:chOff x="-30068" y="1492882"/>
            <a:chExt cx="12017108" cy="5561711"/>
          </a:xfrm>
        </p:grpSpPr>
        <p:pic>
          <p:nvPicPr>
            <p:cNvPr id="4" name="Picture 3">
              <a:extLst>
                <a:ext uri="{FF2B5EF4-FFF2-40B4-BE49-F238E27FC236}">
                  <a16:creationId xmlns:a16="http://schemas.microsoft.com/office/drawing/2014/main" id="{9CC7823D-A47C-46F5-9121-09CB32E110D4}"/>
                </a:ext>
              </a:extLst>
            </p:cNvPr>
            <p:cNvPicPr>
              <a:picLocks noChangeAspect="1"/>
            </p:cNvPicPr>
            <p:nvPr/>
          </p:nvPicPr>
          <p:blipFill>
            <a:blip r:embed="rId3"/>
            <a:stretch>
              <a:fillRect/>
            </a:stretch>
          </p:blipFill>
          <p:spPr>
            <a:xfrm>
              <a:off x="2078951" y="1631573"/>
              <a:ext cx="1366582" cy="1118274"/>
            </a:xfrm>
            <a:prstGeom prst="ellipse">
              <a:avLst/>
            </a:prstGeom>
            <a:ln>
              <a:noFill/>
            </a:ln>
            <a:effectLst>
              <a:softEdge rad="112500"/>
            </a:effectLst>
          </p:spPr>
        </p:pic>
        <p:pic>
          <p:nvPicPr>
            <p:cNvPr id="5" name="Picture 4">
              <a:extLst>
                <a:ext uri="{FF2B5EF4-FFF2-40B4-BE49-F238E27FC236}">
                  <a16:creationId xmlns:a16="http://schemas.microsoft.com/office/drawing/2014/main" id="{C1937283-E083-4B30-99CA-EE62C158F9BC}"/>
                </a:ext>
              </a:extLst>
            </p:cNvPr>
            <p:cNvPicPr>
              <a:picLocks noChangeAspect="1"/>
            </p:cNvPicPr>
            <p:nvPr/>
          </p:nvPicPr>
          <p:blipFill>
            <a:blip r:embed="rId4"/>
            <a:stretch>
              <a:fillRect/>
            </a:stretch>
          </p:blipFill>
          <p:spPr>
            <a:xfrm>
              <a:off x="387294" y="1600458"/>
              <a:ext cx="1103989" cy="1103989"/>
            </a:xfrm>
            <a:prstGeom prst="ellipse">
              <a:avLst/>
            </a:prstGeom>
            <a:ln>
              <a:noFill/>
            </a:ln>
            <a:effectLst>
              <a:softEdge rad="112500"/>
            </a:effectLst>
          </p:spPr>
        </p:pic>
        <p:pic>
          <p:nvPicPr>
            <p:cNvPr id="6" name="Picture 5">
              <a:extLst>
                <a:ext uri="{FF2B5EF4-FFF2-40B4-BE49-F238E27FC236}">
                  <a16:creationId xmlns:a16="http://schemas.microsoft.com/office/drawing/2014/main" id="{086B87E9-B2BA-42FC-AC05-5D3B820D24B9}"/>
                </a:ext>
              </a:extLst>
            </p:cNvPr>
            <p:cNvPicPr>
              <a:picLocks noChangeAspect="1"/>
            </p:cNvPicPr>
            <p:nvPr/>
          </p:nvPicPr>
          <p:blipFill>
            <a:blip r:embed="rId5"/>
            <a:stretch>
              <a:fillRect/>
            </a:stretch>
          </p:blipFill>
          <p:spPr>
            <a:xfrm>
              <a:off x="4284566" y="1709138"/>
              <a:ext cx="1914702" cy="1148821"/>
            </a:xfrm>
            <a:prstGeom prst="rect">
              <a:avLst/>
            </a:prstGeom>
          </p:spPr>
        </p:pic>
        <p:pic>
          <p:nvPicPr>
            <p:cNvPr id="7" name="Picture 6">
              <a:extLst>
                <a:ext uri="{FF2B5EF4-FFF2-40B4-BE49-F238E27FC236}">
                  <a16:creationId xmlns:a16="http://schemas.microsoft.com/office/drawing/2014/main" id="{75A937D8-4BF1-446D-B0C5-CDC0C0DFCC1B}"/>
                </a:ext>
              </a:extLst>
            </p:cNvPr>
            <p:cNvPicPr>
              <a:picLocks noChangeAspect="1"/>
            </p:cNvPicPr>
            <p:nvPr/>
          </p:nvPicPr>
          <p:blipFill>
            <a:blip r:embed="rId6"/>
            <a:stretch>
              <a:fillRect/>
            </a:stretch>
          </p:blipFill>
          <p:spPr>
            <a:xfrm>
              <a:off x="6993059" y="1720051"/>
              <a:ext cx="1914702" cy="1161835"/>
            </a:xfrm>
            <a:prstGeom prst="rect">
              <a:avLst/>
            </a:prstGeom>
          </p:spPr>
        </p:pic>
        <p:pic>
          <p:nvPicPr>
            <p:cNvPr id="8" name="Picture 7">
              <a:extLst>
                <a:ext uri="{FF2B5EF4-FFF2-40B4-BE49-F238E27FC236}">
                  <a16:creationId xmlns:a16="http://schemas.microsoft.com/office/drawing/2014/main" id="{015F2D0F-849A-446E-A580-48D0D9732BA1}"/>
                </a:ext>
              </a:extLst>
            </p:cNvPr>
            <p:cNvPicPr>
              <a:picLocks noChangeAspect="1"/>
            </p:cNvPicPr>
            <p:nvPr/>
          </p:nvPicPr>
          <p:blipFill>
            <a:blip r:embed="rId7"/>
            <a:stretch>
              <a:fillRect/>
            </a:stretch>
          </p:blipFill>
          <p:spPr>
            <a:xfrm>
              <a:off x="10285884" y="1492882"/>
              <a:ext cx="1701156" cy="1389003"/>
            </a:xfrm>
            <a:prstGeom prst="ellipse">
              <a:avLst/>
            </a:prstGeom>
            <a:ln>
              <a:noFill/>
            </a:ln>
            <a:effectLst>
              <a:softEdge rad="112500"/>
            </a:effectLst>
          </p:spPr>
        </p:pic>
        <p:pic>
          <p:nvPicPr>
            <p:cNvPr id="9" name="Picture 8">
              <a:extLst>
                <a:ext uri="{FF2B5EF4-FFF2-40B4-BE49-F238E27FC236}">
                  <a16:creationId xmlns:a16="http://schemas.microsoft.com/office/drawing/2014/main" id="{2A9B1B5E-FDEA-4A6B-9497-67B1F89BB4E7}"/>
                </a:ext>
              </a:extLst>
            </p:cNvPr>
            <p:cNvPicPr>
              <a:picLocks noChangeAspect="1"/>
            </p:cNvPicPr>
            <p:nvPr/>
          </p:nvPicPr>
          <p:blipFill>
            <a:blip r:embed="rId8"/>
            <a:stretch>
              <a:fillRect/>
            </a:stretch>
          </p:blipFill>
          <p:spPr>
            <a:xfrm>
              <a:off x="10228930" y="3140384"/>
              <a:ext cx="1604962" cy="1548893"/>
            </a:xfrm>
            <a:prstGeom prst="rect">
              <a:avLst/>
            </a:prstGeom>
          </p:spPr>
        </p:pic>
        <p:pic>
          <p:nvPicPr>
            <p:cNvPr id="10" name="Picture 9">
              <a:extLst>
                <a:ext uri="{FF2B5EF4-FFF2-40B4-BE49-F238E27FC236}">
                  <a16:creationId xmlns:a16="http://schemas.microsoft.com/office/drawing/2014/main" id="{B377622E-0783-4007-AFB0-046E7BBB1E5D}"/>
                </a:ext>
              </a:extLst>
            </p:cNvPr>
            <p:cNvPicPr>
              <a:picLocks noChangeAspect="1"/>
            </p:cNvPicPr>
            <p:nvPr/>
          </p:nvPicPr>
          <p:blipFill>
            <a:blip r:embed="rId9"/>
            <a:stretch>
              <a:fillRect/>
            </a:stretch>
          </p:blipFill>
          <p:spPr>
            <a:xfrm>
              <a:off x="10285884" y="4976197"/>
              <a:ext cx="1493176" cy="1591755"/>
            </a:xfrm>
            <a:prstGeom prst="rect">
              <a:avLst/>
            </a:prstGeom>
          </p:spPr>
        </p:pic>
        <p:pic>
          <p:nvPicPr>
            <p:cNvPr id="11" name="Picture 10">
              <a:extLst>
                <a:ext uri="{FF2B5EF4-FFF2-40B4-BE49-F238E27FC236}">
                  <a16:creationId xmlns:a16="http://schemas.microsoft.com/office/drawing/2014/main" id="{519A8AE4-EFFB-4401-9C0A-A8B9008A05D5}"/>
                </a:ext>
              </a:extLst>
            </p:cNvPr>
            <p:cNvPicPr>
              <a:picLocks noChangeAspect="1"/>
            </p:cNvPicPr>
            <p:nvPr/>
          </p:nvPicPr>
          <p:blipFill>
            <a:blip r:embed="rId10"/>
            <a:stretch>
              <a:fillRect/>
            </a:stretch>
          </p:blipFill>
          <p:spPr>
            <a:xfrm>
              <a:off x="372260" y="4567054"/>
              <a:ext cx="1941173" cy="1800225"/>
            </a:xfrm>
            <a:prstGeom prst="ellipse">
              <a:avLst/>
            </a:prstGeom>
            <a:ln>
              <a:noFill/>
            </a:ln>
            <a:effectLst>
              <a:softEdge rad="112500"/>
            </a:effectLst>
          </p:spPr>
        </p:pic>
        <p:grpSp>
          <p:nvGrpSpPr>
            <p:cNvPr id="12" name="Group 11">
              <a:extLst>
                <a:ext uri="{FF2B5EF4-FFF2-40B4-BE49-F238E27FC236}">
                  <a16:creationId xmlns:a16="http://schemas.microsoft.com/office/drawing/2014/main" id="{8D04301E-66F5-4ED7-A8C4-380819387916}"/>
                </a:ext>
              </a:extLst>
            </p:cNvPr>
            <p:cNvGrpSpPr/>
            <p:nvPr/>
          </p:nvGrpSpPr>
          <p:grpSpPr>
            <a:xfrm>
              <a:off x="142778" y="2590992"/>
              <a:ext cx="11762584" cy="4463601"/>
              <a:chOff x="-1251494" y="2539234"/>
              <a:chExt cx="11762584" cy="4463601"/>
            </a:xfrm>
          </p:grpSpPr>
          <p:sp>
            <p:nvSpPr>
              <p:cNvPr id="34" name="TextBox 33">
                <a:extLst>
                  <a:ext uri="{FF2B5EF4-FFF2-40B4-BE49-F238E27FC236}">
                    <a16:creationId xmlns:a16="http://schemas.microsoft.com/office/drawing/2014/main" id="{824706A1-3BE5-4E25-9986-96EEB0E17C22}"/>
                  </a:ext>
                </a:extLst>
              </p:cNvPr>
              <p:cNvSpPr txBox="1"/>
              <p:nvPr/>
            </p:nvSpPr>
            <p:spPr>
              <a:xfrm>
                <a:off x="-1251494" y="2612143"/>
                <a:ext cx="1821879" cy="533935"/>
              </a:xfrm>
              <a:prstGeom prst="rect">
                <a:avLst/>
              </a:prstGeom>
              <a:noFill/>
            </p:spPr>
            <p:txBody>
              <a:bodyPr wrap="square" rtlCol="0">
                <a:spAutoFit/>
              </a:bodyPr>
              <a:lstStyle/>
              <a:p>
                <a:r>
                  <a:rPr lang="en-US" sz="2800" dirty="0" err="1">
                    <a:solidFill>
                      <a:srgbClr val="FF0000"/>
                    </a:solidFill>
                    <a:cs typeface="Arial" panose="020B0604020202020204" pitchFamily="34" charset="0"/>
                  </a:rPr>
                  <a:t>Nguyên</a:t>
                </a:r>
                <a:r>
                  <a:rPr lang="en-US" sz="2800" dirty="0">
                    <a:solidFill>
                      <a:srgbClr val="FF0000"/>
                    </a:solidFill>
                    <a:cs typeface="Arial" panose="020B0604020202020204" pitchFamily="34" charset="0"/>
                  </a:rPr>
                  <a:t> </a:t>
                </a:r>
                <a:r>
                  <a:rPr lang="en-US" sz="2800" dirty="0" err="1">
                    <a:solidFill>
                      <a:srgbClr val="FF0000"/>
                    </a:solidFill>
                    <a:cs typeface="Arial" panose="020B0604020202020204" pitchFamily="34" charset="0"/>
                  </a:rPr>
                  <a:t>tử</a:t>
                </a:r>
                <a:endParaRPr lang="en-US" sz="2800" dirty="0">
                  <a:solidFill>
                    <a:srgbClr val="FF0000"/>
                  </a:solidFill>
                  <a:cs typeface="Arial" panose="020B0604020202020204" pitchFamily="34" charset="0"/>
                </a:endParaRPr>
              </a:p>
            </p:txBody>
          </p:sp>
          <p:sp>
            <p:nvSpPr>
              <p:cNvPr id="35" name="TextBox 34">
                <a:extLst>
                  <a:ext uri="{FF2B5EF4-FFF2-40B4-BE49-F238E27FC236}">
                    <a16:creationId xmlns:a16="http://schemas.microsoft.com/office/drawing/2014/main" id="{2AEC1848-27F1-4DFD-B327-811B51D0B016}"/>
                  </a:ext>
                </a:extLst>
              </p:cNvPr>
              <p:cNvSpPr txBox="1"/>
              <p:nvPr/>
            </p:nvSpPr>
            <p:spPr>
              <a:xfrm>
                <a:off x="781568" y="2678685"/>
                <a:ext cx="1444352" cy="533935"/>
              </a:xfrm>
              <a:prstGeom prst="rect">
                <a:avLst/>
              </a:prstGeom>
              <a:noFill/>
            </p:spPr>
            <p:txBody>
              <a:bodyPr wrap="square" rtlCol="0">
                <a:spAutoFit/>
              </a:bodyPr>
              <a:lstStyle/>
              <a:p>
                <a:r>
                  <a:rPr lang="en-US" sz="2800" dirty="0" err="1">
                    <a:solidFill>
                      <a:srgbClr val="FF0000"/>
                    </a:solidFill>
                    <a:cs typeface="Arial" panose="020B0604020202020204" pitchFamily="34" charset="0"/>
                  </a:rPr>
                  <a:t>Phân</a:t>
                </a:r>
                <a:r>
                  <a:rPr lang="en-US" sz="2800" dirty="0">
                    <a:solidFill>
                      <a:srgbClr val="FF0000"/>
                    </a:solidFill>
                    <a:cs typeface="Arial" panose="020B0604020202020204" pitchFamily="34" charset="0"/>
                  </a:rPr>
                  <a:t> </a:t>
                </a:r>
                <a:r>
                  <a:rPr lang="en-US" sz="2800" dirty="0" err="1">
                    <a:solidFill>
                      <a:srgbClr val="FF0000"/>
                    </a:solidFill>
                    <a:cs typeface="Arial" panose="020B0604020202020204" pitchFamily="34" charset="0"/>
                  </a:rPr>
                  <a:t>tử</a:t>
                </a:r>
                <a:endParaRPr lang="en-US" sz="2800" dirty="0">
                  <a:solidFill>
                    <a:srgbClr val="FF0000"/>
                  </a:solidFill>
                  <a:cs typeface="Arial" panose="020B0604020202020204" pitchFamily="34" charset="0"/>
                </a:endParaRPr>
              </a:p>
            </p:txBody>
          </p:sp>
          <p:sp>
            <p:nvSpPr>
              <p:cNvPr id="36" name="TextBox 35">
                <a:extLst>
                  <a:ext uri="{FF2B5EF4-FFF2-40B4-BE49-F238E27FC236}">
                    <a16:creationId xmlns:a16="http://schemas.microsoft.com/office/drawing/2014/main" id="{F8A55CEE-1989-4D53-9603-8D5A204F0B37}"/>
                  </a:ext>
                </a:extLst>
              </p:cNvPr>
              <p:cNvSpPr txBox="1"/>
              <p:nvPr/>
            </p:nvSpPr>
            <p:spPr>
              <a:xfrm>
                <a:off x="3101890" y="2736415"/>
                <a:ext cx="1645834" cy="533935"/>
              </a:xfrm>
              <a:prstGeom prst="rect">
                <a:avLst/>
              </a:prstGeom>
              <a:noFill/>
            </p:spPr>
            <p:txBody>
              <a:bodyPr wrap="square" rtlCol="0">
                <a:spAutoFit/>
              </a:bodyPr>
              <a:lstStyle/>
              <a:p>
                <a:r>
                  <a:rPr lang="en-US" sz="2800" dirty="0" err="1">
                    <a:solidFill>
                      <a:srgbClr val="FF0000"/>
                    </a:solidFill>
                    <a:cs typeface="Arial" panose="020B0604020202020204" pitchFamily="34" charset="0"/>
                  </a:rPr>
                  <a:t>Bào</a:t>
                </a:r>
                <a:r>
                  <a:rPr lang="en-US" sz="2800" dirty="0">
                    <a:solidFill>
                      <a:srgbClr val="FF0000"/>
                    </a:solidFill>
                    <a:cs typeface="Arial" panose="020B0604020202020204" pitchFamily="34" charset="0"/>
                  </a:rPr>
                  <a:t> </a:t>
                </a:r>
                <a:r>
                  <a:rPr lang="en-US" sz="2800" dirty="0" err="1">
                    <a:solidFill>
                      <a:srgbClr val="FF0000"/>
                    </a:solidFill>
                    <a:cs typeface="Arial" panose="020B0604020202020204" pitchFamily="34" charset="0"/>
                  </a:rPr>
                  <a:t>quan</a:t>
                </a:r>
                <a:endParaRPr lang="en-US" sz="2800" dirty="0">
                  <a:solidFill>
                    <a:srgbClr val="FF0000"/>
                  </a:solidFill>
                  <a:cs typeface="Arial" panose="020B0604020202020204" pitchFamily="34" charset="0"/>
                </a:endParaRPr>
              </a:p>
            </p:txBody>
          </p:sp>
          <p:sp>
            <p:nvSpPr>
              <p:cNvPr id="37" name="TextBox 36">
                <a:extLst>
                  <a:ext uri="{FF2B5EF4-FFF2-40B4-BE49-F238E27FC236}">
                    <a16:creationId xmlns:a16="http://schemas.microsoft.com/office/drawing/2014/main" id="{BE86DA09-1962-4C65-B95F-E201EB66C3E9}"/>
                  </a:ext>
                </a:extLst>
              </p:cNvPr>
              <p:cNvSpPr txBox="1"/>
              <p:nvPr/>
            </p:nvSpPr>
            <p:spPr>
              <a:xfrm>
                <a:off x="6187894" y="2816607"/>
                <a:ext cx="1352439" cy="533935"/>
              </a:xfrm>
              <a:prstGeom prst="rect">
                <a:avLst/>
              </a:prstGeom>
              <a:noFill/>
            </p:spPr>
            <p:txBody>
              <a:bodyPr wrap="square" rtlCol="0">
                <a:spAutoFit/>
              </a:bodyPr>
              <a:lstStyle/>
              <a:p>
                <a:r>
                  <a:rPr lang="en-US" sz="2800" dirty="0" err="1">
                    <a:solidFill>
                      <a:srgbClr val="FF0000"/>
                    </a:solidFill>
                    <a:cs typeface="Arial" panose="020B0604020202020204" pitchFamily="34" charset="0"/>
                  </a:rPr>
                  <a:t>Tế</a:t>
                </a:r>
                <a:r>
                  <a:rPr lang="en-US" sz="2800" dirty="0">
                    <a:solidFill>
                      <a:srgbClr val="FF0000"/>
                    </a:solidFill>
                    <a:cs typeface="Arial" panose="020B0604020202020204" pitchFamily="34" charset="0"/>
                  </a:rPr>
                  <a:t> </a:t>
                </a:r>
                <a:r>
                  <a:rPr lang="en-US" sz="2800" dirty="0" err="1">
                    <a:solidFill>
                      <a:srgbClr val="FF0000"/>
                    </a:solidFill>
                    <a:cs typeface="Arial" panose="020B0604020202020204" pitchFamily="34" charset="0"/>
                  </a:rPr>
                  <a:t>bào</a:t>
                </a:r>
                <a:endParaRPr lang="en-US" sz="2800" dirty="0">
                  <a:solidFill>
                    <a:srgbClr val="FF0000"/>
                  </a:solidFill>
                  <a:cs typeface="Arial" panose="020B0604020202020204" pitchFamily="34" charset="0"/>
                </a:endParaRPr>
              </a:p>
            </p:txBody>
          </p:sp>
          <p:sp>
            <p:nvSpPr>
              <p:cNvPr id="38" name="TextBox 37">
                <a:extLst>
                  <a:ext uri="{FF2B5EF4-FFF2-40B4-BE49-F238E27FC236}">
                    <a16:creationId xmlns:a16="http://schemas.microsoft.com/office/drawing/2014/main" id="{5E177A8D-8168-4244-9B9A-F94D160A036B}"/>
                  </a:ext>
                </a:extLst>
              </p:cNvPr>
              <p:cNvSpPr txBox="1"/>
              <p:nvPr/>
            </p:nvSpPr>
            <p:spPr>
              <a:xfrm>
                <a:off x="8242236" y="2539234"/>
                <a:ext cx="1352439" cy="533935"/>
              </a:xfrm>
              <a:prstGeom prst="rect">
                <a:avLst/>
              </a:prstGeom>
              <a:noFill/>
            </p:spPr>
            <p:txBody>
              <a:bodyPr wrap="square" rtlCol="0">
                <a:spAutoFit/>
              </a:bodyPr>
              <a:lstStyle/>
              <a:p>
                <a:r>
                  <a:rPr lang="en-US" sz="2800" dirty="0" err="1">
                    <a:solidFill>
                      <a:srgbClr val="FF0000"/>
                    </a:solidFill>
                    <a:cs typeface="Arial" panose="020B0604020202020204" pitchFamily="34" charset="0"/>
                  </a:rPr>
                  <a:t>Mô</a:t>
                </a:r>
                <a:endParaRPr lang="en-US" sz="2800" dirty="0">
                  <a:solidFill>
                    <a:srgbClr val="FF0000"/>
                  </a:solidFill>
                  <a:cs typeface="Arial" panose="020B0604020202020204" pitchFamily="34" charset="0"/>
                </a:endParaRPr>
              </a:p>
            </p:txBody>
          </p:sp>
          <p:sp>
            <p:nvSpPr>
              <p:cNvPr id="39" name="TextBox 38">
                <a:extLst>
                  <a:ext uri="{FF2B5EF4-FFF2-40B4-BE49-F238E27FC236}">
                    <a16:creationId xmlns:a16="http://schemas.microsoft.com/office/drawing/2014/main" id="{6C00940B-E450-4759-A6F0-81B831EAE0FF}"/>
                  </a:ext>
                </a:extLst>
              </p:cNvPr>
              <p:cNvSpPr txBox="1"/>
              <p:nvPr/>
            </p:nvSpPr>
            <p:spPr>
              <a:xfrm>
                <a:off x="7713450" y="3465410"/>
                <a:ext cx="1352439" cy="973647"/>
              </a:xfrm>
              <a:prstGeom prst="rect">
                <a:avLst/>
              </a:prstGeom>
              <a:noFill/>
            </p:spPr>
            <p:txBody>
              <a:bodyPr wrap="square" rtlCol="0">
                <a:spAutoFit/>
              </a:bodyPr>
              <a:lstStyle/>
              <a:p>
                <a:pPr algn="ctr"/>
                <a:r>
                  <a:rPr lang="en-US" sz="2800" dirty="0" err="1">
                    <a:solidFill>
                      <a:srgbClr val="FF0000"/>
                    </a:solidFill>
                    <a:cs typeface="Arial" panose="020B0604020202020204" pitchFamily="34" charset="0"/>
                  </a:rPr>
                  <a:t>Cơ</a:t>
                </a:r>
                <a:r>
                  <a:rPr lang="en-US" sz="2800" dirty="0">
                    <a:solidFill>
                      <a:srgbClr val="FF0000"/>
                    </a:solidFill>
                    <a:cs typeface="Arial" panose="020B0604020202020204" pitchFamily="34" charset="0"/>
                  </a:rPr>
                  <a:t> </a:t>
                </a:r>
                <a:r>
                  <a:rPr lang="en-US" sz="2800" dirty="0" err="1">
                    <a:solidFill>
                      <a:srgbClr val="FF0000"/>
                    </a:solidFill>
                    <a:cs typeface="Arial" panose="020B0604020202020204" pitchFamily="34" charset="0"/>
                  </a:rPr>
                  <a:t>quan</a:t>
                </a:r>
                <a:endParaRPr lang="en-US" sz="2800" dirty="0">
                  <a:solidFill>
                    <a:srgbClr val="FF0000"/>
                  </a:solidFill>
                  <a:cs typeface="Arial" panose="020B0604020202020204" pitchFamily="34" charset="0"/>
                </a:endParaRPr>
              </a:p>
            </p:txBody>
          </p:sp>
          <p:sp>
            <p:nvSpPr>
              <p:cNvPr id="40" name="TextBox 39">
                <a:extLst>
                  <a:ext uri="{FF2B5EF4-FFF2-40B4-BE49-F238E27FC236}">
                    <a16:creationId xmlns:a16="http://schemas.microsoft.com/office/drawing/2014/main" id="{8D239B0A-0FBD-41E4-96CD-52EDADD531CC}"/>
                  </a:ext>
                </a:extLst>
              </p:cNvPr>
              <p:cNvSpPr txBox="1"/>
              <p:nvPr/>
            </p:nvSpPr>
            <p:spPr>
              <a:xfrm>
                <a:off x="9158651" y="6468900"/>
                <a:ext cx="1352439" cy="533935"/>
              </a:xfrm>
              <a:prstGeom prst="rect">
                <a:avLst/>
              </a:prstGeom>
              <a:noFill/>
            </p:spPr>
            <p:txBody>
              <a:bodyPr wrap="square" rtlCol="0">
                <a:spAutoFit/>
              </a:bodyPr>
              <a:lstStyle/>
              <a:p>
                <a:r>
                  <a:rPr lang="en-US" sz="2800" dirty="0" err="1">
                    <a:solidFill>
                      <a:srgbClr val="FF0000"/>
                    </a:solidFill>
                    <a:cs typeface="Arial" panose="020B0604020202020204" pitchFamily="34" charset="0"/>
                  </a:rPr>
                  <a:t>Cơ</a:t>
                </a:r>
                <a:r>
                  <a:rPr lang="en-US" sz="2800" dirty="0">
                    <a:solidFill>
                      <a:srgbClr val="FF0000"/>
                    </a:solidFill>
                    <a:cs typeface="Arial" panose="020B0604020202020204" pitchFamily="34" charset="0"/>
                  </a:rPr>
                  <a:t> </a:t>
                </a:r>
                <a:r>
                  <a:rPr lang="en-US" sz="2800" dirty="0" err="1">
                    <a:solidFill>
                      <a:srgbClr val="FF0000"/>
                    </a:solidFill>
                    <a:cs typeface="Arial" panose="020B0604020202020204" pitchFamily="34" charset="0"/>
                  </a:rPr>
                  <a:t>thể</a:t>
                </a:r>
                <a:endParaRPr lang="en-US" sz="2800" dirty="0">
                  <a:solidFill>
                    <a:srgbClr val="FF0000"/>
                  </a:solidFill>
                  <a:cs typeface="Arial" panose="020B0604020202020204" pitchFamily="34" charset="0"/>
                </a:endParaRPr>
              </a:p>
            </p:txBody>
          </p:sp>
          <p:sp>
            <p:nvSpPr>
              <p:cNvPr id="41" name="TextBox 40">
                <a:extLst>
                  <a:ext uri="{FF2B5EF4-FFF2-40B4-BE49-F238E27FC236}">
                    <a16:creationId xmlns:a16="http://schemas.microsoft.com/office/drawing/2014/main" id="{2DE98D19-492A-42F8-8CA8-E48C14417888}"/>
                  </a:ext>
                </a:extLst>
              </p:cNvPr>
              <p:cNvSpPr txBox="1"/>
              <p:nvPr/>
            </p:nvSpPr>
            <p:spPr>
              <a:xfrm>
                <a:off x="5748893" y="6432780"/>
                <a:ext cx="1712916" cy="533935"/>
              </a:xfrm>
              <a:prstGeom prst="rect">
                <a:avLst/>
              </a:prstGeom>
              <a:noFill/>
            </p:spPr>
            <p:txBody>
              <a:bodyPr wrap="square" rtlCol="0">
                <a:spAutoFit/>
              </a:bodyPr>
              <a:lstStyle/>
              <a:p>
                <a:r>
                  <a:rPr lang="en-US" sz="2800" dirty="0" err="1">
                    <a:solidFill>
                      <a:srgbClr val="FF0000"/>
                    </a:solidFill>
                    <a:cs typeface="Arial" panose="020B0604020202020204" pitchFamily="34" charset="0"/>
                  </a:rPr>
                  <a:t>Quần</a:t>
                </a:r>
                <a:r>
                  <a:rPr lang="en-US" sz="2800" dirty="0">
                    <a:solidFill>
                      <a:srgbClr val="FF0000"/>
                    </a:solidFill>
                    <a:cs typeface="Arial" panose="020B0604020202020204" pitchFamily="34" charset="0"/>
                  </a:rPr>
                  <a:t> </a:t>
                </a:r>
                <a:r>
                  <a:rPr lang="en-US" sz="2800" dirty="0" err="1">
                    <a:solidFill>
                      <a:srgbClr val="FF0000"/>
                    </a:solidFill>
                    <a:cs typeface="Arial" panose="020B0604020202020204" pitchFamily="34" charset="0"/>
                  </a:rPr>
                  <a:t>thể</a:t>
                </a:r>
                <a:endParaRPr lang="en-US" sz="2800" dirty="0">
                  <a:solidFill>
                    <a:srgbClr val="FF0000"/>
                  </a:solidFill>
                  <a:cs typeface="Arial" panose="020B0604020202020204" pitchFamily="34" charset="0"/>
                </a:endParaRPr>
              </a:p>
            </p:txBody>
          </p:sp>
          <p:sp>
            <p:nvSpPr>
              <p:cNvPr id="42" name="TextBox 41">
                <a:extLst>
                  <a:ext uri="{FF2B5EF4-FFF2-40B4-BE49-F238E27FC236}">
                    <a16:creationId xmlns:a16="http://schemas.microsoft.com/office/drawing/2014/main" id="{85FB7B41-B0C5-454B-AEB6-ECD136B16435}"/>
                  </a:ext>
                </a:extLst>
              </p:cNvPr>
              <p:cNvSpPr txBox="1"/>
              <p:nvPr/>
            </p:nvSpPr>
            <p:spPr>
              <a:xfrm>
                <a:off x="2435373" y="6405606"/>
                <a:ext cx="1671452" cy="533935"/>
              </a:xfrm>
              <a:prstGeom prst="rect">
                <a:avLst/>
              </a:prstGeom>
              <a:noFill/>
            </p:spPr>
            <p:txBody>
              <a:bodyPr wrap="square" rtlCol="0">
                <a:spAutoFit/>
              </a:bodyPr>
              <a:lstStyle/>
              <a:p>
                <a:r>
                  <a:rPr lang="en-US" sz="2800" dirty="0" err="1">
                    <a:solidFill>
                      <a:srgbClr val="FF0000"/>
                    </a:solidFill>
                    <a:cs typeface="Arial" panose="020B0604020202020204" pitchFamily="34" charset="0"/>
                  </a:rPr>
                  <a:t>Quần</a:t>
                </a:r>
                <a:r>
                  <a:rPr lang="en-US" sz="2800" dirty="0">
                    <a:solidFill>
                      <a:srgbClr val="FF0000"/>
                    </a:solidFill>
                    <a:cs typeface="Arial" panose="020B0604020202020204" pitchFamily="34" charset="0"/>
                  </a:rPr>
                  <a:t> </a:t>
                </a:r>
                <a:r>
                  <a:rPr lang="en-US" sz="2800" dirty="0" err="1">
                    <a:solidFill>
                      <a:srgbClr val="FF0000"/>
                    </a:solidFill>
                    <a:cs typeface="Arial" panose="020B0604020202020204" pitchFamily="34" charset="0"/>
                  </a:rPr>
                  <a:t>xã</a:t>
                </a:r>
                <a:endParaRPr lang="en-US" sz="2800" dirty="0">
                  <a:solidFill>
                    <a:srgbClr val="FF0000"/>
                  </a:solidFill>
                  <a:cs typeface="Arial" panose="020B0604020202020204" pitchFamily="34" charset="0"/>
                </a:endParaRPr>
              </a:p>
            </p:txBody>
          </p:sp>
          <p:sp>
            <p:nvSpPr>
              <p:cNvPr id="43" name="TextBox 42">
                <a:extLst>
                  <a:ext uri="{FF2B5EF4-FFF2-40B4-BE49-F238E27FC236}">
                    <a16:creationId xmlns:a16="http://schemas.microsoft.com/office/drawing/2014/main" id="{B7FE2EEC-1971-438C-9EAA-3FC394EF244E}"/>
                  </a:ext>
                </a:extLst>
              </p:cNvPr>
              <p:cNvSpPr txBox="1"/>
              <p:nvPr/>
            </p:nvSpPr>
            <p:spPr>
              <a:xfrm>
                <a:off x="-930630" y="6307360"/>
                <a:ext cx="1849791" cy="533935"/>
              </a:xfrm>
              <a:prstGeom prst="rect">
                <a:avLst/>
              </a:prstGeom>
              <a:noFill/>
            </p:spPr>
            <p:txBody>
              <a:bodyPr wrap="square" rtlCol="0">
                <a:spAutoFit/>
              </a:bodyPr>
              <a:lstStyle/>
              <a:p>
                <a:r>
                  <a:rPr lang="en-US" sz="2800" dirty="0" err="1">
                    <a:solidFill>
                      <a:srgbClr val="FF0000"/>
                    </a:solidFill>
                    <a:cs typeface="Arial" panose="020B0604020202020204" pitchFamily="34" charset="0"/>
                  </a:rPr>
                  <a:t>Sinh</a:t>
                </a:r>
                <a:r>
                  <a:rPr lang="en-US" sz="2800" dirty="0">
                    <a:solidFill>
                      <a:srgbClr val="FF0000"/>
                    </a:solidFill>
                    <a:cs typeface="Arial" panose="020B0604020202020204" pitchFamily="34" charset="0"/>
                  </a:rPr>
                  <a:t> </a:t>
                </a:r>
                <a:r>
                  <a:rPr lang="en-US" sz="2800" dirty="0" err="1">
                    <a:solidFill>
                      <a:srgbClr val="FF0000"/>
                    </a:solidFill>
                    <a:cs typeface="Arial" panose="020B0604020202020204" pitchFamily="34" charset="0"/>
                  </a:rPr>
                  <a:t>quyển</a:t>
                </a:r>
                <a:endParaRPr lang="en-US" sz="2800" dirty="0">
                  <a:solidFill>
                    <a:srgbClr val="FF0000"/>
                  </a:solidFill>
                  <a:cs typeface="Arial" panose="020B0604020202020204" pitchFamily="34" charset="0"/>
                </a:endParaRPr>
              </a:p>
            </p:txBody>
          </p:sp>
        </p:grpSp>
        <p:sp>
          <p:nvSpPr>
            <p:cNvPr id="13" name="Right Arrow 17">
              <a:extLst>
                <a:ext uri="{FF2B5EF4-FFF2-40B4-BE49-F238E27FC236}">
                  <a16:creationId xmlns:a16="http://schemas.microsoft.com/office/drawing/2014/main" id="{5326749E-5A4F-463A-A380-10BE375F1B22}"/>
                </a:ext>
              </a:extLst>
            </p:cNvPr>
            <p:cNvSpPr/>
            <p:nvPr/>
          </p:nvSpPr>
          <p:spPr>
            <a:xfrm>
              <a:off x="3835811" y="2356238"/>
              <a:ext cx="261395" cy="10445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29">
              <a:extLst>
                <a:ext uri="{FF2B5EF4-FFF2-40B4-BE49-F238E27FC236}">
                  <a16:creationId xmlns:a16="http://schemas.microsoft.com/office/drawing/2014/main" id="{10CB7502-E2F0-487B-9922-5C24171F9586}"/>
                </a:ext>
              </a:extLst>
            </p:cNvPr>
            <p:cNvSpPr/>
            <p:nvPr/>
          </p:nvSpPr>
          <p:spPr>
            <a:xfrm>
              <a:off x="6238816" y="2317880"/>
              <a:ext cx="261395" cy="10445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30">
              <a:extLst>
                <a:ext uri="{FF2B5EF4-FFF2-40B4-BE49-F238E27FC236}">
                  <a16:creationId xmlns:a16="http://schemas.microsoft.com/office/drawing/2014/main" id="{CED5D435-1056-4A63-98EE-056842E3D9D5}"/>
                </a:ext>
              </a:extLst>
            </p:cNvPr>
            <p:cNvSpPr/>
            <p:nvPr/>
          </p:nvSpPr>
          <p:spPr>
            <a:xfrm>
              <a:off x="9162669" y="2332507"/>
              <a:ext cx="261395" cy="10445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28">
              <a:extLst>
                <a:ext uri="{FF2B5EF4-FFF2-40B4-BE49-F238E27FC236}">
                  <a16:creationId xmlns:a16="http://schemas.microsoft.com/office/drawing/2014/main" id="{EEB24DF0-72E2-45B9-8BCD-061949D4C078}"/>
                </a:ext>
              </a:extLst>
            </p:cNvPr>
            <p:cNvSpPr/>
            <p:nvPr/>
          </p:nvSpPr>
          <p:spPr>
            <a:xfrm>
              <a:off x="10832478" y="2804247"/>
              <a:ext cx="110899" cy="287271"/>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32">
              <a:extLst>
                <a:ext uri="{FF2B5EF4-FFF2-40B4-BE49-F238E27FC236}">
                  <a16:creationId xmlns:a16="http://schemas.microsoft.com/office/drawing/2014/main" id="{CB34F785-BD50-4C14-A0ED-FBF7B469FCD5}"/>
                </a:ext>
              </a:extLst>
            </p:cNvPr>
            <p:cNvSpPr/>
            <p:nvPr/>
          </p:nvSpPr>
          <p:spPr>
            <a:xfrm>
              <a:off x="10902816" y="4689102"/>
              <a:ext cx="110899" cy="287271"/>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31">
              <a:extLst>
                <a:ext uri="{FF2B5EF4-FFF2-40B4-BE49-F238E27FC236}">
                  <a16:creationId xmlns:a16="http://schemas.microsoft.com/office/drawing/2014/main" id="{509C01ED-0A5B-46A1-800C-288A87EE150C}"/>
                </a:ext>
              </a:extLst>
            </p:cNvPr>
            <p:cNvSpPr/>
            <p:nvPr/>
          </p:nvSpPr>
          <p:spPr>
            <a:xfrm>
              <a:off x="9421359" y="5698893"/>
              <a:ext cx="274869" cy="15462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34">
              <a:extLst>
                <a:ext uri="{FF2B5EF4-FFF2-40B4-BE49-F238E27FC236}">
                  <a16:creationId xmlns:a16="http://schemas.microsoft.com/office/drawing/2014/main" id="{22A14B58-8C5E-432F-8844-FE9952B7BA2F}"/>
                </a:ext>
              </a:extLst>
            </p:cNvPr>
            <p:cNvSpPr/>
            <p:nvPr/>
          </p:nvSpPr>
          <p:spPr>
            <a:xfrm>
              <a:off x="5930150" y="5643580"/>
              <a:ext cx="274869" cy="15462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6A67697-3B86-429B-84C2-C99780B71335}"/>
                </a:ext>
              </a:extLst>
            </p:cNvPr>
            <p:cNvSpPr txBox="1"/>
            <p:nvPr/>
          </p:nvSpPr>
          <p:spPr>
            <a:xfrm>
              <a:off x="666596" y="3082556"/>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(1)</a:t>
              </a:r>
            </a:p>
          </p:txBody>
        </p:sp>
        <p:sp>
          <p:nvSpPr>
            <p:cNvPr id="21" name="TextBox 20">
              <a:extLst>
                <a:ext uri="{FF2B5EF4-FFF2-40B4-BE49-F238E27FC236}">
                  <a16:creationId xmlns:a16="http://schemas.microsoft.com/office/drawing/2014/main" id="{9E8171D7-8CF7-4156-BA90-7AC90BF016A1}"/>
                </a:ext>
              </a:extLst>
            </p:cNvPr>
            <p:cNvSpPr txBox="1"/>
            <p:nvPr/>
          </p:nvSpPr>
          <p:spPr>
            <a:xfrm>
              <a:off x="2499635" y="3140384"/>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(2)</a:t>
              </a:r>
            </a:p>
          </p:txBody>
        </p:sp>
        <p:sp>
          <p:nvSpPr>
            <p:cNvPr id="22" name="TextBox 21">
              <a:extLst>
                <a:ext uri="{FF2B5EF4-FFF2-40B4-BE49-F238E27FC236}">
                  <a16:creationId xmlns:a16="http://schemas.microsoft.com/office/drawing/2014/main" id="{4AB30886-EC57-4CE2-9C86-65B1127C5874}"/>
                </a:ext>
              </a:extLst>
            </p:cNvPr>
            <p:cNvSpPr txBox="1"/>
            <p:nvPr/>
          </p:nvSpPr>
          <p:spPr>
            <a:xfrm>
              <a:off x="5105557" y="3170833"/>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(3)</a:t>
              </a:r>
            </a:p>
          </p:txBody>
        </p:sp>
        <p:sp>
          <p:nvSpPr>
            <p:cNvPr id="23" name="TextBox 22">
              <a:extLst>
                <a:ext uri="{FF2B5EF4-FFF2-40B4-BE49-F238E27FC236}">
                  <a16:creationId xmlns:a16="http://schemas.microsoft.com/office/drawing/2014/main" id="{D04C2575-D0D9-4642-A162-906967E72904}"/>
                </a:ext>
              </a:extLst>
            </p:cNvPr>
            <p:cNvSpPr txBox="1"/>
            <p:nvPr/>
          </p:nvSpPr>
          <p:spPr>
            <a:xfrm>
              <a:off x="7840480" y="3264378"/>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(4)</a:t>
              </a:r>
            </a:p>
          </p:txBody>
        </p:sp>
        <p:sp>
          <p:nvSpPr>
            <p:cNvPr id="24" name="TextBox 23">
              <a:extLst>
                <a:ext uri="{FF2B5EF4-FFF2-40B4-BE49-F238E27FC236}">
                  <a16:creationId xmlns:a16="http://schemas.microsoft.com/office/drawing/2014/main" id="{4B1E09E9-E265-4142-94A8-205CBF9FFD36}"/>
                </a:ext>
              </a:extLst>
            </p:cNvPr>
            <p:cNvSpPr txBox="1"/>
            <p:nvPr/>
          </p:nvSpPr>
          <p:spPr>
            <a:xfrm>
              <a:off x="9794162" y="2304071"/>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(5)</a:t>
              </a:r>
            </a:p>
          </p:txBody>
        </p:sp>
        <p:sp>
          <p:nvSpPr>
            <p:cNvPr id="25" name="TextBox 24">
              <a:extLst>
                <a:ext uri="{FF2B5EF4-FFF2-40B4-BE49-F238E27FC236}">
                  <a16:creationId xmlns:a16="http://schemas.microsoft.com/office/drawing/2014/main" id="{3FC3268A-6C9B-49AC-9499-4107EB0A2935}"/>
                </a:ext>
              </a:extLst>
            </p:cNvPr>
            <p:cNvSpPr txBox="1"/>
            <p:nvPr/>
          </p:nvSpPr>
          <p:spPr>
            <a:xfrm>
              <a:off x="9783942" y="4444325"/>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(6)</a:t>
              </a:r>
            </a:p>
          </p:txBody>
        </p:sp>
        <p:sp>
          <p:nvSpPr>
            <p:cNvPr id="26" name="TextBox 25">
              <a:extLst>
                <a:ext uri="{FF2B5EF4-FFF2-40B4-BE49-F238E27FC236}">
                  <a16:creationId xmlns:a16="http://schemas.microsoft.com/office/drawing/2014/main" id="{090D3A3C-B31F-40C1-AC28-7D96BFCB2E15}"/>
                </a:ext>
              </a:extLst>
            </p:cNvPr>
            <p:cNvSpPr txBox="1"/>
            <p:nvPr/>
          </p:nvSpPr>
          <p:spPr>
            <a:xfrm>
              <a:off x="9819083" y="6182613"/>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(7)</a:t>
              </a:r>
            </a:p>
          </p:txBody>
        </p:sp>
        <p:sp>
          <p:nvSpPr>
            <p:cNvPr id="27" name="TextBox 26">
              <a:extLst>
                <a:ext uri="{FF2B5EF4-FFF2-40B4-BE49-F238E27FC236}">
                  <a16:creationId xmlns:a16="http://schemas.microsoft.com/office/drawing/2014/main" id="{CC8BC102-A1AB-4357-91C3-CFB6A66A275E}"/>
                </a:ext>
              </a:extLst>
            </p:cNvPr>
            <p:cNvSpPr txBox="1"/>
            <p:nvPr/>
          </p:nvSpPr>
          <p:spPr>
            <a:xfrm>
              <a:off x="5974690" y="6147076"/>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(8)</a:t>
              </a:r>
            </a:p>
          </p:txBody>
        </p:sp>
        <p:sp>
          <p:nvSpPr>
            <p:cNvPr id="28" name="TextBox 27">
              <a:extLst>
                <a:ext uri="{FF2B5EF4-FFF2-40B4-BE49-F238E27FC236}">
                  <a16:creationId xmlns:a16="http://schemas.microsoft.com/office/drawing/2014/main" id="{0CBFDD58-9041-4BF9-996E-D32C692C72F9}"/>
                </a:ext>
              </a:extLst>
            </p:cNvPr>
            <p:cNvSpPr txBox="1"/>
            <p:nvPr/>
          </p:nvSpPr>
          <p:spPr>
            <a:xfrm>
              <a:off x="2829693" y="6083250"/>
              <a:ext cx="555455"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(9)</a:t>
              </a:r>
            </a:p>
          </p:txBody>
        </p:sp>
        <p:sp>
          <p:nvSpPr>
            <p:cNvPr id="29" name="TextBox 28">
              <a:extLst>
                <a:ext uri="{FF2B5EF4-FFF2-40B4-BE49-F238E27FC236}">
                  <a16:creationId xmlns:a16="http://schemas.microsoft.com/office/drawing/2014/main" id="{AACAE650-7410-484A-A0B5-29D5ABED3DA7}"/>
                </a:ext>
              </a:extLst>
            </p:cNvPr>
            <p:cNvSpPr txBox="1"/>
            <p:nvPr/>
          </p:nvSpPr>
          <p:spPr>
            <a:xfrm>
              <a:off x="-30068" y="6023780"/>
              <a:ext cx="766270" cy="369332"/>
            </a:xfrm>
            <a:prstGeom prst="rect">
              <a:avLst/>
            </a:prstGeom>
            <a:noFill/>
          </p:spPr>
          <p:txBody>
            <a:bodyPr wrap="square" rtlCol="0">
              <a:spAutoFit/>
            </a:bodyPr>
            <a:lstStyle/>
            <a:p>
              <a:r>
                <a:rPr lang="en-US" dirty="0">
                  <a:solidFill>
                    <a:srgbClr val="002060"/>
                  </a:solidFill>
                  <a:latin typeface="Arial" panose="020B0604020202020204" pitchFamily="34" charset="0"/>
                  <a:cs typeface="Arial" panose="020B0604020202020204" pitchFamily="34" charset="0"/>
                </a:rPr>
                <a:t>(10)</a:t>
              </a:r>
            </a:p>
          </p:txBody>
        </p:sp>
        <p:pic>
          <p:nvPicPr>
            <p:cNvPr id="30" name="Picture 29">
              <a:extLst>
                <a:ext uri="{FF2B5EF4-FFF2-40B4-BE49-F238E27FC236}">
                  <a16:creationId xmlns:a16="http://schemas.microsoft.com/office/drawing/2014/main" id="{FE4FA82F-0BB6-474A-862B-33FFC62E142A}"/>
                </a:ext>
              </a:extLst>
            </p:cNvPr>
            <p:cNvPicPr>
              <a:picLocks noChangeAspect="1"/>
            </p:cNvPicPr>
            <p:nvPr/>
          </p:nvPicPr>
          <p:blipFill>
            <a:blip r:embed="rId11"/>
            <a:stretch>
              <a:fillRect/>
            </a:stretch>
          </p:blipFill>
          <p:spPr>
            <a:xfrm>
              <a:off x="6464099" y="4928903"/>
              <a:ext cx="2391982" cy="1591755"/>
            </a:xfrm>
            <a:prstGeom prst="rect">
              <a:avLst/>
            </a:prstGeom>
          </p:spPr>
        </p:pic>
        <p:pic>
          <p:nvPicPr>
            <p:cNvPr id="31" name="Picture 2" descr="Clip: Trâu rừng hùa nhau đuổi đánh sư tử">
              <a:extLst>
                <a:ext uri="{FF2B5EF4-FFF2-40B4-BE49-F238E27FC236}">
                  <a16:creationId xmlns:a16="http://schemas.microsoft.com/office/drawing/2014/main" id="{72289352-4795-4915-801B-9F472CE133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87904" y="4896010"/>
              <a:ext cx="2347891" cy="1556755"/>
            </a:xfrm>
            <a:prstGeom prst="rect">
              <a:avLst/>
            </a:prstGeom>
            <a:noFill/>
            <a:extLst>
              <a:ext uri="{909E8E84-426E-40DD-AFC4-6F175D3DCCD1}">
                <a14:hiddenFill xmlns:a14="http://schemas.microsoft.com/office/drawing/2010/main">
                  <a:solidFill>
                    <a:srgbClr val="FFFFFF"/>
                  </a:solidFill>
                </a14:hiddenFill>
              </a:ext>
            </a:extLst>
          </p:spPr>
        </p:pic>
        <p:sp>
          <p:nvSpPr>
            <p:cNvPr id="32" name="Left Arrow 34">
              <a:extLst>
                <a:ext uri="{FF2B5EF4-FFF2-40B4-BE49-F238E27FC236}">
                  <a16:creationId xmlns:a16="http://schemas.microsoft.com/office/drawing/2014/main" id="{6D499F56-804C-479D-90E8-A055965C89F4}"/>
                </a:ext>
              </a:extLst>
            </p:cNvPr>
            <p:cNvSpPr/>
            <p:nvPr/>
          </p:nvSpPr>
          <p:spPr>
            <a:xfrm>
              <a:off x="2487547" y="5565875"/>
              <a:ext cx="274869" cy="154628"/>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0">
              <a:extLst>
                <a:ext uri="{FF2B5EF4-FFF2-40B4-BE49-F238E27FC236}">
                  <a16:creationId xmlns:a16="http://schemas.microsoft.com/office/drawing/2014/main" id="{58FD38C2-5011-43BD-A6ED-882E3A1D35AD}"/>
                </a:ext>
              </a:extLst>
            </p:cNvPr>
            <p:cNvSpPr/>
            <p:nvPr/>
          </p:nvSpPr>
          <p:spPr>
            <a:xfrm>
              <a:off x="1719576" y="2295981"/>
              <a:ext cx="261395" cy="104453"/>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a:extLst>
              <a:ext uri="{FF2B5EF4-FFF2-40B4-BE49-F238E27FC236}">
                <a16:creationId xmlns:a16="http://schemas.microsoft.com/office/drawing/2014/main" id="{50A427BB-4C1C-40E6-888B-C5764BE4F533}"/>
              </a:ext>
            </a:extLst>
          </p:cNvPr>
          <p:cNvSpPr/>
          <p:nvPr/>
        </p:nvSpPr>
        <p:spPr>
          <a:xfrm>
            <a:off x="102870" y="5387365"/>
            <a:ext cx="12089130" cy="1569660"/>
          </a:xfrm>
          <a:prstGeom prst="rect">
            <a:avLst/>
          </a:prstGeom>
          <a:solidFill>
            <a:schemeClr val="accent5">
              <a:lumMod val="20000"/>
              <a:lumOff val="80000"/>
            </a:schemeClr>
          </a:solidFill>
          <a:ln w="28575">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lvl="0">
              <a:defRPr/>
            </a:pPr>
            <a:r>
              <a:rPr lang="en-US" sz="3200" b="1" dirty="0" err="1">
                <a:ea typeface="Calibri" panose="020F0502020204030204" pitchFamily="34" charset="0"/>
                <a:cs typeface="Times New Roman" panose="02020603050405020304" pitchFamily="18" charset="0"/>
              </a:rPr>
              <a:t>Các</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cấp</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độ</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tổ</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chức</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của</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thế</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giới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sống</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từ</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thấp</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đến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cao</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gồm</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Phân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tử</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bào</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quan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tế</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bào</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mô</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cơ</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quan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hệ</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cơ</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quan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cơ</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thể</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quần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thể</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quần</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xã</a:t>
            </a:r>
            <a:r>
              <a:rPr lang="en-US" sz="3200" b="1" dirty="0">
                <a:ea typeface="Calibri" panose="020F0502020204030204" pitchFamily="34" charset="0"/>
                <a:cs typeface="Times New Roman" panose="02020603050405020304" pitchFamily="18" charset="0"/>
              </a:rPr>
              <a:t> - </a:t>
            </a:r>
            <a:r>
              <a:rPr lang="en-US" sz="3200" b="1" dirty="0" err="1">
                <a:ea typeface="Calibri" panose="020F0502020204030204" pitchFamily="34" charset="0"/>
                <a:cs typeface="Times New Roman" panose="02020603050405020304" pitchFamily="18" charset="0"/>
              </a:rPr>
              <a:t>hệ</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sinh</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thái</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sinh</a:t>
            </a:r>
            <a:r>
              <a:rPr lang="en-US" sz="3200" b="1" dirty="0">
                <a:ea typeface="Calibri" panose="020F0502020204030204" pitchFamily="34" charset="0"/>
                <a:cs typeface="Times New Roman" panose="02020603050405020304" pitchFamily="18" charset="0"/>
              </a:rPr>
              <a:t> </a:t>
            </a:r>
            <a:r>
              <a:rPr lang="en-US" sz="3200" b="1" dirty="0" err="1">
                <a:ea typeface="Calibri" panose="020F0502020204030204" pitchFamily="34" charset="0"/>
                <a:cs typeface="Times New Roman" panose="02020603050405020304" pitchFamily="18" charset="0"/>
              </a:rPr>
              <a:t>quyển</a:t>
            </a:r>
            <a:r>
              <a:rPr lang="en-US" sz="3200" b="1" dirty="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66846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2C04C5-6082-4989-8E2A-8F62CB9BDD0C}"/>
              </a:ext>
            </a:extLst>
          </p:cNvPr>
          <p:cNvPicPr>
            <a:picLocks noChangeAspect="1"/>
          </p:cNvPicPr>
          <p:nvPr/>
        </p:nvPicPr>
        <p:blipFill>
          <a:blip r:embed="rId3"/>
          <a:stretch>
            <a:fillRect/>
          </a:stretch>
        </p:blipFill>
        <p:spPr>
          <a:xfrm>
            <a:off x="301923" y="1639019"/>
            <a:ext cx="6913505" cy="5215883"/>
          </a:xfrm>
          <a:prstGeom prst="rect">
            <a:avLst/>
          </a:prstGeom>
        </p:spPr>
      </p:pic>
      <p:pic>
        <p:nvPicPr>
          <p:cNvPr id="5" name="Picture 4">
            <a:extLst>
              <a:ext uri="{FF2B5EF4-FFF2-40B4-BE49-F238E27FC236}">
                <a16:creationId xmlns:a16="http://schemas.microsoft.com/office/drawing/2014/main" id="{C5C419F4-1134-4FA5-8EA2-EA201762B381}"/>
              </a:ext>
            </a:extLst>
          </p:cNvPr>
          <p:cNvPicPr>
            <a:picLocks noChangeAspect="1"/>
          </p:cNvPicPr>
          <p:nvPr/>
        </p:nvPicPr>
        <p:blipFill>
          <a:blip r:embed="rId4"/>
          <a:stretch>
            <a:fillRect/>
          </a:stretch>
        </p:blipFill>
        <p:spPr>
          <a:xfrm>
            <a:off x="1525237" y="1000674"/>
            <a:ext cx="491706" cy="491706"/>
          </a:xfrm>
          <a:prstGeom prst="rect">
            <a:avLst/>
          </a:prstGeom>
        </p:spPr>
      </p:pic>
      <p:sp>
        <p:nvSpPr>
          <p:cNvPr id="6" name="TextBox 5">
            <a:extLst>
              <a:ext uri="{FF2B5EF4-FFF2-40B4-BE49-F238E27FC236}">
                <a16:creationId xmlns:a16="http://schemas.microsoft.com/office/drawing/2014/main" id="{7FEEB276-453E-468F-982E-CD70FD80DDCA}"/>
              </a:ext>
            </a:extLst>
          </p:cNvPr>
          <p:cNvSpPr txBox="1"/>
          <p:nvPr/>
        </p:nvSpPr>
        <p:spPr>
          <a:xfrm>
            <a:off x="1919274" y="788453"/>
            <a:ext cx="11952735" cy="754694"/>
          </a:xfrm>
          <a:prstGeom prst="rect">
            <a:avLst/>
          </a:prstGeom>
          <a:noFill/>
        </p:spPr>
        <p:txBody>
          <a:bodyPr wrap="square" rtlCol="0">
            <a:spAutoFit/>
          </a:bodyPr>
          <a:lstStyle/>
          <a:p>
            <a:pPr>
              <a:lnSpc>
                <a:spcPct val="150000"/>
              </a:lnSpc>
            </a:pPr>
            <a:r>
              <a:rPr lang="en-US" sz="3200" dirty="0" err="1">
                <a:solidFill>
                  <a:srgbClr val="281DFB"/>
                </a:solidFill>
                <a:cs typeface="Arial" panose="020B0604020202020204" pitchFamily="34" charset="0"/>
              </a:rPr>
              <a:t>Em</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hãy</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kể</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tên</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các</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cấp</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độ</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tổ</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chức</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cơ</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bản</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của</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thế</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giới</a:t>
            </a:r>
            <a:r>
              <a:rPr lang="en-US" sz="3200" dirty="0">
                <a:solidFill>
                  <a:srgbClr val="281DFB"/>
                </a:solidFill>
                <a:cs typeface="Arial" panose="020B0604020202020204" pitchFamily="34" charset="0"/>
              </a:rPr>
              <a:t> </a:t>
            </a:r>
            <a:r>
              <a:rPr lang="en-US" sz="3200" dirty="0" err="1">
                <a:solidFill>
                  <a:srgbClr val="281DFB"/>
                </a:solidFill>
                <a:cs typeface="Arial" panose="020B0604020202020204" pitchFamily="34" charset="0"/>
              </a:rPr>
              <a:t>sống</a:t>
            </a:r>
            <a:r>
              <a:rPr lang="en-US" sz="3200" dirty="0">
                <a:solidFill>
                  <a:srgbClr val="281DFB"/>
                </a:solidFill>
                <a:cs typeface="Arial" panose="020B0604020202020204" pitchFamily="34" charset="0"/>
              </a:rPr>
              <a:t> ?</a:t>
            </a:r>
          </a:p>
        </p:txBody>
      </p:sp>
      <p:sp>
        <p:nvSpPr>
          <p:cNvPr id="7" name="Oval 6">
            <a:extLst>
              <a:ext uri="{FF2B5EF4-FFF2-40B4-BE49-F238E27FC236}">
                <a16:creationId xmlns:a16="http://schemas.microsoft.com/office/drawing/2014/main" id="{B108BB80-1E2C-4E54-961A-6EA9C4C05BFA}"/>
              </a:ext>
            </a:extLst>
          </p:cNvPr>
          <p:cNvSpPr/>
          <p:nvPr/>
        </p:nvSpPr>
        <p:spPr>
          <a:xfrm>
            <a:off x="370257" y="156374"/>
            <a:ext cx="1058852" cy="1058852"/>
          </a:xfrm>
          <a:prstGeom prst="ellipse">
            <a:avLst/>
          </a:prstGeom>
          <a:blipFill rotWithShape="0">
            <a:blip r:embed="rId3"/>
            <a:srcRect/>
            <a:stretch>
              <a:fillRect l="-16000" r="-16000"/>
            </a:stretch>
          </a:blipFill>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dk1">
              <a:hueOff val="0"/>
              <a:satOff val="0"/>
              <a:lumOff val="0"/>
              <a:alphaOff val="0"/>
            </a:schemeClr>
          </a:lnRef>
          <a:fillRef idx="1">
            <a:scrgbClr r="0" g="0" b="0"/>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8" name="Group 17">
            <a:extLst>
              <a:ext uri="{FF2B5EF4-FFF2-40B4-BE49-F238E27FC236}">
                <a16:creationId xmlns:a16="http://schemas.microsoft.com/office/drawing/2014/main" id="{C79B239B-C0E1-47AD-A6B5-973E28F17E9F}"/>
              </a:ext>
            </a:extLst>
          </p:cNvPr>
          <p:cNvGrpSpPr/>
          <p:nvPr/>
        </p:nvGrpSpPr>
        <p:grpSpPr>
          <a:xfrm>
            <a:off x="8610600" y="1604416"/>
            <a:ext cx="2062647" cy="4611969"/>
            <a:chOff x="8608228" y="2109506"/>
            <a:chExt cx="2062647" cy="4147057"/>
          </a:xfrm>
        </p:grpSpPr>
        <p:sp>
          <p:nvSpPr>
            <p:cNvPr id="9" name="Rectangle: Rounded Corners 8">
              <a:extLst>
                <a:ext uri="{FF2B5EF4-FFF2-40B4-BE49-F238E27FC236}">
                  <a16:creationId xmlns:a16="http://schemas.microsoft.com/office/drawing/2014/main" id="{FA75CA33-7374-4568-AC46-C710A7BE8C2F}"/>
                </a:ext>
              </a:extLst>
            </p:cNvPr>
            <p:cNvSpPr/>
            <p:nvPr/>
          </p:nvSpPr>
          <p:spPr>
            <a:xfrm>
              <a:off x="8608232" y="2109506"/>
              <a:ext cx="2062641" cy="373719"/>
            </a:xfrm>
            <a:prstGeom prst="roundRect">
              <a:avLst/>
            </a:prstGeom>
            <a:ln>
              <a:solidFill>
                <a:schemeClr val="bg1">
                  <a:lumMod val="85000"/>
                </a:schemeClr>
              </a:solidFill>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281DFB"/>
                  </a:solidFill>
                </a:rPr>
                <a:t>Tế</a:t>
              </a:r>
              <a:r>
                <a:rPr lang="en-US" sz="2800" b="1" dirty="0">
                  <a:solidFill>
                    <a:srgbClr val="281DFB"/>
                  </a:solidFill>
                </a:rPr>
                <a:t> </a:t>
              </a:r>
              <a:r>
                <a:rPr lang="en-US" sz="2800" b="1" dirty="0" err="1">
                  <a:solidFill>
                    <a:srgbClr val="281DFB"/>
                  </a:solidFill>
                </a:rPr>
                <a:t>bào</a:t>
              </a:r>
              <a:endParaRPr lang="en-US" sz="2800" b="1" dirty="0">
                <a:solidFill>
                  <a:srgbClr val="281DFB"/>
                </a:solidFill>
              </a:endParaRPr>
            </a:p>
          </p:txBody>
        </p:sp>
        <p:sp>
          <p:nvSpPr>
            <p:cNvPr id="10" name="Rectangle: Rounded Corners 9">
              <a:extLst>
                <a:ext uri="{FF2B5EF4-FFF2-40B4-BE49-F238E27FC236}">
                  <a16:creationId xmlns:a16="http://schemas.microsoft.com/office/drawing/2014/main" id="{CD763E0D-104F-4584-9267-EE9E83E5D198}"/>
                </a:ext>
              </a:extLst>
            </p:cNvPr>
            <p:cNvSpPr/>
            <p:nvPr/>
          </p:nvSpPr>
          <p:spPr>
            <a:xfrm>
              <a:off x="8608233" y="3041159"/>
              <a:ext cx="2062642" cy="373719"/>
            </a:xfrm>
            <a:prstGeom prst="roundRect">
              <a:avLst/>
            </a:prstGeom>
            <a:ln>
              <a:solidFill>
                <a:schemeClr val="bg1">
                  <a:lumMod val="85000"/>
                </a:schemeClr>
              </a:solidFill>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281DFB"/>
                  </a:solidFill>
                </a:rPr>
                <a:t>Cơ</a:t>
              </a:r>
              <a:r>
                <a:rPr lang="en-US" sz="2800" b="1" dirty="0">
                  <a:solidFill>
                    <a:srgbClr val="281DFB"/>
                  </a:solidFill>
                </a:rPr>
                <a:t> </a:t>
              </a:r>
              <a:r>
                <a:rPr lang="en-US" sz="2800" b="1" dirty="0" err="1">
                  <a:solidFill>
                    <a:srgbClr val="281DFB"/>
                  </a:solidFill>
                </a:rPr>
                <a:t>thể</a:t>
              </a:r>
              <a:endParaRPr lang="en-US" sz="2800" b="1" dirty="0">
                <a:solidFill>
                  <a:srgbClr val="281DFB"/>
                </a:solidFill>
              </a:endParaRPr>
            </a:p>
          </p:txBody>
        </p:sp>
        <p:sp>
          <p:nvSpPr>
            <p:cNvPr id="11" name="Rectangle: Rounded Corners 10">
              <a:extLst>
                <a:ext uri="{FF2B5EF4-FFF2-40B4-BE49-F238E27FC236}">
                  <a16:creationId xmlns:a16="http://schemas.microsoft.com/office/drawing/2014/main" id="{8D393F18-3C0F-46CB-9C85-52A908DE46E3}"/>
                </a:ext>
              </a:extLst>
            </p:cNvPr>
            <p:cNvSpPr/>
            <p:nvPr/>
          </p:nvSpPr>
          <p:spPr>
            <a:xfrm>
              <a:off x="8608232" y="3981615"/>
              <a:ext cx="2062643" cy="373719"/>
            </a:xfrm>
            <a:prstGeom prst="roundRect">
              <a:avLst/>
            </a:prstGeom>
            <a:ln>
              <a:solidFill>
                <a:schemeClr val="bg1">
                  <a:lumMod val="85000"/>
                </a:schemeClr>
              </a:solidFill>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281DFB"/>
                  </a:solidFill>
                </a:rPr>
                <a:t>Quần</a:t>
              </a:r>
              <a:r>
                <a:rPr lang="en-US" sz="2800" b="1" dirty="0">
                  <a:solidFill>
                    <a:srgbClr val="281DFB"/>
                  </a:solidFill>
                </a:rPr>
                <a:t> </a:t>
              </a:r>
              <a:r>
                <a:rPr lang="en-US" sz="2800" b="1" dirty="0" err="1">
                  <a:solidFill>
                    <a:srgbClr val="281DFB"/>
                  </a:solidFill>
                </a:rPr>
                <a:t>thể</a:t>
              </a:r>
              <a:endParaRPr lang="en-US" sz="2800" b="1" dirty="0">
                <a:solidFill>
                  <a:srgbClr val="281DFB"/>
                </a:solidFill>
              </a:endParaRPr>
            </a:p>
          </p:txBody>
        </p:sp>
        <p:sp>
          <p:nvSpPr>
            <p:cNvPr id="12" name="Rectangle: Rounded Corners 11">
              <a:extLst>
                <a:ext uri="{FF2B5EF4-FFF2-40B4-BE49-F238E27FC236}">
                  <a16:creationId xmlns:a16="http://schemas.microsoft.com/office/drawing/2014/main" id="{A00EE02B-081E-4D25-B885-890C92895AEE}"/>
                </a:ext>
              </a:extLst>
            </p:cNvPr>
            <p:cNvSpPr/>
            <p:nvPr/>
          </p:nvSpPr>
          <p:spPr>
            <a:xfrm>
              <a:off x="8608229" y="4942388"/>
              <a:ext cx="2062644" cy="373719"/>
            </a:xfrm>
            <a:prstGeom prst="roundRect">
              <a:avLst/>
            </a:prstGeom>
            <a:ln>
              <a:solidFill>
                <a:schemeClr val="bg1">
                  <a:lumMod val="85000"/>
                </a:schemeClr>
              </a:solidFill>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281DFB"/>
                  </a:solidFill>
                </a:rPr>
                <a:t>Quần</a:t>
              </a:r>
              <a:r>
                <a:rPr lang="en-US" sz="2800" b="1" dirty="0">
                  <a:solidFill>
                    <a:srgbClr val="281DFB"/>
                  </a:solidFill>
                </a:rPr>
                <a:t> </a:t>
              </a:r>
              <a:r>
                <a:rPr lang="en-US" sz="2800" b="1" dirty="0" err="1">
                  <a:solidFill>
                    <a:srgbClr val="281DFB"/>
                  </a:solidFill>
                </a:rPr>
                <a:t>xã</a:t>
              </a:r>
              <a:endParaRPr lang="en-US" sz="2800" b="1" dirty="0">
                <a:solidFill>
                  <a:srgbClr val="281DFB"/>
                </a:solidFill>
              </a:endParaRPr>
            </a:p>
          </p:txBody>
        </p:sp>
        <p:sp>
          <p:nvSpPr>
            <p:cNvPr id="13" name="Rectangle: Rounded Corners 12">
              <a:extLst>
                <a:ext uri="{FF2B5EF4-FFF2-40B4-BE49-F238E27FC236}">
                  <a16:creationId xmlns:a16="http://schemas.microsoft.com/office/drawing/2014/main" id="{61F41058-0EA0-4455-A17D-6F46CC9D7CDC}"/>
                </a:ext>
              </a:extLst>
            </p:cNvPr>
            <p:cNvSpPr/>
            <p:nvPr/>
          </p:nvSpPr>
          <p:spPr>
            <a:xfrm>
              <a:off x="8608228" y="5882844"/>
              <a:ext cx="2062645" cy="373719"/>
            </a:xfrm>
            <a:prstGeom prst="roundRect">
              <a:avLst/>
            </a:prstGeom>
            <a:ln>
              <a:solidFill>
                <a:schemeClr val="bg1">
                  <a:lumMod val="85000"/>
                </a:schemeClr>
              </a:solidFill>
            </a:ln>
            <a:effectLst>
              <a:glow rad="63500">
                <a:schemeClr val="accent2">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281DFB"/>
                  </a:solidFill>
                </a:rPr>
                <a:t>Hệ</a:t>
              </a:r>
              <a:r>
                <a:rPr lang="en-US" sz="2800" b="1" dirty="0">
                  <a:solidFill>
                    <a:srgbClr val="281DFB"/>
                  </a:solidFill>
                </a:rPr>
                <a:t> </a:t>
              </a:r>
              <a:r>
                <a:rPr lang="en-US" sz="2800" b="1" dirty="0" err="1">
                  <a:solidFill>
                    <a:srgbClr val="281DFB"/>
                  </a:solidFill>
                </a:rPr>
                <a:t>sinh</a:t>
              </a:r>
              <a:r>
                <a:rPr lang="en-US" sz="2800" b="1" dirty="0">
                  <a:solidFill>
                    <a:srgbClr val="281DFB"/>
                  </a:solidFill>
                </a:rPr>
                <a:t> </a:t>
              </a:r>
              <a:r>
                <a:rPr lang="en-US" sz="2800" b="1" dirty="0" err="1">
                  <a:solidFill>
                    <a:srgbClr val="281DFB"/>
                  </a:solidFill>
                </a:rPr>
                <a:t>thái</a:t>
              </a:r>
              <a:endParaRPr lang="en-US" sz="2800" b="1" dirty="0">
                <a:solidFill>
                  <a:srgbClr val="281DFB"/>
                </a:solidFill>
              </a:endParaRPr>
            </a:p>
          </p:txBody>
        </p:sp>
        <p:sp>
          <p:nvSpPr>
            <p:cNvPr id="14" name="Arrow: Down 13">
              <a:extLst>
                <a:ext uri="{FF2B5EF4-FFF2-40B4-BE49-F238E27FC236}">
                  <a16:creationId xmlns:a16="http://schemas.microsoft.com/office/drawing/2014/main" id="{93CC0CDC-1A0F-4D21-9B17-F91CAA061F5E}"/>
                </a:ext>
              </a:extLst>
            </p:cNvPr>
            <p:cNvSpPr/>
            <p:nvPr/>
          </p:nvSpPr>
          <p:spPr>
            <a:xfrm>
              <a:off x="9566225" y="2593410"/>
              <a:ext cx="146649" cy="2597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81DFB"/>
                </a:solidFill>
              </a:endParaRPr>
            </a:p>
          </p:txBody>
        </p:sp>
        <p:sp>
          <p:nvSpPr>
            <p:cNvPr id="15" name="Arrow: Down 14">
              <a:extLst>
                <a:ext uri="{FF2B5EF4-FFF2-40B4-BE49-F238E27FC236}">
                  <a16:creationId xmlns:a16="http://schemas.microsoft.com/office/drawing/2014/main" id="{8A3E3BF0-E677-4F09-9CF1-5F8C14B96379}"/>
                </a:ext>
              </a:extLst>
            </p:cNvPr>
            <p:cNvSpPr/>
            <p:nvPr/>
          </p:nvSpPr>
          <p:spPr>
            <a:xfrm>
              <a:off x="9578696" y="3551176"/>
              <a:ext cx="146649" cy="2597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81DFB"/>
                </a:solidFill>
              </a:endParaRPr>
            </a:p>
          </p:txBody>
        </p:sp>
        <p:sp>
          <p:nvSpPr>
            <p:cNvPr id="16" name="Arrow: Down 15">
              <a:extLst>
                <a:ext uri="{FF2B5EF4-FFF2-40B4-BE49-F238E27FC236}">
                  <a16:creationId xmlns:a16="http://schemas.microsoft.com/office/drawing/2014/main" id="{E1D68489-D5AD-4F5C-8BED-8202F9656864}"/>
                </a:ext>
              </a:extLst>
            </p:cNvPr>
            <p:cNvSpPr/>
            <p:nvPr/>
          </p:nvSpPr>
          <p:spPr>
            <a:xfrm>
              <a:off x="9578696" y="4518541"/>
              <a:ext cx="146649" cy="2597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81DFB"/>
                </a:solidFill>
              </a:endParaRPr>
            </a:p>
          </p:txBody>
        </p:sp>
        <p:sp>
          <p:nvSpPr>
            <p:cNvPr id="17" name="Arrow: Down 16">
              <a:extLst>
                <a:ext uri="{FF2B5EF4-FFF2-40B4-BE49-F238E27FC236}">
                  <a16:creationId xmlns:a16="http://schemas.microsoft.com/office/drawing/2014/main" id="{1AD09E87-B410-482E-9E41-E490D64AF26B}"/>
                </a:ext>
              </a:extLst>
            </p:cNvPr>
            <p:cNvSpPr/>
            <p:nvPr/>
          </p:nvSpPr>
          <p:spPr>
            <a:xfrm>
              <a:off x="9578696" y="5480165"/>
              <a:ext cx="146649" cy="2597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281DFB"/>
                </a:solidFill>
              </a:endParaRPr>
            </a:p>
          </p:txBody>
        </p:sp>
      </p:grpSp>
      <p:sp>
        <p:nvSpPr>
          <p:cNvPr id="19" name="Slide Number Placeholder 18">
            <a:extLst>
              <a:ext uri="{FF2B5EF4-FFF2-40B4-BE49-F238E27FC236}">
                <a16:creationId xmlns:a16="http://schemas.microsoft.com/office/drawing/2014/main" id="{E82BEF5C-DF9C-45D7-8BFC-DA40BE37AA6C}"/>
              </a:ext>
            </a:extLst>
          </p:cNvPr>
          <p:cNvSpPr>
            <a:spLocks noGrp="1"/>
          </p:cNvSpPr>
          <p:nvPr>
            <p:ph type="sldNum" sz="quarter" idx="12"/>
          </p:nvPr>
        </p:nvSpPr>
        <p:spPr/>
        <p:txBody>
          <a:bodyPr/>
          <a:lstStyle/>
          <a:p>
            <a:fld id="{EFD8FD40-0B46-44C2-9CA4-BDDC84759525}" type="slidenum">
              <a:rPr lang="en-US" smtClean="0"/>
              <a:t>9</a:t>
            </a:fld>
            <a:endParaRPr lang="en-US"/>
          </a:p>
        </p:txBody>
      </p:sp>
      <p:sp>
        <p:nvSpPr>
          <p:cNvPr id="20" name="TextBox 19">
            <a:extLst>
              <a:ext uri="{FF2B5EF4-FFF2-40B4-BE49-F238E27FC236}">
                <a16:creationId xmlns:a16="http://schemas.microsoft.com/office/drawing/2014/main" id="{062C7EEE-299C-44D2-8822-8ABDBC0954D0}"/>
              </a:ext>
            </a:extLst>
          </p:cNvPr>
          <p:cNvSpPr txBox="1"/>
          <p:nvPr/>
        </p:nvSpPr>
        <p:spPr>
          <a:xfrm>
            <a:off x="1771090" y="368735"/>
            <a:ext cx="7661312" cy="584775"/>
          </a:xfrm>
          <a:prstGeom prst="rect">
            <a:avLst/>
          </a:prstGeom>
          <a:noFill/>
        </p:spPr>
        <p:txBody>
          <a:bodyPr wrap="square" rtlCol="0">
            <a:spAutoFit/>
          </a:bodyPr>
          <a:lstStyle/>
          <a:p>
            <a:r>
              <a:rPr lang="en-US" sz="3200" b="1" dirty="0">
                <a:solidFill>
                  <a:srgbClr val="C00000"/>
                </a:solidFill>
              </a:rPr>
              <a:t>2. </a:t>
            </a:r>
            <a:r>
              <a:rPr lang="en-US" sz="3200" b="1" dirty="0" err="1">
                <a:solidFill>
                  <a:srgbClr val="C00000"/>
                </a:solidFill>
              </a:rPr>
              <a:t>Các</a:t>
            </a:r>
            <a:r>
              <a:rPr lang="en-US" sz="3200" b="1" dirty="0">
                <a:solidFill>
                  <a:srgbClr val="C00000"/>
                </a:solidFill>
              </a:rPr>
              <a:t> </a:t>
            </a:r>
            <a:r>
              <a:rPr lang="en-US" sz="3200" b="1" dirty="0" err="1">
                <a:solidFill>
                  <a:srgbClr val="C00000"/>
                </a:solidFill>
              </a:rPr>
              <a:t>cấp</a:t>
            </a:r>
            <a:r>
              <a:rPr lang="en-US" sz="3200" b="1" dirty="0">
                <a:solidFill>
                  <a:srgbClr val="C00000"/>
                </a:solidFill>
              </a:rPr>
              <a:t> </a:t>
            </a:r>
            <a:r>
              <a:rPr lang="en-US" sz="3200" b="1" dirty="0" err="1">
                <a:solidFill>
                  <a:srgbClr val="C00000"/>
                </a:solidFill>
              </a:rPr>
              <a:t>độ</a:t>
            </a:r>
            <a:r>
              <a:rPr lang="en-US" sz="3200" b="1" dirty="0">
                <a:solidFill>
                  <a:srgbClr val="C00000"/>
                </a:solidFill>
              </a:rPr>
              <a:t> </a:t>
            </a:r>
            <a:r>
              <a:rPr lang="en-US" sz="3200" b="1" dirty="0" err="1">
                <a:solidFill>
                  <a:srgbClr val="C00000"/>
                </a:solidFill>
              </a:rPr>
              <a:t>tổ</a:t>
            </a:r>
            <a:r>
              <a:rPr lang="en-US" sz="3200" b="1" dirty="0">
                <a:solidFill>
                  <a:srgbClr val="C00000"/>
                </a:solidFill>
              </a:rPr>
              <a:t> </a:t>
            </a:r>
            <a:r>
              <a:rPr lang="en-US" sz="3200" b="1" dirty="0" err="1">
                <a:solidFill>
                  <a:srgbClr val="C00000"/>
                </a:solidFill>
              </a:rPr>
              <a:t>chức</a:t>
            </a:r>
            <a:r>
              <a:rPr lang="en-US" sz="3200" b="1" dirty="0">
                <a:solidFill>
                  <a:srgbClr val="C00000"/>
                </a:solidFill>
              </a:rPr>
              <a:t> </a:t>
            </a:r>
            <a:r>
              <a:rPr lang="en-US" sz="3200" b="1" dirty="0" err="1">
                <a:solidFill>
                  <a:srgbClr val="C00000"/>
                </a:solidFill>
              </a:rPr>
              <a:t>của</a:t>
            </a:r>
            <a:r>
              <a:rPr lang="en-US" sz="3200" b="1" dirty="0">
                <a:solidFill>
                  <a:srgbClr val="C00000"/>
                </a:solidFill>
              </a:rPr>
              <a:t> </a:t>
            </a:r>
            <a:r>
              <a:rPr lang="en-US" sz="3200" b="1" dirty="0" err="1">
                <a:solidFill>
                  <a:srgbClr val="C00000"/>
                </a:solidFill>
              </a:rPr>
              <a:t>thế</a:t>
            </a:r>
            <a:r>
              <a:rPr lang="en-US" sz="3200" b="1" dirty="0">
                <a:solidFill>
                  <a:srgbClr val="C00000"/>
                </a:solidFill>
              </a:rPr>
              <a:t> </a:t>
            </a:r>
            <a:r>
              <a:rPr lang="en-US" sz="3200" b="1" dirty="0" err="1">
                <a:solidFill>
                  <a:srgbClr val="C00000"/>
                </a:solidFill>
              </a:rPr>
              <a:t>giới</a:t>
            </a:r>
            <a:r>
              <a:rPr lang="en-US" sz="3200" b="1" dirty="0">
                <a:solidFill>
                  <a:srgbClr val="C00000"/>
                </a:solidFill>
              </a:rPr>
              <a:t> </a:t>
            </a:r>
            <a:r>
              <a:rPr lang="en-US" sz="3200" b="1" dirty="0" err="1">
                <a:solidFill>
                  <a:srgbClr val="C00000"/>
                </a:solidFill>
              </a:rPr>
              <a:t>sống</a:t>
            </a:r>
            <a:endParaRPr lang="en-US" sz="3200" b="1" dirty="0">
              <a:solidFill>
                <a:srgbClr val="C00000"/>
              </a:solidFill>
            </a:endParaRPr>
          </a:p>
        </p:txBody>
      </p:sp>
    </p:spTree>
    <p:extLst>
      <p:ext uri="{BB962C8B-B14F-4D97-AF65-F5344CB8AC3E}">
        <p14:creationId xmlns:p14="http://schemas.microsoft.com/office/powerpoint/2010/main" val="89060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3544</Words>
  <Application>Microsoft Office PowerPoint</Application>
  <PresentationFormat>Widescreen</PresentationFormat>
  <Paragraphs>340</Paragraphs>
  <Slides>36</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GV Văn Thị Hồng Ngọc</dc:creator>
  <cp:lastModifiedBy>Võ Duy Khoa</cp:lastModifiedBy>
  <cp:revision>106</cp:revision>
  <dcterms:created xsi:type="dcterms:W3CDTF">2024-08-02T00:21:47Z</dcterms:created>
  <dcterms:modified xsi:type="dcterms:W3CDTF">2024-08-21T15:39:02Z</dcterms:modified>
</cp:coreProperties>
</file>