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ableStyles.xml" ContentType="application/vnd.openxmlformats-officedocument.presentationml.tableStyles+xml"/>
  <Override PartName="/ppt/presentation.xml" ContentType="application/vnd.openxmlformats-officedocument.presentationml.presentation.main+xml"/>
  <Override PartName="/docProps/core.xml" ContentType="application/vnd.openxmlformats-package.core-properties+xml"/>
</Types>
</file>

<file path=_rels/.rels><?xml version="1.0" encoding="UTF-8" standalone="yes"?>
<Relationships xmlns="http://schemas.openxmlformats.org/package/2006/relationships"><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1" r:id="rId4"/>
    <p:sldMasterId id="2147483682" r:id="rId5"/>
    <p:sldMasterId id="214748368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Lst>
  <p:sldSz cy="6858000" cx="12192000"/>
  <p:notesSz cx="9144000" cy="6858000"/>
  <p:embeddedFontLst>
    <p:embeddedFont>
      <p:font typeface="Roboto"/>
      <p:regular r:id="rId45"/>
      <p:bold r:id="rId46"/>
      <p:italic r:id="rId47"/>
      <p:boldItalic r:id="rId48"/>
    </p:embeddedFont>
    <p:embeddedFont>
      <p:font typeface="Quattrocento Sans"/>
      <p:regular r:id="rId49"/>
      <p:bold r:id="rId50"/>
      <p:italic r:id="rId51"/>
      <p:boldItalic r:id="rId52"/>
    </p:embeddedFont>
    <p:embeddedFont>
      <p:font typeface="Fira Sans Extra Condensed SemiBold"/>
      <p:regular r:id="rId53"/>
      <p:bold r:id="rId54"/>
      <p:italic r:id="rId55"/>
      <p:boldItalic r:id="rId5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6F72A8B-3C0E-48DA-9C29-1A69A4716911}">
  <a:tblStyle styleId="{86F72A8B-3C0E-48DA-9C29-1A69A4716911}"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CECE7"/>
          </a:solidFill>
        </a:fill>
      </a:tcStyle>
    </a:wholeTbl>
    <a:band1H>
      <a:tcTxStyle/>
      <a:tcStyle>
        <a:fill>
          <a:solidFill>
            <a:srgbClr val="F8D6CC"/>
          </a:solidFill>
        </a:fill>
      </a:tcStyle>
    </a:band1H>
    <a:band2H>
      <a:tcTxStyle/>
    </a:band2H>
    <a:band1V>
      <a:tcTxStyle/>
      <a:tcStyle>
        <a:fill>
          <a:solidFill>
            <a:srgbClr val="F8D6CC"/>
          </a:solidFill>
        </a:fill>
      </a:tcStyle>
    </a:band1V>
    <a:band2V>
      <a:tcTxStyle/>
    </a:band2V>
    <a:lastCol>
      <a:tcTxStyle b="on" i="off">
        <a:font>
          <a:latin typeface="Calibri"/>
          <a:ea typeface="Calibri"/>
          <a:cs typeface="Calibri"/>
        </a:font>
        <a:schemeClr val="lt1"/>
      </a:tcTxStyle>
      <a:tcStyle>
        <a:fill>
          <a:solidFill>
            <a:schemeClr val="accent2"/>
          </a:solidFill>
        </a:fill>
      </a:tcStyle>
    </a:lastCol>
    <a:firstCol>
      <a:tcTxStyle b="on" i="off">
        <a:font>
          <a:latin typeface="Calibri"/>
          <a:ea typeface="Calibri"/>
          <a:cs typeface="Calibri"/>
        </a:font>
        <a:schemeClr val="lt1"/>
      </a:tcTxStyle>
      <a:tcStyle>
        <a:fill>
          <a:solidFill>
            <a:schemeClr val="accent2"/>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2"/>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2"/>
          </a:solidFill>
        </a:fill>
      </a:tcStyle>
    </a:firstRow>
    <a:neCell>
      <a:tcTxStyle/>
    </a:neCell>
    <a:nwCell>
      <a:tcTxStyle/>
    </a:nwCell>
  </a:tblStyle>
  <a:tblStyle styleId="{737E1569-B7AA-44C4-AC74-6C0C7BFDFD21}" styleName="Table_1">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font" Target="fonts/Roboto-bold.fntdata"/><Relationship Id="rId45" Type="http://schemas.openxmlformats.org/officeDocument/2006/relationships/font" Target="fonts/Roboto-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48" Type="http://schemas.openxmlformats.org/officeDocument/2006/relationships/font" Target="fonts/Roboto-boldItalic.fntdata"/><Relationship Id="rId47" Type="http://schemas.openxmlformats.org/officeDocument/2006/relationships/font" Target="fonts/Roboto-italic.fntdata"/><Relationship Id="rId49" Type="http://schemas.openxmlformats.org/officeDocument/2006/relationships/font" Target="fonts/QuattrocentoSans-regular.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font" Target="fonts/QuattrocentoSans-italic.fntdata"/><Relationship Id="rId50" Type="http://schemas.openxmlformats.org/officeDocument/2006/relationships/font" Target="fonts/QuattrocentoSans-bold.fntdata"/><Relationship Id="rId53" Type="http://schemas.openxmlformats.org/officeDocument/2006/relationships/font" Target="fonts/FiraSansExtraCondensedSemiBold-regular.fntdata"/><Relationship Id="rId52" Type="http://schemas.openxmlformats.org/officeDocument/2006/relationships/font" Target="fonts/QuattrocentoSans-boldItalic.fntdata"/><Relationship Id="rId11" Type="http://schemas.openxmlformats.org/officeDocument/2006/relationships/slide" Target="slides/slide4.xml"/><Relationship Id="rId55" Type="http://schemas.openxmlformats.org/officeDocument/2006/relationships/font" Target="fonts/FiraSansExtraCondensedSemiBold-italic.fntdata"/><Relationship Id="rId10" Type="http://schemas.openxmlformats.org/officeDocument/2006/relationships/slide" Target="slides/slide3.xml"/><Relationship Id="rId54" Type="http://schemas.openxmlformats.org/officeDocument/2006/relationships/font" Target="fonts/FiraSansExtraCondensedSemiBold-bold.fntdata"/><Relationship Id="rId13" Type="http://schemas.openxmlformats.org/officeDocument/2006/relationships/slide" Target="slides/slide6.xml"/><Relationship Id="rId12" Type="http://schemas.openxmlformats.org/officeDocument/2006/relationships/slide" Target="slides/slide5.xml"/><Relationship Id="rId56" Type="http://schemas.openxmlformats.org/officeDocument/2006/relationships/font" Target="fonts/FiraSansExtraCondensedSemiBold-boldItalic.fntdata"/><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962400" cy="344091"/>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mbria"/>
                <a:ea typeface="Cambria"/>
                <a:cs typeface="Cambria"/>
                <a:sym typeface="Cambria"/>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5179484" y="0"/>
            <a:ext cx="3962400" cy="344091"/>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mbria"/>
                <a:ea typeface="Cambria"/>
                <a:cs typeface="Cambria"/>
                <a:sym typeface="Cambria"/>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914400" y="3300412"/>
            <a:ext cx="7315200" cy="2700338"/>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mbria"/>
                <a:ea typeface="Cambria"/>
                <a:cs typeface="Cambria"/>
                <a:sym typeface="Cambria"/>
              </a:defRPr>
            </a:lvl1pPr>
            <a:lvl2pPr indent="-228600" lvl="1" marL="914400" marR="0" rtl="0" algn="l">
              <a:spcBef>
                <a:spcPts val="0"/>
              </a:spcBef>
              <a:spcAft>
                <a:spcPts val="0"/>
              </a:spcAft>
              <a:buSzPts val="1400"/>
              <a:buNone/>
              <a:defRPr b="0" i="0" sz="1200" u="none" cap="none" strike="noStrike">
                <a:solidFill>
                  <a:schemeClr val="dk1"/>
                </a:solidFill>
                <a:latin typeface="Cambria"/>
                <a:ea typeface="Cambria"/>
                <a:cs typeface="Cambria"/>
                <a:sym typeface="Cambria"/>
              </a:defRPr>
            </a:lvl2pPr>
            <a:lvl3pPr indent="-228600" lvl="2" marL="1371600" marR="0" rtl="0" algn="l">
              <a:spcBef>
                <a:spcPts val="0"/>
              </a:spcBef>
              <a:spcAft>
                <a:spcPts val="0"/>
              </a:spcAft>
              <a:buSzPts val="1400"/>
              <a:buNone/>
              <a:defRPr b="0" i="0" sz="1200" u="none" cap="none" strike="noStrike">
                <a:solidFill>
                  <a:schemeClr val="dk1"/>
                </a:solidFill>
                <a:latin typeface="Cambria"/>
                <a:ea typeface="Cambria"/>
                <a:cs typeface="Cambria"/>
                <a:sym typeface="Cambria"/>
              </a:defRPr>
            </a:lvl3pPr>
            <a:lvl4pPr indent="-228600" lvl="3" marL="1828800" marR="0" rtl="0" algn="l">
              <a:spcBef>
                <a:spcPts val="0"/>
              </a:spcBef>
              <a:spcAft>
                <a:spcPts val="0"/>
              </a:spcAft>
              <a:buSzPts val="1400"/>
              <a:buNone/>
              <a:defRPr b="0" i="0" sz="1200" u="none" cap="none" strike="noStrike">
                <a:solidFill>
                  <a:schemeClr val="dk1"/>
                </a:solidFill>
                <a:latin typeface="Cambria"/>
                <a:ea typeface="Cambria"/>
                <a:cs typeface="Cambria"/>
                <a:sym typeface="Cambria"/>
              </a:defRPr>
            </a:lvl4pPr>
            <a:lvl5pPr indent="-228600" lvl="4" marL="2286000" marR="0" rtl="0" algn="l">
              <a:spcBef>
                <a:spcPts val="0"/>
              </a:spcBef>
              <a:spcAft>
                <a:spcPts val="0"/>
              </a:spcAft>
              <a:buSzPts val="1400"/>
              <a:buNone/>
              <a:defRPr b="0" i="0" sz="1200" u="none" cap="none" strike="noStrike">
                <a:solidFill>
                  <a:schemeClr val="dk1"/>
                </a:solidFill>
                <a:latin typeface="Cambria"/>
                <a:ea typeface="Cambria"/>
                <a:cs typeface="Cambria"/>
                <a:sym typeface="Cambria"/>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6513910"/>
            <a:ext cx="3962400" cy="34409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mbria"/>
                <a:ea typeface="Cambria"/>
                <a:cs typeface="Cambria"/>
                <a:sym typeface="Cambria"/>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5179484" y="6513910"/>
            <a:ext cx="3962400" cy="34409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mbria"/>
                <a:ea typeface="Cambria"/>
                <a:cs typeface="Cambria"/>
                <a:sym typeface="Cambria"/>
              </a:rPr>
              <a:t>‹#›</a:t>
            </a:fld>
            <a:endParaRPr b="0" i="0" sz="1200" u="none" cap="none" strike="noStrike">
              <a:solidFill>
                <a:schemeClr val="dk1"/>
              </a:solidFill>
              <a:latin typeface="Cambria"/>
              <a:ea typeface="Cambria"/>
              <a:cs typeface="Cambria"/>
              <a:sym typeface="Cambria"/>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notes"/>
          <p:cNvSpPr txBox="1"/>
          <p:nvPr>
            <p:ph idx="1" type="body"/>
          </p:nvPr>
        </p:nvSpPr>
        <p:spPr>
          <a:xfrm>
            <a:off x="914400" y="3300412"/>
            <a:ext cx="7315200" cy="2700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mbria"/>
              <a:buNone/>
            </a:pPr>
            <a:r>
              <a:t/>
            </a:r>
            <a:endParaRPr/>
          </a:p>
        </p:txBody>
      </p:sp>
      <p:sp>
        <p:nvSpPr>
          <p:cNvPr id="196" name="Google Shape;196;p1: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10:notes"/>
          <p:cNvSpPr txBox="1"/>
          <p:nvPr>
            <p:ph idx="1" type="body"/>
          </p:nvPr>
        </p:nvSpPr>
        <p:spPr>
          <a:xfrm>
            <a:off x="914400" y="3300412"/>
            <a:ext cx="7315200" cy="2700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6" name="Google Shape;386;p10: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p11:notes"/>
          <p:cNvSpPr txBox="1"/>
          <p:nvPr>
            <p:ph idx="1" type="body"/>
          </p:nvPr>
        </p:nvSpPr>
        <p:spPr>
          <a:xfrm>
            <a:off x="914400" y="3300412"/>
            <a:ext cx="7315200" cy="2700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0" name="Google Shape;410;p11: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p12:notes"/>
          <p:cNvSpPr txBox="1"/>
          <p:nvPr>
            <p:ph idx="1" type="body"/>
          </p:nvPr>
        </p:nvSpPr>
        <p:spPr>
          <a:xfrm>
            <a:off x="914400" y="3300412"/>
            <a:ext cx="7315200" cy="2700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4" name="Google Shape;434;p12: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p13:notes"/>
          <p:cNvSpPr txBox="1"/>
          <p:nvPr>
            <p:ph idx="1" type="body"/>
          </p:nvPr>
        </p:nvSpPr>
        <p:spPr>
          <a:xfrm>
            <a:off x="914400" y="3300412"/>
            <a:ext cx="7315200" cy="2700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8" name="Google Shape;458;p13: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p14: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1" name="Google Shape;471;p14: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mbria"/>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p15:notes"/>
          <p:cNvSpPr txBox="1"/>
          <p:nvPr>
            <p:ph idx="1" type="body"/>
          </p:nvPr>
        </p:nvSpPr>
        <p:spPr>
          <a:xfrm>
            <a:off x="914400" y="3300412"/>
            <a:ext cx="7315200" cy="2700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3" name="Google Shape;513;p15: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p16: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4" name="Google Shape;544;p16: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mbria"/>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p17:notes"/>
          <p:cNvSpPr txBox="1"/>
          <p:nvPr>
            <p:ph idx="1" type="body"/>
          </p:nvPr>
        </p:nvSpPr>
        <p:spPr>
          <a:xfrm>
            <a:off x="914400" y="3300412"/>
            <a:ext cx="7315200" cy="2700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8" name="Google Shape;578;p17: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 name="Shape 589"/>
        <p:cNvGrpSpPr/>
        <p:nvPr/>
      </p:nvGrpSpPr>
      <p:grpSpPr>
        <a:xfrm>
          <a:off x="0" y="0"/>
          <a:ext cx="0" cy="0"/>
          <a:chOff x="0" y="0"/>
          <a:chExt cx="0" cy="0"/>
        </a:xfrm>
      </p:grpSpPr>
      <p:sp>
        <p:nvSpPr>
          <p:cNvPr id="590" name="Google Shape;590;p18:notes"/>
          <p:cNvSpPr txBox="1"/>
          <p:nvPr>
            <p:ph idx="1" type="body"/>
          </p:nvPr>
        </p:nvSpPr>
        <p:spPr>
          <a:xfrm>
            <a:off x="914400" y="3300412"/>
            <a:ext cx="7315200" cy="2700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1" name="Google Shape;591;p18: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 name="Shape 600"/>
        <p:cNvGrpSpPr/>
        <p:nvPr/>
      </p:nvGrpSpPr>
      <p:grpSpPr>
        <a:xfrm>
          <a:off x="0" y="0"/>
          <a:ext cx="0" cy="0"/>
          <a:chOff x="0" y="0"/>
          <a:chExt cx="0" cy="0"/>
        </a:xfrm>
      </p:grpSpPr>
      <p:sp>
        <p:nvSpPr>
          <p:cNvPr id="601" name="Google Shape;601;p19:notes"/>
          <p:cNvSpPr txBox="1"/>
          <p:nvPr>
            <p:ph idx="1" type="body"/>
          </p:nvPr>
        </p:nvSpPr>
        <p:spPr>
          <a:xfrm>
            <a:off x="914400" y="3300412"/>
            <a:ext cx="7315200" cy="2700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2" name="Google Shape;602;p19: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2: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1" name="Google Shape;201;p2:notes"/>
          <p:cNvSpPr txBox="1"/>
          <p:nvPr>
            <p:ph idx="1" type="body"/>
          </p:nvPr>
        </p:nvSpPr>
        <p:spPr>
          <a:xfrm>
            <a:off x="914400" y="3300412"/>
            <a:ext cx="7315200" cy="2700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Kích vào các ô số bên phải sẽ hiện câu hỏi tương ứng. Kích vào các ô số bên trái để lật ô số tương ứng bên phải. Kích vào mặt cười để chuyển sang “Luyện tập 2”. Kích vào “HÌNH ẢNH BÍ MẬT” sẽ hiện ra đáp án của hình ảnh sau các ô số.</a:t>
            </a:r>
            <a:endParaRPr/>
          </a:p>
        </p:txBody>
      </p:sp>
      <p:sp>
        <p:nvSpPr>
          <p:cNvPr id="202" name="Google Shape;202;p2:notes"/>
          <p:cNvSpPr txBox="1"/>
          <p:nvPr>
            <p:ph idx="12" type="sldNum"/>
          </p:nvPr>
        </p:nvSpPr>
        <p:spPr>
          <a:xfrm>
            <a:off x="5179484" y="6513910"/>
            <a:ext cx="3962400" cy="34409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 name="Shape 612"/>
        <p:cNvGrpSpPr/>
        <p:nvPr/>
      </p:nvGrpSpPr>
      <p:grpSpPr>
        <a:xfrm>
          <a:off x="0" y="0"/>
          <a:ext cx="0" cy="0"/>
          <a:chOff x="0" y="0"/>
          <a:chExt cx="0" cy="0"/>
        </a:xfrm>
      </p:grpSpPr>
      <p:sp>
        <p:nvSpPr>
          <p:cNvPr id="613" name="Google Shape;613;p20: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4" name="Google Shape;614;p20: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mbria"/>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7" name="Shape 647"/>
        <p:cNvGrpSpPr/>
        <p:nvPr/>
      </p:nvGrpSpPr>
      <p:grpSpPr>
        <a:xfrm>
          <a:off x="0" y="0"/>
          <a:ext cx="0" cy="0"/>
          <a:chOff x="0" y="0"/>
          <a:chExt cx="0" cy="0"/>
        </a:xfrm>
      </p:grpSpPr>
      <p:sp>
        <p:nvSpPr>
          <p:cNvPr id="648" name="Google Shape;648;p21:notes"/>
          <p:cNvSpPr txBox="1"/>
          <p:nvPr>
            <p:ph idx="1" type="body"/>
          </p:nvPr>
        </p:nvSpPr>
        <p:spPr>
          <a:xfrm>
            <a:off x="914400" y="3300412"/>
            <a:ext cx="7315200" cy="2700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9" name="Google Shape;649;p21: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9" name="Shape 659"/>
        <p:cNvGrpSpPr/>
        <p:nvPr/>
      </p:nvGrpSpPr>
      <p:grpSpPr>
        <a:xfrm>
          <a:off x="0" y="0"/>
          <a:ext cx="0" cy="0"/>
          <a:chOff x="0" y="0"/>
          <a:chExt cx="0" cy="0"/>
        </a:xfrm>
      </p:grpSpPr>
      <p:sp>
        <p:nvSpPr>
          <p:cNvPr id="660" name="Google Shape;660;p22:notes"/>
          <p:cNvSpPr txBox="1"/>
          <p:nvPr>
            <p:ph idx="1" type="body"/>
          </p:nvPr>
        </p:nvSpPr>
        <p:spPr>
          <a:xfrm>
            <a:off x="914400" y="3300412"/>
            <a:ext cx="7315200" cy="2700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1" name="Google Shape;661;p22: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8" name="Shape 668"/>
        <p:cNvGrpSpPr/>
        <p:nvPr/>
      </p:nvGrpSpPr>
      <p:grpSpPr>
        <a:xfrm>
          <a:off x="0" y="0"/>
          <a:ext cx="0" cy="0"/>
          <a:chOff x="0" y="0"/>
          <a:chExt cx="0" cy="0"/>
        </a:xfrm>
      </p:grpSpPr>
      <p:sp>
        <p:nvSpPr>
          <p:cNvPr id="669" name="Google Shape;669;p23:notes"/>
          <p:cNvSpPr txBox="1"/>
          <p:nvPr>
            <p:ph idx="1" type="body"/>
          </p:nvPr>
        </p:nvSpPr>
        <p:spPr>
          <a:xfrm>
            <a:off x="914400" y="3300412"/>
            <a:ext cx="7315200" cy="2700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0" name="Google Shape;670;p23: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7" name="Shape 677"/>
        <p:cNvGrpSpPr/>
        <p:nvPr/>
      </p:nvGrpSpPr>
      <p:grpSpPr>
        <a:xfrm>
          <a:off x="0" y="0"/>
          <a:ext cx="0" cy="0"/>
          <a:chOff x="0" y="0"/>
          <a:chExt cx="0" cy="0"/>
        </a:xfrm>
      </p:grpSpPr>
      <p:sp>
        <p:nvSpPr>
          <p:cNvPr id="678" name="Google Shape;678;p24: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9" name="Google Shape;679;p24: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mbria"/>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3" name="Shape 693"/>
        <p:cNvGrpSpPr/>
        <p:nvPr/>
      </p:nvGrpSpPr>
      <p:grpSpPr>
        <a:xfrm>
          <a:off x="0" y="0"/>
          <a:ext cx="0" cy="0"/>
          <a:chOff x="0" y="0"/>
          <a:chExt cx="0" cy="0"/>
        </a:xfrm>
      </p:grpSpPr>
      <p:sp>
        <p:nvSpPr>
          <p:cNvPr id="694" name="Google Shape;694;p25:notes"/>
          <p:cNvSpPr txBox="1"/>
          <p:nvPr>
            <p:ph idx="1" type="body"/>
          </p:nvPr>
        </p:nvSpPr>
        <p:spPr>
          <a:xfrm>
            <a:off x="914400" y="3300412"/>
            <a:ext cx="7315200" cy="2700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5" name="Google Shape;695;p25: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3" name="Shape 703"/>
        <p:cNvGrpSpPr/>
        <p:nvPr/>
      </p:nvGrpSpPr>
      <p:grpSpPr>
        <a:xfrm>
          <a:off x="0" y="0"/>
          <a:ext cx="0" cy="0"/>
          <a:chOff x="0" y="0"/>
          <a:chExt cx="0" cy="0"/>
        </a:xfrm>
      </p:grpSpPr>
      <p:sp>
        <p:nvSpPr>
          <p:cNvPr id="704" name="Google Shape;704;p26:notes"/>
          <p:cNvSpPr txBox="1"/>
          <p:nvPr>
            <p:ph idx="1" type="body"/>
          </p:nvPr>
        </p:nvSpPr>
        <p:spPr>
          <a:xfrm>
            <a:off x="914400" y="3300412"/>
            <a:ext cx="7315200" cy="2700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5" name="Google Shape;705;p26: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6" name="Shape 716"/>
        <p:cNvGrpSpPr/>
        <p:nvPr/>
      </p:nvGrpSpPr>
      <p:grpSpPr>
        <a:xfrm>
          <a:off x="0" y="0"/>
          <a:ext cx="0" cy="0"/>
          <a:chOff x="0" y="0"/>
          <a:chExt cx="0" cy="0"/>
        </a:xfrm>
      </p:grpSpPr>
      <p:sp>
        <p:nvSpPr>
          <p:cNvPr id="717" name="Google Shape;717;p27:notes"/>
          <p:cNvSpPr txBox="1"/>
          <p:nvPr>
            <p:ph idx="1" type="body"/>
          </p:nvPr>
        </p:nvSpPr>
        <p:spPr>
          <a:xfrm>
            <a:off x="914400" y="3300412"/>
            <a:ext cx="7315200" cy="2700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8" name="Google Shape;718;p27: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8" name="Shape 728"/>
        <p:cNvGrpSpPr/>
        <p:nvPr/>
      </p:nvGrpSpPr>
      <p:grpSpPr>
        <a:xfrm>
          <a:off x="0" y="0"/>
          <a:ext cx="0" cy="0"/>
          <a:chOff x="0" y="0"/>
          <a:chExt cx="0" cy="0"/>
        </a:xfrm>
      </p:grpSpPr>
      <p:sp>
        <p:nvSpPr>
          <p:cNvPr id="729" name="Google Shape;729;p28:notes"/>
          <p:cNvSpPr txBox="1"/>
          <p:nvPr>
            <p:ph idx="1" type="body"/>
          </p:nvPr>
        </p:nvSpPr>
        <p:spPr>
          <a:xfrm>
            <a:off x="914400" y="3300412"/>
            <a:ext cx="7315200" cy="2700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0" name="Google Shape;730;p28: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8" name="Shape 738"/>
        <p:cNvGrpSpPr/>
        <p:nvPr/>
      </p:nvGrpSpPr>
      <p:grpSpPr>
        <a:xfrm>
          <a:off x="0" y="0"/>
          <a:ext cx="0" cy="0"/>
          <a:chOff x="0" y="0"/>
          <a:chExt cx="0" cy="0"/>
        </a:xfrm>
      </p:grpSpPr>
      <p:sp>
        <p:nvSpPr>
          <p:cNvPr id="739" name="Google Shape;739;p29:notes"/>
          <p:cNvSpPr txBox="1"/>
          <p:nvPr>
            <p:ph idx="1" type="body"/>
          </p:nvPr>
        </p:nvSpPr>
        <p:spPr>
          <a:xfrm>
            <a:off x="914400" y="3300412"/>
            <a:ext cx="7315200" cy="2700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0" name="Google Shape;740;p29: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3:notes"/>
          <p:cNvSpPr txBox="1"/>
          <p:nvPr>
            <p:ph idx="1" type="body"/>
          </p:nvPr>
        </p:nvSpPr>
        <p:spPr>
          <a:xfrm>
            <a:off x="914400" y="3300412"/>
            <a:ext cx="7315200" cy="2700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9" name="Google Shape;229;p3: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9" name="Shape 749"/>
        <p:cNvGrpSpPr/>
        <p:nvPr/>
      </p:nvGrpSpPr>
      <p:grpSpPr>
        <a:xfrm>
          <a:off x="0" y="0"/>
          <a:ext cx="0" cy="0"/>
          <a:chOff x="0" y="0"/>
          <a:chExt cx="0" cy="0"/>
        </a:xfrm>
      </p:grpSpPr>
      <p:sp>
        <p:nvSpPr>
          <p:cNvPr id="750" name="Google Shape;750;p30: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1" name="Google Shape;751;p30: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mbria"/>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3" name="Shape 763"/>
        <p:cNvGrpSpPr/>
        <p:nvPr/>
      </p:nvGrpSpPr>
      <p:grpSpPr>
        <a:xfrm>
          <a:off x="0" y="0"/>
          <a:ext cx="0" cy="0"/>
          <a:chOff x="0" y="0"/>
          <a:chExt cx="0" cy="0"/>
        </a:xfrm>
      </p:grpSpPr>
      <p:sp>
        <p:nvSpPr>
          <p:cNvPr id="764" name="Google Shape;764;p31:notes"/>
          <p:cNvSpPr txBox="1"/>
          <p:nvPr>
            <p:ph idx="1" type="body"/>
          </p:nvPr>
        </p:nvSpPr>
        <p:spPr>
          <a:xfrm>
            <a:off x="914400" y="3300412"/>
            <a:ext cx="7315200" cy="2700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5" name="Google Shape;765;p31: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4" name="Shape 774"/>
        <p:cNvGrpSpPr/>
        <p:nvPr/>
      </p:nvGrpSpPr>
      <p:grpSpPr>
        <a:xfrm>
          <a:off x="0" y="0"/>
          <a:ext cx="0" cy="0"/>
          <a:chOff x="0" y="0"/>
          <a:chExt cx="0" cy="0"/>
        </a:xfrm>
      </p:grpSpPr>
      <p:sp>
        <p:nvSpPr>
          <p:cNvPr id="775" name="Google Shape;775;p32:notes"/>
          <p:cNvSpPr txBox="1"/>
          <p:nvPr>
            <p:ph idx="1" type="body"/>
          </p:nvPr>
        </p:nvSpPr>
        <p:spPr>
          <a:xfrm>
            <a:off x="914400" y="3300412"/>
            <a:ext cx="7315200" cy="2700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6" name="Google Shape;776;p32: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8" name="Shape 788"/>
        <p:cNvGrpSpPr/>
        <p:nvPr/>
      </p:nvGrpSpPr>
      <p:grpSpPr>
        <a:xfrm>
          <a:off x="0" y="0"/>
          <a:ext cx="0" cy="0"/>
          <a:chOff x="0" y="0"/>
          <a:chExt cx="0" cy="0"/>
        </a:xfrm>
      </p:grpSpPr>
      <p:sp>
        <p:nvSpPr>
          <p:cNvPr id="789" name="Google Shape;789;p33:notes"/>
          <p:cNvSpPr txBox="1"/>
          <p:nvPr>
            <p:ph idx="1" type="body"/>
          </p:nvPr>
        </p:nvSpPr>
        <p:spPr>
          <a:xfrm>
            <a:off x="914400" y="3300412"/>
            <a:ext cx="7315200" cy="2700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0" name="Google Shape;790;p33: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4" name="Shape 804"/>
        <p:cNvGrpSpPr/>
        <p:nvPr/>
      </p:nvGrpSpPr>
      <p:grpSpPr>
        <a:xfrm>
          <a:off x="0" y="0"/>
          <a:ext cx="0" cy="0"/>
          <a:chOff x="0" y="0"/>
          <a:chExt cx="0" cy="0"/>
        </a:xfrm>
      </p:grpSpPr>
      <p:sp>
        <p:nvSpPr>
          <p:cNvPr id="805" name="Google Shape;805;p34:notes"/>
          <p:cNvSpPr txBox="1"/>
          <p:nvPr>
            <p:ph idx="1" type="body"/>
          </p:nvPr>
        </p:nvSpPr>
        <p:spPr>
          <a:xfrm>
            <a:off x="914400" y="3300412"/>
            <a:ext cx="7315200" cy="2700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6" name="Google Shape;806;p34: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4" name="Shape 814"/>
        <p:cNvGrpSpPr/>
        <p:nvPr/>
      </p:nvGrpSpPr>
      <p:grpSpPr>
        <a:xfrm>
          <a:off x="0" y="0"/>
          <a:ext cx="0" cy="0"/>
          <a:chOff x="0" y="0"/>
          <a:chExt cx="0" cy="0"/>
        </a:xfrm>
      </p:grpSpPr>
      <p:sp>
        <p:nvSpPr>
          <p:cNvPr id="815" name="Google Shape;815;p35:notes"/>
          <p:cNvSpPr txBox="1"/>
          <p:nvPr>
            <p:ph idx="1" type="body"/>
          </p:nvPr>
        </p:nvSpPr>
        <p:spPr>
          <a:xfrm>
            <a:off x="914400" y="3300412"/>
            <a:ext cx="7315200" cy="2700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6" name="Google Shape;816;p35: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8" name="Shape 848"/>
        <p:cNvGrpSpPr/>
        <p:nvPr/>
      </p:nvGrpSpPr>
      <p:grpSpPr>
        <a:xfrm>
          <a:off x="0" y="0"/>
          <a:ext cx="0" cy="0"/>
          <a:chOff x="0" y="0"/>
          <a:chExt cx="0" cy="0"/>
        </a:xfrm>
      </p:grpSpPr>
      <p:sp>
        <p:nvSpPr>
          <p:cNvPr id="849" name="Google Shape;849;p36:notes"/>
          <p:cNvSpPr txBox="1"/>
          <p:nvPr>
            <p:ph idx="1" type="body"/>
          </p:nvPr>
        </p:nvSpPr>
        <p:spPr>
          <a:xfrm>
            <a:off x="914400" y="3300412"/>
            <a:ext cx="7315200" cy="2700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0" name="Google Shape;850;p36: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6" name="Shape 856"/>
        <p:cNvGrpSpPr/>
        <p:nvPr/>
      </p:nvGrpSpPr>
      <p:grpSpPr>
        <a:xfrm>
          <a:off x="0" y="0"/>
          <a:ext cx="0" cy="0"/>
          <a:chOff x="0" y="0"/>
          <a:chExt cx="0" cy="0"/>
        </a:xfrm>
      </p:grpSpPr>
      <p:sp>
        <p:nvSpPr>
          <p:cNvPr id="857" name="Google Shape;857;p37:notes"/>
          <p:cNvSpPr txBox="1"/>
          <p:nvPr>
            <p:ph idx="1" type="body"/>
          </p:nvPr>
        </p:nvSpPr>
        <p:spPr>
          <a:xfrm>
            <a:off x="914400" y="3300412"/>
            <a:ext cx="7315200" cy="2700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8" name="Google Shape;858;p37: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4:notes"/>
          <p:cNvSpPr txBox="1"/>
          <p:nvPr>
            <p:ph idx="1" type="body"/>
          </p:nvPr>
        </p:nvSpPr>
        <p:spPr>
          <a:xfrm>
            <a:off x="914400" y="3300412"/>
            <a:ext cx="7315200" cy="2700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0" name="Google Shape;240;p4: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5: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4" name="Google Shape;264;p5:notes"/>
          <p:cNvSpPr txBox="1"/>
          <p:nvPr>
            <p:ph idx="1" type="body"/>
          </p:nvPr>
        </p:nvSpPr>
        <p:spPr>
          <a:xfrm>
            <a:off x="914400" y="3300412"/>
            <a:ext cx="7315200" cy="2700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Bấm vào Home để quay về ô số trò chơi</a:t>
            </a:r>
            <a:endParaRPr/>
          </a:p>
        </p:txBody>
      </p:sp>
      <p:sp>
        <p:nvSpPr>
          <p:cNvPr id="265" name="Google Shape;265;p5:notes"/>
          <p:cNvSpPr txBox="1"/>
          <p:nvPr>
            <p:ph idx="12" type="sldNum"/>
          </p:nvPr>
        </p:nvSpPr>
        <p:spPr>
          <a:xfrm>
            <a:off x="5179484" y="6513910"/>
            <a:ext cx="3962400" cy="34409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6:notes"/>
          <p:cNvSpPr txBox="1"/>
          <p:nvPr>
            <p:ph idx="1" type="body"/>
          </p:nvPr>
        </p:nvSpPr>
        <p:spPr>
          <a:xfrm>
            <a:off x="914400" y="3300412"/>
            <a:ext cx="7315200" cy="2700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9" name="Google Shape;289;p6: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7:notes"/>
          <p:cNvSpPr txBox="1"/>
          <p:nvPr>
            <p:ph idx="1" type="body"/>
          </p:nvPr>
        </p:nvSpPr>
        <p:spPr>
          <a:xfrm>
            <a:off x="914400" y="3300412"/>
            <a:ext cx="7315200" cy="2700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3" name="Google Shape;313;p7: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8:notes"/>
          <p:cNvSpPr txBox="1"/>
          <p:nvPr>
            <p:ph idx="1" type="body"/>
          </p:nvPr>
        </p:nvSpPr>
        <p:spPr>
          <a:xfrm>
            <a:off x="914400" y="3300412"/>
            <a:ext cx="7315200" cy="2700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8" name="Google Shape;338;p8: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9:notes"/>
          <p:cNvSpPr txBox="1"/>
          <p:nvPr>
            <p:ph idx="1" type="body"/>
          </p:nvPr>
        </p:nvSpPr>
        <p:spPr>
          <a:xfrm>
            <a:off x="914400" y="3300412"/>
            <a:ext cx="7315200" cy="2700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2" name="Google Shape;362;p9: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7" name="Shape 87"/>
        <p:cNvGrpSpPr/>
        <p:nvPr/>
      </p:nvGrpSpPr>
      <p:grpSpPr>
        <a:xfrm>
          <a:off x="0" y="0"/>
          <a:ext cx="0" cy="0"/>
          <a:chOff x="0" y="0"/>
          <a:chExt cx="0" cy="0"/>
        </a:xfrm>
      </p:grpSpPr>
      <p:sp>
        <p:nvSpPr>
          <p:cNvPr id="88" name="Google Shape;88;p14"/>
          <p:cNvSpPr txBox="1"/>
          <p:nvPr>
            <p:ph type="ctrTitle"/>
          </p:nvPr>
        </p:nvSpPr>
        <p:spPr>
          <a:xfrm>
            <a:off x="950800" y="2203900"/>
            <a:ext cx="6747200" cy="2629600"/>
          </a:xfrm>
          <a:prstGeom prst="rect">
            <a:avLst/>
          </a:prstGeom>
          <a:noFill/>
          <a:ln>
            <a:noFill/>
          </a:ln>
        </p:spPr>
        <p:txBody>
          <a:bodyPr anchorCtr="0" anchor="ctr" bIns="91425" lIns="91425" spcFirstLastPara="1" rIns="91425" wrap="square" tIns="91425">
            <a:noAutofit/>
          </a:bodyPr>
          <a:lstStyle>
            <a:lvl1pPr lvl="0" algn="l">
              <a:lnSpc>
                <a:spcPct val="80000"/>
              </a:lnSpc>
              <a:spcBef>
                <a:spcPts val="0"/>
              </a:spcBef>
              <a:spcAft>
                <a:spcPts val="0"/>
              </a:spcAft>
              <a:buClr>
                <a:srgbClr val="191919"/>
              </a:buClr>
              <a:buSzPts val="5200"/>
              <a:buFont typeface="Fira Sans Extra Condensed SemiBold"/>
              <a:buNone/>
              <a:defRPr sz="8000">
                <a:latin typeface="Cambria"/>
                <a:ea typeface="Cambria"/>
                <a:cs typeface="Cambria"/>
                <a:sym typeface="Cambria"/>
              </a:defRPr>
            </a:lvl1pPr>
            <a:lvl2pPr lvl="1" algn="ctr">
              <a:lnSpc>
                <a:spcPct val="100000"/>
              </a:lnSpc>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2pPr>
            <a:lvl3pPr lvl="2" algn="ctr">
              <a:lnSpc>
                <a:spcPct val="100000"/>
              </a:lnSpc>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3pPr>
            <a:lvl4pPr lvl="3" algn="ctr">
              <a:lnSpc>
                <a:spcPct val="100000"/>
              </a:lnSpc>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4pPr>
            <a:lvl5pPr lvl="4" algn="ctr">
              <a:lnSpc>
                <a:spcPct val="100000"/>
              </a:lnSpc>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5pPr>
            <a:lvl6pPr lvl="5" algn="ctr">
              <a:lnSpc>
                <a:spcPct val="100000"/>
              </a:lnSpc>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6pPr>
            <a:lvl7pPr lvl="6" algn="ctr">
              <a:lnSpc>
                <a:spcPct val="100000"/>
              </a:lnSpc>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7pPr>
            <a:lvl8pPr lvl="7" algn="ctr">
              <a:lnSpc>
                <a:spcPct val="100000"/>
              </a:lnSpc>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8pPr>
            <a:lvl9pPr lvl="8" algn="ctr">
              <a:lnSpc>
                <a:spcPct val="100000"/>
              </a:lnSpc>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9pPr>
          </a:lstStyle>
          <a:p/>
        </p:txBody>
      </p:sp>
      <p:sp>
        <p:nvSpPr>
          <p:cNvPr id="89" name="Google Shape;89;p14"/>
          <p:cNvSpPr txBox="1"/>
          <p:nvPr>
            <p:ph idx="1" type="subTitle"/>
          </p:nvPr>
        </p:nvSpPr>
        <p:spPr>
          <a:xfrm>
            <a:off x="950800" y="4666300"/>
            <a:ext cx="6038400" cy="6344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400"/>
              <a:buFont typeface="Roboto"/>
              <a:buNone/>
              <a:defRPr>
                <a:latin typeface="Cambria"/>
                <a:ea typeface="Cambria"/>
                <a:cs typeface="Cambria"/>
                <a:sym typeface="Cambria"/>
              </a:defRPr>
            </a:lvl1pPr>
            <a:lvl2pPr lvl="1" algn="ctr">
              <a:lnSpc>
                <a:spcPct val="100000"/>
              </a:lnSpc>
              <a:spcBef>
                <a:spcPts val="0"/>
              </a:spcBef>
              <a:spcAft>
                <a:spcPts val="0"/>
              </a:spcAft>
              <a:buSzPts val="1800"/>
              <a:buFont typeface="Roboto"/>
              <a:buNone/>
              <a:defRPr sz="2400">
                <a:latin typeface="Roboto"/>
                <a:ea typeface="Roboto"/>
                <a:cs typeface="Roboto"/>
                <a:sym typeface="Roboto"/>
              </a:defRPr>
            </a:lvl2pPr>
            <a:lvl3pPr lvl="2" algn="ctr">
              <a:lnSpc>
                <a:spcPct val="100000"/>
              </a:lnSpc>
              <a:spcBef>
                <a:spcPts val="0"/>
              </a:spcBef>
              <a:spcAft>
                <a:spcPts val="0"/>
              </a:spcAft>
              <a:buSzPts val="1800"/>
              <a:buFont typeface="Roboto"/>
              <a:buNone/>
              <a:defRPr sz="2400">
                <a:latin typeface="Roboto"/>
                <a:ea typeface="Roboto"/>
                <a:cs typeface="Roboto"/>
                <a:sym typeface="Roboto"/>
              </a:defRPr>
            </a:lvl3pPr>
            <a:lvl4pPr lvl="3" algn="ctr">
              <a:lnSpc>
                <a:spcPct val="100000"/>
              </a:lnSpc>
              <a:spcBef>
                <a:spcPts val="0"/>
              </a:spcBef>
              <a:spcAft>
                <a:spcPts val="0"/>
              </a:spcAft>
              <a:buSzPts val="1800"/>
              <a:buFont typeface="Roboto"/>
              <a:buNone/>
              <a:defRPr sz="2400">
                <a:latin typeface="Roboto"/>
                <a:ea typeface="Roboto"/>
                <a:cs typeface="Roboto"/>
                <a:sym typeface="Roboto"/>
              </a:defRPr>
            </a:lvl4pPr>
            <a:lvl5pPr lvl="4" algn="ctr">
              <a:lnSpc>
                <a:spcPct val="100000"/>
              </a:lnSpc>
              <a:spcBef>
                <a:spcPts val="0"/>
              </a:spcBef>
              <a:spcAft>
                <a:spcPts val="0"/>
              </a:spcAft>
              <a:buSzPts val="1800"/>
              <a:buFont typeface="Roboto"/>
              <a:buNone/>
              <a:defRPr sz="2400">
                <a:latin typeface="Roboto"/>
                <a:ea typeface="Roboto"/>
                <a:cs typeface="Roboto"/>
                <a:sym typeface="Roboto"/>
              </a:defRPr>
            </a:lvl5pPr>
            <a:lvl6pPr lvl="5" algn="ctr">
              <a:lnSpc>
                <a:spcPct val="100000"/>
              </a:lnSpc>
              <a:spcBef>
                <a:spcPts val="0"/>
              </a:spcBef>
              <a:spcAft>
                <a:spcPts val="0"/>
              </a:spcAft>
              <a:buSzPts val="1800"/>
              <a:buFont typeface="Roboto"/>
              <a:buNone/>
              <a:defRPr sz="2400">
                <a:latin typeface="Roboto"/>
                <a:ea typeface="Roboto"/>
                <a:cs typeface="Roboto"/>
                <a:sym typeface="Roboto"/>
              </a:defRPr>
            </a:lvl6pPr>
            <a:lvl7pPr lvl="6" algn="ctr">
              <a:lnSpc>
                <a:spcPct val="100000"/>
              </a:lnSpc>
              <a:spcBef>
                <a:spcPts val="0"/>
              </a:spcBef>
              <a:spcAft>
                <a:spcPts val="0"/>
              </a:spcAft>
              <a:buSzPts val="1800"/>
              <a:buFont typeface="Roboto"/>
              <a:buNone/>
              <a:defRPr sz="2400">
                <a:latin typeface="Roboto"/>
                <a:ea typeface="Roboto"/>
                <a:cs typeface="Roboto"/>
                <a:sym typeface="Roboto"/>
              </a:defRPr>
            </a:lvl7pPr>
            <a:lvl8pPr lvl="7" algn="ctr">
              <a:lnSpc>
                <a:spcPct val="100000"/>
              </a:lnSpc>
              <a:spcBef>
                <a:spcPts val="0"/>
              </a:spcBef>
              <a:spcAft>
                <a:spcPts val="0"/>
              </a:spcAft>
              <a:buSzPts val="1800"/>
              <a:buFont typeface="Roboto"/>
              <a:buNone/>
              <a:defRPr sz="2400">
                <a:latin typeface="Roboto"/>
                <a:ea typeface="Roboto"/>
                <a:cs typeface="Roboto"/>
                <a:sym typeface="Roboto"/>
              </a:defRPr>
            </a:lvl8pPr>
            <a:lvl9pPr lvl="8" algn="ctr">
              <a:lnSpc>
                <a:spcPct val="100000"/>
              </a:lnSpc>
              <a:spcBef>
                <a:spcPts val="0"/>
              </a:spcBef>
              <a:spcAft>
                <a:spcPts val="0"/>
              </a:spcAft>
              <a:buSzPts val="1800"/>
              <a:buFont typeface="Roboto"/>
              <a:buNone/>
              <a:defRPr sz="2400">
                <a:latin typeface="Roboto"/>
                <a:ea typeface="Roboto"/>
                <a:cs typeface="Roboto"/>
                <a:sym typeface="Roboto"/>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0" name="Shape 90"/>
        <p:cNvGrpSpPr/>
        <p:nvPr/>
      </p:nvGrpSpPr>
      <p:grpSpPr>
        <a:xfrm>
          <a:off x="0" y="0"/>
          <a:ext cx="0" cy="0"/>
          <a:chOff x="0" y="0"/>
          <a:chExt cx="0" cy="0"/>
        </a:xfrm>
      </p:grpSpPr>
      <p:sp>
        <p:nvSpPr>
          <p:cNvPr id="91" name="Google Shape;91;p15"/>
          <p:cNvSpPr txBox="1"/>
          <p:nvPr>
            <p:ph type="title"/>
          </p:nvPr>
        </p:nvSpPr>
        <p:spPr>
          <a:xfrm>
            <a:off x="960000" y="593367"/>
            <a:ext cx="10272000" cy="600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500"/>
              <a:buNone/>
              <a:defRPr sz="4000">
                <a:latin typeface="Cambria"/>
                <a:ea typeface="Cambria"/>
                <a:cs typeface="Cambria"/>
                <a:sym typeface="Cambria"/>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2" name="Shape 92"/>
        <p:cNvGrpSpPr/>
        <p:nvPr/>
      </p:nvGrpSpPr>
      <p:grpSpPr>
        <a:xfrm>
          <a:off x="0" y="0"/>
          <a:ext cx="0" cy="0"/>
          <a:chOff x="0" y="0"/>
          <a:chExt cx="0" cy="0"/>
        </a:xfrm>
      </p:grpSpPr>
      <p:sp>
        <p:nvSpPr>
          <p:cNvPr id="93" name="Google Shape;93;p16"/>
          <p:cNvSpPr txBox="1"/>
          <p:nvPr>
            <p:ph type="title"/>
          </p:nvPr>
        </p:nvSpPr>
        <p:spPr>
          <a:xfrm>
            <a:off x="960000" y="2867800"/>
            <a:ext cx="6756800" cy="11224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600"/>
              <a:buNone/>
              <a:defRPr sz="6667">
                <a:latin typeface="Cambria"/>
                <a:ea typeface="Cambria"/>
                <a:cs typeface="Cambria"/>
                <a:sym typeface="Cambria"/>
              </a:defRPr>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p:txBody>
      </p:sp>
      <p:sp>
        <p:nvSpPr>
          <p:cNvPr id="94" name="Google Shape;94;p16"/>
          <p:cNvSpPr txBox="1"/>
          <p:nvPr>
            <p:ph idx="2" type="title"/>
          </p:nvPr>
        </p:nvSpPr>
        <p:spPr>
          <a:xfrm>
            <a:off x="960000" y="1783767"/>
            <a:ext cx="6756800" cy="11224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6000"/>
              <a:buNone/>
              <a:defRPr sz="8000">
                <a:latin typeface="Cambria"/>
                <a:ea typeface="Cambria"/>
                <a:cs typeface="Cambria"/>
                <a:sym typeface="Cambria"/>
              </a:defRPr>
            </a:lvl1pPr>
            <a:lvl2pPr lvl="1" algn="ctr">
              <a:lnSpc>
                <a:spcPct val="100000"/>
              </a:lnSpc>
              <a:spcBef>
                <a:spcPts val="0"/>
              </a:spcBef>
              <a:spcAft>
                <a:spcPts val="0"/>
              </a:spcAft>
              <a:buSzPts val="6000"/>
              <a:buNone/>
              <a:defRPr sz="8000"/>
            </a:lvl2pPr>
            <a:lvl3pPr lvl="2" algn="ctr">
              <a:lnSpc>
                <a:spcPct val="100000"/>
              </a:lnSpc>
              <a:spcBef>
                <a:spcPts val="0"/>
              </a:spcBef>
              <a:spcAft>
                <a:spcPts val="0"/>
              </a:spcAft>
              <a:buSzPts val="6000"/>
              <a:buNone/>
              <a:defRPr sz="8000"/>
            </a:lvl3pPr>
            <a:lvl4pPr lvl="3" algn="ctr">
              <a:lnSpc>
                <a:spcPct val="100000"/>
              </a:lnSpc>
              <a:spcBef>
                <a:spcPts val="0"/>
              </a:spcBef>
              <a:spcAft>
                <a:spcPts val="0"/>
              </a:spcAft>
              <a:buSzPts val="6000"/>
              <a:buNone/>
              <a:defRPr sz="8000"/>
            </a:lvl4pPr>
            <a:lvl5pPr lvl="4" algn="ctr">
              <a:lnSpc>
                <a:spcPct val="100000"/>
              </a:lnSpc>
              <a:spcBef>
                <a:spcPts val="0"/>
              </a:spcBef>
              <a:spcAft>
                <a:spcPts val="0"/>
              </a:spcAft>
              <a:buSzPts val="6000"/>
              <a:buNone/>
              <a:defRPr sz="8000"/>
            </a:lvl5pPr>
            <a:lvl6pPr lvl="5" algn="ctr">
              <a:lnSpc>
                <a:spcPct val="100000"/>
              </a:lnSpc>
              <a:spcBef>
                <a:spcPts val="0"/>
              </a:spcBef>
              <a:spcAft>
                <a:spcPts val="0"/>
              </a:spcAft>
              <a:buSzPts val="6000"/>
              <a:buNone/>
              <a:defRPr sz="8000"/>
            </a:lvl6pPr>
            <a:lvl7pPr lvl="6" algn="ctr">
              <a:lnSpc>
                <a:spcPct val="100000"/>
              </a:lnSpc>
              <a:spcBef>
                <a:spcPts val="0"/>
              </a:spcBef>
              <a:spcAft>
                <a:spcPts val="0"/>
              </a:spcAft>
              <a:buSzPts val="6000"/>
              <a:buNone/>
              <a:defRPr sz="8000"/>
            </a:lvl7pPr>
            <a:lvl8pPr lvl="7" algn="ctr">
              <a:lnSpc>
                <a:spcPct val="100000"/>
              </a:lnSpc>
              <a:spcBef>
                <a:spcPts val="0"/>
              </a:spcBef>
              <a:spcAft>
                <a:spcPts val="0"/>
              </a:spcAft>
              <a:buSzPts val="6000"/>
              <a:buNone/>
              <a:defRPr sz="8000"/>
            </a:lvl8pPr>
            <a:lvl9pPr lvl="8" algn="ctr">
              <a:lnSpc>
                <a:spcPct val="100000"/>
              </a:lnSpc>
              <a:spcBef>
                <a:spcPts val="0"/>
              </a:spcBef>
              <a:spcAft>
                <a:spcPts val="0"/>
              </a:spcAft>
              <a:buSzPts val="6000"/>
              <a:buNone/>
              <a:defRPr sz="8000"/>
            </a:lvl9pPr>
          </a:lstStyle>
          <a:p/>
        </p:txBody>
      </p:sp>
      <p:sp>
        <p:nvSpPr>
          <p:cNvPr id="95" name="Google Shape;95;p16"/>
          <p:cNvSpPr txBox="1"/>
          <p:nvPr>
            <p:ph idx="1" type="subTitle"/>
          </p:nvPr>
        </p:nvSpPr>
        <p:spPr>
          <a:xfrm>
            <a:off x="960000" y="3871433"/>
            <a:ext cx="6756800" cy="951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atin typeface="Cambria"/>
                <a:ea typeface="Cambria"/>
                <a:cs typeface="Cambria"/>
                <a:sym typeface="Cambria"/>
              </a:defRPr>
            </a:lvl1pPr>
            <a:lvl2pPr lvl="1" algn="ctr">
              <a:lnSpc>
                <a:spcPct val="100000"/>
              </a:lnSpc>
              <a:spcBef>
                <a:spcPts val="2133"/>
              </a:spcBef>
              <a:spcAft>
                <a:spcPts val="0"/>
              </a:spcAft>
              <a:buSzPts val="1400"/>
              <a:buNone/>
              <a:defRPr/>
            </a:lvl2pPr>
            <a:lvl3pPr lvl="2" algn="ctr">
              <a:lnSpc>
                <a:spcPct val="100000"/>
              </a:lnSpc>
              <a:spcBef>
                <a:spcPts val="2133"/>
              </a:spcBef>
              <a:spcAft>
                <a:spcPts val="0"/>
              </a:spcAft>
              <a:buSzPts val="1400"/>
              <a:buNone/>
              <a:defRPr/>
            </a:lvl3pPr>
            <a:lvl4pPr lvl="3" algn="ctr">
              <a:lnSpc>
                <a:spcPct val="100000"/>
              </a:lnSpc>
              <a:spcBef>
                <a:spcPts val="2133"/>
              </a:spcBef>
              <a:spcAft>
                <a:spcPts val="0"/>
              </a:spcAft>
              <a:buSzPts val="1400"/>
              <a:buNone/>
              <a:defRPr/>
            </a:lvl4pPr>
            <a:lvl5pPr lvl="4" algn="ctr">
              <a:lnSpc>
                <a:spcPct val="100000"/>
              </a:lnSpc>
              <a:spcBef>
                <a:spcPts val="2133"/>
              </a:spcBef>
              <a:spcAft>
                <a:spcPts val="0"/>
              </a:spcAft>
              <a:buSzPts val="1400"/>
              <a:buNone/>
              <a:defRPr/>
            </a:lvl5pPr>
            <a:lvl6pPr lvl="5" algn="ctr">
              <a:lnSpc>
                <a:spcPct val="100000"/>
              </a:lnSpc>
              <a:spcBef>
                <a:spcPts val="2133"/>
              </a:spcBef>
              <a:spcAft>
                <a:spcPts val="0"/>
              </a:spcAft>
              <a:buSzPts val="1400"/>
              <a:buNone/>
              <a:defRPr/>
            </a:lvl6pPr>
            <a:lvl7pPr lvl="6" algn="ctr">
              <a:lnSpc>
                <a:spcPct val="100000"/>
              </a:lnSpc>
              <a:spcBef>
                <a:spcPts val="2133"/>
              </a:spcBef>
              <a:spcAft>
                <a:spcPts val="0"/>
              </a:spcAft>
              <a:buSzPts val="1400"/>
              <a:buNone/>
              <a:defRPr/>
            </a:lvl7pPr>
            <a:lvl8pPr lvl="7" algn="ctr">
              <a:lnSpc>
                <a:spcPct val="100000"/>
              </a:lnSpc>
              <a:spcBef>
                <a:spcPts val="2133"/>
              </a:spcBef>
              <a:spcAft>
                <a:spcPts val="0"/>
              </a:spcAft>
              <a:buSzPts val="1400"/>
              <a:buNone/>
              <a:defRPr/>
            </a:lvl8pPr>
            <a:lvl9pPr lvl="8" algn="ctr">
              <a:lnSpc>
                <a:spcPct val="100000"/>
              </a:lnSpc>
              <a:spcBef>
                <a:spcPts val="2133"/>
              </a:spcBef>
              <a:spcAft>
                <a:spcPts val="2133"/>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6" name="Shape 96"/>
        <p:cNvGrpSpPr/>
        <p:nvPr/>
      </p:nvGrpSpPr>
      <p:grpSpPr>
        <a:xfrm>
          <a:off x="0" y="0"/>
          <a:ext cx="0" cy="0"/>
          <a:chOff x="0" y="0"/>
          <a:chExt cx="0" cy="0"/>
        </a:xfrm>
      </p:grpSpPr>
      <p:sp>
        <p:nvSpPr>
          <p:cNvPr id="97" name="Google Shape;97;p17"/>
          <p:cNvSpPr txBox="1"/>
          <p:nvPr>
            <p:ph type="title"/>
          </p:nvPr>
        </p:nvSpPr>
        <p:spPr>
          <a:xfrm>
            <a:off x="960000" y="593367"/>
            <a:ext cx="10272000" cy="7636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500"/>
              <a:buNone/>
              <a:defRPr>
                <a:latin typeface="Cambria"/>
                <a:ea typeface="Cambria"/>
                <a:cs typeface="Cambria"/>
                <a:sym typeface="Cambria"/>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98" name="Google Shape;98;p17"/>
          <p:cNvSpPr txBox="1"/>
          <p:nvPr>
            <p:ph idx="1" type="body"/>
          </p:nvPr>
        </p:nvSpPr>
        <p:spPr>
          <a:xfrm>
            <a:off x="960000" y="1621003"/>
            <a:ext cx="10272000" cy="4555200"/>
          </a:xfrm>
          <a:prstGeom prst="rect">
            <a:avLst/>
          </a:prstGeom>
          <a:noFill/>
          <a:ln>
            <a:noFill/>
          </a:ln>
        </p:spPr>
        <p:txBody>
          <a:bodyPr anchorCtr="0" anchor="t" bIns="91425" lIns="91425" spcFirstLastPara="1" rIns="91425" wrap="square" tIns="91425">
            <a:noAutofit/>
          </a:bodyPr>
          <a:lstStyle>
            <a:lvl1pPr indent="-304800" lvl="0" marL="457200" algn="l">
              <a:lnSpc>
                <a:spcPct val="100000"/>
              </a:lnSpc>
              <a:spcBef>
                <a:spcPts val="0"/>
              </a:spcBef>
              <a:spcAft>
                <a:spcPts val="0"/>
              </a:spcAft>
              <a:buClr>
                <a:srgbClr val="434343"/>
              </a:buClr>
              <a:buSzPts val="1200"/>
              <a:buAutoNum type="arabicPeriod"/>
              <a:defRPr sz="1667">
                <a:solidFill>
                  <a:srgbClr val="434343"/>
                </a:solidFill>
                <a:latin typeface="Cambria"/>
                <a:ea typeface="Cambria"/>
                <a:cs typeface="Cambria"/>
                <a:sym typeface="Cambria"/>
              </a:defRPr>
            </a:lvl1pPr>
            <a:lvl2pPr indent="-304800" lvl="1" marL="914400" algn="l">
              <a:lnSpc>
                <a:spcPct val="115000"/>
              </a:lnSpc>
              <a:spcBef>
                <a:spcPts val="2133"/>
              </a:spcBef>
              <a:spcAft>
                <a:spcPts val="0"/>
              </a:spcAft>
              <a:buClr>
                <a:srgbClr val="434343"/>
              </a:buClr>
              <a:buSzPts val="1200"/>
              <a:buFont typeface="Roboto Condensed Light"/>
              <a:buAutoNum type="alphaLcPeriod"/>
              <a:defRPr>
                <a:solidFill>
                  <a:srgbClr val="434343"/>
                </a:solidFill>
              </a:defRPr>
            </a:lvl2pPr>
            <a:lvl3pPr indent="-304800" lvl="2" marL="1371600" algn="l">
              <a:lnSpc>
                <a:spcPct val="115000"/>
              </a:lnSpc>
              <a:spcBef>
                <a:spcPts val="2133"/>
              </a:spcBef>
              <a:spcAft>
                <a:spcPts val="0"/>
              </a:spcAft>
              <a:buClr>
                <a:srgbClr val="434343"/>
              </a:buClr>
              <a:buSzPts val="1200"/>
              <a:buFont typeface="Roboto Condensed Light"/>
              <a:buAutoNum type="romanLcPeriod"/>
              <a:defRPr>
                <a:solidFill>
                  <a:srgbClr val="434343"/>
                </a:solidFill>
              </a:defRPr>
            </a:lvl3pPr>
            <a:lvl4pPr indent="-304800" lvl="3" marL="1828800" algn="l">
              <a:lnSpc>
                <a:spcPct val="115000"/>
              </a:lnSpc>
              <a:spcBef>
                <a:spcPts val="2133"/>
              </a:spcBef>
              <a:spcAft>
                <a:spcPts val="0"/>
              </a:spcAft>
              <a:buClr>
                <a:srgbClr val="434343"/>
              </a:buClr>
              <a:buSzPts val="1200"/>
              <a:buFont typeface="Roboto Condensed Light"/>
              <a:buAutoNum type="arabicPeriod"/>
              <a:defRPr>
                <a:solidFill>
                  <a:srgbClr val="434343"/>
                </a:solidFill>
              </a:defRPr>
            </a:lvl4pPr>
            <a:lvl5pPr indent="-304800" lvl="4" marL="2286000" algn="l">
              <a:lnSpc>
                <a:spcPct val="115000"/>
              </a:lnSpc>
              <a:spcBef>
                <a:spcPts val="2133"/>
              </a:spcBef>
              <a:spcAft>
                <a:spcPts val="0"/>
              </a:spcAft>
              <a:buClr>
                <a:srgbClr val="434343"/>
              </a:buClr>
              <a:buSzPts val="1200"/>
              <a:buFont typeface="Roboto Condensed Light"/>
              <a:buAutoNum type="alphaLcPeriod"/>
              <a:defRPr>
                <a:solidFill>
                  <a:srgbClr val="434343"/>
                </a:solidFill>
              </a:defRPr>
            </a:lvl5pPr>
            <a:lvl6pPr indent="-304800" lvl="5" marL="2743200" algn="l">
              <a:lnSpc>
                <a:spcPct val="115000"/>
              </a:lnSpc>
              <a:spcBef>
                <a:spcPts val="2133"/>
              </a:spcBef>
              <a:spcAft>
                <a:spcPts val="0"/>
              </a:spcAft>
              <a:buClr>
                <a:srgbClr val="434343"/>
              </a:buClr>
              <a:buSzPts val="1200"/>
              <a:buFont typeface="Roboto Condensed Light"/>
              <a:buAutoNum type="romanLcPeriod"/>
              <a:defRPr>
                <a:solidFill>
                  <a:srgbClr val="434343"/>
                </a:solidFill>
              </a:defRPr>
            </a:lvl6pPr>
            <a:lvl7pPr indent="-304800" lvl="6" marL="3200400" algn="l">
              <a:lnSpc>
                <a:spcPct val="115000"/>
              </a:lnSpc>
              <a:spcBef>
                <a:spcPts val="2133"/>
              </a:spcBef>
              <a:spcAft>
                <a:spcPts val="0"/>
              </a:spcAft>
              <a:buClr>
                <a:srgbClr val="434343"/>
              </a:buClr>
              <a:buSzPts val="1200"/>
              <a:buFont typeface="Roboto Condensed Light"/>
              <a:buAutoNum type="arabicPeriod"/>
              <a:defRPr>
                <a:solidFill>
                  <a:srgbClr val="434343"/>
                </a:solidFill>
              </a:defRPr>
            </a:lvl7pPr>
            <a:lvl8pPr indent="-304800" lvl="7" marL="3657600" algn="l">
              <a:lnSpc>
                <a:spcPct val="115000"/>
              </a:lnSpc>
              <a:spcBef>
                <a:spcPts val="2133"/>
              </a:spcBef>
              <a:spcAft>
                <a:spcPts val="0"/>
              </a:spcAft>
              <a:buClr>
                <a:srgbClr val="434343"/>
              </a:buClr>
              <a:buSzPts val="1200"/>
              <a:buFont typeface="Roboto Condensed Light"/>
              <a:buAutoNum type="alphaLcPeriod"/>
              <a:defRPr>
                <a:solidFill>
                  <a:srgbClr val="434343"/>
                </a:solidFill>
              </a:defRPr>
            </a:lvl8pPr>
            <a:lvl9pPr indent="-304800" lvl="8" marL="4114800" algn="l">
              <a:lnSpc>
                <a:spcPct val="115000"/>
              </a:lnSpc>
              <a:spcBef>
                <a:spcPts val="2133"/>
              </a:spcBef>
              <a:spcAft>
                <a:spcPts val="2133"/>
              </a:spcAft>
              <a:buClr>
                <a:srgbClr val="434343"/>
              </a:buClr>
              <a:buSzPts val="1200"/>
              <a:buFont typeface="Roboto Condensed Light"/>
              <a:buAutoNum type="romanLcPeriod"/>
              <a:defRPr>
                <a:solidFill>
                  <a:srgbClr val="434343"/>
                </a:solidFi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9" name="Shape 99"/>
        <p:cNvGrpSpPr/>
        <p:nvPr/>
      </p:nvGrpSpPr>
      <p:grpSpPr>
        <a:xfrm>
          <a:off x="0" y="0"/>
          <a:ext cx="0" cy="0"/>
          <a:chOff x="0" y="0"/>
          <a:chExt cx="0" cy="0"/>
        </a:xfrm>
      </p:grpSpPr>
      <p:sp>
        <p:nvSpPr>
          <p:cNvPr id="100" name="Google Shape;100;p18"/>
          <p:cNvSpPr txBox="1"/>
          <p:nvPr>
            <p:ph type="title"/>
          </p:nvPr>
        </p:nvSpPr>
        <p:spPr>
          <a:xfrm>
            <a:off x="960000" y="593367"/>
            <a:ext cx="10272000" cy="7636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500"/>
              <a:buNone/>
              <a:defRPr>
                <a:latin typeface="Cambria"/>
                <a:ea typeface="Cambria"/>
                <a:cs typeface="Cambria"/>
                <a:sym typeface="Cambria"/>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101" name="Google Shape;101;p18"/>
          <p:cNvSpPr txBox="1"/>
          <p:nvPr>
            <p:ph idx="2" type="title"/>
          </p:nvPr>
        </p:nvSpPr>
        <p:spPr>
          <a:xfrm>
            <a:off x="2128933" y="2816263"/>
            <a:ext cx="3656800" cy="7452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500"/>
              <a:buNone/>
              <a:defRPr b="0" sz="3333">
                <a:latin typeface="Cambria"/>
                <a:ea typeface="Cambria"/>
                <a:cs typeface="Cambria"/>
                <a:sym typeface="Cambria"/>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102" name="Google Shape;102;p18"/>
          <p:cNvSpPr txBox="1"/>
          <p:nvPr>
            <p:ph idx="3" type="title"/>
          </p:nvPr>
        </p:nvSpPr>
        <p:spPr>
          <a:xfrm>
            <a:off x="6406329" y="2816263"/>
            <a:ext cx="3656800" cy="7452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500"/>
              <a:buNone/>
              <a:defRPr b="0" sz="3333">
                <a:latin typeface="Cambria"/>
                <a:ea typeface="Cambria"/>
                <a:cs typeface="Cambria"/>
                <a:sym typeface="Cambria"/>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103" name="Google Shape;103;p18"/>
          <p:cNvSpPr txBox="1"/>
          <p:nvPr>
            <p:ph idx="1" type="subTitle"/>
          </p:nvPr>
        </p:nvSpPr>
        <p:spPr>
          <a:xfrm>
            <a:off x="6564329" y="3466429"/>
            <a:ext cx="3340800" cy="1347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800"/>
              <a:buNone/>
              <a:defRPr b="0" sz="1867">
                <a:latin typeface="Cambria"/>
                <a:ea typeface="Cambria"/>
                <a:cs typeface="Cambria"/>
                <a:sym typeface="Cambria"/>
              </a:defRPr>
            </a:lvl1pPr>
            <a:lvl2pPr lvl="1" algn="ctr">
              <a:lnSpc>
                <a:spcPct val="100000"/>
              </a:lnSpc>
              <a:spcBef>
                <a:spcPts val="2133"/>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p:txBody>
      </p:sp>
      <p:sp>
        <p:nvSpPr>
          <p:cNvPr id="104" name="Google Shape;104;p18"/>
          <p:cNvSpPr txBox="1"/>
          <p:nvPr>
            <p:ph idx="4" type="subTitle"/>
          </p:nvPr>
        </p:nvSpPr>
        <p:spPr>
          <a:xfrm>
            <a:off x="2287167" y="3466429"/>
            <a:ext cx="3340800" cy="1347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800"/>
              <a:buNone/>
              <a:defRPr b="0" sz="1867">
                <a:latin typeface="Cambria"/>
                <a:ea typeface="Cambria"/>
                <a:cs typeface="Cambria"/>
                <a:sym typeface="Cambria"/>
              </a:defRPr>
            </a:lvl1pPr>
            <a:lvl2pPr lvl="1" algn="ctr">
              <a:lnSpc>
                <a:spcPct val="100000"/>
              </a:lnSpc>
              <a:spcBef>
                <a:spcPts val="2133"/>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105" name="Shape 105"/>
        <p:cNvGrpSpPr/>
        <p:nvPr/>
      </p:nvGrpSpPr>
      <p:grpSpPr>
        <a:xfrm>
          <a:off x="0" y="0"/>
          <a:ext cx="0" cy="0"/>
          <a:chOff x="0" y="0"/>
          <a:chExt cx="0" cy="0"/>
        </a:xfrm>
      </p:grpSpPr>
      <p:sp>
        <p:nvSpPr>
          <p:cNvPr id="106" name="Google Shape;106;p19"/>
          <p:cNvSpPr txBox="1"/>
          <p:nvPr>
            <p:ph idx="1" type="body"/>
          </p:nvPr>
        </p:nvSpPr>
        <p:spPr>
          <a:xfrm>
            <a:off x="960000" y="2457667"/>
            <a:ext cx="5490400" cy="3488800"/>
          </a:xfrm>
          <a:prstGeom prst="rect">
            <a:avLst/>
          </a:prstGeom>
          <a:noFill/>
          <a:ln>
            <a:noFill/>
          </a:ln>
        </p:spPr>
        <p:txBody>
          <a:bodyPr anchorCtr="0" anchor="ctr" bIns="91425" lIns="91425" spcFirstLastPara="1" rIns="91425" wrap="square" tIns="91425">
            <a:noAutofit/>
          </a:bodyPr>
          <a:lstStyle>
            <a:lvl1pPr indent="-292100" lvl="0" marL="457200" algn="l">
              <a:lnSpc>
                <a:spcPct val="100000"/>
              </a:lnSpc>
              <a:spcBef>
                <a:spcPts val="0"/>
              </a:spcBef>
              <a:spcAft>
                <a:spcPts val="0"/>
              </a:spcAft>
              <a:buSzPts val="1000"/>
              <a:buChar char="●"/>
              <a:defRPr>
                <a:solidFill>
                  <a:srgbClr val="434343"/>
                </a:solidFill>
                <a:latin typeface="Cambria"/>
                <a:ea typeface="Cambria"/>
                <a:cs typeface="Cambria"/>
                <a:sym typeface="Cambria"/>
              </a:defRPr>
            </a:lvl1pPr>
            <a:lvl2pPr indent="-317500" lvl="1" marL="914400" algn="l">
              <a:lnSpc>
                <a:spcPct val="115000"/>
              </a:lnSpc>
              <a:spcBef>
                <a:spcPts val="0"/>
              </a:spcBef>
              <a:spcAft>
                <a:spcPts val="0"/>
              </a:spcAft>
              <a:buSzPts val="1400"/>
              <a:buChar char="○"/>
              <a:defRPr>
                <a:solidFill>
                  <a:srgbClr val="434343"/>
                </a:solidFill>
              </a:defRPr>
            </a:lvl2pPr>
            <a:lvl3pPr indent="-317500" lvl="2" marL="1371600" algn="l">
              <a:lnSpc>
                <a:spcPct val="115000"/>
              </a:lnSpc>
              <a:spcBef>
                <a:spcPts val="2133"/>
              </a:spcBef>
              <a:spcAft>
                <a:spcPts val="0"/>
              </a:spcAft>
              <a:buSzPts val="1400"/>
              <a:buChar char="■"/>
              <a:defRPr>
                <a:solidFill>
                  <a:srgbClr val="434343"/>
                </a:solidFill>
              </a:defRPr>
            </a:lvl3pPr>
            <a:lvl4pPr indent="-317500" lvl="3" marL="1828800" algn="l">
              <a:lnSpc>
                <a:spcPct val="115000"/>
              </a:lnSpc>
              <a:spcBef>
                <a:spcPts val="2133"/>
              </a:spcBef>
              <a:spcAft>
                <a:spcPts val="0"/>
              </a:spcAft>
              <a:buSzPts val="1400"/>
              <a:buChar char="●"/>
              <a:defRPr>
                <a:solidFill>
                  <a:srgbClr val="434343"/>
                </a:solidFill>
              </a:defRPr>
            </a:lvl4pPr>
            <a:lvl5pPr indent="-317500" lvl="4" marL="2286000" algn="l">
              <a:lnSpc>
                <a:spcPct val="115000"/>
              </a:lnSpc>
              <a:spcBef>
                <a:spcPts val="2133"/>
              </a:spcBef>
              <a:spcAft>
                <a:spcPts val="0"/>
              </a:spcAft>
              <a:buSzPts val="1400"/>
              <a:buChar char="○"/>
              <a:defRPr>
                <a:solidFill>
                  <a:srgbClr val="434343"/>
                </a:solidFill>
              </a:defRPr>
            </a:lvl5pPr>
            <a:lvl6pPr indent="-317500" lvl="5" marL="2743200" algn="l">
              <a:lnSpc>
                <a:spcPct val="115000"/>
              </a:lnSpc>
              <a:spcBef>
                <a:spcPts val="2133"/>
              </a:spcBef>
              <a:spcAft>
                <a:spcPts val="0"/>
              </a:spcAft>
              <a:buSzPts val="1400"/>
              <a:buChar char="■"/>
              <a:defRPr>
                <a:solidFill>
                  <a:srgbClr val="434343"/>
                </a:solidFill>
              </a:defRPr>
            </a:lvl6pPr>
            <a:lvl7pPr indent="-317500" lvl="6" marL="3200400" algn="l">
              <a:lnSpc>
                <a:spcPct val="115000"/>
              </a:lnSpc>
              <a:spcBef>
                <a:spcPts val="2133"/>
              </a:spcBef>
              <a:spcAft>
                <a:spcPts val="0"/>
              </a:spcAft>
              <a:buSzPts val="1400"/>
              <a:buChar char="●"/>
              <a:defRPr>
                <a:solidFill>
                  <a:srgbClr val="434343"/>
                </a:solidFill>
              </a:defRPr>
            </a:lvl7pPr>
            <a:lvl8pPr indent="-317500" lvl="7" marL="3657600" algn="l">
              <a:lnSpc>
                <a:spcPct val="115000"/>
              </a:lnSpc>
              <a:spcBef>
                <a:spcPts val="2133"/>
              </a:spcBef>
              <a:spcAft>
                <a:spcPts val="0"/>
              </a:spcAft>
              <a:buSzPts val="1400"/>
              <a:buChar char="○"/>
              <a:defRPr>
                <a:solidFill>
                  <a:srgbClr val="434343"/>
                </a:solidFill>
              </a:defRPr>
            </a:lvl8pPr>
            <a:lvl9pPr indent="-317500" lvl="8" marL="4114800" algn="l">
              <a:lnSpc>
                <a:spcPct val="115000"/>
              </a:lnSpc>
              <a:spcBef>
                <a:spcPts val="2133"/>
              </a:spcBef>
              <a:spcAft>
                <a:spcPts val="2133"/>
              </a:spcAft>
              <a:buSzPts val="1400"/>
              <a:buChar char="■"/>
              <a:defRPr>
                <a:solidFill>
                  <a:srgbClr val="434343"/>
                </a:solidFill>
              </a:defRPr>
            </a:lvl9pPr>
          </a:lstStyle>
          <a:p/>
        </p:txBody>
      </p:sp>
      <p:sp>
        <p:nvSpPr>
          <p:cNvPr id="107" name="Google Shape;107;p19"/>
          <p:cNvSpPr txBox="1"/>
          <p:nvPr>
            <p:ph type="title"/>
          </p:nvPr>
        </p:nvSpPr>
        <p:spPr>
          <a:xfrm>
            <a:off x="960000" y="1354333"/>
            <a:ext cx="5726400" cy="7636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500"/>
              <a:buNone/>
              <a:defRPr>
                <a:latin typeface="Cambria"/>
                <a:ea typeface="Cambria"/>
                <a:cs typeface="Cambria"/>
                <a:sym typeface="Cambria"/>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 point">
    <p:spTree>
      <p:nvGrpSpPr>
        <p:cNvPr id="108" name="Shape 108"/>
        <p:cNvGrpSpPr/>
        <p:nvPr/>
      </p:nvGrpSpPr>
      <p:grpSpPr>
        <a:xfrm>
          <a:off x="0" y="0"/>
          <a:ext cx="0" cy="0"/>
          <a:chOff x="0" y="0"/>
          <a:chExt cx="0" cy="0"/>
        </a:xfrm>
      </p:grpSpPr>
      <p:sp>
        <p:nvSpPr>
          <p:cNvPr id="109" name="Google Shape;109;p20"/>
          <p:cNvSpPr txBox="1"/>
          <p:nvPr>
            <p:ph type="title"/>
          </p:nvPr>
        </p:nvSpPr>
        <p:spPr>
          <a:xfrm>
            <a:off x="3090600" y="1742800"/>
            <a:ext cx="6010800" cy="3372400"/>
          </a:xfrm>
          <a:prstGeom prst="rect">
            <a:avLst/>
          </a:prstGeom>
          <a:noFill/>
          <a:ln>
            <a:noFill/>
          </a:ln>
        </p:spPr>
        <p:txBody>
          <a:bodyPr anchorCtr="0" anchor="ctr" bIns="91425" lIns="91425" spcFirstLastPara="1" rIns="91425" wrap="square" tIns="91425">
            <a:noAutofit/>
          </a:bodyPr>
          <a:lstStyle>
            <a:lvl1pPr lvl="0" algn="ctr">
              <a:lnSpc>
                <a:spcPct val="80000"/>
              </a:lnSpc>
              <a:spcBef>
                <a:spcPts val="0"/>
              </a:spcBef>
              <a:spcAft>
                <a:spcPts val="0"/>
              </a:spcAft>
              <a:buSzPts val="4800"/>
              <a:buNone/>
              <a:defRPr sz="13333">
                <a:latin typeface="Cambria"/>
                <a:ea typeface="Cambria"/>
                <a:cs typeface="Cambria"/>
                <a:sym typeface="Cambria"/>
              </a:defRPr>
            </a:lvl1pPr>
            <a:lvl2pPr lvl="1" algn="l">
              <a:lnSpc>
                <a:spcPct val="100000"/>
              </a:lnSpc>
              <a:spcBef>
                <a:spcPts val="0"/>
              </a:spcBef>
              <a:spcAft>
                <a:spcPts val="0"/>
              </a:spcAft>
              <a:buSzPts val="4800"/>
              <a:buNone/>
              <a:defRPr sz="6400"/>
            </a:lvl2pPr>
            <a:lvl3pPr lvl="2" algn="l">
              <a:lnSpc>
                <a:spcPct val="100000"/>
              </a:lnSpc>
              <a:spcBef>
                <a:spcPts val="0"/>
              </a:spcBef>
              <a:spcAft>
                <a:spcPts val="0"/>
              </a:spcAft>
              <a:buSzPts val="4800"/>
              <a:buNone/>
              <a:defRPr sz="6400"/>
            </a:lvl3pPr>
            <a:lvl4pPr lvl="3" algn="l">
              <a:lnSpc>
                <a:spcPct val="100000"/>
              </a:lnSpc>
              <a:spcBef>
                <a:spcPts val="0"/>
              </a:spcBef>
              <a:spcAft>
                <a:spcPts val="0"/>
              </a:spcAft>
              <a:buSzPts val="4800"/>
              <a:buNone/>
              <a:defRPr sz="6400"/>
            </a:lvl4pPr>
            <a:lvl5pPr lvl="4" algn="l">
              <a:lnSpc>
                <a:spcPct val="100000"/>
              </a:lnSpc>
              <a:spcBef>
                <a:spcPts val="0"/>
              </a:spcBef>
              <a:spcAft>
                <a:spcPts val="0"/>
              </a:spcAft>
              <a:buSzPts val="4800"/>
              <a:buNone/>
              <a:defRPr sz="6400"/>
            </a:lvl5pPr>
            <a:lvl6pPr lvl="5" algn="l">
              <a:lnSpc>
                <a:spcPct val="100000"/>
              </a:lnSpc>
              <a:spcBef>
                <a:spcPts val="0"/>
              </a:spcBef>
              <a:spcAft>
                <a:spcPts val="0"/>
              </a:spcAft>
              <a:buSzPts val="4800"/>
              <a:buNone/>
              <a:defRPr sz="6400"/>
            </a:lvl6pPr>
            <a:lvl7pPr lvl="6" algn="l">
              <a:lnSpc>
                <a:spcPct val="100000"/>
              </a:lnSpc>
              <a:spcBef>
                <a:spcPts val="0"/>
              </a:spcBef>
              <a:spcAft>
                <a:spcPts val="0"/>
              </a:spcAft>
              <a:buSzPts val="4800"/>
              <a:buNone/>
              <a:defRPr sz="6400"/>
            </a:lvl7pPr>
            <a:lvl8pPr lvl="7" algn="l">
              <a:lnSpc>
                <a:spcPct val="100000"/>
              </a:lnSpc>
              <a:spcBef>
                <a:spcPts val="0"/>
              </a:spcBef>
              <a:spcAft>
                <a:spcPts val="0"/>
              </a:spcAft>
              <a:buSzPts val="4800"/>
              <a:buNone/>
              <a:defRPr sz="6400"/>
            </a:lvl8pPr>
            <a:lvl9pPr lvl="8" algn="l">
              <a:lnSpc>
                <a:spcPct val="100000"/>
              </a:lnSpc>
              <a:spcBef>
                <a:spcPts val="0"/>
              </a:spcBef>
              <a:spcAft>
                <a:spcPts val="0"/>
              </a:spcAft>
              <a:buSzPts val="4800"/>
              <a:buNone/>
              <a:defRPr sz="640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 title and description">
    <p:spTree>
      <p:nvGrpSpPr>
        <p:cNvPr id="110" name="Shape 110"/>
        <p:cNvGrpSpPr/>
        <p:nvPr/>
      </p:nvGrpSpPr>
      <p:grpSpPr>
        <a:xfrm>
          <a:off x="0" y="0"/>
          <a:ext cx="0" cy="0"/>
          <a:chOff x="0" y="0"/>
          <a:chExt cx="0" cy="0"/>
        </a:xfrm>
      </p:grpSpPr>
      <p:sp>
        <p:nvSpPr>
          <p:cNvPr id="111" name="Google Shape;111;p21"/>
          <p:cNvSpPr txBox="1"/>
          <p:nvPr>
            <p:ph type="title"/>
          </p:nvPr>
        </p:nvSpPr>
        <p:spPr>
          <a:xfrm>
            <a:off x="960000" y="489897"/>
            <a:ext cx="10272000" cy="1122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6000">
                <a:latin typeface="Cambria"/>
                <a:ea typeface="Cambria"/>
                <a:cs typeface="Cambria"/>
                <a:sym typeface="Cambria"/>
              </a:defRPr>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p:txBody>
      </p:sp>
      <p:sp>
        <p:nvSpPr>
          <p:cNvPr id="112" name="Google Shape;112;p21"/>
          <p:cNvSpPr txBox="1"/>
          <p:nvPr>
            <p:ph idx="1" type="subTitle"/>
          </p:nvPr>
        </p:nvSpPr>
        <p:spPr>
          <a:xfrm>
            <a:off x="2988733" y="1798333"/>
            <a:ext cx="6214800" cy="2242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2133">
                <a:latin typeface="Cambria"/>
                <a:ea typeface="Cambria"/>
                <a:cs typeface="Cambria"/>
                <a:sym typeface="Cambria"/>
              </a:defRPr>
            </a:lvl1pPr>
            <a:lvl2pPr lvl="1" algn="ctr">
              <a:lnSpc>
                <a:spcPct val="100000"/>
              </a:lnSpc>
              <a:spcBef>
                <a:spcPts val="2133"/>
              </a:spcBef>
              <a:spcAft>
                <a:spcPts val="0"/>
              </a:spcAft>
              <a:buSzPts val="1400"/>
              <a:buNone/>
              <a:defRPr/>
            </a:lvl2pPr>
            <a:lvl3pPr lvl="2" algn="ctr">
              <a:lnSpc>
                <a:spcPct val="100000"/>
              </a:lnSpc>
              <a:spcBef>
                <a:spcPts val="2133"/>
              </a:spcBef>
              <a:spcAft>
                <a:spcPts val="0"/>
              </a:spcAft>
              <a:buSzPts val="1400"/>
              <a:buNone/>
              <a:defRPr/>
            </a:lvl3pPr>
            <a:lvl4pPr lvl="3" algn="ctr">
              <a:lnSpc>
                <a:spcPct val="100000"/>
              </a:lnSpc>
              <a:spcBef>
                <a:spcPts val="2133"/>
              </a:spcBef>
              <a:spcAft>
                <a:spcPts val="0"/>
              </a:spcAft>
              <a:buSzPts val="1400"/>
              <a:buNone/>
              <a:defRPr/>
            </a:lvl4pPr>
            <a:lvl5pPr lvl="4" algn="ctr">
              <a:lnSpc>
                <a:spcPct val="100000"/>
              </a:lnSpc>
              <a:spcBef>
                <a:spcPts val="2133"/>
              </a:spcBef>
              <a:spcAft>
                <a:spcPts val="0"/>
              </a:spcAft>
              <a:buSzPts val="1400"/>
              <a:buNone/>
              <a:defRPr/>
            </a:lvl5pPr>
            <a:lvl6pPr lvl="5" algn="ctr">
              <a:lnSpc>
                <a:spcPct val="100000"/>
              </a:lnSpc>
              <a:spcBef>
                <a:spcPts val="2133"/>
              </a:spcBef>
              <a:spcAft>
                <a:spcPts val="0"/>
              </a:spcAft>
              <a:buSzPts val="1400"/>
              <a:buNone/>
              <a:defRPr/>
            </a:lvl6pPr>
            <a:lvl7pPr lvl="6" algn="ctr">
              <a:lnSpc>
                <a:spcPct val="100000"/>
              </a:lnSpc>
              <a:spcBef>
                <a:spcPts val="2133"/>
              </a:spcBef>
              <a:spcAft>
                <a:spcPts val="0"/>
              </a:spcAft>
              <a:buSzPts val="1400"/>
              <a:buNone/>
              <a:defRPr/>
            </a:lvl7pPr>
            <a:lvl8pPr lvl="7" algn="ctr">
              <a:lnSpc>
                <a:spcPct val="100000"/>
              </a:lnSpc>
              <a:spcBef>
                <a:spcPts val="2133"/>
              </a:spcBef>
              <a:spcAft>
                <a:spcPts val="0"/>
              </a:spcAft>
              <a:buSzPts val="1400"/>
              <a:buNone/>
              <a:defRPr/>
            </a:lvl8pPr>
            <a:lvl9pPr lvl="8" algn="ctr">
              <a:lnSpc>
                <a:spcPct val="100000"/>
              </a:lnSpc>
              <a:spcBef>
                <a:spcPts val="2133"/>
              </a:spcBef>
              <a:spcAft>
                <a:spcPts val="2133"/>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 name="Google Shape;22;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
    <p:spTree>
      <p:nvGrpSpPr>
        <p:cNvPr id="113" name="Shape 113"/>
        <p:cNvGrpSpPr/>
        <p:nvPr/>
      </p:nvGrpSpPr>
      <p:grpSpPr>
        <a:xfrm>
          <a:off x="0" y="0"/>
          <a:ext cx="0" cy="0"/>
          <a:chOff x="0" y="0"/>
          <a:chExt cx="0" cy="0"/>
        </a:xfrm>
      </p:grpSpPr>
      <p:sp>
        <p:nvSpPr>
          <p:cNvPr id="114" name="Google Shape;114;p22"/>
          <p:cNvSpPr txBox="1"/>
          <p:nvPr>
            <p:ph type="title"/>
          </p:nvPr>
        </p:nvSpPr>
        <p:spPr>
          <a:xfrm>
            <a:off x="960000" y="5149400"/>
            <a:ext cx="10272000" cy="763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500"/>
              <a:buNone/>
              <a:defRPr>
                <a:latin typeface="Cambria"/>
                <a:ea typeface="Cambria"/>
                <a:cs typeface="Cambria"/>
                <a:sym typeface="Cambria"/>
              </a:defRPr>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 number">
    <p:spTree>
      <p:nvGrpSpPr>
        <p:cNvPr id="115" name="Shape 115"/>
        <p:cNvGrpSpPr/>
        <p:nvPr/>
      </p:nvGrpSpPr>
      <p:grpSpPr>
        <a:xfrm>
          <a:off x="0" y="0"/>
          <a:ext cx="0" cy="0"/>
          <a:chOff x="0" y="0"/>
          <a:chExt cx="0" cy="0"/>
        </a:xfrm>
      </p:grpSpPr>
      <p:sp>
        <p:nvSpPr>
          <p:cNvPr id="116" name="Google Shape;116;p23"/>
          <p:cNvSpPr txBox="1"/>
          <p:nvPr>
            <p:ph type="title"/>
          </p:nvPr>
        </p:nvSpPr>
        <p:spPr>
          <a:xfrm>
            <a:off x="1712000" y="1849733"/>
            <a:ext cx="8768000" cy="28004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9600"/>
              <a:buNone/>
              <a:defRPr sz="19866">
                <a:solidFill>
                  <a:srgbClr val="101122"/>
                </a:solidFill>
                <a:latin typeface="Cambria"/>
                <a:ea typeface="Cambria"/>
                <a:cs typeface="Cambria"/>
                <a:sym typeface="Cambria"/>
              </a:defRPr>
            </a:lvl1pPr>
            <a:lvl2pPr lvl="1" algn="ctr">
              <a:lnSpc>
                <a:spcPct val="100000"/>
              </a:lnSpc>
              <a:spcBef>
                <a:spcPts val="0"/>
              </a:spcBef>
              <a:spcAft>
                <a:spcPts val="0"/>
              </a:spcAft>
              <a:buSzPts val="9600"/>
              <a:buNone/>
              <a:defRPr sz="12800"/>
            </a:lvl2pPr>
            <a:lvl3pPr lvl="2" algn="ctr">
              <a:lnSpc>
                <a:spcPct val="100000"/>
              </a:lnSpc>
              <a:spcBef>
                <a:spcPts val="0"/>
              </a:spcBef>
              <a:spcAft>
                <a:spcPts val="0"/>
              </a:spcAft>
              <a:buSzPts val="9600"/>
              <a:buNone/>
              <a:defRPr sz="12800"/>
            </a:lvl3pPr>
            <a:lvl4pPr lvl="3" algn="ctr">
              <a:lnSpc>
                <a:spcPct val="100000"/>
              </a:lnSpc>
              <a:spcBef>
                <a:spcPts val="0"/>
              </a:spcBef>
              <a:spcAft>
                <a:spcPts val="0"/>
              </a:spcAft>
              <a:buSzPts val="9600"/>
              <a:buNone/>
              <a:defRPr sz="12800"/>
            </a:lvl4pPr>
            <a:lvl5pPr lvl="4" algn="ctr">
              <a:lnSpc>
                <a:spcPct val="100000"/>
              </a:lnSpc>
              <a:spcBef>
                <a:spcPts val="0"/>
              </a:spcBef>
              <a:spcAft>
                <a:spcPts val="0"/>
              </a:spcAft>
              <a:buSzPts val="9600"/>
              <a:buNone/>
              <a:defRPr sz="12800"/>
            </a:lvl5pPr>
            <a:lvl6pPr lvl="5" algn="ctr">
              <a:lnSpc>
                <a:spcPct val="100000"/>
              </a:lnSpc>
              <a:spcBef>
                <a:spcPts val="0"/>
              </a:spcBef>
              <a:spcAft>
                <a:spcPts val="0"/>
              </a:spcAft>
              <a:buSzPts val="9600"/>
              <a:buNone/>
              <a:defRPr sz="12800"/>
            </a:lvl6pPr>
            <a:lvl7pPr lvl="6" algn="ctr">
              <a:lnSpc>
                <a:spcPct val="100000"/>
              </a:lnSpc>
              <a:spcBef>
                <a:spcPts val="0"/>
              </a:spcBef>
              <a:spcAft>
                <a:spcPts val="0"/>
              </a:spcAft>
              <a:buSzPts val="9600"/>
              <a:buNone/>
              <a:defRPr sz="12800"/>
            </a:lvl7pPr>
            <a:lvl8pPr lvl="7" algn="ctr">
              <a:lnSpc>
                <a:spcPct val="100000"/>
              </a:lnSpc>
              <a:spcBef>
                <a:spcPts val="0"/>
              </a:spcBef>
              <a:spcAft>
                <a:spcPts val="0"/>
              </a:spcAft>
              <a:buSzPts val="9600"/>
              <a:buNone/>
              <a:defRPr sz="12800"/>
            </a:lvl8pPr>
            <a:lvl9pPr lvl="8" algn="ctr">
              <a:lnSpc>
                <a:spcPct val="100000"/>
              </a:lnSpc>
              <a:spcBef>
                <a:spcPts val="0"/>
              </a:spcBef>
              <a:spcAft>
                <a:spcPts val="0"/>
              </a:spcAft>
              <a:buSzPts val="9600"/>
              <a:buNone/>
              <a:defRPr sz="12800"/>
            </a:lvl9pPr>
          </a:lstStyle>
          <a:p/>
        </p:txBody>
      </p:sp>
      <p:sp>
        <p:nvSpPr>
          <p:cNvPr id="117" name="Google Shape;117;p23"/>
          <p:cNvSpPr txBox="1"/>
          <p:nvPr>
            <p:ph idx="1" type="subTitle"/>
          </p:nvPr>
        </p:nvSpPr>
        <p:spPr>
          <a:xfrm>
            <a:off x="1712000" y="4345433"/>
            <a:ext cx="8768000" cy="662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2533">
                <a:latin typeface="Cambria"/>
                <a:ea typeface="Cambria"/>
                <a:cs typeface="Cambria"/>
                <a:sym typeface="Cambria"/>
              </a:defRPr>
            </a:lvl1pPr>
            <a:lvl2pPr lvl="1" algn="ctr">
              <a:lnSpc>
                <a:spcPct val="100000"/>
              </a:lnSpc>
              <a:spcBef>
                <a:spcPts val="0"/>
              </a:spcBef>
              <a:spcAft>
                <a:spcPts val="0"/>
              </a:spcAft>
              <a:buSzPts val="1600"/>
              <a:buNone/>
              <a:defRPr sz="2133"/>
            </a:lvl2pPr>
            <a:lvl3pPr lvl="2" algn="ctr">
              <a:lnSpc>
                <a:spcPct val="100000"/>
              </a:lnSpc>
              <a:spcBef>
                <a:spcPts val="2133"/>
              </a:spcBef>
              <a:spcAft>
                <a:spcPts val="0"/>
              </a:spcAft>
              <a:buSzPts val="1600"/>
              <a:buNone/>
              <a:defRPr sz="2133"/>
            </a:lvl3pPr>
            <a:lvl4pPr lvl="3" algn="ctr">
              <a:lnSpc>
                <a:spcPct val="100000"/>
              </a:lnSpc>
              <a:spcBef>
                <a:spcPts val="2133"/>
              </a:spcBef>
              <a:spcAft>
                <a:spcPts val="0"/>
              </a:spcAft>
              <a:buSzPts val="1600"/>
              <a:buNone/>
              <a:defRPr sz="2133"/>
            </a:lvl4pPr>
            <a:lvl5pPr lvl="4" algn="ctr">
              <a:lnSpc>
                <a:spcPct val="100000"/>
              </a:lnSpc>
              <a:spcBef>
                <a:spcPts val="2133"/>
              </a:spcBef>
              <a:spcAft>
                <a:spcPts val="0"/>
              </a:spcAft>
              <a:buSzPts val="1600"/>
              <a:buNone/>
              <a:defRPr sz="2133"/>
            </a:lvl5pPr>
            <a:lvl6pPr lvl="5" algn="ctr">
              <a:lnSpc>
                <a:spcPct val="100000"/>
              </a:lnSpc>
              <a:spcBef>
                <a:spcPts val="2133"/>
              </a:spcBef>
              <a:spcAft>
                <a:spcPts val="0"/>
              </a:spcAft>
              <a:buSzPts val="1600"/>
              <a:buNone/>
              <a:defRPr sz="2133"/>
            </a:lvl6pPr>
            <a:lvl7pPr lvl="6" algn="ctr">
              <a:lnSpc>
                <a:spcPct val="100000"/>
              </a:lnSpc>
              <a:spcBef>
                <a:spcPts val="2133"/>
              </a:spcBef>
              <a:spcAft>
                <a:spcPts val="0"/>
              </a:spcAft>
              <a:buSzPts val="1600"/>
              <a:buNone/>
              <a:defRPr sz="2133"/>
            </a:lvl7pPr>
            <a:lvl8pPr lvl="7" algn="ctr">
              <a:lnSpc>
                <a:spcPct val="100000"/>
              </a:lnSpc>
              <a:spcBef>
                <a:spcPts val="2133"/>
              </a:spcBef>
              <a:spcAft>
                <a:spcPts val="0"/>
              </a:spcAft>
              <a:buSzPts val="1600"/>
              <a:buNone/>
              <a:defRPr sz="2133"/>
            </a:lvl8pPr>
            <a:lvl9pPr lvl="8" algn="ctr">
              <a:lnSpc>
                <a:spcPct val="100000"/>
              </a:lnSpc>
              <a:spcBef>
                <a:spcPts val="2133"/>
              </a:spcBef>
              <a:spcAft>
                <a:spcPts val="2133"/>
              </a:spcAft>
              <a:buSzPts val="1600"/>
              <a:buNone/>
              <a:defRPr sz="2133"/>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8" name="Shape 118"/>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5" name="Shape 125"/>
        <p:cNvGrpSpPr/>
        <p:nvPr/>
      </p:nvGrpSpPr>
      <p:grpSpPr>
        <a:xfrm>
          <a:off x="0" y="0"/>
          <a:ext cx="0" cy="0"/>
          <a:chOff x="0" y="0"/>
          <a:chExt cx="0" cy="0"/>
        </a:xfrm>
      </p:grpSpPr>
      <p:sp>
        <p:nvSpPr>
          <p:cNvPr id="126" name="Google Shape;126;p26"/>
          <p:cNvSpPr txBox="1"/>
          <p:nvPr>
            <p:ph idx="10" type="dt"/>
          </p:nvPr>
        </p:nvSpPr>
        <p:spPr>
          <a:xfrm>
            <a:off x="304800" y="4237568"/>
            <a:ext cx="1422400" cy="2434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26"/>
          <p:cNvSpPr txBox="1"/>
          <p:nvPr>
            <p:ph idx="11" type="ftr"/>
          </p:nvPr>
        </p:nvSpPr>
        <p:spPr>
          <a:xfrm>
            <a:off x="2082800" y="4237568"/>
            <a:ext cx="1930400" cy="2434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26"/>
          <p:cNvSpPr txBox="1"/>
          <p:nvPr>
            <p:ph idx="12" type="sldNum"/>
          </p:nvPr>
        </p:nvSpPr>
        <p:spPr>
          <a:xfrm>
            <a:off x="4368800" y="4237568"/>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9" name="Shape 129"/>
        <p:cNvGrpSpPr/>
        <p:nvPr/>
      </p:nvGrpSpPr>
      <p:grpSpPr>
        <a:xfrm>
          <a:off x="0" y="0"/>
          <a:ext cx="0" cy="0"/>
          <a:chOff x="0" y="0"/>
          <a:chExt cx="0" cy="0"/>
        </a:xfrm>
      </p:grpSpPr>
      <p:sp>
        <p:nvSpPr>
          <p:cNvPr id="130" name="Google Shape;130;p27"/>
          <p:cNvSpPr txBox="1"/>
          <p:nvPr>
            <p:ph type="ctrTitle"/>
          </p:nvPr>
        </p:nvSpPr>
        <p:spPr>
          <a:xfrm>
            <a:off x="457200" y="1420283"/>
            <a:ext cx="5181600" cy="980017"/>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1" name="Google Shape;131;p27"/>
          <p:cNvSpPr txBox="1"/>
          <p:nvPr>
            <p:ph idx="1" type="subTitle"/>
          </p:nvPr>
        </p:nvSpPr>
        <p:spPr>
          <a:xfrm>
            <a:off x="914400" y="2590800"/>
            <a:ext cx="4267200" cy="1168400"/>
          </a:xfrm>
          <a:prstGeom prst="rect">
            <a:avLst/>
          </a:prstGeom>
          <a:noFill/>
          <a:ln>
            <a:noFill/>
          </a:ln>
        </p:spPr>
        <p:txBody>
          <a:bodyPr anchorCtr="0" anchor="t" bIns="45700" lIns="91425" spcFirstLastPara="1" rIns="91425" wrap="square" tIns="45700">
            <a:normAutofit/>
          </a:bodyPr>
          <a:lstStyle>
            <a:lvl1pPr lvl="0" algn="ctr">
              <a:spcBef>
                <a:spcPts val="427"/>
              </a:spcBef>
              <a:spcAft>
                <a:spcPts val="0"/>
              </a:spcAft>
              <a:buClr>
                <a:srgbClr val="888888"/>
              </a:buClr>
              <a:buSzPts val="2133"/>
              <a:buNone/>
              <a:defRPr>
                <a:solidFill>
                  <a:srgbClr val="888888"/>
                </a:solidFill>
              </a:defRPr>
            </a:lvl1pPr>
            <a:lvl2pPr lvl="1" algn="ctr">
              <a:spcBef>
                <a:spcPts val="373"/>
              </a:spcBef>
              <a:spcAft>
                <a:spcPts val="0"/>
              </a:spcAft>
              <a:buClr>
                <a:srgbClr val="888888"/>
              </a:buClr>
              <a:buSzPts val="1867"/>
              <a:buNone/>
              <a:defRPr>
                <a:solidFill>
                  <a:srgbClr val="888888"/>
                </a:solidFill>
              </a:defRPr>
            </a:lvl2pPr>
            <a:lvl3pPr lvl="2" algn="ctr">
              <a:spcBef>
                <a:spcPts val="320"/>
              </a:spcBef>
              <a:spcAft>
                <a:spcPts val="0"/>
              </a:spcAft>
              <a:buClr>
                <a:srgbClr val="888888"/>
              </a:buClr>
              <a:buSzPts val="1600"/>
              <a:buNone/>
              <a:defRPr>
                <a:solidFill>
                  <a:srgbClr val="888888"/>
                </a:solidFill>
              </a:defRPr>
            </a:lvl3pPr>
            <a:lvl4pPr lvl="3" algn="ctr">
              <a:spcBef>
                <a:spcPts val="267"/>
              </a:spcBef>
              <a:spcAft>
                <a:spcPts val="0"/>
              </a:spcAft>
              <a:buClr>
                <a:srgbClr val="888888"/>
              </a:buClr>
              <a:buSzPts val="1333"/>
              <a:buNone/>
              <a:defRPr>
                <a:solidFill>
                  <a:srgbClr val="888888"/>
                </a:solidFill>
              </a:defRPr>
            </a:lvl4pPr>
            <a:lvl5pPr lvl="4" algn="ctr">
              <a:spcBef>
                <a:spcPts val="267"/>
              </a:spcBef>
              <a:spcAft>
                <a:spcPts val="0"/>
              </a:spcAft>
              <a:buClr>
                <a:srgbClr val="888888"/>
              </a:buClr>
              <a:buSzPts val="1333"/>
              <a:buNone/>
              <a:defRPr>
                <a:solidFill>
                  <a:srgbClr val="888888"/>
                </a:solidFill>
              </a:defRPr>
            </a:lvl5pPr>
            <a:lvl6pPr lvl="5" algn="ctr">
              <a:spcBef>
                <a:spcPts val="267"/>
              </a:spcBef>
              <a:spcAft>
                <a:spcPts val="0"/>
              </a:spcAft>
              <a:buClr>
                <a:srgbClr val="888888"/>
              </a:buClr>
              <a:buSzPts val="1333"/>
              <a:buNone/>
              <a:defRPr>
                <a:solidFill>
                  <a:srgbClr val="888888"/>
                </a:solidFill>
              </a:defRPr>
            </a:lvl6pPr>
            <a:lvl7pPr lvl="6" algn="ctr">
              <a:spcBef>
                <a:spcPts val="267"/>
              </a:spcBef>
              <a:spcAft>
                <a:spcPts val="0"/>
              </a:spcAft>
              <a:buClr>
                <a:srgbClr val="888888"/>
              </a:buClr>
              <a:buSzPts val="1333"/>
              <a:buNone/>
              <a:defRPr>
                <a:solidFill>
                  <a:srgbClr val="888888"/>
                </a:solidFill>
              </a:defRPr>
            </a:lvl7pPr>
            <a:lvl8pPr lvl="7" algn="ctr">
              <a:spcBef>
                <a:spcPts val="267"/>
              </a:spcBef>
              <a:spcAft>
                <a:spcPts val="0"/>
              </a:spcAft>
              <a:buClr>
                <a:srgbClr val="888888"/>
              </a:buClr>
              <a:buSzPts val="1333"/>
              <a:buNone/>
              <a:defRPr>
                <a:solidFill>
                  <a:srgbClr val="888888"/>
                </a:solidFill>
              </a:defRPr>
            </a:lvl8pPr>
            <a:lvl9pPr lvl="8" algn="ctr">
              <a:spcBef>
                <a:spcPts val="267"/>
              </a:spcBef>
              <a:spcAft>
                <a:spcPts val="0"/>
              </a:spcAft>
              <a:buClr>
                <a:srgbClr val="888888"/>
              </a:buClr>
              <a:buSzPts val="1333"/>
              <a:buNone/>
              <a:defRPr>
                <a:solidFill>
                  <a:srgbClr val="888888"/>
                </a:solidFill>
              </a:defRPr>
            </a:lvl9pPr>
          </a:lstStyle>
          <a:p/>
        </p:txBody>
      </p:sp>
      <p:sp>
        <p:nvSpPr>
          <p:cNvPr id="132" name="Google Shape;132;p27"/>
          <p:cNvSpPr txBox="1"/>
          <p:nvPr>
            <p:ph idx="10" type="dt"/>
          </p:nvPr>
        </p:nvSpPr>
        <p:spPr>
          <a:xfrm>
            <a:off x="304800" y="4237568"/>
            <a:ext cx="1422400" cy="2434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3" name="Google Shape;133;p27"/>
          <p:cNvSpPr txBox="1"/>
          <p:nvPr>
            <p:ph idx="11" type="ftr"/>
          </p:nvPr>
        </p:nvSpPr>
        <p:spPr>
          <a:xfrm>
            <a:off x="2082800" y="4237568"/>
            <a:ext cx="1930400" cy="2434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27"/>
          <p:cNvSpPr txBox="1"/>
          <p:nvPr>
            <p:ph idx="12" type="sldNum"/>
          </p:nvPr>
        </p:nvSpPr>
        <p:spPr>
          <a:xfrm>
            <a:off x="4368800" y="4237568"/>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35" name="Shape 135"/>
        <p:cNvGrpSpPr/>
        <p:nvPr/>
      </p:nvGrpSpPr>
      <p:grpSpPr>
        <a:xfrm>
          <a:off x="0" y="0"/>
          <a:ext cx="0" cy="0"/>
          <a:chOff x="0" y="0"/>
          <a:chExt cx="0" cy="0"/>
        </a:xfrm>
      </p:grpSpPr>
      <p:sp>
        <p:nvSpPr>
          <p:cNvPr id="136" name="Google Shape;136;p28"/>
          <p:cNvSpPr txBox="1"/>
          <p:nvPr>
            <p:ph type="title"/>
          </p:nvPr>
        </p:nvSpPr>
        <p:spPr>
          <a:xfrm>
            <a:off x="304800" y="183092"/>
            <a:ext cx="5486400" cy="762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7" name="Google Shape;137;p28"/>
          <p:cNvSpPr txBox="1"/>
          <p:nvPr>
            <p:ph idx="1" type="body"/>
          </p:nvPr>
        </p:nvSpPr>
        <p:spPr>
          <a:xfrm>
            <a:off x="304800" y="1066800"/>
            <a:ext cx="5486400" cy="3017309"/>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38" name="Google Shape;138;p28"/>
          <p:cNvSpPr txBox="1"/>
          <p:nvPr>
            <p:ph idx="10" type="dt"/>
          </p:nvPr>
        </p:nvSpPr>
        <p:spPr>
          <a:xfrm>
            <a:off x="304800" y="4237568"/>
            <a:ext cx="1422400" cy="2434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28"/>
          <p:cNvSpPr txBox="1"/>
          <p:nvPr>
            <p:ph idx="11" type="ftr"/>
          </p:nvPr>
        </p:nvSpPr>
        <p:spPr>
          <a:xfrm>
            <a:off x="2082800" y="4237568"/>
            <a:ext cx="1930400" cy="2434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28"/>
          <p:cNvSpPr txBox="1"/>
          <p:nvPr>
            <p:ph idx="12" type="sldNum"/>
          </p:nvPr>
        </p:nvSpPr>
        <p:spPr>
          <a:xfrm>
            <a:off x="4368800" y="4237568"/>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1" name="Shape 141"/>
        <p:cNvGrpSpPr/>
        <p:nvPr/>
      </p:nvGrpSpPr>
      <p:grpSpPr>
        <a:xfrm>
          <a:off x="0" y="0"/>
          <a:ext cx="0" cy="0"/>
          <a:chOff x="0" y="0"/>
          <a:chExt cx="0" cy="0"/>
        </a:xfrm>
      </p:grpSpPr>
      <p:sp>
        <p:nvSpPr>
          <p:cNvPr id="142" name="Google Shape;142;p29"/>
          <p:cNvSpPr txBox="1"/>
          <p:nvPr>
            <p:ph type="title"/>
          </p:nvPr>
        </p:nvSpPr>
        <p:spPr>
          <a:xfrm>
            <a:off x="481543" y="2937933"/>
            <a:ext cx="5181600" cy="908051"/>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2667"/>
              <a:buFont typeface="Calibri"/>
              <a:buNone/>
              <a:defRPr b="1" sz="2667"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3" name="Google Shape;143;p29"/>
          <p:cNvSpPr txBox="1"/>
          <p:nvPr>
            <p:ph idx="1" type="body"/>
          </p:nvPr>
        </p:nvSpPr>
        <p:spPr>
          <a:xfrm>
            <a:off x="481543" y="1937810"/>
            <a:ext cx="5181600" cy="1000125"/>
          </a:xfrm>
          <a:prstGeom prst="rect">
            <a:avLst/>
          </a:prstGeom>
          <a:noFill/>
          <a:ln>
            <a:noFill/>
          </a:ln>
        </p:spPr>
        <p:txBody>
          <a:bodyPr anchorCtr="0" anchor="b" bIns="45700" lIns="91425" spcFirstLastPara="1" rIns="91425" wrap="square" tIns="45700">
            <a:normAutofit/>
          </a:bodyPr>
          <a:lstStyle>
            <a:lvl1pPr indent="-228600" lvl="0" marL="457200" algn="l">
              <a:spcBef>
                <a:spcPts val="267"/>
              </a:spcBef>
              <a:spcAft>
                <a:spcPts val="0"/>
              </a:spcAft>
              <a:buClr>
                <a:srgbClr val="888888"/>
              </a:buClr>
              <a:buSzPts val="1333"/>
              <a:buNone/>
              <a:defRPr sz="1333">
                <a:solidFill>
                  <a:srgbClr val="888888"/>
                </a:solidFill>
              </a:defRPr>
            </a:lvl1pPr>
            <a:lvl2pPr indent="-228600" lvl="1" marL="914400" algn="l">
              <a:spcBef>
                <a:spcPts val="240"/>
              </a:spcBef>
              <a:spcAft>
                <a:spcPts val="0"/>
              </a:spcAft>
              <a:buClr>
                <a:srgbClr val="888888"/>
              </a:buClr>
              <a:buSzPts val="1200"/>
              <a:buNone/>
              <a:defRPr sz="1200">
                <a:solidFill>
                  <a:srgbClr val="888888"/>
                </a:solidFill>
              </a:defRPr>
            </a:lvl2pPr>
            <a:lvl3pPr indent="-228600" lvl="2" marL="1371600" algn="l">
              <a:spcBef>
                <a:spcPts val="213"/>
              </a:spcBef>
              <a:spcAft>
                <a:spcPts val="0"/>
              </a:spcAft>
              <a:buClr>
                <a:srgbClr val="888888"/>
              </a:buClr>
              <a:buSzPts val="1067"/>
              <a:buNone/>
              <a:defRPr sz="1067">
                <a:solidFill>
                  <a:srgbClr val="888888"/>
                </a:solidFill>
              </a:defRPr>
            </a:lvl3pPr>
            <a:lvl4pPr indent="-228600" lvl="3" marL="1828800" algn="l">
              <a:spcBef>
                <a:spcPts val="187"/>
              </a:spcBef>
              <a:spcAft>
                <a:spcPts val="0"/>
              </a:spcAft>
              <a:buClr>
                <a:srgbClr val="888888"/>
              </a:buClr>
              <a:buSzPts val="933"/>
              <a:buNone/>
              <a:defRPr sz="933">
                <a:solidFill>
                  <a:srgbClr val="888888"/>
                </a:solidFill>
              </a:defRPr>
            </a:lvl4pPr>
            <a:lvl5pPr indent="-228600" lvl="4" marL="2286000" algn="l">
              <a:spcBef>
                <a:spcPts val="187"/>
              </a:spcBef>
              <a:spcAft>
                <a:spcPts val="0"/>
              </a:spcAft>
              <a:buClr>
                <a:srgbClr val="888888"/>
              </a:buClr>
              <a:buSzPts val="933"/>
              <a:buNone/>
              <a:defRPr sz="933">
                <a:solidFill>
                  <a:srgbClr val="888888"/>
                </a:solidFill>
              </a:defRPr>
            </a:lvl5pPr>
            <a:lvl6pPr indent="-228600" lvl="5" marL="2743200" algn="l">
              <a:spcBef>
                <a:spcPts val="187"/>
              </a:spcBef>
              <a:spcAft>
                <a:spcPts val="0"/>
              </a:spcAft>
              <a:buClr>
                <a:srgbClr val="888888"/>
              </a:buClr>
              <a:buSzPts val="933"/>
              <a:buNone/>
              <a:defRPr sz="933">
                <a:solidFill>
                  <a:srgbClr val="888888"/>
                </a:solidFill>
              </a:defRPr>
            </a:lvl6pPr>
            <a:lvl7pPr indent="-228600" lvl="6" marL="3200400" algn="l">
              <a:spcBef>
                <a:spcPts val="187"/>
              </a:spcBef>
              <a:spcAft>
                <a:spcPts val="0"/>
              </a:spcAft>
              <a:buClr>
                <a:srgbClr val="888888"/>
              </a:buClr>
              <a:buSzPts val="933"/>
              <a:buNone/>
              <a:defRPr sz="933">
                <a:solidFill>
                  <a:srgbClr val="888888"/>
                </a:solidFill>
              </a:defRPr>
            </a:lvl7pPr>
            <a:lvl8pPr indent="-228600" lvl="7" marL="3657600" algn="l">
              <a:spcBef>
                <a:spcPts val="187"/>
              </a:spcBef>
              <a:spcAft>
                <a:spcPts val="0"/>
              </a:spcAft>
              <a:buClr>
                <a:srgbClr val="888888"/>
              </a:buClr>
              <a:buSzPts val="933"/>
              <a:buNone/>
              <a:defRPr sz="933">
                <a:solidFill>
                  <a:srgbClr val="888888"/>
                </a:solidFill>
              </a:defRPr>
            </a:lvl8pPr>
            <a:lvl9pPr indent="-228600" lvl="8" marL="4114800" algn="l">
              <a:spcBef>
                <a:spcPts val="187"/>
              </a:spcBef>
              <a:spcAft>
                <a:spcPts val="0"/>
              </a:spcAft>
              <a:buClr>
                <a:srgbClr val="888888"/>
              </a:buClr>
              <a:buSzPts val="933"/>
              <a:buNone/>
              <a:defRPr sz="933">
                <a:solidFill>
                  <a:srgbClr val="888888"/>
                </a:solidFill>
              </a:defRPr>
            </a:lvl9pPr>
          </a:lstStyle>
          <a:p/>
        </p:txBody>
      </p:sp>
      <p:sp>
        <p:nvSpPr>
          <p:cNvPr id="144" name="Google Shape;144;p29"/>
          <p:cNvSpPr txBox="1"/>
          <p:nvPr>
            <p:ph idx="10" type="dt"/>
          </p:nvPr>
        </p:nvSpPr>
        <p:spPr>
          <a:xfrm>
            <a:off x="304800" y="4237568"/>
            <a:ext cx="1422400" cy="2434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5" name="Google Shape;145;p29"/>
          <p:cNvSpPr txBox="1"/>
          <p:nvPr>
            <p:ph idx="11" type="ftr"/>
          </p:nvPr>
        </p:nvSpPr>
        <p:spPr>
          <a:xfrm>
            <a:off x="2082800" y="4237568"/>
            <a:ext cx="1930400" cy="2434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29"/>
          <p:cNvSpPr txBox="1"/>
          <p:nvPr>
            <p:ph idx="12" type="sldNum"/>
          </p:nvPr>
        </p:nvSpPr>
        <p:spPr>
          <a:xfrm>
            <a:off x="4368800" y="4237568"/>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47" name="Shape 147"/>
        <p:cNvGrpSpPr/>
        <p:nvPr/>
      </p:nvGrpSpPr>
      <p:grpSpPr>
        <a:xfrm>
          <a:off x="0" y="0"/>
          <a:ext cx="0" cy="0"/>
          <a:chOff x="0" y="0"/>
          <a:chExt cx="0" cy="0"/>
        </a:xfrm>
      </p:grpSpPr>
      <p:sp>
        <p:nvSpPr>
          <p:cNvPr id="148" name="Google Shape;148;p30"/>
          <p:cNvSpPr txBox="1"/>
          <p:nvPr>
            <p:ph type="title"/>
          </p:nvPr>
        </p:nvSpPr>
        <p:spPr>
          <a:xfrm>
            <a:off x="304800" y="183092"/>
            <a:ext cx="5486400" cy="762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9" name="Google Shape;149;p30"/>
          <p:cNvSpPr txBox="1"/>
          <p:nvPr>
            <p:ph idx="1" type="body"/>
          </p:nvPr>
        </p:nvSpPr>
        <p:spPr>
          <a:xfrm>
            <a:off x="304800" y="1066800"/>
            <a:ext cx="2692400" cy="3017309"/>
          </a:xfrm>
          <a:prstGeom prst="rect">
            <a:avLst/>
          </a:prstGeom>
          <a:noFill/>
          <a:ln>
            <a:noFill/>
          </a:ln>
        </p:spPr>
        <p:txBody>
          <a:bodyPr anchorCtr="0" anchor="t" bIns="45700" lIns="91425" spcFirstLastPara="1" rIns="91425" wrap="square" tIns="45700">
            <a:normAutofit/>
          </a:bodyPr>
          <a:lstStyle>
            <a:lvl1pPr indent="-347154" lvl="0" marL="457200" algn="l">
              <a:spcBef>
                <a:spcPts val="373"/>
              </a:spcBef>
              <a:spcAft>
                <a:spcPts val="0"/>
              </a:spcAft>
              <a:buClr>
                <a:schemeClr val="dk1"/>
              </a:buClr>
              <a:buSzPts val="1867"/>
              <a:buChar char="•"/>
              <a:defRPr sz="1867"/>
            </a:lvl1pPr>
            <a:lvl2pPr indent="-330200" lvl="1" marL="914400" algn="l">
              <a:spcBef>
                <a:spcPts val="320"/>
              </a:spcBef>
              <a:spcAft>
                <a:spcPts val="0"/>
              </a:spcAft>
              <a:buClr>
                <a:schemeClr val="dk1"/>
              </a:buClr>
              <a:buSzPts val="1600"/>
              <a:buChar char="–"/>
              <a:defRPr sz="1600"/>
            </a:lvl2pPr>
            <a:lvl3pPr indent="-313245" lvl="2" marL="1371600" algn="l">
              <a:spcBef>
                <a:spcPts val="267"/>
              </a:spcBef>
              <a:spcAft>
                <a:spcPts val="0"/>
              </a:spcAft>
              <a:buClr>
                <a:schemeClr val="dk1"/>
              </a:buClr>
              <a:buSzPts val="1333"/>
              <a:buChar char="•"/>
              <a:defRPr sz="1333"/>
            </a:lvl3pPr>
            <a:lvl4pPr indent="-304800" lvl="3" marL="1828800" algn="l">
              <a:spcBef>
                <a:spcPts val="240"/>
              </a:spcBef>
              <a:spcAft>
                <a:spcPts val="0"/>
              </a:spcAft>
              <a:buClr>
                <a:schemeClr val="dk1"/>
              </a:buClr>
              <a:buSzPts val="1200"/>
              <a:buChar char="–"/>
              <a:defRPr sz="1200"/>
            </a:lvl4pPr>
            <a:lvl5pPr indent="-304800" lvl="4" marL="2286000" algn="l">
              <a:spcBef>
                <a:spcPts val="240"/>
              </a:spcBef>
              <a:spcAft>
                <a:spcPts val="0"/>
              </a:spcAft>
              <a:buClr>
                <a:schemeClr val="dk1"/>
              </a:buClr>
              <a:buSzPts val="1200"/>
              <a:buChar char="»"/>
              <a:defRPr sz="1200"/>
            </a:lvl5pPr>
            <a:lvl6pPr indent="-304800" lvl="5" marL="2743200" algn="l">
              <a:spcBef>
                <a:spcPts val="240"/>
              </a:spcBef>
              <a:spcAft>
                <a:spcPts val="0"/>
              </a:spcAft>
              <a:buClr>
                <a:schemeClr val="dk1"/>
              </a:buClr>
              <a:buSzPts val="1200"/>
              <a:buChar char="•"/>
              <a:defRPr sz="1200"/>
            </a:lvl6pPr>
            <a:lvl7pPr indent="-304800" lvl="6" marL="3200400" algn="l">
              <a:spcBef>
                <a:spcPts val="240"/>
              </a:spcBef>
              <a:spcAft>
                <a:spcPts val="0"/>
              </a:spcAft>
              <a:buClr>
                <a:schemeClr val="dk1"/>
              </a:buClr>
              <a:buSzPts val="1200"/>
              <a:buChar char="•"/>
              <a:defRPr sz="1200"/>
            </a:lvl7pPr>
            <a:lvl8pPr indent="-304800" lvl="7" marL="3657600" algn="l">
              <a:spcBef>
                <a:spcPts val="240"/>
              </a:spcBef>
              <a:spcAft>
                <a:spcPts val="0"/>
              </a:spcAft>
              <a:buClr>
                <a:schemeClr val="dk1"/>
              </a:buClr>
              <a:buSzPts val="1200"/>
              <a:buChar char="•"/>
              <a:defRPr sz="1200"/>
            </a:lvl8pPr>
            <a:lvl9pPr indent="-304800" lvl="8" marL="4114800" algn="l">
              <a:spcBef>
                <a:spcPts val="240"/>
              </a:spcBef>
              <a:spcAft>
                <a:spcPts val="0"/>
              </a:spcAft>
              <a:buClr>
                <a:schemeClr val="dk1"/>
              </a:buClr>
              <a:buSzPts val="1200"/>
              <a:buChar char="•"/>
              <a:defRPr sz="1200"/>
            </a:lvl9pPr>
          </a:lstStyle>
          <a:p/>
        </p:txBody>
      </p:sp>
      <p:sp>
        <p:nvSpPr>
          <p:cNvPr id="150" name="Google Shape;150;p30"/>
          <p:cNvSpPr txBox="1"/>
          <p:nvPr>
            <p:ph idx="2" type="body"/>
          </p:nvPr>
        </p:nvSpPr>
        <p:spPr>
          <a:xfrm>
            <a:off x="3098800" y="1066800"/>
            <a:ext cx="2692400" cy="3017309"/>
          </a:xfrm>
          <a:prstGeom prst="rect">
            <a:avLst/>
          </a:prstGeom>
          <a:noFill/>
          <a:ln>
            <a:noFill/>
          </a:ln>
        </p:spPr>
        <p:txBody>
          <a:bodyPr anchorCtr="0" anchor="t" bIns="45700" lIns="91425" spcFirstLastPara="1" rIns="91425" wrap="square" tIns="45700">
            <a:normAutofit/>
          </a:bodyPr>
          <a:lstStyle>
            <a:lvl1pPr indent="-347154" lvl="0" marL="457200" algn="l">
              <a:spcBef>
                <a:spcPts val="373"/>
              </a:spcBef>
              <a:spcAft>
                <a:spcPts val="0"/>
              </a:spcAft>
              <a:buClr>
                <a:schemeClr val="dk1"/>
              </a:buClr>
              <a:buSzPts val="1867"/>
              <a:buChar char="•"/>
              <a:defRPr sz="1867"/>
            </a:lvl1pPr>
            <a:lvl2pPr indent="-330200" lvl="1" marL="914400" algn="l">
              <a:spcBef>
                <a:spcPts val="320"/>
              </a:spcBef>
              <a:spcAft>
                <a:spcPts val="0"/>
              </a:spcAft>
              <a:buClr>
                <a:schemeClr val="dk1"/>
              </a:buClr>
              <a:buSzPts val="1600"/>
              <a:buChar char="–"/>
              <a:defRPr sz="1600"/>
            </a:lvl2pPr>
            <a:lvl3pPr indent="-313245" lvl="2" marL="1371600" algn="l">
              <a:spcBef>
                <a:spcPts val="267"/>
              </a:spcBef>
              <a:spcAft>
                <a:spcPts val="0"/>
              </a:spcAft>
              <a:buClr>
                <a:schemeClr val="dk1"/>
              </a:buClr>
              <a:buSzPts val="1333"/>
              <a:buChar char="•"/>
              <a:defRPr sz="1333"/>
            </a:lvl3pPr>
            <a:lvl4pPr indent="-304800" lvl="3" marL="1828800" algn="l">
              <a:spcBef>
                <a:spcPts val="240"/>
              </a:spcBef>
              <a:spcAft>
                <a:spcPts val="0"/>
              </a:spcAft>
              <a:buClr>
                <a:schemeClr val="dk1"/>
              </a:buClr>
              <a:buSzPts val="1200"/>
              <a:buChar char="–"/>
              <a:defRPr sz="1200"/>
            </a:lvl4pPr>
            <a:lvl5pPr indent="-304800" lvl="4" marL="2286000" algn="l">
              <a:spcBef>
                <a:spcPts val="240"/>
              </a:spcBef>
              <a:spcAft>
                <a:spcPts val="0"/>
              </a:spcAft>
              <a:buClr>
                <a:schemeClr val="dk1"/>
              </a:buClr>
              <a:buSzPts val="1200"/>
              <a:buChar char="»"/>
              <a:defRPr sz="1200"/>
            </a:lvl5pPr>
            <a:lvl6pPr indent="-304800" lvl="5" marL="2743200" algn="l">
              <a:spcBef>
                <a:spcPts val="240"/>
              </a:spcBef>
              <a:spcAft>
                <a:spcPts val="0"/>
              </a:spcAft>
              <a:buClr>
                <a:schemeClr val="dk1"/>
              </a:buClr>
              <a:buSzPts val="1200"/>
              <a:buChar char="•"/>
              <a:defRPr sz="1200"/>
            </a:lvl6pPr>
            <a:lvl7pPr indent="-304800" lvl="6" marL="3200400" algn="l">
              <a:spcBef>
                <a:spcPts val="240"/>
              </a:spcBef>
              <a:spcAft>
                <a:spcPts val="0"/>
              </a:spcAft>
              <a:buClr>
                <a:schemeClr val="dk1"/>
              </a:buClr>
              <a:buSzPts val="1200"/>
              <a:buChar char="•"/>
              <a:defRPr sz="1200"/>
            </a:lvl7pPr>
            <a:lvl8pPr indent="-304800" lvl="7" marL="3657600" algn="l">
              <a:spcBef>
                <a:spcPts val="240"/>
              </a:spcBef>
              <a:spcAft>
                <a:spcPts val="0"/>
              </a:spcAft>
              <a:buClr>
                <a:schemeClr val="dk1"/>
              </a:buClr>
              <a:buSzPts val="1200"/>
              <a:buChar char="•"/>
              <a:defRPr sz="1200"/>
            </a:lvl8pPr>
            <a:lvl9pPr indent="-304800" lvl="8" marL="4114800" algn="l">
              <a:spcBef>
                <a:spcPts val="240"/>
              </a:spcBef>
              <a:spcAft>
                <a:spcPts val="0"/>
              </a:spcAft>
              <a:buClr>
                <a:schemeClr val="dk1"/>
              </a:buClr>
              <a:buSzPts val="1200"/>
              <a:buChar char="•"/>
              <a:defRPr sz="1200"/>
            </a:lvl9pPr>
          </a:lstStyle>
          <a:p/>
        </p:txBody>
      </p:sp>
      <p:sp>
        <p:nvSpPr>
          <p:cNvPr id="151" name="Google Shape;151;p30"/>
          <p:cNvSpPr txBox="1"/>
          <p:nvPr>
            <p:ph idx="10" type="dt"/>
          </p:nvPr>
        </p:nvSpPr>
        <p:spPr>
          <a:xfrm>
            <a:off x="304800" y="4237568"/>
            <a:ext cx="1422400" cy="2434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 name="Google Shape;152;p30"/>
          <p:cNvSpPr txBox="1"/>
          <p:nvPr>
            <p:ph idx="11" type="ftr"/>
          </p:nvPr>
        </p:nvSpPr>
        <p:spPr>
          <a:xfrm>
            <a:off x="2082800" y="4237568"/>
            <a:ext cx="1930400" cy="2434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3" name="Google Shape;153;p30"/>
          <p:cNvSpPr txBox="1"/>
          <p:nvPr>
            <p:ph idx="12" type="sldNum"/>
          </p:nvPr>
        </p:nvSpPr>
        <p:spPr>
          <a:xfrm>
            <a:off x="4368800" y="4237568"/>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54" name="Shape 154"/>
        <p:cNvGrpSpPr/>
        <p:nvPr/>
      </p:nvGrpSpPr>
      <p:grpSpPr>
        <a:xfrm>
          <a:off x="0" y="0"/>
          <a:ext cx="0" cy="0"/>
          <a:chOff x="0" y="0"/>
          <a:chExt cx="0" cy="0"/>
        </a:xfrm>
      </p:grpSpPr>
      <p:sp>
        <p:nvSpPr>
          <p:cNvPr id="155" name="Google Shape;155;p31"/>
          <p:cNvSpPr txBox="1"/>
          <p:nvPr>
            <p:ph type="title"/>
          </p:nvPr>
        </p:nvSpPr>
        <p:spPr>
          <a:xfrm>
            <a:off x="304800" y="183092"/>
            <a:ext cx="5486400" cy="762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2933"/>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6" name="Google Shape;156;p31"/>
          <p:cNvSpPr txBox="1"/>
          <p:nvPr>
            <p:ph idx="1" type="body"/>
          </p:nvPr>
        </p:nvSpPr>
        <p:spPr>
          <a:xfrm>
            <a:off x="304800" y="1023409"/>
            <a:ext cx="2693459" cy="426508"/>
          </a:xfrm>
          <a:prstGeom prst="rect">
            <a:avLst/>
          </a:prstGeom>
          <a:noFill/>
          <a:ln>
            <a:noFill/>
          </a:ln>
        </p:spPr>
        <p:txBody>
          <a:bodyPr anchorCtr="0" anchor="b" bIns="45700" lIns="91425" spcFirstLastPara="1" rIns="91425" wrap="square" tIns="45700">
            <a:normAutofit/>
          </a:bodyPr>
          <a:lstStyle>
            <a:lvl1pPr indent="-228600" lvl="0" marL="457200" algn="l">
              <a:spcBef>
                <a:spcPts val="320"/>
              </a:spcBef>
              <a:spcAft>
                <a:spcPts val="0"/>
              </a:spcAft>
              <a:buClr>
                <a:schemeClr val="dk1"/>
              </a:buClr>
              <a:buSzPts val="1600"/>
              <a:buNone/>
              <a:defRPr b="1" sz="1600"/>
            </a:lvl1pPr>
            <a:lvl2pPr indent="-228600" lvl="1" marL="914400" algn="l">
              <a:spcBef>
                <a:spcPts val="267"/>
              </a:spcBef>
              <a:spcAft>
                <a:spcPts val="0"/>
              </a:spcAft>
              <a:buClr>
                <a:schemeClr val="dk1"/>
              </a:buClr>
              <a:buSzPts val="1333"/>
              <a:buNone/>
              <a:defRPr b="1" sz="1333"/>
            </a:lvl2pPr>
            <a:lvl3pPr indent="-228600" lvl="2" marL="1371600" algn="l">
              <a:spcBef>
                <a:spcPts val="240"/>
              </a:spcBef>
              <a:spcAft>
                <a:spcPts val="0"/>
              </a:spcAft>
              <a:buClr>
                <a:schemeClr val="dk1"/>
              </a:buClr>
              <a:buSzPts val="1200"/>
              <a:buNone/>
              <a:defRPr b="1" sz="1200"/>
            </a:lvl3pPr>
            <a:lvl4pPr indent="-228600" lvl="3" marL="1828800" algn="l">
              <a:spcBef>
                <a:spcPts val="213"/>
              </a:spcBef>
              <a:spcAft>
                <a:spcPts val="0"/>
              </a:spcAft>
              <a:buClr>
                <a:schemeClr val="dk1"/>
              </a:buClr>
              <a:buSzPts val="1067"/>
              <a:buNone/>
              <a:defRPr b="1" sz="1067"/>
            </a:lvl4pPr>
            <a:lvl5pPr indent="-228600" lvl="4" marL="2286000" algn="l">
              <a:spcBef>
                <a:spcPts val="213"/>
              </a:spcBef>
              <a:spcAft>
                <a:spcPts val="0"/>
              </a:spcAft>
              <a:buClr>
                <a:schemeClr val="dk1"/>
              </a:buClr>
              <a:buSzPts val="1067"/>
              <a:buNone/>
              <a:defRPr b="1" sz="1067"/>
            </a:lvl5pPr>
            <a:lvl6pPr indent="-228600" lvl="5" marL="2743200" algn="l">
              <a:spcBef>
                <a:spcPts val="213"/>
              </a:spcBef>
              <a:spcAft>
                <a:spcPts val="0"/>
              </a:spcAft>
              <a:buClr>
                <a:schemeClr val="dk1"/>
              </a:buClr>
              <a:buSzPts val="1067"/>
              <a:buNone/>
              <a:defRPr b="1" sz="1067"/>
            </a:lvl6pPr>
            <a:lvl7pPr indent="-228600" lvl="6" marL="3200400" algn="l">
              <a:spcBef>
                <a:spcPts val="213"/>
              </a:spcBef>
              <a:spcAft>
                <a:spcPts val="0"/>
              </a:spcAft>
              <a:buClr>
                <a:schemeClr val="dk1"/>
              </a:buClr>
              <a:buSzPts val="1067"/>
              <a:buNone/>
              <a:defRPr b="1" sz="1067"/>
            </a:lvl7pPr>
            <a:lvl8pPr indent="-228600" lvl="7" marL="3657600" algn="l">
              <a:spcBef>
                <a:spcPts val="213"/>
              </a:spcBef>
              <a:spcAft>
                <a:spcPts val="0"/>
              </a:spcAft>
              <a:buClr>
                <a:schemeClr val="dk1"/>
              </a:buClr>
              <a:buSzPts val="1067"/>
              <a:buNone/>
              <a:defRPr b="1" sz="1067"/>
            </a:lvl8pPr>
            <a:lvl9pPr indent="-228600" lvl="8" marL="4114800" algn="l">
              <a:spcBef>
                <a:spcPts val="213"/>
              </a:spcBef>
              <a:spcAft>
                <a:spcPts val="0"/>
              </a:spcAft>
              <a:buClr>
                <a:schemeClr val="dk1"/>
              </a:buClr>
              <a:buSzPts val="1067"/>
              <a:buNone/>
              <a:defRPr b="1" sz="1067"/>
            </a:lvl9pPr>
          </a:lstStyle>
          <a:p/>
        </p:txBody>
      </p:sp>
      <p:sp>
        <p:nvSpPr>
          <p:cNvPr id="157" name="Google Shape;157;p31"/>
          <p:cNvSpPr txBox="1"/>
          <p:nvPr>
            <p:ph idx="2" type="body"/>
          </p:nvPr>
        </p:nvSpPr>
        <p:spPr>
          <a:xfrm>
            <a:off x="304800" y="1449917"/>
            <a:ext cx="2693459" cy="2634192"/>
          </a:xfrm>
          <a:prstGeom prst="rect">
            <a:avLst/>
          </a:prstGeom>
          <a:noFill/>
          <a:ln>
            <a:noFill/>
          </a:ln>
        </p:spPr>
        <p:txBody>
          <a:bodyPr anchorCtr="0" anchor="t" bIns="45700" lIns="91425" spcFirstLastPara="1" rIns="91425" wrap="square" tIns="45700">
            <a:normAutofit/>
          </a:bodyPr>
          <a:lstStyle>
            <a:lvl1pPr indent="-330200" lvl="0" marL="457200" algn="l">
              <a:spcBef>
                <a:spcPts val="320"/>
              </a:spcBef>
              <a:spcAft>
                <a:spcPts val="0"/>
              </a:spcAft>
              <a:buClr>
                <a:schemeClr val="dk1"/>
              </a:buClr>
              <a:buSzPts val="1600"/>
              <a:buChar char="•"/>
              <a:defRPr sz="1600"/>
            </a:lvl1pPr>
            <a:lvl2pPr indent="-313245" lvl="1" marL="914400" algn="l">
              <a:spcBef>
                <a:spcPts val="267"/>
              </a:spcBef>
              <a:spcAft>
                <a:spcPts val="0"/>
              </a:spcAft>
              <a:buClr>
                <a:schemeClr val="dk1"/>
              </a:buClr>
              <a:buSzPts val="1333"/>
              <a:buChar char="–"/>
              <a:defRPr sz="1333"/>
            </a:lvl2pPr>
            <a:lvl3pPr indent="-304800" lvl="2" marL="1371600" algn="l">
              <a:spcBef>
                <a:spcPts val="240"/>
              </a:spcBef>
              <a:spcAft>
                <a:spcPts val="0"/>
              </a:spcAft>
              <a:buClr>
                <a:schemeClr val="dk1"/>
              </a:buClr>
              <a:buSzPts val="1200"/>
              <a:buChar char="•"/>
              <a:defRPr sz="1200"/>
            </a:lvl3pPr>
            <a:lvl4pPr indent="-296354" lvl="3" marL="1828800" algn="l">
              <a:spcBef>
                <a:spcPts val="213"/>
              </a:spcBef>
              <a:spcAft>
                <a:spcPts val="0"/>
              </a:spcAft>
              <a:buClr>
                <a:schemeClr val="dk1"/>
              </a:buClr>
              <a:buSzPts val="1067"/>
              <a:buChar char="–"/>
              <a:defRPr sz="1067"/>
            </a:lvl4pPr>
            <a:lvl5pPr indent="-296354" lvl="4" marL="2286000" algn="l">
              <a:spcBef>
                <a:spcPts val="213"/>
              </a:spcBef>
              <a:spcAft>
                <a:spcPts val="0"/>
              </a:spcAft>
              <a:buClr>
                <a:schemeClr val="dk1"/>
              </a:buClr>
              <a:buSzPts val="1067"/>
              <a:buChar char="»"/>
              <a:defRPr sz="1067"/>
            </a:lvl5pPr>
            <a:lvl6pPr indent="-296354" lvl="5" marL="2743200" algn="l">
              <a:spcBef>
                <a:spcPts val="213"/>
              </a:spcBef>
              <a:spcAft>
                <a:spcPts val="0"/>
              </a:spcAft>
              <a:buClr>
                <a:schemeClr val="dk1"/>
              </a:buClr>
              <a:buSzPts val="1067"/>
              <a:buChar char="•"/>
              <a:defRPr sz="1067"/>
            </a:lvl6pPr>
            <a:lvl7pPr indent="-296354" lvl="6" marL="3200400" algn="l">
              <a:spcBef>
                <a:spcPts val="213"/>
              </a:spcBef>
              <a:spcAft>
                <a:spcPts val="0"/>
              </a:spcAft>
              <a:buClr>
                <a:schemeClr val="dk1"/>
              </a:buClr>
              <a:buSzPts val="1067"/>
              <a:buChar char="•"/>
              <a:defRPr sz="1067"/>
            </a:lvl7pPr>
            <a:lvl8pPr indent="-296354" lvl="7" marL="3657600" algn="l">
              <a:spcBef>
                <a:spcPts val="213"/>
              </a:spcBef>
              <a:spcAft>
                <a:spcPts val="0"/>
              </a:spcAft>
              <a:buClr>
                <a:schemeClr val="dk1"/>
              </a:buClr>
              <a:buSzPts val="1067"/>
              <a:buChar char="•"/>
              <a:defRPr sz="1067"/>
            </a:lvl8pPr>
            <a:lvl9pPr indent="-296354" lvl="8" marL="4114800" algn="l">
              <a:spcBef>
                <a:spcPts val="213"/>
              </a:spcBef>
              <a:spcAft>
                <a:spcPts val="0"/>
              </a:spcAft>
              <a:buClr>
                <a:schemeClr val="dk1"/>
              </a:buClr>
              <a:buSzPts val="1067"/>
              <a:buChar char="•"/>
              <a:defRPr sz="1067"/>
            </a:lvl9pPr>
          </a:lstStyle>
          <a:p/>
        </p:txBody>
      </p:sp>
      <p:sp>
        <p:nvSpPr>
          <p:cNvPr id="158" name="Google Shape;158;p31"/>
          <p:cNvSpPr txBox="1"/>
          <p:nvPr>
            <p:ph idx="3" type="body"/>
          </p:nvPr>
        </p:nvSpPr>
        <p:spPr>
          <a:xfrm>
            <a:off x="3096684" y="1023409"/>
            <a:ext cx="2694517" cy="426508"/>
          </a:xfrm>
          <a:prstGeom prst="rect">
            <a:avLst/>
          </a:prstGeom>
          <a:noFill/>
          <a:ln>
            <a:noFill/>
          </a:ln>
        </p:spPr>
        <p:txBody>
          <a:bodyPr anchorCtr="0" anchor="b" bIns="45700" lIns="91425" spcFirstLastPara="1" rIns="91425" wrap="square" tIns="45700">
            <a:normAutofit/>
          </a:bodyPr>
          <a:lstStyle>
            <a:lvl1pPr indent="-228600" lvl="0" marL="457200" algn="l">
              <a:spcBef>
                <a:spcPts val="320"/>
              </a:spcBef>
              <a:spcAft>
                <a:spcPts val="0"/>
              </a:spcAft>
              <a:buClr>
                <a:schemeClr val="dk1"/>
              </a:buClr>
              <a:buSzPts val="1600"/>
              <a:buNone/>
              <a:defRPr b="1" sz="1600"/>
            </a:lvl1pPr>
            <a:lvl2pPr indent="-228600" lvl="1" marL="914400" algn="l">
              <a:spcBef>
                <a:spcPts val="267"/>
              </a:spcBef>
              <a:spcAft>
                <a:spcPts val="0"/>
              </a:spcAft>
              <a:buClr>
                <a:schemeClr val="dk1"/>
              </a:buClr>
              <a:buSzPts val="1333"/>
              <a:buNone/>
              <a:defRPr b="1" sz="1333"/>
            </a:lvl2pPr>
            <a:lvl3pPr indent="-228600" lvl="2" marL="1371600" algn="l">
              <a:spcBef>
                <a:spcPts val="240"/>
              </a:spcBef>
              <a:spcAft>
                <a:spcPts val="0"/>
              </a:spcAft>
              <a:buClr>
                <a:schemeClr val="dk1"/>
              </a:buClr>
              <a:buSzPts val="1200"/>
              <a:buNone/>
              <a:defRPr b="1" sz="1200"/>
            </a:lvl3pPr>
            <a:lvl4pPr indent="-228600" lvl="3" marL="1828800" algn="l">
              <a:spcBef>
                <a:spcPts val="213"/>
              </a:spcBef>
              <a:spcAft>
                <a:spcPts val="0"/>
              </a:spcAft>
              <a:buClr>
                <a:schemeClr val="dk1"/>
              </a:buClr>
              <a:buSzPts val="1067"/>
              <a:buNone/>
              <a:defRPr b="1" sz="1067"/>
            </a:lvl4pPr>
            <a:lvl5pPr indent="-228600" lvl="4" marL="2286000" algn="l">
              <a:spcBef>
                <a:spcPts val="213"/>
              </a:spcBef>
              <a:spcAft>
                <a:spcPts val="0"/>
              </a:spcAft>
              <a:buClr>
                <a:schemeClr val="dk1"/>
              </a:buClr>
              <a:buSzPts val="1067"/>
              <a:buNone/>
              <a:defRPr b="1" sz="1067"/>
            </a:lvl5pPr>
            <a:lvl6pPr indent="-228600" lvl="5" marL="2743200" algn="l">
              <a:spcBef>
                <a:spcPts val="213"/>
              </a:spcBef>
              <a:spcAft>
                <a:spcPts val="0"/>
              </a:spcAft>
              <a:buClr>
                <a:schemeClr val="dk1"/>
              </a:buClr>
              <a:buSzPts val="1067"/>
              <a:buNone/>
              <a:defRPr b="1" sz="1067"/>
            </a:lvl6pPr>
            <a:lvl7pPr indent="-228600" lvl="6" marL="3200400" algn="l">
              <a:spcBef>
                <a:spcPts val="213"/>
              </a:spcBef>
              <a:spcAft>
                <a:spcPts val="0"/>
              </a:spcAft>
              <a:buClr>
                <a:schemeClr val="dk1"/>
              </a:buClr>
              <a:buSzPts val="1067"/>
              <a:buNone/>
              <a:defRPr b="1" sz="1067"/>
            </a:lvl7pPr>
            <a:lvl8pPr indent="-228600" lvl="7" marL="3657600" algn="l">
              <a:spcBef>
                <a:spcPts val="213"/>
              </a:spcBef>
              <a:spcAft>
                <a:spcPts val="0"/>
              </a:spcAft>
              <a:buClr>
                <a:schemeClr val="dk1"/>
              </a:buClr>
              <a:buSzPts val="1067"/>
              <a:buNone/>
              <a:defRPr b="1" sz="1067"/>
            </a:lvl8pPr>
            <a:lvl9pPr indent="-228600" lvl="8" marL="4114800" algn="l">
              <a:spcBef>
                <a:spcPts val="213"/>
              </a:spcBef>
              <a:spcAft>
                <a:spcPts val="0"/>
              </a:spcAft>
              <a:buClr>
                <a:schemeClr val="dk1"/>
              </a:buClr>
              <a:buSzPts val="1067"/>
              <a:buNone/>
              <a:defRPr b="1" sz="1067"/>
            </a:lvl9pPr>
          </a:lstStyle>
          <a:p/>
        </p:txBody>
      </p:sp>
      <p:sp>
        <p:nvSpPr>
          <p:cNvPr id="159" name="Google Shape;159;p31"/>
          <p:cNvSpPr txBox="1"/>
          <p:nvPr>
            <p:ph idx="4" type="body"/>
          </p:nvPr>
        </p:nvSpPr>
        <p:spPr>
          <a:xfrm>
            <a:off x="3096684" y="1449917"/>
            <a:ext cx="2694517" cy="2634192"/>
          </a:xfrm>
          <a:prstGeom prst="rect">
            <a:avLst/>
          </a:prstGeom>
          <a:noFill/>
          <a:ln>
            <a:noFill/>
          </a:ln>
        </p:spPr>
        <p:txBody>
          <a:bodyPr anchorCtr="0" anchor="t" bIns="45700" lIns="91425" spcFirstLastPara="1" rIns="91425" wrap="square" tIns="45700">
            <a:normAutofit/>
          </a:bodyPr>
          <a:lstStyle>
            <a:lvl1pPr indent="-330200" lvl="0" marL="457200" algn="l">
              <a:spcBef>
                <a:spcPts val="320"/>
              </a:spcBef>
              <a:spcAft>
                <a:spcPts val="0"/>
              </a:spcAft>
              <a:buClr>
                <a:schemeClr val="dk1"/>
              </a:buClr>
              <a:buSzPts val="1600"/>
              <a:buChar char="•"/>
              <a:defRPr sz="1600"/>
            </a:lvl1pPr>
            <a:lvl2pPr indent="-313245" lvl="1" marL="914400" algn="l">
              <a:spcBef>
                <a:spcPts val="267"/>
              </a:spcBef>
              <a:spcAft>
                <a:spcPts val="0"/>
              </a:spcAft>
              <a:buClr>
                <a:schemeClr val="dk1"/>
              </a:buClr>
              <a:buSzPts val="1333"/>
              <a:buChar char="–"/>
              <a:defRPr sz="1333"/>
            </a:lvl2pPr>
            <a:lvl3pPr indent="-304800" lvl="2" marL="1371600" algn="l">
              <a:spcBef>
                <a:spcPts val="240"/>
              </a:spcBef>
              <a:spcAft>
                <a:spcPts val="0"/>
              </a:spcAft>
              <a:buClr>
                <a:schemeClr val="dk1"/>
              </a:buClr>
              <a:buSzPts val="1200"/>
              <a:buChar char="•"/>
              <a:defRPr sz="1200"/>
            </a:lvl3pPr>
            <a:lvl4pPr indent="-296354" lvl="3" marL="1828800" algn="l">
              <a:spcBef>
                <a:spcPts val="213"/>
              </a:spcBef>
              <a:spcAft>
                <a:spcPts val="0"/>
              </a:spcAft>
              <a:buClr>
                <a:schemeClr val="dk1"/>
              </a:buClr>
              <a:buSzPts val="1067"/>
              <a:buChar char="–"/>
              <a:defRPr sz="1067"/>
            </a:lvl4pPr>
            <a:lvl5pPr indent="-296354" lvl="4" marL="2286000" algn="l">
              <a:spcBef>
                <a:spcPts val="213"/>
              </a:spcBef>
              <a:spcAft>
                <a:spcPts val="0"/>
              </a:spcAft>
              <a:buClr>
                <a:schemeClr val="dk1"/>
              </a:buClr>
              <a:buSzPts val="1067"/>
              <a:buChar char="»"/>
              <a:defRPr sz="1067"/>
            </a:lvl5pPr>
            <a:lvl6pPr indent="-296354" lvl="5" marL="2743200" algn="l">
              <a:spcBef>
                <a:spcPts val="213"/>
              </a:spcBef>
              <a:spcAft>
                <a:spcPts val="0"/>
              </a:spcAft>
              <a:buClr>
                <a:schemeClr val="dk1"/>
              </a:buClr>
              <a:buSzPts val="1067"/>
              <a:buChar char="•"/>
              <a:defRPr sz="1067"/>
            </a:lvl6pPr>
            <a:lvl7pPr indent="-296354" lvl="6" marL="3200400" algn="l">
              <a:spcBef>
                <a:spcPts val="213"/>
              </a:spcBef>
              <a:spcAft>
                <a:spcPts val="0"/>
              </a:spcAft>
              <a:buClr>
                <a:schemeClr val="dk1"/>
              </a:buClr>
              <a:buSzPts val="1067"/>
              <a:buChar char="•"/>
              <a:defRPr sz="1067"/>
            </a:lvl7pPr>
            <a:lvl8pPr indent="-296354" lvl="7" marL="3657600" algn="l">
              <a:spcBef>
                <a:spcPts val="213"/>
              </a:spcBef>
              <a:spcAft>
                <a:spcPts val="0"/>
              </a:spcAft>
              <a:buClr>
                <a:schemeClr val="dk1"/>
              </a:buClr>
              <a:buSzPts val="1067"/>
              <a:buChar char="•"/>
              <a:defRPr sz="1067"/>
            </a:lvl8pPr>
            <a:lvl9pPr indent="-296354" lvl="8" marL="4114800" algn="l">
              <a:spcBef>
                <a:spcPts val="213"/>
              </a:spcBef>
              <a:spcAft>
                <a:spcPts val="0"/>
              </a:spcAft>
              <a:buClr>
                <a:schemeClr val="dk1"/>
              </a:buClr>
              <a:buSzPts val="1067"/>
              <a:buChar char="•"/>
              <a:defRPr sz="1067"/>
            </a:lvl9pPr>
          </a:lstStyle>
          <a:p/>
        </p:txBody>
      </p:sp>
      <p:sp>
        <p:nvSpPr>
          <p:cNvPr id="160" name="Google Shape;160;p31"/>
          <p:cNvSpPr txBox="1"/>
          <p:nvPr>
            <p:ph idx="10" type="dt"/>
          </p:nvPr>
        </p:nvSpPr>
        <p:spPr>
          <a:xfrm>
            <a:off x="304800" y="4237568"/>
            <a:ext cx="1422400" cy="2434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1" name="Google Shape;161;p31"/>
          <p:cNvSpPr txBox="1"/>
          <p:nvPr>
            <p:ph idx="11" type="ftr"/>
          </p:nvPr>
        </p:nvSpPr>
        <p:spPr>
          <a:xfrm>
            <a:off x="2082800" y="4237568"/>
            <a:ext cx="1930400" cy="2434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2" name="Google Shape;162;p31"/>
          <p:cNvSpPr txBox="1"/>
          <p:nvPr>
            <p:ph idx="12" type="sldNum"/>
          </p:nvPr>
        </p:nvSpPr>
        <p:spPr>
          <a:xfrm>
            <a:off x="4368800" y="4237568"/>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63" name="Shape 163"/>
        <p:cNvGrpSpPr/>
        <p:nvPr/>
      </p:nvGrpSpPr>
      <p:grpSpPr>
        <a:xfrm>
          <a:off x="0" y="0"/>
          <a:ext cx="0" cy="0"/>
          <a:chOff x="0" y="0"/>
          <a:chExt cx="0" cy="0"/>
        </a:xfrm>
      </p:grpSpPr>
      <p:sp>
        <p:nvSpPr>
          <p:cNvPr id="164" name="Google Shape;164;p32"/>
          <p:cNvSpPr txBox="1"/>
          <p:nvPr>
            <p:ph type="title"/>
          </p:nvPr>
        </p:nvSpPr>
        <p:spPr>
          <a:xfrm>
            <a:off x="304800" y="183092"/>
            <a:ext cx="5486400" cy="762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5" name="Google Shape;165;p32"/>
          <p:cNvSpPr txBox="1"/>
          <p:nvPr>
            <p:ph idx="10" type="dt"/>
          </p:nvPr>
        </p:nvSpPr>
        <p:spPr>
          <a:xfrm>
            <a:off x="304800" y="4237568"/>
            <a:ext cx="1422400" cy="2434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6" name="Google Shape;166;p32"/>
          <p:cNvSpPr txBox="1"/>
          <p:nvPr>
            <p:ph idx="11" type="ftr"/>
          </p:nvPr>
        </p:nvSpPr>
        <p:spPr>
          <a:xfrm>
            <a:off x="2082800" y="4237568"/>
            <a:ext cx="1930400" cy="2434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7" name="Google Shape;167;p32"/>
          <p:cNvSpPr txBox="1"/>
          <p:nvPr>
            <p:ph idx="12" type="sldNum"/>
          </p:nvPr>
        </p:nvSpPr>
        <p:spPr>
          <a:xfrm>
            <a:off x="4368800" y="4237568"/>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5" name="Shape 25"/>
        <p:cNvGrpSpPr/>
        <p:nvPr/>
      </p:nvGrpSpPr>
      <p:grpSpPr>
        <a:xfrm>
          <a:off x="0" y="0"/>
          <a:ext cx="0" cy="0"/>
          <a:chOff x="0" y="0"/>
          <a:chExt cx="0" cy="0"/>
        </a:xfrm>
      </p:grpSpPr>
      <p:sp>
        <p:nvSpPr>
          <p:cNvPr id="26" name="Google Shape;26;p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8" name="Google Shape;28;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68" name="Shape 168"/>
        <p:cNvGrpSpPr/>
        <p:nvPr/>
      </p:nvGrpSpPr>
      <p:grpSpPr>
        <a:xfrm>
          <a:off x="0" y="0"/>
          <a:ext cx="0" cy="0"/>
          <a:chOff x="0" y="0"/>
          <a:chExt cx="0" cy="0"/>
        </a:xfrm>
      </p:grpSpPr>
      <p:sp>
        <p:nvSpPr>
          <p:cNvPr id="169" name="Google Shape;169;p33"/>
          <p:cNvSpPr txBox="1"/>
          <p:nvPr>
            <p:ph type="title"/>
          </p:nvPr>
        </p:nvSpPr>
        <p:spPr>
          <a:xfrm>
            <a:off x="304801" y="182034"/>
            <a:ext cx="2005543" cy="7747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1333"/>
              <a:buFont typeface="Calibri"/>
              <a:buNone/>
              <a:defRPr b="1" sz="1333"/>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0" name="Google Shape;170;p33"/>
          <p:cNvSpPr txBox="1"/>
          <p:nvPr>
            <p:ph idx="1" type="body"/>
          </p:nvPr>
        </p:nvSpPr>
        <p:spPr>
          <a:xfrm>
            <a:off x="2383368" y="182034"/>
            <a:ext cx="3407833" cy="3902076"/>
          </a:xfrm>
          <a:prstGeom prst="rect">
            <a:avLst/>
          </a:prstGeom>
          <a:noFill/>
          <a:ln>
            <a:noFill/>
          </a:ln>
        </p:spPr>
        <p:txBody>
          <a:bodyPr anchorCtr="0" anchor="t" bIns="45700" lIns="91425" spcFirstLastPara="1" rIns="91425" wrap="square" tIns="45700">
            <a:normAutofit/>
          </a:bodyPr>
          <a:lstStyle>
            <a:lvl1pPr indent="-364045" lvl="0" marL="457200" algn="l">
              <a:spcBef>
                <a:spcPts val="427"/>
              </a:spcBef>
              <a:spcAft>
                <a:spcPts val="0"/>
              </a:spcAft>
              <a:buClr>
                <a:schemeClr val="dk1"/>
              </a:buClr>
              <a:buSzPts val="2133"/>
              <a:buChar char="•"/>
              <a:defRPr sz="2133"/>
            </a:lvl1pPr>
            <a:lvl2pPr indent="-347154" lvl="1" marL="914400" algn="l">
              <a:spcBef>
                <a:spcPts val="373"/>
              </a:spcBef>
              <a:spcAft>
                <a:spcPts val="0"/>
              </a:spcAft>
              <a:buClr>
                <a:schemeClr val="dk1"/>
              </a:buClr>
              <a:buSzPts val="1867"/>
              <a:buChar char="–"/>
              <a:defRPr sz="1867"/>
            </a:lvl2pPr>
            <a:lvl3pPr indent="-330200" lvl="2" marL="1371600" algn="l">
              <a:spcBef>
                <a:spcPts val="320"/>
              </a:spcBef>
              <a:spcAft>
                <a:spcPts val="0"/>
              </a:spcAft>
              <a:buClr>
                <a:schemeClr val="dk1"/>
              </a:buClr>
              <a:buSzPts val="1600"/>
              <a:buChar char="•"/>
              <a:defRPr sz="1600"/>
            </a:lvl3pPr>
            <a:lvl4pPr indent="-313245" lvl="3" marL="1828800" algn="l">
              <a:spcBef>
                <a:spcPts val="267"/>
              </a:spcBef>
              <a:spcAft>
                <a:spcPts val="0"/>
              </a:spcAft>
              <a:buClr>
                <a:schemeClr val="dk1"/>
              </a:buClr>
              <a:buSzPts val="1333"/>
              <a:buChar char="–"/>
              <a:defRPr sz="1333"/>
            </a:lvl4pPr>
            <a:lvl5pPr indent="-313245" lvl="4" marL="2286000" algn="l">
              <a:spcBef>
                <a:spcPts val="267"/>
              </a:spcBef>
              <a:spcAft>
                <a:spcPts val="0"/>
              </a:spcAft>
              <a:buClr>
                <a:schemeClr val="dk1"/>
              </a:buClr>
              <a:buSzPts val="1333"/>
              <a:buChar char="»"/>
              <a:defRPr sz="1333"/>
            </a:lvl5pPr>
            <a:lvl6pPr indent="-313245" lvl="5" marL="2743200" algn="l">
              <a:spcBef>
                <a:spcPts val="267"/>
              </a:spcBef>
              <a:spcAft>
                <a:spcPts val="0"/>
              </a:spcAft>
              <a:buClr>
                <a:schemeClr val="dk1"/>
              </a:buClr>
              <a:buSzPts val="1333"/>
              <a:buChar char="•"/>
              <a:defRPr sz="1333"/>
            </a:lvl6pPr>
            <a:lvl7pPr indent="-313245" lvl="6" marL="3200400" algn="l">
              <a:spcBef>
                <a:spcPts val="267"/>
              </a:spcBef>
              <a:spcAft>
                <a:spcPts val="0"/>
              </a:spcAft>
              <a:buClr>
                <a:schemeClr val="dk1"/>
              </a:buClr>
              <a:buSzPts val="1333"/>
              <a:buChar char="•"/>
              <a:defRPr sz="1333"/>
            </a:lvl7pPr>
            <a:lvl8pPr indent="-313245" lvl="7" marL="3657600" algn="l">
              <a:spcBef>
                <a:spcPts val="267"/>
              </a:spcBef>
              <a:spcAft>
                <a:spcPts val="0"/>
              </a:spcAft>
              <a:buClr>
                <a:schemeClr val="dk1"/>
              </a:buClr>
              <a:buSzPts val="1333"/>
              <a:buChar char="•"/>
              <a:defRPr sz="1333"/>
            </a:lvl8pPr>
            <a:lvl9pPr indent="-313245" lvl="8" marL="4114800" algn="l">
              <a:spcBef>
                <a:spcPts val="267"/>
              </a:spcBef>
              <a:spcAft>
                <a:spcPts val="0"/>
              </a:spcAft>
              <a:buClr>
                <a:schemeClr val="dk1"/>
              </a:buClr>
              <a:buSzPts val="1333"/>
              <a:buChar char="•"/>
              <a:defRPr sz="1333"/>
            </a:lvl9pPr>
          </a:lstStyle>
          <a:p/>
        </p:txBody>
      </p:sp>
      <p:sp>
        <p:nvSpPr>
          <p:cNvPr id="171" name="Google Shape;171;p33"/>
          <p:cNvSpPr txBox="1"/>
          <p:nvPr>
            <p:ph idx="2" type="body"/>
          </p:nvPr>
        </p:nvSpPr>
        <p:spPr>
          <a:xfrm>
            <a:off x="304801" y="956733"/>
            <a:ext cx="2005543" cy="3127376"/>
          </a:xfrm>
          <a:prstGeom prst="rect">
            <a:avLst/>
          </a:prstGeom>
          <a:noFill/>
          <a:ln>
            <a:noFill/>
          </a:ln>
        </p:spPr>
        <p:txBody>
          <a:bodyPr anchorCtr="0" anchor="t" bIns="45700" lIns="91425" spcFirstLastPara="1" rIns="91425" wrap="square" tIns="45700">
            <a:normAutofit/>
          </a:bodyPr>
          <a:lstStyle>
            <a:lvl1pPr indent="-228600" lvl="0" marL="457200" algn="l">
              <a:spcBef>
                <a:spcPts val="187"/>
              </a:spcBef>
              <a:spcAft>
                <a:spcPts val="0"/>
              </a:spcAft>
              <a:buClr>
                <a:schemeClr val="dk1"/>
              </a:buClr>
              <a:buSzPts val="933"/>
              <a:buNone/>
              <a:defRPr sz="933"/>
            </a:lvl1pPr>
            <a:lvl2pPr indent="-228600" lvl="1" marL="914400" algn="l">
              <a:spcBef>
                <a:spcPts val="160"/>
              </a:spcBef>
              <a:spcAft>
                <a:spcPts val="0"/>
              </a:spcAft>
              <a:buClr>
                <a:schemeClr val="dk1"/>
              </a:buClr>
              <a:buSzPts val="800"/>
              <a:buNone/>
              <a:defRPr sz="800"/>
            </a:lvl2pPr>
            <a:lvl3pPr indent="-228600" lvl="2" marL="1371600" algn="l">
              <a:spcBef>
                <a:spcPts val="133"/>
              </a:spcBef>
              <a:spcAft>
                <a:spcPts val="0"/>
              </a:spcAft>
              <a:buClr>
                <a:schemeClr val="dk1"/>
              </a:buClr>
              <a:buSzPts val="667"/>
              <a:buNone/>
              <a:defRPr sz="667"/>
            </a:lvl3pPr>
            <a:lvl4pPr indent="-228600" lvl="3" marL="1828800" algn="l">
              <a:spcBef>
                <a:spcPts val="120"/>
              </a:spcBef>
              <a:spcAft>
                <a:spcPts val="0"/>
              </a:spcAft>
              <a:buClr>
                <a:schemeClr val="dk1"/>
              </a:buClr>
              <a:buSzPts val="600"/>
              <a:buNone/>
              <a:defRPr sz="600"/>
            </a:lvl4pPr>
            <a:lvl5pPr indent="-228600" lvl="4" marL="2286000" algn="l">
              <a:spcBef>
                <a:spcPts val="120"/>
              </a:spcBef>
              <a:spcAft>
                <a:spcPts val="0"/>
              </a:spcAft>
              <a:buClr>
                <a:schemeClr val="dk1"/>
              </a:buClr>
              <a:buSzPts val="600"/>
              <a:buNone/>
              <a:defRPr sz="600"/>
            </a:lvl5pPr>
            <a:lvl6pPr indent="-228600" lvl="5" marL="2743200" algn="l">
              <a:spcBef>
                <a:spcPts val="120"/>
              </a:spcBef>
              <a:spcAft>
                <a:spcPts val="0"/>
              </a:spcAft>
              <a:buClr>
                <a:schemeClr val="dk1"/>
              </a:buClr>
              <a:buSzPts val="600"/>
              <a:buNone/>
              <a:defRPr sz="600"/>
            </a:lvl6pPr>
            <a:lvl7pPr indent="-228600" lvl="6" marL="3200400" algn="l">
              <a:spcBef>
                <a:spcPts val="120"/>
              </a:spcBef>
              <a:spcAft>
                <a:spcPts val="0"/>
              </a:spcAft>
              <a:buClr>
                <a:schemeClr val="dk1"/>
              </a:buClr>
              <a:buSzPts val="600"/>
              <a:buNone/>
              <a:defRPr sz="600"/>
            </a:lvl7pPr>
            <a:lvl8pPr indent="-228600" lvl="7" marL="3657600" algn="l">
              <a:spcBef>
                <a:spcPts val="120"/>
              </a:spcBef>
              <a:spcAft>
                <a:spcPts val="0"/>
              </a:spcAft>
              <a:buClr>
                <a:schemeClr val="dk1"/>
              </a:buClr>
              <a:buSzPts val="600"/>
              <a:buNone/>
              <a:defRPr sz="600"/>
            </a:lvl8pPr>
            <a:lvl9pPr indent="-228600" lvl="8" marL="4114800" algn="l">
              <a:spcBef>
                <a:spcPts val="120"/>
              </a:spcBef>
              <a:spcAft>
                <a:spcPts val="0"/>
              </a:spcAft>
              <a:buClr>
                <a:schemeClr val="dk1"/>
              </a:buClr>
              <a:buSzPts val="600"/>
              <a:buNone/>
              <a:defRPr sz="600"/>
            </a:lvl9pPr>
          </a:lstStyle>
          <a:p/>
        </p:txBody>
      </p:sp>
      <p:sp>
        <p:nvSpPr>
          <p:cNvPr id="172" name="Google Shape;172;p33"/>
          <p:cNvSpPr txBox="1"/>
          <p:nvPr>
            <p:ph idx="10" type="dt"/>
          </p:nvPr>
        </p:nvSpPr>
        <p:spPr>
          <a:xfrm>
            <a:off x="304800" y="4237568"/>
            <a:ext cx="1422400" cy="2434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3" name="Google Shape;173;p33"/>
          <p:cNvSpPr txBox="1"/>
          <p:nvPr>
            <p:ph idx="11" type="ftr"/>
          </p:nvPr>
        </p:nvSpPr>
        <p:spPr>
          <a:xfrm>
            <a:off x="2082800" y="4237568"/>
            <a:ext cx="1930400" cy="2434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4" name="Google Shape;174;p33"/>
          <p:cNvSpPr txBox="1"/>
          <p:nvPr>
            <p:ph idx="12" type="sldNum"/>
          </p:nvPr>
        </p:nvSpPr>
        <p:spPr>
          <a:xfrm>
            <a:off x="4368800" y="4237568"/>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75" name="Shape 175"/>
        <p:cNvGrpSpPr/>
        <p:nvPr/>
      </p:nvGrpSpPr>
      <p:grpSpPr>
        <a:xfrm>
          <a:off x="0" y="0"/>
          <a:ext cx="0" cy="0"/>
          <a:chOff x="0" y="0"/>
          <a:chExt cx="0" cy="0"/>
        </a:xfrm>
      </p:grpSpPr>
      <p:sp>
        <p:nvSpPr>
          <p:cNvPr id="176" name="Google Shape;176;p34"/>
          <p:cNvSpPr txBox="1"/>
          <p:nvPr>
            <p:ph type="title"/>
          </p:nvPr>
        </p:nvSpPr>
        <p:spPr>
          <a:xfrm>
            <a:off x="1194859" y="3200401"/>
            <a:ext cx="3657600" cy="377825"/>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1333"/>
              <a:buFont typeface="Calibri"/>
              <a:buNone/>
              <a:defRPr b="1" sz="1333"/>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7" name="Google Shape;177;p34"/>
          <p:cNvSpPr/>
          <p:nvPr>
            <p:ph idx="2" type="pic"/>
          </p:nvPr>
        </p:nvSpPr>
        <p:spPr>
          <a:xfrm>
            <a:off x="1194859" y="408517"/>
            <a:ext cx="3657600" cy="2743200"/>
          </a:xfrm>
          <a:prstGeom prst="rect">
            <a:avLst/>
          </a:prstGeom>
          <a:noFill/>
          <a:ln>
            <a:noFill/>
          </a:ln>
        </p:spPr>
      </p:sp>
      <p:sp>
        <p:nvSpPr>
          <p:cNvPr id="178" name="Google Shape;178;p34"/>
          <p:cNvSpPr txBox="1"/>
          <p:nvPr>
            <p:ph idx="1" type="body"/>
          </p:nvPr>
        </p:nvSpPr>
        <p:spPr>
          <a:xfrm>
            <a:off x="1194859" y="3578226"/>
            <a:ext cx="3657600" cy="536575"/>
          </a:xfrm>
          <a:prstGeom prst="rect">
            <a:avLst/>
          </a:prstGeom>
          <a:noFill/>
          <a:ln>
            <a:noFill/>
          </a:ln>
        </p:spPr>
        <p:txBody>
          <a:bodyPr anchorCtr="0" anchor="t" bIns="45700" lIns="91425" spcFirstLastPara="1" rIns="91425" wrap="square" tIns="45700">
            <a:normAutofit/>
          </a:bodyPr>
          <a:lstStyle>
            <a:lvl1pPr indent="-228600" lvl="0" marL="457200" algn="l">
              <a:spcBef>
                <a:spcPts val="187"/>
              </a:spcBef>
              <a:spcAft>
                <a:spcPts val="0"/>
              </a:spcAft>
              <a:buClr>
                <a:schemeClr val="dk1"/>
              </a:buClr>
              <a:buSzPts val="933"/>
              <a:buNone/>
              <a:defRPr sz="933"/>
            </a:lvl1pPr>
            <a:lvl2pPr indent="-228600" lvl="1" marL="914400" algn="l">
              <a:spcBef>
                <a:spcPts val="160"/>
              </a:spcBef>
              <a:spcAft>
                <a:spcPts val="0"/>
              </a:spcAft>
              <a:buClr>
                <a:schemeClr val="dk1"/>
              </a:buClr>
              <a:buSzPts val="800"/>
              <a:buNone/>
              <a:defRPr sz="800"/>
            </a:lvl2pPr>
            <a:lvl3pPr indent="-228600" lvl="2" marL="1371600" algn="l">
              <a:spcBef>
                <a:spcPts val="133"/>
              </a:spcBef>
              <a:spcAft>
                <a:spcPts val="0"/>
              </a:spcAft>
              <a:buClr>
                <a:schemeClr val="dk1"/>
              </a:buClr>
              <a:buSzPts val="667"/>
              <a:buNone/>
              <a:defRPr sz="667"/>
            </a:lvl3pPr>
            <a:lvl4pPr indent="-228600" lvl="3" marL="1828800" algn="l">
              <a:spcBef>
                <a:spcPts val="120"/>
              </a:spcBef>
              <a:spcAft>
                <a:spcPts val="0"/>
              </a:spcAft>
              <a:buClr>
                <a:schemeClr val="dk1"/>
              </a:buClr>
              <a:buSzPts val="600"/>
              <a:buNone/>
              <a:defRPr sz="600"/>
            </a:lvl4pPr>
            <a:lvl5pPr indent="-228600" lvl="4" marL="2286000" algn="l">
              <a:spcBef>
                <a:spcPts val="120"/>
              </a:spcBef>
              <a:spcAft>
                <a:spcPts val="0"/>
              </a:spcAft>
              <a:buClr>
                <a:schemeClr val="dk1"/>
              </a:buClr>
              <a:buSzPts val="600"/>
              <a:buNone/>
              <a:defRPr sz="600"/>
            </a:lvl5pPr>
            <a:lvl6pPr indent="-228600" lvl="5" marL="2743200" algn="l">
              <a:spcBef>
                <a:spcPts val="120"/>
              </a:spcBef>
              <a:spcAft>
                <a:spcPts val="0"/>
              </a:spcAft>
              <a:buClr>
                <a:schemeClr val="dk1"/>
              </a:buClr>
              <a:buSzPts val="600"/>
              <a:buNone/>
              <a:defRPr sz="600"/>
            </a:lvl6pPr>
            <a:lvl7pPr indent="-228600" lvl="6" marL="3200400" algn="l">
              <a:spcBef>
                <a:spcPts val="120"/>
              </a:spcBef>
              <a:spcAft>
                <a:spcPts val="0"/>
              </a:spcAft>
              <a:buClr>
                <a:schemeClr val="dk1"/>
              </a:buClr>
              <a:buSzPts val="600"/>
              <a:buNone/>
              <a:defRPr sz="600"/>
            </a:lvl7pPr>
            <a:lvl8pPr indent="-228600" lvl="7" marL="3657600" algn="l">
              <a:spcBef>
                <a:spcPts val="120"/>
              </a:spcBef>
              <a:spcAft>
                <a:spcPts val="0"/>
              </a:spcAft>
              <a:buClr>
                <a:schemeClr val="dk1"/>
              </a:buClr>
              <a:buSzPts val="600"/>
              <a:buNone/>
              <a:defRPr sz="600"/>
            </a:lvl8pPr>
            <a:lvl9pPr indent="-228600" lvl="8" marL="4114800" algn="l">
              <a:spcBef>
                <a:spcPts val="120"/>
              </a:spcBef>
              <a:spcAft>
                <a:spcPts val="0"/>
              </a:spcAft>
              <a:buClr>
                <a:schemeClr val="dk1"/>
              </a:buClr>
              <a:buSzPts val="600"/>
              <a:buNone/>
              <a:defRPr sz="600"/>
            </a:lvl9pPr>
          </a:lstStyle>
          <a:p/>
        </p:txBody>
      </p:sp>
      <p:sp>
        <p:nvSpPr>
          <p:cNvPr id="179" name="Google Shape;179;p34"/>
          <p:cNvSpPr txBox="1"/>
          <p:nvPr>
            <p:ph idx="10" type="dt"/>
          </p:nvPr>
        </p:nvSpPr>
        <p:spPr>
          <a:xfrm>
            <a:off x="304800" y="4237568"/>
            <a:ext cx="1422400" cy="2434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0" name="Google Shape;180;p34"/>
          <p:cNvSpPr txBox="1"/>
          <p:nvPr>
            <p:ph idx="11" type="ftr"/>
          </p:nvPr>
        </p:nvSpPr>
        <p:spPr>
          <a:xfrm>
            <a:off x="2082800" y="4237568"/>
            <a:ext cx="1930400" cy="2434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1" name="Google Shape;181;p34"/>
          <p:cNvSpPr txBox="1"/>
          <p:nvPr>
            <p:ph idx="12" type="sldNum"/>
          </p:nvPr>
        </p:nvSpPr>
        <p:spPr>
          <a:xfrm>
            <a:off x="4368800" y="4237568"/>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82" name="Shape 182"/>
        <p:cNvGrpSpPr/>
        <p:nvPr/>
      </p:nvGrpSpPr>
      <p:grpSpPr>
        <a:xfrm>
          <a:off x="0" y="0"/>
          <a:ext cx="0" cy="0"/>
          <a:chOff x="0" y="0"/>
          <a:chExt cx="0" cy="0"/>
        </a:xfrm>
      </p:grpSpPr>
      <p:sp>
        <p:nvSpPr>
          <p:cNvPr id="183" name="Google Shape;183;p35"/>
          <p:cNvSpPr txBox="1"/>
          <p:nvPr>
            <p:ph type="title"/>
          </p:nvPr>
        </p:nvSpPr>
        <p:spPr>
          <a:xfrm>
            <a:off x="304800" y="183092"/>
            <a:ext cx="5486400" cy="762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4" name="Google Shape;184;p35"/>
          <p:cNvSpPr txBox="1"/>
          <p:nvPr>
            <p:ph idx="1" type="body"/>
          </p:nvPr>
        </p:nvSpPr>
        <p:spPr>
          <a:xfrm rot="5400000">
            <a:off x="1539346" y="-167746"/>
            <a:ext cx="3017309" cy="54864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85" name="Google Shape;185;p35"/>
          <p:cNvSpPr txBox="1"/>
          <p:nvPr>
            <p:ph idx="10" type="dt"/>
          </p:nvPr>
        </p:nvSpPr>
        <p:spPr>
          <a:xfrm>
            <a:off x="304800" y="4237568"/>
            <a:ext cx="1422400" cy="2434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6" name="Google Shape;186;p35"/>
          <p:cNvSpPr txBox="1"/>
          <p:nvPr>
            <p:ph idx="11" type="ftr"/>
          </p:nvPr>
        </p:nvSpPr>
        <p:spPr>
          <a:xfrm>
            <a:off x="2082800" y="4237568"/>
            <a:ext cx="1930400" cy="2434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7" name="Google Shape;187;p35"/>
          <p:cNvSpPr txBox="1"/>
          <p:nvPr>
            <p:ph idx="12" type="sldNum"/>
          </p:nvPr>
        </p:nvSpPr>
        <p:spPr>
          <a:xfrm>
            <a:off x="4368800" y="4237568"/>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88" name="Shape 188"/>
        <p:cNvGrpSpPr/>
        <p:nvPr/>
      </p:nvGrpSpPr>
      <p:grpSpPr>
        <a:xfrm>
          <a:off x="0" y="0"/>
          <a:ext cx="0" cy="0"/>
          <a:chOff x="0" y="0"/>
          <a:chExt cx="0" cy="0"/>
        </a:xfrm>
      </p:grpSpPr>
      <p:sp>
        <p:nvSpPr>
          <p:cNvPr id="189" name="Google Shape;189;p36"/>
          <p:cNvSpPr txBox="1"/>
          <p:nvPr>
            <p:ph type="title"/>
          </p:nvPr>
        </p:nvSpPr>
        <p:spPr>
          <a:xfrm rot="5400000">
            <a:off x="3154892" y="1447802"/>
            <a:ext cx="3901017" cy="13716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0" name="Google Shape;190;p36"/>
          <p:cNvSpPr txBox="1"/>
          <p:nvPr>
            <p:ph idx="1" type="body"/>
          </p:nvPr>
        </p:nvSpPr>
        <p:spPr>
          <a:xfrm rot="5400000">
            <a:off x="360892" y="127001"/>
            <a:ext cx="3901017" cy="40132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91" name="Google Shape;191;p36"/>
          <p:cNvSpPr txBox="1"/>
          <p:nvPr>
            <p:ph idx="10" type="dt"/>
          </p:nvPr>
        </p:nvSpPr>
        <p:spPr>
          <a:xfrm>
            <a:off x="304800" y="4237568"/>
            <a:ext cx="1422400" cy="2434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2" name="Google Shape;192;p36"/>
          <p:cNvSpPr txBox="1"/>
          <p:nvPr>
            <p:ph idx="11" type="ftr"/>
          </p:nvPr>
        </p:nvSpPr>
        <p:spPr>
          <a:xfrm>
            <a:off x="2082800" y="4237568"/>
            <a:ext cx="1930400" cy="2434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3" name="Google Shape;193;p36"/>
          <p:cNvSpPr txBox="1"/>
          <p:nvPr>
            <p:ph idx="12" type="sldNum"/>
          </p:nvPr>
        </p:nvSpPr>
        <p:spPr>
          <a:xfrm>
            <a:off x="4368800" y="4237568"/>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4" name="Google Shape;34;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p:nvPr>
            <p:ph idx="2" type="pic"/>
          </p:nvPr>
        </p:nvSpPr>
        <p:spPr>
          <a:xfrm>
            <a:off x="5183188" y="987425"/>
            <a:ext cx="6172200" cy="4873625"/>
          </a:xfrm>
          <a:prstGeom prst="rect">
            <a:avLst/>
          </a:prstGeom>
          <a:noFill/>
          <a:ln>
            <a:noFill/>
          </a:ln>
        </p:spPr>
      </p:sp>
      <p:sp>
        <p:nvSpPr>
          <p:cNvPr id="68" name="Google Shape;68;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2" Type="http://schemas.openxmlformats.org/officeDocument/2006/relationships/theme" Target="../theme/theme3.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mbria"/>
                <a:ea typeface="Cambria"/>
                <a:cs typeface="Cambria"/>
                <a:sym typeface="Cambria"/>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mbria"/>
                <a:ea typeface="Cambria"/>
                <a:cs typeface="Cambria"/>
                <a:sym typeface="Cambria"/>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mbria"/>
                <a:ea typeface="Cambria"/>
                <a:cs typeface="Cambria"/>
                <a:sym typeface="Cambria"/>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mbria"/>
                <a:ea typeface="Cambria"/>
                <a:cs typeface="Cambria"/>
                <a:sym typeface="Cambria"/>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mbria"/>
                <a:ea typeface="Cambria"/>
                <a:cs typeface="Cambria"/>
                <a:sym typeface="Cambria"/>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mbria"/>
                <a:ea typeface="Cambria"/>
                <a:cs typeface="Cambria"/>
                <a:sym typeface="Cambria"/>
              </a:defRPr>
            </a:lvl1pPr>
            <a:lvl2pPr indent="0" lvl="1" marL="0" marR="0" rtl="0" algn="r">
              <a:spcBef>
                <a:spcPts val="0"/>
              </a:spcBef>
              <a:buNone/>
              <a:defRPr b="0" i="0" sz="1200" u="none" cap="none" strike="noStrike">
                <a:solidFill>
                  <a:srgbClr val="888888"/>
                </a:solidFill>
                <a:latin typeface="Cambria"/>
                <a:ea typeface="Cambria"/>
                <a:cs typeface="Cambria"/>
                <a:sym typeface="Cambria"/>
              </a:defRPr>
            </a:lvl2pPr>
            <a:lvl3pPr indent="0" lvl="2" marL="0" marR="0" rtl="0" algn="r">
              <a:spcBef>
                <a:spcPts val="0"/>
              </a:spcBef>
              <a:buNone/>
              <a:defRPr b="0" i="0" sz="1200" u="none" cap="none" strike="noStrike">
                <a:solidFill>
                  <a:srgbClr val="888888"/>
                </a:solidFill>
                <a:latin typeface="Cambria"/>
                <a:ea typeface="Cambria"/>
                <a:cs typeface="Cambria"/>
                <a:sym typeface="Cambria"/>
              </a:defRPr>
            </a:lvl3pPr>
            <a:lvl4pPr indent="0" lvl="3" marL="0" marR="0" rtl="0" algn="r">
              <a:spcBef>
                <a:spcPts val="0"/>
              </a:spcBef>
              <a:buNone/>
              <a:defRPr b="0" i="0" sz="1200" u="none" cap="none" strike="noStrike">
                <a:solidFill>
                  <a:srgbClr val="888888"/>
                </a:solidFill>
                <a:latin typeface="Cambria"/>
                <a:ea typeface="Cambria"/>
                <a:cs typeface="Cambria"/>
                <a:sym typeface="Cambria"/>
              </a:defRPr>
            </a:lvl4pPr>
            <a:lvl5pPr indent="0" lvl="4" marL="0" marR="0" rtl="0" algn="r">
              <a:spcBef>
                <a:spcPts val="0"/>
              </a:spcBef>
              <a:buNone/>
              <a:defRPr b="0" i="0" sz="1200" u="none" cap="none" strike="noStrike">
                <a:solidFill>
                  <a:srgbClr val="888888"/>
                </a:solidFill>
                <a:latin typeface="Cambria"/>
                <a:ea typeface="Cambria"/>
                <a:cs typeface="Cambria"/>
                <a:sym typeface="Cambria"/>
              </a:defRPr>
            </a:lvl5pPr>
            <a:lvl6pPr indent="0" lvl="5" marL="0" marR="0" rtl="0" algn="r">
              <a:spcBef>
                <a:spcPts val="0"/>
              </a:spcBef>
              <a:buNone/>
              <a:defRPr b="0" i="0" sz="1200" u="none" cap="none" strike="noStrike">
                <a:solidFill>
                  <a:srgbClr val="888888"/>
                </a:solidFill>
                <a:latin typeface="Cambria"/>
                <a:ea typeface="Cambria"/>
                <a:cs typeface="Cambria"/>
                <a:sym typeface="Cambria"/>
              </a:defRPr>
            </a:lvl6pPr>
            <a:lvl7pPr indent="0" lvl="6" marL="0" marR="0" rtl="0" algn="r">
              <a:spcBef>
                <a:spcPts val="0"/>
              </a:spcBef>
              <a:buNone/>
              <a:defRPr b="0" i="0" sz="1200" u="none" cap="none" strike="noStrike">
                <a:solidFill>
                  <a:srgbClr val="888888"/>
                </a:solidFill>
                <a:latin typeface="Cambria"/>
                <a:ea typeface="Cambria"/>
                <a:cs typeface="Cambria"/>
                <a:sym typeface="Cambria"/>
              </a:defRPr>
            </a:lvl7pPr>
            <a:lvl8pPr indent="0" lvl="7" marL="0" marR="0" rtl="0" algn="r">
              <a:spcBef>
                <a:spcPts val="0"/>
              </a:spcBef>
              <a:buNone/>
              <a:defRPr b="0" i="0" sz="1200" u="none" cap="none" strike="noStrike">
                <a:solidFill>
                  <a:srgbClr val="888888"/>
                </a:solidFill>
                <a:latin typeface="Cambria"/>
                <a:ea typeface="Cambria"/>
                <a:cs typeface="Cambria"/>
                <a:sym typeface="Cambria"/>
              </a:defRPr>
            </a:lvl8pPr>
            <a:lvl9pPr indent="0" lvl="8" marL="0" marR="0" rtl="0" algn="r">
              <a:spcBef>
                <a:spcPts val="0"/>
              </a:spcBef>
              <a:buNone/>
              <a:defRPr b="0" i="0" sz="1200" u="none" cap="none" strike="noStrike">
                <a:solidFill>
                  <a:srgbClr val="888888"/>
                </a:solidFill>
                <a:latin typeface="Cambria"/>
                <a:ea typeface="Cambria"/>
                <a:cs typeface="Cambria"/>
                <a:sym typeface="Cambria"/>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4" name="Shape 84"/>
        <p:cNvGrpSpPr/>
        <p:nvPr/>
      </p:nvGrpSpPr>
      <p:grpSpPr>
        <a:xfrm>
          <a:off x="0" y="0"/>
          <a:ext cx="0" cy="0"/>
          <a:chOff x="0" y="0"/>
          <a:chExt cx="0" cy="0"/>
        </a:xfrm>
      </p:grpSpPr>
      <p:sp>
        <p:nvSpPr>
          <p:cNvPr id="85" name="Google Shape;85;p13"/>
          <p:cNvSpPr txBox="1"/>
          <p:nvPr>
            <p:ph type="title"/>
          </p:nvPr>
        </p:nvSpPr>
        <p:spPr>
          <a:xfrm>
            <a:off x="415600" y="593367"/>
            <a:ext cx="11360800" cy="7636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chemeClr val="dk1"/>
              </a:buClr>
              <a:buSzPts val="3500"/>
              <a:buFont typeface="Fira Sans Extra Condensed SemiBold"/>
              <a:buNone/>
              <a:defRPr b="0" i="0" sz="3500" u="none" cap="none" strike="noStrike">
                <a:solidFill>
                  <a:schemeClr val="dk1"/>
                </a:solidFill>
                <a:latin typeface="Fira Sans Extra Condensed SemiBold"/>
                <a:ea typeface="Fira Sans Extra Condensed SemiBold"/>
                <a:cs typeface="Fira Sans Extra Condensed SemiBold"/>
                <a:sym typeface="Fira Sans Extra Condensed SemiBold"/>
              </a:defRPr>
            </a:lvl1pPr>
            <a:lvl2pPr lvl="1" marR="0" rtl="0" algn="l">
              <a:lnSpc>
                <a:spcPct val="100000"/>
              </a:lnSpc>
              <a:spcBef>
                <a:spcPts val="0"/>
              </a:spcBef>
              <a:spcAft>
                <a:spcPts val="0"/>
              </a:spcAft>
              <a:buClr>
                <a:schemeClr val="dk1"/>
              </a:buClr>
              <a:buSzPts val="3500"/>
              <a:buFont typeface="Fira Sans Extra Condensed SemiBold"/>
              <a:buNone/>
              <a:defRPr b="0" i="0" sz="3500" u="none" cap="none" strike="noStrike">
                <a:solidFill>
                  <a:schemeClr val="dk1"/>
                </a:solidFill>
                <a:latin typeface="Fira Sans Extra Condensed SemiBold"/>
                <a:ea typeface="Fira Sans Extra Condensed SemiBold"/>
                <a:cs typeface="Fira Sans Extra Condensed SemiBold"/>
                <a:sym typeface="Fira Sans Extra Condensed SemiBold"/>
              </a:defRPr>
            </a:lvl2pPr>
            <a:lvl3pPr lvl="2" marR="0" rtl="0" algn="l">
              <a:lnSpc>
                <a:spcPct val="100000"/>
              </a:lnSpc>
              <a:spcBef>
                <a:spcPts val="0"/>
              </a:spcBef>
              <a:spcAft>
                <a:spcPts val="0"/>
              </a:spcAft>
              <a:buClr>
                <a:schemeClr val="dk1"/>
              </a:buClr>
              <a:buSzPts val="3500"/>
              <a:buFont typeface="Fira Sans Extra Condensed SemiBold"/>
              <a:buNone/>
              <a:defRPr b="0" i="0" sz="3500" u="none" cap="none" strike="noStrike">
                <a:solidFill>
                  <a:schemeClr val="dk1"/>
                </a:solidFill>
                <a:latin typeface="Fira Sans Extra Condensed SemiBold"/>
                <a:ea typeface="Fira Sans Extra Condensed SemiBold"/>
                <a:cs typeface="Fira Sans Extra Condensed SemiBold"/>
                <a:sym typeface="Fira Sans Extra Condensed SemiBold"/>
              </a:defRPr>
            </a:lvl3pPr>
            <a:lvl4pPr lvl="3" marR="0" rtl="0" algn="l">
              <a:lnSpc>
                <a:spcPct val="100000"/>
              </a:lnSpc>
              <a:spcBef>
                <a:spcPts val="0"/>
              </a:spcBef>
              <a:spcAft>
                <a:spcPts val="0"/>
              </a:spcAft>
              <a:buClr>
                <a:schemeClr val="dk1"/>
              </a:buClr>
              <a:buSzPts val="3500"/>
              <a:buFont typeface="Fira Sans Extra Condensed SemiBold"/>
              <a:buNone/>
              <a:defRPr b="0" i="0" sz="3500" u="none" cap="none" strike="noStrike">
                <a:solidFill>
                  <a:schemeClr val="dk1"/>
                </a:solidFill>
                <a:latin typeface="Fira Sans Extra Condensed SemiBold"/>
                <a:ea typeface="Fira Sans Extra Condensed SemiBold"/>
                <a:cs typeface="Fira Sans Extra Condensed SemiBold"/>
                <a:sym typeface="Fira Sans Extra Condensed SemiBold"/>
              </a:defRPr>
            </a:lvl4pPr>
            <a:lvl5pPr lvl="4" marR="0" rtl="0" algn="l">
              <a:lnSpc>
                <a:spcPct val="100000"/>
              </a:lnSpc>
              <a:spcBef>
                <a:spcPts val="0"/>
              </a:spcBef>
              <a:spcAft>
                <a:spcPts val="0"/>
              </a:spcAft>
              <a:buClr>
                <a:schemeClr val="dk1"/>
              </a:buClr>
              <a:buSzPts val="3500"/>
              <a:buFont typeface="Fira Sans Extra Condensed SemiBold"/>
              <a:buNone/>
              <a:defRPr b="0" i="0" sz="3500" u="none" cap="none" strike="noStrike">
                <a:solidFill>
                  <a:schemeClr val="dk1"/>
                </a:solidFill>
                <a:latin typeface="Fira Sans Extra Condensed SemiBold"/>
                <a:ea typeface="Fira Sans Extra Condensed SemiBold"/>
                <a:cs typeface="Fira Sans Extra Condensed SemiBold"/>
                <a:sym typeface="Fira Sans Extra Condensed SemiBold"/>
              </a:defRPr>
            </a:lvl5pPr>
            <a:lvl6pPr lvl="5" marR="0" rtl="0" algn="l">
              <a:lnSpc>
                <a:spcPct val="100000"/>
              </a:lnSpc>
              <a:spcBef>
                <a:spcPts val="0"/>
              </a:spcBef>
              <a:spcAft>
                <a:spcPts val="0"/>
              </a:spcAft>
              <a:buClr>
                <a:schemeClr val="dk1"/>
              </a:buClr>
              <a:buSzPts val="3500"/>
              <a:buFont typeface="Fira Sans Extra Condensed SemiBold"/>
              <a:buNone/>
              <a:defRPr b="0" i="0" sz="3500" u="none" cap="none" strike="noStrike">
                <a:solidFill>
                  <a:schemeClr val="dk1"/>
                </a:solidFill>
                <a:latin typeface="Fira Sans Extra Condensed SemiBold"/>
                <a:ea typeface="Fira Sans Extra Condensed SemiBold"/>
                <a:cs typeface="Fira Sans Extra Condensed SemiBold"/>
                <a:sym typeface="Fira Sans Extra Condensed SemiBold"/>
              </a:defRPr>
            </a:lvl6pPr>
            <a:lvl7pPr lvl="6" marR="0" rtl="0" algn="l">
              <a:lnSpc>
                <a:spcPct val="100000"/>
              </a:lnSpc>
              <a:spcBef>
                <a:spcPts val="0"/>
              </a:spcBef>
              <a:spcAft>
                <a:spcPts val="0"/>
              </a:spcAft>
              <a:buClr>
                <a:schemeClr val="dk1"/>
              </a:buClr>
              <a:buSzPts val="3500"/>
              <a:buFont typeface="Fira Sans Extra Condensed SemiBold"/>
              <a:buNone/>
              <a:defRPr b="0" i="0" sz="3500" u="none" cap="none" strike="noStrike">
                <a:solidFill>
                  <a:schemeClr val="dk1"/>
                </a:solidFill>
                <a:latin typeface="Fira Sans Extra Condensed SemiBold"/>
                <a:ea typeface="Fira Sans Extra Condensed SemiBold"/>
                <a:cs typeface="Fira Sans Extra Condensed SemiBold"/>
                <a:sym typeface="Fira Sans Extra Condensed SemiBold"/>
              </a:defRPr>
            </a:lvl7pPr>
            <a:lvl8pPr lvl="7" marR="0" rtl="0" algn="l">
              <a:lnSpc>
                <a:spcPct val="100000"/>
              </a:lnSpc>
              <a:spcBef>
                <a:spcPts val="0"/>
              </a:spcBef>
              <a:spcAft>
                <a:spcPts val="0"/>
              </a:spcAft>
              <a:buClr>
                <a:schemeClr val="dk1"/>
              </a:buClr>
              <a:buSzPts val="3500"/>
              <a:buFont typeface="Fira Sans Extra Condensed SemiBold"/>
              <a:buNone/>
              <a:defRPr b="0" i="0" sz="3500" u="none" cap="none" strike="noStrike">
                <a:solidFill>
                  <a:schemeClr val="dk1"/>
                </a:solidFill>
                <a:latin typeface="Fira Sans Extra Condensed SemiBold"/>
                <a:ea typeface="Fira Sans Extra Condensed SemiBold"/>
                <a:cs typeface="Fira Sans Extra Condensed SemiBold"/>
                <a:sym typeface="Fira Sans Extra Condensed SemiBold"/>
              </a:defRPr>
            </a:lvl8pPr>
            <a:lvl9pPr lvl="8" marR="0" rtl="0" algn="l">
              <a:lnSpc>
                <a:spcPct val="100000"/>
              </a:lnSpc>
              <a:spcBef>
                <a:spcPts val="0"/>
              </a:spcBef>
              <a:spcAft>
                <a:spcPts val="0"/>
              </a:spcAft>
              <a:buClr>
                <a:schemeClr val="dk1"/>
              </a:buClr>
              <a:buSzPts val="3500"/>
              <a:buFont typeface="Fira Sans Extra Condensed SemiBold"/>
              <a:buNone/>
              <a:defRPr b="0" i="0" sz="3500" u="none" cap="none" strike="noStrike">
                <a:solidFill>
                  <a:schemeClr val="dk1"/>
                </a:solidFill>
                <a:latin typeface="Fira Sans Extra Condensed SemiBold"/>
                <a:ea typeface="Fira Sans Extra Condensed SemiBold"/>
                <a:cs typeface="Fira Sans Extra Condensed SemiBold"/>
                <a:sym typeface="Fira Sans Extra Condensed SemiBold"/>
              </a:defRPr>
            </a:lvl9pPr>
          </a:lstStyle>
          <a:p/>
        </p:txBody>
      </p:sp>
      <p:sp>
        <p:nvSpPr>
          <p:cNvPr id="86" name="Google Shape;86;p13"/>
          <p:cNvSpPr txBox="1"/>
          <p:nvPr>
            <p:ph idx="1" type="body"/>
          </p:nvPr>
        </p:nvSpPr>
        <p:spPr>
          <a:xfrm>
            <a:off x="415600" y="1536633"/>
            <a:ext cx="11360800" cy="4555200"/>
          </a:xfrm>
          <a:prstGeom prst="rect">
            <a:avLst/>
          </a:prstGeom>
          <a:noFill/>
          <a:ln>
            <a:noFill/>
          </a:ln>
        </p:spPr>
        <p:txBody>
          <a:bodyPr anchorCtr="0" anchor="ctr" bIns="91425" lIns="91425" spcFirstLastPara="1" rIns="91425" wrap="square" tIns="91425">
            <a:noAutofit/>
          </a:bodyPr>
          <a:lstStyle>
            <a:lvl1pPr indent="-317500" lvl="0" marL="457200" marR="0" rtl="0" algn="l">
              <a:lnSpc>
                <a:spcPct val="115000"/>
              </a:lnSpc>
              <a:spcBef>
                <a:spcPts val="0"/>
              </a:spcBef>
              <a:spcAft>
                <a:spcPts val="0"/>
              </a:spcAft>
              <a:buClr>
                <a:schemeClr val="dk1"/>
              </a:buClr>
              <a:buSzPts val="1400"/>
              <a:buFont typeface="Roboto"/>
              <a:buChar char="●"/>
              <a:defRPr b="0" i="0" sz="1867" u="none" cap="none" strike="noStrike">
                <a:solidFill>
                  <a:schemeClr val="dk1"/>
                </a:solidFill>
                <a:latin typeface="Roboto"/>
                <a:ea typeface="Roboto"/>
                <a:cs typeface="Roboto"/>
                <a:sym typeface="Roboto"/>
              </a:defRPr>
            </a:lvl1pPr>
            <a:lvl2pPr indent="-317500" lvl="1" marL="914400" marR="0" rtl="0" algn="l">
              <a:lnSpc>
                <a:spcPct val="115000"/>
              </a:lnSpc>
              <a:spcBef>
                <a:spcPts val="1600"/>
              </a:spcBef>
              <a:spcAft>
                <a:spcPts val="0"/>
              </a:spcAft>
              <a:buClr>
                <a:schemeClr val="dk1"/>
              </a:buClr>
              <a:buSzPts val="1400"/>
              <a:buFont typeface="Roboto"/>
              <a:buChar char="○"/>
              <a:defRPr b="0" i="0" sz="1867" u="none" cap="none" strike="noStrike">
                <a:solidFill>
                  <a:schemeClr val="dk1"/>
                </a:solidFill>
                <a:latin typeface="Roboto"/>
                <a:ea typeface="Roboto"/>
                <a:cs typeface="Roboto"/>
                <a:sym typeface="Roboto"/>
              </a:defRPr>
            </a:lvl2pPr>
            <a:lvl3pPr indent="-317500" lvl="2" marL="1371600" marR="0" rtl="0" algn="l">
              <a:lnSpc>
                <a:spcPct val="115000"/>
              </a:lnSpc>
              <a:spcBef>
                <a:spcPts val="1600"/>
              </a:spcBef>
              <a:spcAft>
                <a:spcPts val="0"/>
              </a:spcAft>
              <a:buClr>
                <a:schemeClr val="dk1"/>
              </a:buClr>
              <a:buSzPts val="1400"/>
              <a:buFont typeface="Roboto"/>
              <a:buChar char="■"/>
              <a:defRPr b="0" i="0" sz="1867" u="none" cap="none" strike="noStrike">
                <a:solidFill>
                  <a:schemeClr val="dk1"/>
                </a:solidFill>
                <a:latin typeface="Roboto"/>
                <a:ea typeface="Roboto"/>
                <a:cs typeface="Roboto"/>
                <a:sym typeface="Roboto"/>
              </a:defRPr>
            </a:lvl3pPr>
            <a:lvl4pPr indent="-317500" lvl="3" marL="1828800" marR="0" rtl="0" algn="l">
              <a:lnSpc>
                <a:spcPct val="115000"/>
              </a:lnSpc>
              <a:spcBef>
                <a:spcPts val="1600"/>
              </a:spcBef>
              <a:spcAft>
                <a:spcPts val="0"/>
              </a:spcAft>
              <a:buClr>
                <a:schemeClr val="dk1"/>
              </a:buClr>
              <a:buSzPts val="1400"/>
              <a:buFont typeface="Roboto"/>
              <a:buChar char="●"/>
              <a:defRPr b="0" i="0" sz="1867" u="none" cap="none" strike="noStrike">
                <a:solidFill>
                  <a:schemeClr val="dk1"/>
                </a:solidFill>
                <a:latin typeface="Roboto"/>
                <a:ea typeface="Roboto"/>
                <a:cs typeface="Roboto"/>
                <a:sym typeface="Roboto"/>
              </a:defRPr>
            </a:lvl4pPr>
            <a:lvl5pPr indent="-317500" lvl="4" marL="2286000" marR="0" rtl="0" algn="l">
              <a:lnSpc>
                <a:spcPct val="115000"/>
              </a:lnSpc>
              <a:spcBef>
                <a:spcPts val="1600"/>
              </a:spcBef>
              <a:spcAft>
                <a:spcPts val="0"/>
              </a:spcAft>
              <a:buClr>
                <a:schemeClr val="dk1"/>
              </a:buClr>
              <a:buSzPts val="1400"/>
              <a:buFont typeface="Roboto"/>
              <a:buChar char="○"/>
              <a:defRPr b="0" i="0" sz="1867" u="none" cap="none" strike="noStrike">
                <a:solidFill>
                  <a:schemeClr val="dk1"/>
                </a:solidFill>
                <a:latin typeface="Roboto"/>
                <a:ea typeface="Roboto"/>
                <a:cs typeface="Roboto"/>
                <a:sym typeface="Roboto"/>
              </a:defRPr>
            </a:lvl5pPr>
            <a:lvl6pPr indent="-317500" lvl="5" marL="2743200" marR="0" rtl="0" algn="l">
              <a:lnSpc>
                <a:spcPct val="115000"/>
              </a:lnSpc>
              <a:spcBef>
                <a:spcPts val="1600"/>
              </a:spcBef>
              <a:spcAft>
                <a:spcPts val="0"/>
              </a:spcAft>
              <a:buClr>
                <a:schemeClr val="dk1"/>
              </a:buClr>
              <a:buSzPts val="1400"/>
              <a:buFont typeface="Roboto"/>
              <a:buChar char="■"/>
              <a:defRPr b="0" i="0" sz="1867" u="none" cap="none" strike="noStrike">
                <a:solidFill>
                  <a:schemeClr val="dk1"/>
                </a:solidFill>
                <a:latin typeface="Roboto"/>
                <a:ea typeface="Roboto"/>
                <a:cs typeface="Roboto"/>
                <a:sym typeface="Roboto"/>
              </a:defRPr>
            </a:lvl6pPr>
            <a:lvl7pPr indent="-317500" lvl="6" marL="3200400" marR="0" rtl="0" algn="l">
              <a:lnSpc>
                <a:spcPct val="115000"/>
              </a:lnSpc>
              <a:spcBef>
                <a:spcPts val="1600"/>
              </a:spcBef>
              <a:spcAft>
                <a:spcPts val="0"/>
              </a:spcAft>
              <a:buClr>
                <a:schemeClr val="dk1"/>
              </a:buClr>
              <a:buSzPts val="1400"/>
              <a:buFont typeface="Roboto"/>
              <a:buChar char="●"/>
              <a:defRPr b="0" i="0" sz="1867" u="none" cap="none" strike="noStrike">
                <a:solidFill>
                  <a:schemeClr val="dk1"/>
                </a:solidFill>
                <a:latin typeface="Roboto"/>
                <a:ea typeface="Roboto"/>
                <a:cs typeface="Roboto"/>
                <a:sym typeface="Roboto"/>
              </a:defRPr>
            </a:lvl7pPr>
            <a:lvl8pPr indent="-317500" lvl="7" marL="3657600" marR="0" rtl="0" algn="l">
              <a:lnSpc>
                <a:spcPct val="115000"/>
              </a:lnSpc>
              <a:spcBef>
                <a:spcPts val="1600"/>
              </a:spcBef>
              <a:spcAft>
                <a:spcPts val="0"/>
              </a:spcAft>
              <a:buClr>
                <a:schemeClr val="dk1"/>
              </a:buClr>
              <a:buSzPts val="1400"/>
              <a:buFont typeface="Roboto"/>
              <a:buChar char="○"/>
              <a:defRPr b="0" i="0" sz="1867" u="none" cap="none" strike="noStrike">
                <a:solidFill>
                  <a:schemeClr val="dk1"/>
                </a:solidFill>
                <a:latin typeface="Roboto"/>
                <a:ea typeface="Roboto"/>
                <a:cs typeface="Roboto"/>
                <a:sym typeface="Roboto"/>
              </a:defRPr>
            </a:lvl8pPr>
            <a:lvl9pPr indent="-317500" lvl="8" marL="4114800" marR="0" rtl="0" algn="l">
              <a:lnSpc>
                <a:spcPct val="115000"/>
              </a:lnSpc>
              <a:spcBef>
                <a:spcPts val="1600"/>
              </a:spcBef>
              <a:spcAft>
                <a:spcPts val="1600"/>
              </a:spcAft>
              <a:buClr>
                <a:schemeClr val="dk1"/>
              </a:buClr>
              <a:buSzPts val="1400"/>
              <a:buFont typeface="Roboto"/>
              <a:buChar char="■"/>
              <a:defRPr b="0" i="0" sz="1867" u="none" cap="none" strike="noStrike">
                <a:solidFill>
                  <a:schemeClr val="dk1"/>
                </a:solidFill>
                <a:latin typeface="Roboto"/>
                <a:ea typeface="Roboto"/>
                <a:cs typeface="Roboto"/>
                <a:sym typeface="Roboto"/>
              </a:defRPr>
            </a:lvl9pPr>
          </a:lstStyle>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9" name="Shape 119"/>
        <p:cNvGrpSpPr/>
        <p:nvPr/>
      </p:nvGrpSpPr>
      <p:grpSpPr>
        <a:xfrm>
          <a:off x="0" y="0"/>
          <a:ext cx="0" cy="0"/>
          <a:chOff x="0" y="0"/>
          <a:chExt cx="0" cy="0"/>
        </a:xfrm>
      </p:grpSpPr>
      <p:sp>
        <p:nvSpPr>
          <p:cNvPr id="120" name="Google Shape;120;p25"/>
          <p:cNvSpPr txBox="1"/>
          <p:nvPr>
            <p:ph type="title"/>
          </p:nvPr>
        </p:nvSpPr>
        <p:spPr>
          <a:xfrm>
            <a:off x="304800" y="183092"/>
            <a:ext cx="5486400" cy="762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2933"/>
              <a:buFont typeface="Calibri"/>
              <a:buNone/>
              <a:defRPr b="0" i="0" sz="2933"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1" name="Google Shape;121;p25"/>
          <p:cNvSpPr txBox="1"/>
          <p:nvPr>
            <p:ph idx="1" type="body"/>
          </p:nvPr>
        </p:nvSpPr>
        <p:spPr>
          <a:xfrm>
            <a:off x="304800" y="1066800"/>
            <a:ext cx="5486400" cy="3017309"/>
          </a:xfrm>
          <a:prstGeom prst="rect">
            <a:avLst/>
          </a:prstGeom>
          <a:noFill/>
          <a:ln>
            <a:noFill/>
          </a:ln>
        </p:spPr>
        <p:txBody>
          <a:bodyPr anchorCtr="0" anchor="t" bIns="45700" lIns="91425" spcFirstLastPara="1" rIns="91425" wrap="square" tIns="45700">
            <a:normAutofit/>
          </a:bodyPr>
          <a:lstStyle>
            <a:lvl1pPr indent="-364045" lvl="0" marL="457200" marR="0" rtl="0" algn="l">
              <a:spcBef>
                <a:spcPts val="427"/>
              </a:spcBef>
              <a:spcAft>
                <a:spcPts val="0"/>
              </a:spcAft>
              <a:buClr>
                <a:schemeClr val="dk1"/>
              </a:buClr>
              <a:buSzPts val="2133"/>
              <a:buFont typeface="Arial"/>
              <a:buChar char="•"/>
              <a:defRPr b="0" i="0" sz="2133" u="none" cap="none" strike="noStrike">
                <a:solidFill>
                  <a:schemeClr val="dk1"/>
                </a:solidFill>
                <a:latin typeface="Calibri"/>
                <a:ea typeface="Calibri"/>
                <a:cs typeface="Calibri"/>
                <a:sym typeface="Calibri"/>
              </a:defRPr>
            </a:lvl1pPr>
            <a:lvl2pPr indent="-347154" lvl="1" marL="914400" marR="0" rtl="0" algn="l">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22" name="Google Shape;122;p25"/>
          <p:cNvSpPr txBox="1"/>
          <p:nvPr>
            <p:ph idx="10" type="dt"/>
          </p:nvPr>
        </p:nvSpPr>
        <p:spPr>
          <a:xfrm>
            <a:off x="304800" y="4237568"/>
            <a:ext cx="1422400" cy="243417"/>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8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3" name="Google Shape;123;p25"/>
          <p:cNvSpPr txBox="1"/>
          <p:nvPr>
            <p:ph idx="11" type="ftr"/>
          </p:nvPr>
        </p:nvSpPr>
        <p:spPr>
          <a:xfrm>
            <a:off x="2082800" y="4237568"/>
            <a:ext cx="1930400" cy="243417"/>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8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4" name="Google Shape;124;p25"/>
          <p:cNvSpPr txBox="1"/>
          <p:nvPr>
            <p:ph idx="12" type="sldNum"/>
          </p:nvPr>
        </p:nvSpPr>
        <p:spPr>
          <a:xfrm>
            <a:off x="4368800" y="4237568"/>
            <a:ext cx="1422400" cy="243417"/>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800">
                <a:solidFill>
                  <a:srgbClr val="888888"/>
                </a:solidFill>
                <a:latin typeface="Calibri"/>
                <a:ea typeface="Calibri"/>
                <a:cs typeface="Calibri"/>
                <a:sym typeface="Calibri"/>
              </a:defRPr>
            </a:lvl1pPr>
            <a:lvl2pPr indent="0" lvl="1" marL="0" marR="0" rtl="0" algn="r">
              <a:spcBef>
                <a:spcPts val="0"/>
              </a:spcBef>
              <a:buNone/>
              <a:defRPr sz="800">
                <a:solidFill>
                  <a:srgbClr val="888888"/>
                </a:solidFill>
                <a:latin typeface="Calibri"/>
                <a:ea typeface="Calibri"/>
                <a:cs typeface="Calibri"/>
                <a:sym typeface="Calibri"/>
              </a:defRPr>
            </a:lvl2pPr>
            <a:lvl3pPr indent="0" lvl="2" marL="0" marR="0" rtl="0" algn="r">
              <a:spcBef>
                <a:spcPts val="0"/>
              </a:spcBef>
              <a:buNone/>
              <a:defRPr sz="800">
                <a:solidFill>
                  <a:srgbClr val="888888"/>
                </a:solidFill>
                <a:latin typeface="Calibri"/>
                <a:ea typeface="Calibri"/>
                <a:cs typeface="Calibri"/>
                <a:sym typeface="Calibri"/>
              </a:defRPr>
            </a:lvl3pPr>
            <a:lvl4pPr indent="0" lvl="3" marL="0" marR="0" rtl="0" algn="r">
              <a:spcBef>
                <a:spcPts val="0"/>
              </a:spcBef>
              <a:buNone/>
              <a:defRPr sz="800">
                <a:solidFill>
                  <a:srgbClr val="888888"/>
                </a:solidFill>
                <a:latin typeface="Calibri"/>
                <a:ea typeface="Calibri"/>
                <a:cs typeface="Calibri"/>
                <a:sym typeface="Calibri"/>
              </a:defRPr>
            </a:lvl4pPr>
            <a:lvl5pPr indent="0" lvl="4" marL="0" marR="0" rtl="0" algn="r">
              <a:spcBef>
                <a:spcPts val="0"/>
              </a:spcBef>
              <a:buNone/>
              <a:defRPr sz="800">
                <a:solidFill>
                  <a:srgbClr val="888888"/>
                </a:solidFill>
                <a:latin typeface="Calibri"/>
                <a:ea typeface="Calibri"/>
                <a:cs typeface="Calibri"/>
                <a:sym typeface="Calibri"/>
              </a:defRPr>
            </a:lvl5pPr>
            <a:lvl6pPr indent="0" lvl="5" marL="0" marR="0" rtl="0" algn="r">
              <a:spcBef>
                <a:spcPts val="0"/>
              </a:spcBef>
              <a:buNone/>
              <a:defRPr sz="800">
                <a:solidFill>
                  <a:srgbClr val="888888"/>
                </a:solidFill>
                <a:latin typeface="Calibri"/>
                <a:ea typeface="Calibri"/>
                <a:cs typeface="Calibri"/>
                <a:sym typeface="Calibri"/>
              </a:defRPr>
            </a:lvl6pPr>
            <a:lvl7pPr indent="0" lvl="6" marL="0" marR="0" rtl="0" algn="r">
              <a:spcBef>
                <a:spcPts val="0"/>
              </a:spcBef>
              <a:buNone/>
              <a:defRPr sz="800">
                <a:solidFill>
                  <a:srgbClr val="888888"/>
                </a:solidFill>
                <a:latin typeface="Calibri"/>
                <a:ea typeface="Calibri"/>
                <a:cs typeface="Calibri"/>
                <a:sym typeface="Calibri"/>
              </a:defRPr>
            </a:lvl7pPr>
            <a:lvl8pPr indent="0" lvl="7" marL="0" marR="0" rtl="0" algn="r">
              <a:spcBef>
                <a:spcPts val="0"/>
              </a:spcBef>
              <a:buNone/>
              <a:defRPr sz="800">
                <a:solidFill>
                  <a:srgbClr val="888888"/>
                </a:solidFill>
                <a:latin typeface="Calibri"/>
                <a:ea typeface="Calibri"/>
                <a:cs typeface="Calibri"/>
                <a:sym typeface="Calibri"/>
              </a:defRPr>
            </a:lvl8pPr>
            <a:lvl9pPr indent="0" lvl="8" marL="0" marR="0" rtl="0" algn="r">
              <a:spcBef>
                <a:spcPts val="0"/>
              </a:spcBef>
              <a:buNone/>
              <a:defRPr sz="8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slide" Target="/ppt/slides/slid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slide" Target="/ppt/slides/slid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slide" Target="/ppt/slides/slid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4.jpg"/><Relationship Id="rId4" Type="http://schemas.openxmlformats.org/officeDocument/2006/relationships/image" Target="../media/image13.png"/><Relationship Id="rId5" Type="http://schemas.openxmlformats.org/officeDocument/2006/relationships/image" Target="../media/image28.png"/><Relationship Id="rId6" Type="http://schemas.openxmlformats.org/officeDocument/2006/relationships/image" Target="../media/image12.png"/><Relationship Id="rId7" Type="http://schemas.openxmlformats.org/officeDocument/2006/relationships/image" Target="../media/image19.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7.png"/><Relationship Id="rId4" Type="http://schemas.openxmlformats.org/officeDocument/2006/relationships/image" Target="../media/image23.jpg"/><Relationship Id="rId5" Type="http://schemas.openxmlformats.org/officeDocument/2006/relationships/image" Target="../media/image22.png"/><Relationship Id="rId6" Type="http://schemas.openxmlformats.org/officeDocument/2006/relationships/image" Target="../media/image30.png"/><Relationship Id="rId7" Type="http://schemas.openxmlformats.org/officeDocument/2006/relationships/image" Target="../media/image20.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3.jpg"/><Relationship Id="rId4" Type="http://schemas.openxmlformats.org/officeDocument/2006/relationships/image" Target="../media/image22.png"/><Relationship Id="rId5" Type="http://schemas.openxmlformats.org/officeDocument/2006/relationships/image" Target="../media/image21.png"/><Relationship Id="rId6" Type="http://schemas.openxmlformats.org/officeDocument/2006/relationships/image" Target="../media/image20.gif"/><Relationship Id="rId7" Type="http://schemas.openxmlformats.org/officeDocument/2006/relationships/image" Target="../media/image3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3.jpg"/><Relationship Id="rId4" Type="http://schemas.openxmlformats.org/officeDocument/2006/relationships/image" Target="../media/image22.png"/><Relationship Id="rId5" Type="http://schemas.openxmlformats.org/officeDocument/2006/relationships/image" Target="../media/image20.gif"/><Relationship Id="rId6" Type="http://schemas.openxmlformats.org/officeDocument/2006/relationships/image" Target="../media/image27.png"/></Relationships>
</file>

<file path=ppt/slides/_rels/slide2.xml.rels><?xml version="1.0" encoding="UTF-8" standalone="yes"?><Relationships xmlns="http://schemas.openxmlformats.org/package/2006/relationships"><Relationship Id="rId11" Type="http://schemas.openxmlformats.org/officeDocument/2006/relationships/slide" Target="/ppt/slides/slide9.xml"/><Relationship Id="rId10" Type="http://schemas.openxmlformats.org/officeDocument/2006/relationships/slide" Target="/ppt/slides/slide6.xml"/><Relationship Id="rId13" Type="http://schemas.openxmlformats.org/officeDocument/2006/relationships/slide" Target="/ppt/slides/slide13.xml"/><Relationship Id="rId12" Type="http://schemas.openxmlformats.org/officeDocument/2006/relationships/slide" Target="/ppt/slides/slide12.xml"/><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gif"/><Relationship Id="rId4" Type="http://schemas.openxmlformats.org/officeDocument/2006/relationships/slide" Target="/ppt/slides/slide4.xml"/><Relationship Id="rId9" Type="http://schemas.openxmlformats.org/officeDocument/2006/relationships/slide" Target="/ppt/slides/slide11.xml"/><Relationship Id="rId14" Type="http://schemas.openxmlformats.org/officeDocument/2006/relationships/image" Target="../media/image11.png"/><Relationship Id="rId5" Type="http://schemas.openxmlformats.org/officeDocument/2006/relationships/slide" Target="/ppt/slides/slide7.xml"/><Relationship Id="rId6" Type="http://schemas.openxmlformats.org/officeDocument/2006/relationships/slide" Target="/ppt/slides/slide10.xml"/><Relationship Id="rId7" Type="http://schemas.openxmlformats.org/officeDocument/2006/relationships/slide" Target="/ppt/slides/slide5.xml"/><Relationship Id="rId8" Type="http://schemas.openxmlformats.org/officeDocument/2006/relationships/slide" Target="/ppt/slides/slide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image" Target="../media/image40.png"/><Relationship Id="rId4" Type="http://schemas.openxmlformats.org/officeDocument/2006/relationships/image" Target="../media/image37.gif"/><Relationship Id="rId5" Type="http://schemas.openxmlformats.org/officeDocument/2006/relationships/image" Target="../media/image3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5.png"/><Relationship Id="rId4" Type="http://schemas.openxmlformats.org/officeDocument/2006/relationships/image" Target="../media/image33.png"/><Relationship Id="rId5" Type="http://schemas.openxmlformats.org/officeDocument/2006/relationships/image" Target="../media/image23.jpg"/><Relationship Id="rId6" Type="http://schemas.openxmlformats.org/officeDocument/2006/relationships/image" Target="../media/image19.g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3.png"/><Relationship Id="rId4" Type="http://schemas.openxmlformats.org/officeDocument/2006/relationships/image" Target="../media/image23.jpg"/><Relationship Id="rId5" Type="http://schemas.openxmlformats.org/officeDocument/2006/relationships/image" Target="../media/image3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3.jpg"/><Relationship Id="rId4" Type="http://schemas.openxmlformats.org/officeDocument/2006/relationships/image" Target="../media/image36.png"/><Relationship Id="rId5" Type="http://schemas.openxmlformats.org/officeDocument/2006/relationships/image" Target="../media/image2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 Id="rId3" Type="http://schemas.openxmlformats.org/officeDocument/2006/relationships/image" Target="../media/image73.gif"/><Relationship Id="rId4" Type="http://schemas.openxmlformats.org/officeDocument/2006/relationships/image" Target="../media/image42.png"/><Relationship Id="rId5" Type="http://schemas.openxmlformats.org/officeDocument/2006/relationships/image" Target="../media/image4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43.png"/><Relationship Id="rId4" Type="http://schemas.openxmlformats.org/officeDocument/2006/relationships/image" Target="../media/image23.jpg"/><Relationship Id="rId5" Type="http://schemas.openxmlformats.org/officeDocument/2006/relationships/image" Target="../media/image4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43.png"/><Relationship Id="rId4" Type="http://schemas.openxmlformats.org/officeDocument/2006/relationships/image" Target="../media/image23.jpg"/><Relationship Id="rId5" Type="http://schemas.openxmlformats.org/officeDocument/2006/relationships/image" Target="../media/image4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43.png"/><Relationship Id="rId4" Type="http://schemas.openxmlformats.org/officeDocument/2006/relationships/image" Target="../media/image49.png"/><Relationship Id="rId5" Type="http://schemas.openxmlformats.org/officeDocument/2006/relationships/image" Target="../media/image59.png"/><Relationship Id="rId6" Type="http://schemas.openxmlformats.org/officeDocument/2006/relationships/image" Target="../media/image23.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43.png"/><Relationship Id="rId4" Type="http://schemas.openxmlformats.org/officeDocument/2006/relationships/image" Target="../media/image58.png"/><Relationship Id="rId5" Type="http://schemas.openxmlformats.org/officeDocument/2006/relationships/image" Target="../media/image23.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43.png"/><Relationship Id="rId4" Type="http://schemas.openxmlformats.org/officeDocument/2006/relationships/image" Target="../media/image23.jpg"/><Relationship Id="rId5" Type="http://schemas.openxmlformats.org/officeDocument/2006/relationships/image" Target="../media/image51.png"/><Relationship Id="rId6" Type="http://schemas.openxmlformats.org/officeDocument/2006/relationships/image" Target="../media/image56.png"/><Relationship Id="rId7" Type="http://schemas.openxmlformats.org/officeDocument/2006/relationships/image" Target="../media/image5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gif"/><Relationship Id="rId4" Type="http://schemas.openxmlformats.org/officeDocument/2006/relationships/image" Target="../media/image3.jpg"/><Relationship Id="rId5" Type="http://schemas.openxmlformats.org/officeDocument/2006/relationships/image" Target="../media/image4.png"/><Relationship Id="rId6" Type="http://schemas.openxmlformats.org/officeDocument/2006/relationships/image" Target="../media/image6.png"/><Relationship Id="rId7" Type="http://schemas.openxmlformats.org/officeDocument/2006/relationships/slide" Target="/ppt/slides/slide13.xml"/><Relationship Id="rId8" Type="http://schemas.openxmlformats.org/officeDocument/2006/relationships/image" Target="../media/image1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 Id="rId3" Type="http://schemas.openxmlformats.org/officeDocument/2006/relationships/image" Target="../media/image55.png"/><Relationship Id="rId4" Type="http://schemas.openxmlformats.org/officeDocument/2006/relationships/image" Target="../media/image57.png"/><Relationship Id="rId5" Type="http://schemas.openxmlformats.org/officeDocument/2006/relationships/image" Target="../media/image48.png"/><Relationship Id="rId6" Type="http://schemas.openxmlformats.org/officeDocument/2006/relationships/image" Target="../media/image4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43.png"/><Relationship Id="rId4" Type="http://schemas.openxmlformats.org/officeDocument/2006/relationships/image" Target="../media/image23.jpg"/><Relationship Id="rId5" Type="http://schemas.openxmlformats.org/officeDocument/2006/relationships/image" Target="../media/image4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43.png"/><Relationship Id="rId4" Type="http://schemas.openxmlformats.org/officeDocument/2006/relationships/image" Target="../media/image23.jpg"/><Relationship Id="rId5" Type="http://schemas.openxmlformats.org/officeDocument/2006/relationships/image" Target="../media/image53.png"/><Relationship Id="rId6" Type="http://schemas.openxmlformats.org/officeDocument/2006/relationships/image" Target="../media/image7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64.png"/><Relationship Id="rId4" Type="http://schemas.openxmlformats.org/officeDocument/2006/relationships/image" Target="../media/image43.png"/><Relationship Id="rId5" Type="http://schemas.openxmlformats.org/officeDocument/2006/relationships/image" Target="../media/image23.jpg"/><Relationship Id="rId6" Type="http://schemas.openxmlformats.org/officeDocument/2006/relationships/image" Target="../media/image5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60.jpg"/><Relationship Id="rId4" Type="http://schemas.openxmlformats.org/officeDocument/2006/relationships/image" Target="../media/image67.png"/><Relationship Id="rId5" Type="http://schemas.openxmlformats.org/officeDocument/2006/relationships/image" Target="../media/image62.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67.png"/><Relationship Id="rId4" Type="http://schemas.openxmlformats.org/officeDocument/2006/relationships/image" Target="../media/image6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63.png"/><Relationship Id="rId4" Type="http://schemas.openxmlformats.org/officeDocument/2006/relationships/image" Target="../media/image7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7.xml"/><Relationship Id="rId3" Type="http://schemas.openxmlformats.org/officeDocument/2006/relationships/image" Target="../media/image71.png"/><Relationship Id="rId4" Type="http://schemas.openxmlformats.org/officeDocument/2006/relationships/image" Target="../media/image69.png"/><Relationship Id="rId5" Type="http://schemas.openxmlformats.org/officeDocument/2006/relationships/image" Target="../media/image6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slide" Target="/ppt/slid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slide" Target="/ppt/slid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slide" Target="/ppt/slid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7.png"/><Relationship Id="rId6" Type="http://schemas.openxmlformats.org/officeDocument/2006/relationships/slide" Target="/ppt/slid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slide" Target="/ppt/slid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slide" Target="/ppt/slides/slide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pic>
        <p:nvPicPr>
          <p:cNvPr descr="n14 zalo Nguyen Doan Thao Trang" id="198" name="Google Shape;198;p37"/>
          <p:cNvPicPr preferRelativeResize="0"/>
          <p:nvPr/>
        </p:nvPicPr>
        <p:blipFill rotWithShape="1">
          <a:blip r:embed="rId3">
            <a:alphaModFix/>
          </a:blip>
          <a:srcRect b="11597" l="152" r="1246" t="4071"/>
          <a:stretch/>
        </p:blipFill>
        <p:spPr>
          <a:xfrm>
            <a:off x="-76200" y="0"/>
            <a:ext cx="12268200" cy="6858000"/>
          </a:xfrm>
          <a:custGeom>
            <a:rect b="b" l="l" r="r" t="t"/>
            <a:pathLst>
              <a:path extrusionOk="0" h="6844145" w="12268200">
                <a:moveTo>
                  <a:pt x="3232784" y="2193279"/>
                </a:moveTo>
                <a:lnTo>
                  <a:pt x="3232784" y="2257287"/>
                </a:lnTo>
                <a:lnTo>
                  <a:pt x="3284600" y="2257287"/>
                </a:lnTo>
                <a:lnTo>
                  <a:pt x="3284600" y="2193279"/>
                </a:lnTo>
                <a:close/>
                <a:moveTo>
                  <a:pt x="2229611" y="1689597"/>
                </a:moveTo>
                <a:lnTo>
                  <a:pt x="2289809" y="1997445"/>
                </a:lnTo>
                <a:lnTo>
                  <a:pt x="2170937" y="1997445"/>
                </a:lnTo>
                <a:close/>
                <a:moveTo>
                  <a:pt x="2895980" y="1675881"/>
                </a:moveTo>
                <a:lnTo>
                  <a:pt x="2959988" y="1675881"/>
                </a:lnTo>
                <a:cubicBezTo>
                  <a:pt x="2981832" y="1675881"/>
                  <a:pt x="2997961" y="1682382"/>
                  <a:pt x="3008375" y="1695384"/>
                </a:cubicBezTo>
                <a:cubicBezTo>
                  <a:pt x="3018789" y="1708385"/>
                  <a:pt x="3023996" y="1727122"/>
                  <a:pt x="3023996" y="1751593"/>
                </a:cubicBezTo>
                <a:lnTo>
                  <a:pt x="3023996" y="2026889"/>
                </a:lnTo>
                <a:cubicBezTo>
                  <a:pt x="3023996" y="2051361"/>
                  <a:pt x="3018789" y="2070097"/>
                  <a:pt x="3008375" y="2083099"/>
                </a:cubicBezTo>
                <a:cubicBezTo>
                  <a:pt x="2997961" y="2096100"/>
                  <a:pt x="2982086" y="2102601"/>
                  <a:pt x="2960750" y="2102601"/>
                </a:cubicBezTo>
                <a:lnTo>
                  <a:pt x="2895980" y="2102601"/>
                </a:lnTo>
                <a:lnTo>
                  <a:pt x="2895980" y="1913625"/>
                </a:lnTo>
                <a:lnTo>
                  <a:pt x="2956178" y="1913625"/>
                </a:lnTo>
                <a:lnTo>
                  <a:pt x="2956178" y="1865619"/>
                </a:lnTo>
                <a:lnTo>
                  <a:pt x="2895980" y="1865619"/>
                </a:lnTo>
                <a:close/>
                <a:moveTo>
                  <a:pt x="1857755" y="1675881"/>
                </a:moveTo>
                <a:lnTo>
                  <a:pt x="1921763" y="1675881"/>
                </a:lnTo>
                <a:cubicBezTo>
                  <a:pt x="1943607" y="1675881"/>
                  <a:pt x="1959736" y="1682382"/>
                  <a:pt x="1970150" y="1695384"/>
                </a:cubicBezTo>
                <a:cubicBezTo>
                  <a:pt x="1980564" y="1708385"/>
                  <a:pt x="1985771" y="1727122"/>
                  <a:pt x="1985771" y="1751593"/>
                </a:cubicBezTo>
                <a:lnTo>
                  <a:pt x="1985771" y="2026889"/>
                </a:lnTo>
                <a:cubicBezTo>
                  <a:pt x="1985771" y="2051361"/>
                  <a:pt x="1980564" y="2070097"/>
                  <a:pt x="1970150" y="2083099"/>
                </a:cubicBezTo>
                <a:cubicBezTo>
                  <a:pt x="1959736" y="2096100"/>
                  <a:pt x="1943861" y="2102601"/>
                  <a:pt x="1922525" y="2102601"/>
                </a:cubicBezTo>
                <a:lnTo>
                  <a:pt x="1857755" y="2102601"/>
                </a:lnTo>
                <a:close/>
                <a:moveTo>
                  <a:pt x="4554473" y="1670547"/>
                </a:moveTo>
                <a:cubicBezTo>
                  <a:pt x="4576182" y="1670547"/>
                  <a:pt x="4592087" y="1677302"/>
                  <a:pt x="4602187" y="1690812"/>
                </a:cubicBezTo>
                <a:cubicBezTo>
                  <a:pt x="4612288" y="1704321"/>
                  <a:pt x="4617339" y="1723312"/>
                  <a:pt x="4617339" y="1747783"/>
                </a:cubicBezTo>
                <a:lnTo>
                  <a:pt x="4617339" y="2030699"/>
                </a:lnTo>
                <a:cubicBezTo>
                  <a:pt x="4617339" y="2055171"/>
                  <a:pt x="4612288" y="2074161"/>
                  <a:pt x="4602187" y="2087671"/>
                </a:cubicBezTo>
                <a:cubicBezTo>
                  <a:pt x="4592087" y="2101180"/>
                  <a:pt x="4576182" y="2107935"/>
                  <a:pt x="4554473" y="2107935"/>
                </a:cubicBezTo>
                <a:cubicBezTo>
                  <a:pt x="4533264" y="2107935"/>
                  <a:pt x="4517484" y="2101180"/>
                  <a:pt x="4507134" y="2087671"/>
                </a:cubicBezTo>
                <a:cubicBezTo>
                  <a:pt x="4496783" y="2074161"/>
                  <a:pt x="4491608" y="2055171"/>
                  <a:pt x="4491608" y="2030699"/>
                </a:cubicBezTo>
                <a:lnTo>
                  <a:pt x="4491608" y="1747783"/>
                </a:lnTo>
                <a:cubicBezTo>
                  <a:pt x="4491608" y="1723312"/>
                  <a:pt x="4496783" y="1704321"/>
                  <a:pt x="4507134" y="1690812"/>
                </a:cubicBezTo>
                <a:cubicBezTo>
                  <a:pt x="4517484" y="1677302"/>
                  <a:pt x="4533264" y="1670547"/>
                  <a:pt x="4554473" y="1670547"/>
                </a:cubicBezTo>
                <a:close/>
                <a:moveTo>
                  <a:pt x="3259073" y="1670547"/>
                </a:moveTo>
                <a:cubicBezTo>
                  <a:pt x="3280782" y="1670547"/>
                  <a:pt x="3296687" y="1677302"/>
                  <a:pt x="3306788" y="1690812"/>
                </a:cubicBezTo>
                <a:cubicBezTo>
                  <a:pt x="3316888" y="1704321"/>
                  <a:pt x="3321938" y="1723312"/>
                  <a:pt x="3321938" y="1747783"/>
                </a:cubicBezTo>
                <a:lnTo>
                  <a:pt x="3321938" y="2030699"/>
                </a:lnTo>
                <a:cubicBezTo>
                  <a:pt x="3321938" y="2055171"/>
                  <a:pt x="3316888" y="2074161"/>
                  <a:pt x="3306788" y="2087671"/>
                </a:cubicBezTo>
                <a:cubicBezTo>
                  <a:pt x="3296687" y="2101180"/>
                  <a:pt x="3280782" y="2107935"/>
                  <a:pt x="3259073" y="2107935"/>
                </a:cubicBezTo>
                <a:cubicBezTo>
                  <a:pt x="3237864" y="2107935"/>
                  <a:pt x="3222085" y="2101180"/>
                  <a:pt x="3211734" y="2087671"/>
                </a:cubicBezTo>
                <a:cubicBezTo>
                  <a:pt x="3201384" y="2074161"/>
                  <a:pt x="3196208" y="2055171"/>
                  <a:pt x="3196208" y="2030699"/>
                </a:cubicBezTo>
                <a:lnTo>
                  <a:pt x="3196208" y="1747783"/>
                </a:lnTo>
                <a:cubicBezTo>
                  <a:pt x="3196208" y="1723312"/>
                  <a:pt x="3201384" y="1704321"/>
                  <a:pt x="3211734" y="1690812"/>
                </a:cubicBezTo>
                <a:cubicBezTo>
                  <a:pt x="3222085" y="1677302"/>
                  <a:pt x="3237864" y="1670547"/>
                  <a:pt x="3259073" y="1670547"/>
                </a:cubicBezTo>
                <a:close/>
                <a:moveTo>
                  <a:pt x="2544698" y="1670547"/>
                </a:moveTo>
                <a:cubicBezTo>
                  <a:pt x="2566407" y="1670547"/>
                  <a:pt x="2582312" y="1677302"/>
                  <a:pt x="2592413" y="1690812"/>
                </a:cubicBezTo>
                <a:cubicBezTo>
                  <a:pt x="2602513" y="1704321"/>
                  <a:pt x="2607563" y="1723312"/>
                  <a:pt x="2607563" y="1747783"/>
                </a:cubicBezTo>
                <a:lnTo>
                  <a:pt x="2607563" y="2030699"/>
                </a:lnTo>
                <a:cubicBezTo>
                  <a:pt x="2607563" y="2055171"/>
                  <a:pt x="2602513" y="2074161"/>
                  <a:pt x="2592413" y="2087671"/>
                </a:cubicBezTo>
                <a:cubicBezTo>
                  <a:pt x="2582312" y="2101180"/>
                  <a:pt x="2566407" y="2107935"/>
                  <a:pt x="2544698" y="2107935"/>
                </a:cubicBezTo>
                <a:cubicBezTo>
                  <a:pt x="2523489" y="2107935"/>
                  <a:pt x="2507710" y="2101180"/>
                  <a:pt x="2497359" y="2087671"/>
                </a:cubicBezTo>
                <a:cubicBezTo>
                  <a:pt x="2487009" y="2074161"/>
                  <a:pt x="2481833" y="2055171"/>
                  <a:pt x="2481833" y="2030699"/>
                </a:cubicBezTo>
                <a:lnTo>
                  <a:pt x="2481833" y="1747783"/>
                </a:lnTo>
                <a:cubicBezTo>
                  <a:pt x="2481833" y="1723312"/>
                  <a:pt x="2487009" y="1704321"/>
                  <a:pt x="2497359" y="1690812"/>
                </a:cubicBezTo>
                <a:cubicBezTo>
                  <a:pt x="2507710" y="1677302"/>
                  <a:pt x="2523489" y="1670547"/>
                  <a:pt x="2544698" y="1670547"/>
                </a:cubicBezTo>
                <a:close/>
                <a:moveTo>
                  <a:pt x="3435857" y="1622541"/>
                </a:moveTo>
                <a:lnTo>
                  <a:pt x="3435857" y="2155941"/>
                </a:lnTo>
                <a:lnTo>
                  <a:pt x="3489197" y="2155941"/>
                </a:lnTo>
                <a:lnTo>
                  <a:pt x="3489197" y="1724649"/>
                </a:lnTo>
                <a:lnTo>
                  <a:pt x="3625595" y="2155941"/>
                </a:lnTo>
                <a:lnTo>
                  <a:pt x="3687317" y="2155941"/>
                </a:lnTo>
                <a:lnTo>
                  <a:pt x="3687317" y="1622541"/>
                </a:lnTo>
                <a:lnTo>
                  <a:pt x="3634739" y="1622541"/>
                </a:lnTo>
                <a:lnTo>
                  <a:pt x="3634739" y="2008113"/>
                </a:lnTo>
                <a:lnTo>
                  <a:pt x="3511295" y="1622541"/>
                </a:lnTo>
                <a:close/>
                <a:moveTo>
                  <a:pt x="2836544" y="1622541"/>
                </a:moveTo>
                <a:lnTo>
                  <a:pt x="2836544" y="1865619"/>
                </a:lnTo>
                <a:lnTo>
                  <a:pt x="2806826" y="1865619"/>
                </a:lnTo>
                <a:lnTo>
                  <a:pt x="2806826" y="1913625"/>
                </a:lnTo>
                <a:lnTo>
                  <a:pt x="2836544" y="1913625"/>
                </a:lnTo>
                <a:lnTo>
                  <a:pt x="2836544" y="2155941"/>
                </a:lnTo>
                <a:lnTo>
                  <a:pt x="2961893" y="2155941"/>
                </a:lnTo>
                <a:cubicBezTo>
                  <a:pt x="3003684" y="2155941"/>
                  <a:pt x="3034389" y="2144257"/>
                  <a:pt x="3054006" y="2120889"/>
                </a:cubicBezTo>
                <a:cubicBezTo>
                  <a:pt x="3073624" y="2097521"/>
                  <a:pt x="3083432" y="2065263"/>
                  <a:pt x="3083432" y="2024115"/>
                </a:cubicBezTo>
                <a:lnTo>
                  <a:pt x="3083432" y="1755129"/>
                </a:lnTo>
                <a:cubicBezTo>
                  <a:pt x="3083432" y="1713981"/>
                  <a:pt x="3073624" y="1681596"/>
                  <a:pt x="3054006" y="1657974"/>
                </a:cubicBezTo>
                <a:cubicBezTo>
                  <a:pt x="3034389" y="1634352"/>
                  <a:pt x="3003684" y="1622541"/>
                  <a:pt x="2961893" y="1622541"/>
                </a:cubicBezTo>
                <a:close/>
                <a:moveTo>
                  <a:pt x="2189987" y="1622541"/>
                </a:moveTo>
                <a:lnTo>
                  <a:pt x="2087879" y="2155941"/>
                </a:lnTo>
                <a:lnTo>
                  <a:pt x="2142743" y="2155941"/>
                </a:lnTo>
                <a:lnTo>
                  <a:pt x="2163317" y="2048499"/>
                </a:lnTo>
                <a:lnTo>
                  <a:pt x="2298191" y="2048499"/>
                </a:lnTo>
                <a:lnTo>
                  <a:pt x="2318765" y="2155941"/>
                </a:lnTo>
                <a:lnTo>
                  <a:pt x="2378201" y="2155941"/>
                </a:lnTo>
                <a:lnTo>
                  <a:pt x="2276093" y="1622541"/>
                </a:lnTo>
                <a:close/>
                <a:moveTo>
                  <a:pt x="1798319" y="1622541"/>
                </a:moveTo>
                <a:lnTo>
                  <a:pt x="1798319" y="2155941"/>
                </a:lnTo>
                <a:lnTo>
                  <a:pt x="1923668" y="2155941"/>
                </a:lnTo>
                <a:cubicBezTo>
                  <a:pt x="1965459" y="2155941"/>
                  <a:pt x="1996164" y="2144257"/>
                  <a:pt x="2015781" y="2120889"/>
                </a:cubicBezTo>
                <a:cubicBezTo>
                  <a:pt x="2035398" y="2097521"/>
                  <a:pt x="2045207" y="2065263"/>
                  <a:pt x="2045207" y="2024115"/>
                </a:cubicBezTo>
                <a:lnTo>
                  <a:pt x="2045207" y="1755129"/>
                </a:lnTo>
                <a:cubicBezTo>
                  <a:pt x="2045207" y="1713981"/>
                  <a:pt x="2035398" y="1681596"/>
                  <a:pt x="2015781" y="1657974"/>
                </a:cubicBezTo>
                <a:cubicBezTo>
                  <a:pt x="1996164" y="1634352"/>
                  <a:pt x="1965459" y="1622541"/>
                  <a:pt x="1923668" y="1622541"/>
                </a:cubicBezTo>
                <a:close/>
                <a:moveTo>
                  <a:pt x="4266056" y="1617207"/>
                </a:moveTo>
                <a:cubicBezTo>
                  <a:pt x="4245736" y="1617207"/>
                  <a:pt x="4228083" y="1620382"/>
                  <a:pt x="4213097" y="1626732"/>
                </a:cubicBezTo>
                <a:cubicBezTo>
                  <a:pt x="4198111" y="1633082"/>
                  <a:pt x="4185665" y="1642099"/>
                  <a:pt x="4175759" y="1653783"/>
                </a:cubicBezTo>
                <a:cubicBezTo>
                  <a:pt x="4165853" y="1665467"/>
                  <a:pt x="4158487" y="1679564"/>
                  <a:pt x="4153661" y="1696074"/>
                </a:cubicBezTo>
                <a:cubicBezTo>
                  <a:pt x="4148835" y="1712584"/>
                  <a:pt x="4146422" y="1730999"/>
                  <a:pt x="4146422" y="1751319"/>
                </a:cubicBezTo>
                <a:lnTo>
                  <a:pt x="4146422" y="2027163"/>
                </a:lnTo>
                <a:cubicBezTo>
                  <a:pt x="4146422" y="2067803"/>
                  <a:pt x="4156201" y="2100315"/>
                  <a:pt x="4175759" y="2124699"/>
                </a:cubicBezTo>
                <a:cubicBezTo>
                  <a:pt x="4195317" y="2149083"/>
                  <a:pt x="4225416" y="2161275"/>
                  <a:pt x="4266056" y="2161275"/>
                </a:cubicBezTo>
                <a:cubicBezTo>
                  <a:pt x="4307204" y="2161275"/>
                  <a:pt x="4337557" y="2149210"/>
                  <a:pt x="4357115" y="2125080"/>
                </a:cubicBezTo>
                <a:cubicBezTo>
                  <a:pt x="4376673" y="2100950"/>
                  <a:pt x="4386452" y="2068565"/>
                  <a:pt x="4386452" y="2027925"/>
                </a:cubicBezTo>
                <a:lnTo>
                  <a:pt x="4386452" y="1961631"/>
                </a:lnTo>
                <a:lnTo>
                  <a:pt x="4330064" y="1961631"/>
                </a:lnTo>
                <a:lnTo>
                  <a:pt x="4330064" y="2030973"/>
                </a:lnTo>
                <a:cubicBezTo>
                  <a:pt x="4330064" y="2055357"/>
                  <a:pt x="4325141" y="2074280"/>
                  <a:pt x="4315294" y="2087742"/>
                </a:cubicBezTo>
                <a:cubicBezTo>
                  <a:pt x="4305448" y="2101204"/>
                  <a:pt x="4289670" y="2107935"/>
                  <a:pt x="4267961" y="2107935"/>
                </a:cubicBezTo>
                <a:cubicBezTo>
                  <a:pt x="4246752" y="2107935"/>
                  <a:pt x="4231099" y="2101180"/>
                  <a:pt x="4221004" y="2087671"/>
                </a:cubicBezTo>
                <a:cubicBezTo>
                  <a:pt x="4210907" y="2074161"/>
                  <a:pt x="4205858" y="2055171"/>
                  <a:pt x="4205858" y="2030699"/>
                </a:cubicBezTo>
                <a:lnTo>
                  <a:pt x="4205858" y="1747783"/>
                </a:lnTo>
                <a:cubicBezTo>
                  <a:pt x="4205858" y="1723312"/>
                  <a:pt x="4210907" y="1704321"/>
                  <a:pt x="4221004" y="1690812"/>
                </a:cubicBezTo>
                <a:cubicBezTo>
                  <a:pt x="4231099" y="1677302"/>
                  <a:pt x="4246752" y="1670547"/>
                  <a:pt x="4267961" y="1670547"/>
                </a:cubicBezTo>
                <a:cubicBezTo>
                  <a:pt x="4289670" y="1670547"/>
                  <a:pt x="4305448" y="1677278"/>
                  <a:pt x="4315294" y="1690740"/>
                </a:cubicBezTo>
                <a:cubicBezTo>
                  <a:pt x="4325141" y="1704202"/>
                  <a:pt x="4330064" y="1723125"/>
                  <a:pt x="4330064" y="1747509"/>
                </a:cubicBezTo>
                <a:lnTo>
                  <a:pt x="4330064" y="1798563"/>
                </a:lnTo>
                <a:lnTo>
                  <a:pt x="4386452" y="1798563"/>
                </a:lnTo>
                <a:lnTo>
                  <a:pt x="4386452" y="1750557"/>
                </a:lnTo>
                <a:cubicBezTo>
                  <a:pt x="4386452" y="1709917"/>
                  <a:pt x="4376673" y="1677532"/>
                  <a:pt x="4357115" y="1653402"/>
                </a:cubicBezTo>
                <a:cubicBezTo>
                  <a:pt x="4337557" y="1629272"/>
                  <a:pt x="4307204" y="1617207"/>
                  <a:pt x="4266056" y="1617207"/>
                </a:cubicBezTo>
                <a:close/>
                <a:moveTo>
                  <a:pt x="3866006" y="1617207"/>
                </a:moveTo>
                <a:cubicBezTo>
                  <a:pt x="3845686" y="1617207"/>
                  <a:pt x="3828033" y="1620382"/>
                  <a:pt x="3813047" y="1626732"/>
                </a:cubicBezTo>
                <a:cubicBezTo>
                  <a:pt x="3798061" y="1633082"/>
                  <a:pt x="3785615" y="1642099"/>
                  <a:pt x="3775709" y="1653783"/>
                </a:cubicBezTo>
                <a:cubicBezTo>
                  <a:pt x="3765803" y="1665467"/>
                  <a:pt x="3758437" y="1679564"/>
                  <a:pt x="3753611" y="1696074"/>
                </a:cubicBezTo>
                <a:cubicBezTo>
                  <a:pt x="3748785" y="1712584"/>
                  <a:pt x="3746372" y="1730999"/>
                  <a:pt x="3746372" y="1751319"/>
                </a:cubicBezTo>
                <a:lnTo>
                  <a:pt x="3746372" y="2027163"/>
                </a:lnTo>
                <a:cubicBezTo>
                  <a:pt x="3746372" y="2067803"/>
                  <a:pt x="3756151" y="2100315"/>
                  <a:pt x="3775709" y="2124699"/>
                </a:cubicBezTo>
                <a:cubicBezTo>
                  <a:pt x="3795267" y="2149083"/>
                  <a:pt x="3825366" y="2161275"/>
                  <a:pt x="3866006" y="2161275"/>
                </a:cubicBezTo>
                <a:cubicBezTo>
                  <a:pt x="3907154" y="2161275"/>
                  <a:pt x="3937507" y="2149083"/>
                  <a:pt x="3957065" y="2124699"/>
                </a:cubicBezTo>
                <a:cubicBezTo>
                  <a:pt x="3976623" y="2100315"/>
                  <a:pt x="3986402" y="2067803"/>
                  <a:pt x="3986402" y="2027163"/>
                </a:cubicBezTo>
                <a:lnTo>
                  <a:pt x="3986402" y="1870191"/>
                </a:lnTo>
                <a:lnTo>
                  <a:pt x="3875150" y="1870191"/>
                </a:lnTo>
                <a:lnTo>
                  <a:pt x="3875150" y="1923531"/>
                </a:lnTo>
                <a:lnTo>
                  <a:pt x="3930014" y="1923531"/>
                </a:lnTo>
                <a:lnTo>
                  <a:pt x="3930014" y="2030652"/>
                </a:lnTo>
                <a:cubicBezTo>
                  <a:pt x="3930014" y="2055139"/>
                  <a:pt x="3925091" y="2074141"/>
                  <a:pt x="3915245" y="2087659"/>
                </a:cubicBezTo>
                <a:cubicBezTo>
                  <a:pt x="3905398" y="2101177"/>
                  <a:pt x="3889620" y="2107935"/>
                  <a:pt x="3867911" y="2107935"/>
                </a:cubicBezTo>
                <a:cubicBezTo>
                  <a:pt x="3846703" y="2107935"/>
                  <a:pt x="3831050" y="2101180"/>
                  <a:pt x="3820953" y="2087671"/>
                </a:cubicBezTo>
                <a:cubicBezTo>
                  <a:pt x="3810856" y="2074161"/>
                  <a:pt x="3805808" y="2055171"/>
                  <a:pt x="3805808" y="2030699"/>
                </a:cubicBezTo>
                <a:lnTo>
                  <a:pt x="3805808" y="1747783"/>
                </a:lnTo>
                <a:cubicBezTo>
                  <a:pt x="3805808" y="1723312"/>
                  <a:pt x="3810856" y="1704321"/>
                  <a:pt x="3820953" y="1690812"/>
                </a:cubicBezTo>
                <a:cubicBezTo>
                  <a:pt x="3831050" y="1677302"/>
                  <a:pt x="3846703" y="1670547"/>
                  <a:pt x="3867911" y="1670547"/>
                </a:cubicBezTo>
                <a:cubicBezTo>
                  <a:pt x="3889620" y="1670547"/>
                  <a:pt x="3905398" y="1677278"/>
                  <a:pt x="3915245" y="1690740"/>
                </a:cubicBezTo>
                <a:cubicBezTo>
                  <a:pt x="3925091" y="1704202"/>
                  <a:pt x="3930014" y="1723125"/>
                  <a:pt x="3930014" y="1747509"/>
                </a:cubicBezTo>
                <a:lnTo>
                  <a:pt x="3930014" y="1796277"/>
                </a:lnTo>
                <a:lnTo>
                  <a:pt x="3986402" y="1796277"/>
                </a:lnTo>
                <a:lnTo>
                  <a:pt x="3986402" y="1750557"/>
                </a:lnTo>
                <a:cubicBezTo>
                  <a:pt x="3986402" y="1709917"/>
                  <a:pt x="3976623" y="1677532"/>
                  <a:pt x="3957065" y="1653402"/>
                </a:cubicBezTo>
                <a:cubicBezTo>
                  <a:pt x="3937507" y="1629272"/>
                  <a:pt x="3907154" y="1617207"/>
                  <a:pt x="3866006" y="1617207"/>
                </a:cubicBezTo>
                <a:close/>
                <a:moveTo>
                  <a:pt x="3258692" y="1617207"/>
                </a:moveTo>
                <a:cubicBezTo>
                  <a:pt x="3217544" y="1617207"/>
                  <a:pt x="3186937" y="1629272"/>
                  <a:pt x="3166871" y="1653402"/>
                </a:cubicBezTo>
                <a:cubicBezTo>
                  <a:pt x="3146805" y="1677532"/>
                  <a:pt x="3136772" y="1710171"/>
                  <a:pt x="3136772" y="1751319"/>
                </a:cubicBezTo>
                <a:lnTo>
                  <a:pt x="3136772" y="2027163"/>
                </a:lnTo>
                <a:cubicBezTo>
                  <a:pt x="3136772" y="2067803"/>
                  <a:pt x="3146805" y="2100315"/>
                  <a:pt x="3166871" y="2124699"/>
                </a:cubicBezTo>
                <a:cubicBezTo>
                  <a:pt x="3186937" y="2149083"/>
                  <a:pt x="3217544" y="2161275"/>
                  <a:pt x="3258692" y="2161275"/>
                </a:cubicBezTo>
                <a:cubicBezTo>
                  <a:pt x="3299840" y="2161275"/>
                  <a:pt x="3330574" y="2149083"/>
                  <a:pt x="3350894" y="2124699"/>
                </a:cubicBezTo>
                <a:cubicBezTo>
                  <a:pt x="3371214" y="2100315"/>
                  <a:pt x="3381374" y="2067803"/>
                  <a:pt x="3381374" y="2027163"/>
                </a:cubicBezTo>
                <a:lnTo>
                  <a:pt x="3381374" y="1751319"/>
                </a:lnTo>
                <a:cubicBezTo>
                  <a:pt x="3381374" y="1710171"/>
                  <a:pt x="3371214" y="1677532"/>
                  <a:pt x="3350894" y="1653402"/>
                </a:cubicBezTo>
                <a:cubicBezTo>
                  <a:pt x="3330574" y="1629272"/>
                  <a:pt x="3299840" y="1617207"/>
                  <a:pt x="3258692" y="1617207"/>
                </a:cubicBezTo>
                <a:close/>
                <a:moveTo>
                  <a:pt x="2544317" y="1617207"/>
                </a:moveTo>
                <a:cubicBezTo>
                  <a:pt x="2503169" y="1617207"/>
                  <a:pt x="2472562" y="1629272"/>
                  <a:pt x="2452496" y="1653402"/>
                </a:cubicBezTo>
                <a:cubicBezTo>
                  <a:pt x="2432430" y="1677532"/>
                  <a:pt x="2422397" y="1710171"/>
                  <a:pt x="2422397" y="1751319"/>
                </a:cubicBezTo>
                <a:lnTo>
                  <a:pt x="2422397" y="2027163"/>
                </a:lnTo>
                <a:cubicBezTo>
                  <a:pt x="2422397" y="2067803"/>
                  <a:pt x="2432430" y="2100315"/>
                  <a:pt x="2452496" y="2124699"/>
                </a:cubicBezTo>
                <a:cubicBezTo>
                  <a:pt x="2472562" y="2149083"/>
                  <a:pt x="2503169" y="2161275"/>
                  <a:pt x="2544317" y="2161275"/>
                </a:cubicBezTo>
                <a:cubicBezTo>
                  <a:pt x="2585465" y="2161275"/>
                  <a:pt x="2616199" y="2149083"/>
                  <a:pt x="2636519" y="2124699"/>
                </a:cubicBezTo>
                <a:cubicBezTo>
                  <a:pt x="2656839" y="2100315"/>
                  <a:pt x="2666999" y="2067803"/>
                  <a:pt x="2666999" y="2027163"/>
                </a:cubicBezTo>
                <a:lnTo>
                  <a:pt x="2666999" y="1751319"/>
                </a:lnTo>
                <a:cubicBezTo>
                  <a:pt x="2666999" y="1710171"/>
                  <a:pt x="2656839" y="1677532"/>
                  <a:pt x="2636519" y="1653402"/>
                </a:cubicBezTo>
                <a:cubicBezTo>
                  <a:pt x="2616199" y="1629272"/>
                  <a:pt x="2585465" y="1617207"/>
                  <a:pt x="2544317" y="1617207"/>
                </a:cubicBezTo>
                <a:close/>
                <a:moveTo>
                  <a:pt x="4644770" y="1594347"/>
                </a:moveTo>
                <a:lnTo>
                  <a:pt x="4644770" y="1608063"/>
                </a:lnTo>
                <a:cubicBezTo>
                  <a:pt x="4644262" y="1615175"/>
                  <a:pt x="4640453" y="1620366"/>
                  <a:pt x="4633340" y="1623637"/>
                </a:cubicBezTo>
                <a:cubicBezTo>
                  <a:pt x="4626228" y="1626907"/>
                  <a:pt x="4613274" y="1626542"/>
                  <a:pt x="4594478" y="1622541"/>
                </a:cubicBezTo>
                <a:cubicBezTo>
                  <a:pt x="4583303" y="1618985"/>
                  <a:pt x="4569840" y="1617207"/>
                  <a:pt x="4554093" y="1617207"/>
                </a:cubicBezTo>
                <a:cubicBezTo>
                  <a:pt x="4512944" y="1617207"/>
                  <a:pt x="4482337" y="1629272"/>
                  <a:pt x="4462271" y="1653402"/>
                </a:cubicBezTo>
                <a:cubicBezTo>
                  <a:pt x="4442205" y="1677532"/>
                  <a:pt x="4432172" y="1710171"/>
                  <a:pt x="4432172" y="1751319"/>
                </a:cubicBezTo>
                <a:lnTo>
                  <a:pt x="4432172" y="2027163"/>
                </a:lnTo>
                <a:cubicBezTo>
                  <a:pt x="4432172" y="2067803"/>
                  <a:pt x="4442205" y="2100315"/>
                  <a:pt x="4462271" y="2124699"/>
                </a:cubicBezTo>
                <a:cubicBezTo>
                  <a:pt x="4482337" y="2149083"/>
                  <a:pt x="4512944" y="2161275"/>
                  <a:pt x="4554093" y="2161275"/>
                </a:cubicBezTo>
                <a:cubicBezTo>
                  <a:pt x="4595240" y="2161275"/>
                  <a:pt x="4625974" y="2149069"/>
                  <a:pt x="4646294" y="2124658"/>
                </a:cubicBezTo>
                <a:cubicBezTo>
                  <a:pt x="4666615" y="2100246"/>
                  <a:pt x="4676774" y="2067696"/>
                  <a:pt x="4676774" y="2027008"/>
                </a:cubicBezTo>
                <a:lnTo>
                  <a:pt x="4676774" y="1750831"/>
                </a:lnTo>
                <a:cubicBezTo>
                  <a:pt x="4676774" y="1732011"/>
                  <a:pt x="4674615" y="1714846"/>
                  <a:pt x="4670297" y="1699337"/>
                </a:cubicBezTo>
                <a:cubicBezTo>
                  <a:pt x="4665979" y="1683827"/>
                  <a:pt x="4659502" y="1670222"/>
                  <a:pt x="4650866" y="1658522"/>
                </a:cubicBezTo>
                <a:cubicBezTo>
                  <a:pt x="4652390" y="1658522"/>
                  <a:pt x="4654676" y="1658022"/>
                  <a:pt x="4657724" y="1657022"/>
                </a:cubicBezTo>
                <a:cubicBezTo>
                  <a:pt x="4667885" y="1653021"/>
                  <a:pt x="4674742" y="1645766"/>
                  <a:pt x="4678298" y="1635257"/>
                </a:cubicBezTo>
                <a:cubicBezTo>
                  <a:pt x="4681855" y="1624748"/>
                  <a:pt x="4683633" y="1611111"/>
                  <a:pt x="4683633" y="1594347"/>
                </a:cubicBezTo>
                <a:close/>
                <a:moveTo>
                  <a:pt x="3232784" y="1518147"/>
                </a:moveTo>
                <a:lnTo>
                  <a:pt x="3166490" y="1594347"/>
                </a:lnTo>
                <a:lnTo>
                  <a:pt x="3218306" y="1594347"/>
                </a:lnTo>
                <a:lnTo>
                  <a:pt x="3258692" y="1549389"/>
                </a:lnTo>
                <a:lnTo>
                  <a:pt x="3299078" y="1594347"/>
                </a:lnTo>
                <a:lnTo>
                  <a:pt x="3350894" y="1594347"/>
                </a:lnTo>
                <a:lnTo>
                  <a:pt x="3285362" y="1518147"/>
                </a:lnTo>
                <a:close/>
                <a:moveTo>
                  <a:pt x="3160623" y="1101867"/>
                </a:moveTo>
                <a:cubicBezTo>
                  <a:pt x="3150057" y="1125031"/>
                  <a:pt x="3138881" y="1147993"/>
                  <a:pt x="3127095" y="1170751"/>
                </a:cubicBezTo>
                <a:cubicBezTo>
                  <a:pt x="3115309" y="1193510"/>
                  <a:pt x="3103930" y="1213931"/>
                  <a:pt x="3092957" y="1232016"/>
                </a:cubicBezTo>
                <a:cubicBezTo>
                  <a:pt x="3081985" y="1250101"/>
                  <a:pt x="3071926" y="1264630"/>
                  <a:pt x="3062782" y="1275603"/>
                </a:cubicBezTo>
                <a:cubicBezTo>
                  <a:pt x="3053638" y="1286575"/>
                  <a:pt x="3046628" y="1292062"/>
                  <a:pt x="3041751" y="1292062"/>
                </a:cubicBezTo>
                <a:cubicBezTo>
                  <a:pt x="3034842" y="1292062"/>
                  <a:pt x="3029661" y="1288912"/>
                  <a:pt x="3026206" y="1282613"/>
                </a:cubicBezTo>
                <a:cubicBezTo>
                  <a:pt x="3022752" y="1276314"/>
                  <a:pt x="3021532" y="1267982"/>
                  <a:pt x="3022548" y="1257619"/>
                </a:cubicBezTo>
                <a:cubicBezTo>
                  <a:pt x="3023565" y="1247256"/>
                  <a:pt x="3026816" y="1235471"/>
                  <a:pt x="3032302" y="1222263"/>
                </a:cubicBezTo>
                <a:cubicBezTo>
                  <a:pt x="3037788" y="1209055"/>
                  <a:pt x="3046120" y="1195440"/>
                  <a:pt x="3057296" y="1181419"/>
                </a:cubicBezTo>
                <a:cubicBezTo>
                  <a:pt x="3068472" y="1167399"/>
                  <a:pt x="3082594" y="1153479"/>
                  <a:pt x="3099663" y="1139662"/>
                </a:cubicBezTo>
                <a:cubicBezTo>
                  <a:pt x="3116732" y="1125844"/>
                  <a:pt x="3137052" y="1113246"/>
                  <a:pt x="3160623" y="1101867"/>
                </a:cubicBezTo>
                <a:close/>
                <a:moveTo>
                  <a:pt x="3933672" y="1058585"/>
                </a:moveTo>
                <a:cubicBezTo>
                  <a:pt x="3929608" y="1058585"/>
                  <a:pt x="3921480" y="1060617"/>
                  <a:pt x="3909288" y="1064681"/>
                </a:cubicBezTo>
                <a:lnTo>
                  <a:pt x="3908069" y="1067119"/>
                </a:lnTo>
                <a:lnTo>
                  <a:pt x="3907459" y="1086017"/>
                </a:lnTo>
                <a:cubicBezTo>
                  <a:pt x="3907459" y="1092926"/>
                  <a:pt x="3911726" y="1096380"/>
                  <a:pt x="3920261" y="1096380"/>
                </a:cubicBezTo>
                <a:cubicBezTo>
                  <a:pt x="3926357" y="1096380"/>
                  <a:pt x="3932453" y="1096177"/>
                  <a:pt x="3938549" y="1095771"/>
                </a:cubicBezTo>
                <a:lnTo>
                  <a:pt x="3941596" y="1092113"/>
                </a:lnTo>
                <a:lnTo>
                  <a:pt x="3944035" y="1086017"/>
                </a:lnTo>
                <a:lnTo>
                  <a:pt x="3945254" y="1069558"/>
                </a:lnTo>
                <a:lnTo>
                  <a:pt x="3942816" y="1063462"/>
                </a:lnTo>
                <a:cubicBezTo>
                  <a:pt x="3940784" y="1060211"/>
                  <a:pt x="3937736" y="1058585"/>
                  <a:pt x="3933672" y="1058585"/>
                </a:cubicBezTo>
                <a:close/>
                <a:moveTo>
                  <a:pt x="3926966" y="940322"/>
                </a:moveTo>
                <a:cubicBezTo>
                  <a:pt x="3910710" y="940322"/>
                  <a:pt x="3902582" y="942761"/>
                  <a:pt x="3902582" y="947638"/>
                </a:cubicBezTo>
                <a:cubicBezTo>
                  <a:pt x="3902582" y="943980"/>
                  <a:pt x="3903395" y="949467"/>
                  <a:pt x="3905021" y="964097"/>
                </a:cubicBezTo>
                <a:cubicBezTo>
                  <a:pt x="3906240" y="974663"/>
                  <a:pt x="3909694" y="979946"/>
                  <a:pt x="3915384" y="979946"/>
                </a:cubicBezTo>
                <a:cubicBezTo>
                  <a:pt x="3927170" y="979946"/>
                  <a:pt x="3935094" y="978321"/>
                  <a:pt x="3939158" y="975070"/>
                </a:cubicBezTo>
                <a:cubicBezTo>
                  <a:pt x="3942003" y="972631"/>
                  <a:pt x="3943425" y="964503"/>
                  <a:pt x="3943425" y="950686"/>
                </a:cubicBezTo>
                <a:cubicBezTo>
                  <a:pt x="3943425" y="943777"/>
                  <a:pt x="3937939" y="940322"/>
                  <a:pt x="3926966" y="940322"/>
                </a:cubicBezTo>
                <a:close/>
                <a:moveTo>
                  <a:pt x="2709138" y="909233"/>
                </a:moveTo>
                <a:cubicBezTo>
                  <a:pt x="2714421" y="918174"/>
                  <a:pt x="2721330" y="927013"/>
                  <a:pt x="2729864" y="935750"/>
                </a:cubicBezTo>
                <a:cubicBezTo>
                  <a:pt x="2738399" y="944488"/>
                  <a:pt x="2748762" y="952514"/>
                  <a:pt x="2760954" y="959830"/>
                </a:cubicBezTo>
                <a:cubicBezTo>
                  <a:pt x="2759735" y="966739"/>
                  <a:pt x="2755975" y="976289"/>
                  <a:pt x="2749676" y="988481"/>
                </a:cubicBezTo>
                <a:cubicBezTo>
                  <a:pt x="2743377" y="1000673"/>
                  <a:pt x="2735757" y="1012255"/>
                  <a:pt x="2726816" y="1023228"/>
                </a:cubicBezTo>
                <a:cubicBezTo>
                  <a:pt x="2717876" y="1034201"/>
                  <a:pt x="2708122" y="1043243"/>
                  <a:pt x="2697556" y="1050355"/>
                </a:cubicBezTo>
                <a:cubicBezTo>
                  <a:pt x="2686989" y="1057467"/>
                  <a:pt x="2676829" y="1059398"/>
                  <a:pt x="2667076" y="1056147"/>
                </a:cubicBezTo>
                <a:cubicBezTo>
                  <a:pt x="2659354" y="1053708"/>
                  <a:pt x="2655391" y="1046799"/>
                  <a:pt x="2655188" y="1035420"/>
                </a:cubicBezTo>
                <a:cubicBezTo>
                  <a:pt x="2654985" y="1024041"/>
                  <a:pt x="2657322" y="1010833"/>
                  <a:pt x="2662199" y="995796"/>
                </a:cubicBezTo>
                <a:cubicBezTo>
                  <a:pt x="2667076" y="980759"/>
                  <a:pt x="2673679" y="965316"/>
                  <a:pt x="2682011" y="949467"/>
                </a:cubicBezTo>
                <a:cubicBezTo>
                  <a:pt x="2690342" y="933617"/>
                  <a:pt x="2699384" y="920206"/>
                  <a:pt x="2709138" y="909233"/>
                </a:cubicBezTo>
                <a:close/>
                <a:moveTo>
                  <a:pt x="3232327" y="861532"/>
                </a:moveTo>
                <a:cubicBezTo>
                  <a:pt x="3236645" y="860516"/>
                  <a:pt x="3240481" y="860668"/>
                  <a:pt x="3243833" y="861989"/>
                </a:cubicBezTo>
                <a:cubicBezTo>
                  <a:pt x="3250539" y="864631"/>
                  <a:pt x="3253689" y="874486"/>
                  <a:pt x="3253282" y="891555"/>
                </a:cubicBezTo>
                <a:cubicBezTo>
                  <a:pt x="3252063" y="893993"/>
                  <a:pt x="3250742" y="897143"/>
                  <a:pt x="3249320" y="901003"/>
                </a:cubicBezTo>
                <a:cubicBezTo>
                  <a:pt x="3247897" y="904864"/>
                  <a:pt x="3246373" y="908827"/>
                  <a:pt x="3244748" y="912890"/>
                </a:cubicBezTo>
                <a:cubicBezTo>
                  <a:pt x="3243122" y="916955"/>
                  <a:pt x="3241598" y="920714"/>
                  <a:pt x="3240176" y="924168"/>
                </a:cubicBezTo>
                <a:cubicBezTo>
                  <a:pt x="3238753" y="927623"/>
                  <a:pt x="3237636" y="930163"/>
                  <a:pt x="3236823" y="931788"/>
                </a:cubicBezTo>
                <a:cubicBezTo>
                  <a:pt x="3216503" y="961049"/>
                  <a:pt x="3198317" y="985027"/>
                  <a:pt x="3182264" y="1003721"/>
                </a:cubicBezTo>
                <a:cubicBezTo>
                  <a:pt x="3166211" y="1022415"/>
                  <a:pt x="3152495" y="1033388"/>
                  <a:pt x="3141116" y="1036639"/>
                </a:cubicBezTo>
                <a:cubicBezTo>
                  <a:pt x="3134207" y="1038671"/>
                  <a:pt x="3128517" y="1037960"/>
                  <a:pt x="3124047" y="1034506"/>
                </a:cubicBezTo>
                <a:cubicBezTo>
                  <a:pt x="3119577" y="1031051"/>
                  <a:pt x="3117240" y="1025362"/>
                  <a:pt x="3117037" y="1017437"/>
                </a:cubicBezTo>
                <a:cubicBezTo>
                  <a:pt x="3116833" y="1009512"/>
                  <a:pt x="3119069" y="999352"/>
                  <a:pt x="3123742" y="986957"/>
                </a:cubicBezTo>
                <a:cubicBezTo>
                  <a:pt x="3128416" y="974562"/>
                  <a:pt x="3136239" y="960439"/>
                  <a:pt x="3147212" y="944590"/>
                </a:cubicBezTo>
                <a:cubicBezTo>
                  <a:pt x="3158591" y="928334"/>
                  <a:pt x="3170580" y="913195"/>
                  <a:pt x="3183178" y="899175"/>
                </a:cubicBezTo>
                <a:cubicBezTo>
                  <a:pt x="3195777" y="885154"/>
                  <a:pt x="3207359" y="874791"/>
                  <a:pt x="3217925" y="868085"/>
                </a:cubicBezTo>
                <a:cubicBezTo>
                  <a:pt x="3223209" y="864732"/>
                  <a:pt x="3228009" y="862548"/>
                  <a:pt x="3232327" y="861532"/>
                </a:cubicBezTo>
                <a:close/>
                <a:moveTo>
                  <a:pt x="2741980" y="814974"/>
                </a:moveTo>
                <a:cubicBezTo>
                  <a:pt x="2745790" y="815329"/>
                  <a:pt x="2749372" y="816574"/>
                  <a:pt x="2752724" y="818707"/>
                </a:cubicBezTo>
                <a:cubicBezTo>
                  <a:pt x="2759430" y="822974"/>
                  <a:pt x="2764612" y="830595"/>
                  <a:pt x="2768269" y="841567"/>
                </a:cubicBezTo>
                <a:cubicBezTo>
                  <a:pt x="2771927" y="852540"/>
                  <a:pt x="2773654" y="866866"/>
                  <a:pt x="2773451" y="884544"/>
                </a:cubicBezTo>
                <a:cubicBezTo>
                  <a:pt x="2773247" y="902223"/>
                  <a:pt x="2770504" y="923050"/>
                  <a:pt x="2765221" y="947028"/>
                </a:cubicBezTo>
                <a:cubicBezTo>
                  <a:pt x="2754655" y="939713"/>
                  <a:pt x="2745511" y="931890"/>
                  <a:pt x="2737789" y="923558"/>
                </a:cubicBezTo>
                <a:cubicBezTo>
                  <a:pt x="2730068" y="915227"/>
                  <a:pt x="2723972" y="906794"/>
                  <a:pt x="2719501" y="898260"/>
                </a:cubicBezTo>
                <a:cubicBezTo>
                  <a:pt x="2726410" y="892164"/>
                  <a:pt x="2733217" y="888202"/>
                  <a:pt x="2739923" y="886373"/>
                </a:cubicBezTo>
                <a:cubicBezTo>
                  <a:pt x="2746628" y="884544"/>
                  <a:pt x="2752623" y="886271"/>
                  <a:pt x="2757906" y="891555"/>
                </a:cubicBezTo>
                <a:cubicBezTo>
                  <a:pt x="2759531" y="891148"/>
                  <a:pt x="2761360" y="890945"/>
                  <a:pt x="2763392" y="890945"/>
                </a:cubicBezTo>
                <a:cubicBezTo>
                  <a:pt x="2765424" y="890945"/>
                  <a:pt x="2765424" y="889522"/>
                  <a:pt x="2763392" y="886678"/>
                </a:cubicBezTo>
                <a:cubicBezTo>
                  <a:pt x="2756077" y="880175"/>
                  <a:pt x="2748457" y="876213"/>
                  <a:pt x="2740532" y="874791"/>
                </a:cubicBezTo>
                <a:cubicBezTo>
                  <a:pt x="2732608" y="873368"/>
                  <a:pt x="2724987" y="873063"/>
                  <a:pt x="2717672" y="873876"/>
                </a:cubicBezTo>
                <a:lnTo>
                  <a:pt x="2709748" y="875705"/>
                </a:lnTo>
                <a:cubicBezTo>
                  <a:pt x="2706090" y="861481"/>
                  <a:pt x="2706090" y="848883"/>
                  <a:pt x="2709748" y="837910"/>
                </a:cubicBezTo>
                <a:cubicBezTo>
                  <a:pt x="2713405" y="826937"/>
                  <a:pt x="2720111" y="819825"/>
                  <a:pt x="2729864" y="816574"/>
                </a:cubicBezTo>
                <a:cubicBezTo>
                  <a:pt x="2734132" y="815151"/>
                  <a:pt x="2738170" y="814618"/>
                  <a:pt x="2741980" y="814974"/>
                </a:cubicBezTo>
                <a:close/>
                <a:moveTo>
                  <a:pt x="3777157" y="693130"/>
                </a:moveTo>
                <a:cubicBezTo>
                  <a:pt x="3760088" y="694552"/>
                  <a:pt x="3740988" y="700547"/>
                  <a:pt x="3719855" y="711113"/>
                </a:cubicBezTo>
                <a:cubicBezTo>
                  <a:pt x="3698722" y="721679"/>
                  <a:pt x="3676776" y="736005"/>
                  <a:pt x="3654018" y="754090"/>
                </a:cubicBezTo>
                <a:cubicBezTo>
                  <a:pt x="3631260" y="772174"/>
                  <a:pt x="3610127" y="792393"/>
                  <a:pt x="3590620" y="814745"/>
                </a:cubicBezTo>
                <a:cubicBezTo>
                  <a:pt x="3585743" y="820841"/>
                  <a:pt x="3582390" y="825921"/>
                  <a:pt x="3580561" y="829985"/>
                </a:cubicBezTo>
                <a:cubicBezTo>
                  <a:pt x="3578732" y="834049"/>
                  <a:pt x="3578021" y="837300"/>
                  <a:pt x="3578427" y="839738"/>
                </a:cubicBezTo>
                <a:cubicBezTo>
                  <a:pt x="3578834" y="842177"/>
                  <a:pt x="3580053" y="844006"/>
                  <a:pt x="3582085" y="845225"/>
                </a:cubicBezTo>
                <a:cubicBezTo>
                  <a:pt x="3584117" y="846444"/>
                  <a:pt x="3586352" y="847054"/>
                  <a:pt x="3588791" y="847054"/>
                </a:cubicBezTo>
                <a:cubicBezTo>
                  <a:pt x="3592855" y="847054"/>
                  <a:pt x="3597528" y="846038"/>
                  <a:pt x="3602812" y="844006"/>
                </a:cubicBezTo>
                <a:cubicBezTo>
                  <a:pt x="3608095" y="841974"/>
                  <a:pt x="3612667" y="839637"/>
                  <a:pt x="3616528" y="836995"/>
                </a:cubicBezTo>
                <a:cubicBezTo>
                  <a:pt x="3620388" y="834354"/>
                  <a:pt x="3622725" y="831915"/>
                  <a:pt x="3623538" y="829680"/>
                </a:cubicBezTo>
                <a:cubicBezTo>
                  <a:pt x="3624351" y="827445"/>
                  <a:pt x="3622319" y="826327"/>
                  <a:pt x="3617442" y="826327"/>
                </a:cubicBezTo>
                <a:cubicBezTo>
                  <a:pt x="3617848" y="821857"/>
                  <a:pt x="3621912" y="815050"/>
                  <a:pt x="3629634" y="805906"/>
                </a:cubicBezTo>
                <a:cubicBezTo>
                  <a:pt x="3637356" y="796762"/>
                  <a:pt x="3647008" y="787008"/>
                  <a:pt x="3658590" y="776645"/>
                </a:cubicBezTo>
                <a:cubicBezTo>
                  <a:pt x="3670172" y="766282"/>
                  <a:pt x="3682872" y="756122"/>
                  <a:pt x="3696690" y="746165"/>
                </a:cubicBezTo>
                <a:cubicBezTo>
                  <a:pt x="3710508" y="736208"/>
                  <a:pt x="3723715" y="728182"/>
                  <a:pt x="3736314" y="722086"/>
                </a:cubicBezTo>
                <a:cubicBezTo>
                  <a:pt x="3748912" y="715990"/>
                  <a:pt x="3760190" y="712535"/>
                  <a:pt x="3770147" y="711723"/>
                </a:cubicBezTo>
                <a:cubicBezTo>
                  <a:pt x="3780104" y="710910"/>
                  <a:pt x="3787013" y="714567"/>
                  <a:pt x="3790873" y="722695"/>
                </a:cubicBezTo>
                <a:cubicBezTo>
                  <a:pt x="3794734" y="730823"/>
                  <a:pt x="3794531" y="744133"/>
                  <a:pt x="3790264" y="762624"/>
                </a:cubicBezTo>
                <a:cubicBezTo>
                  <a:pt x="3785996" y="781115"/>
                  <a:pt x="3776344" y="806414"/>
                  <a:pt x="3761308" y="838519"/>
                </a:cubicBezTo>
                <a:cubicBezTo>
                  <a:pt x="3752367" y="854369"/>
                  <a:pt x="3743426" y="870422"/>
                  <a:pt x="3734485" y="886678"/>
                </a:cubicBezTo>
                <a:cubicBezTo>
                  <a:pt x="3725544" y="902934"/>
                  <a:pt x="3716502" y="920104"/>
                  <a:pt x="3707358" y="938189"/>
                </a:cubicBezTo>
                <a:cubicBezTo>
                  <a:pt x="3698214" y="956274"/>
                  <a:pt x="3688867" y="975273"/>
                  <a:pt x="3679316" y="995187"/>
                </a:cubicBezTo>
                <a:cubicBezTo>
                  <a:pt x="3669766" y="1015100"/>
                  <a:pt x="3659911" y="1036639"/>
                  <a:pt x="3649751" y="1059804"/>
                </a:cubicBezTo>
                <a:cubicBezTo>
                  <a:pt x="3644874" y="1075247"/>
                  <a:pt x="3644366" y="1087642"/>
                  <a:pt x="3648227" y="1096990"/>
                </a:cubicBezTo>
                <a:cubicBezTo>
                  <a:pt x="3652088" y="1106337"/>
                  <a:pt x="3657472" y="1113449"/>
                  <a:pt x="3664381" y="1118326"/>
                </a:cubicBezTo>
                <a:cubicBezTo>
                  <a:pt x="3671290" y="1123203"/>
                  <a:pt x="3678300" y="1126251"/>
                  <a:pt x="3685412" y="1127470"/>
                </a:cubicBezTo>
                <a:cubicBezTo>
                  <a:pt x="3692524" y="1128689"/>
                  <a:pt x="3697096" y="1128892"/>
                  <a:pt x="3699128" y="1128079"/>
                </a:cubicBezTo>
                <a:cubicBezTo>
                  <a:pt x="3703192" y="1126860"/>
                  <a:pt x="3705732" y="1124523"/>
                  <a:pt x="3706748" y="1121069"/>
                </a:cubicBezTo>
                <a:cubicBezTo>
                  <a:pt x="3707764" y="1117615"/>
                  <a:pt x="3708069" y="1113754"/>
                  <a:pt x="3707663" y="1109487"/>
                </a:cubicBezTo>
                <a:cubicBezTo>
                  <a:pt x="3707256" y="1105219"/>
                  <a:pt x="3706748" y="1100952"/>
                  <a:pt x="3706139" y="1096685"/>
                </a:cubicBezTo>
                <a:cubicBezTo>
                  <a:pt x="3705529" y="1092418"/>
                  <a:pt x="3705631" y="1088659"/>
                  <a:pt x="3706444" y="1085407"/>
                </a:cubicBezTo>
                <a:cubicBezTo>
                  <a:pt x="3716604" y="1045174"/>
                  <a:pt x="3729405" y="1006972"/>
                  <a:pt x="3744848" y="970803"/>
                </a:cubicBezTo>
                <a:cubicBezTo>
                  <a:pt x="3760291" y="934633"/>
                  <a:pt x="3776141" y="898057"/>
                  <a:pt x="3792397" y="861074"/>
                </a:cubicBezTo>
                <a:cubicBezTo>
                  <a:pt x="3811092" y="819215"/>
                  <a:pt x="3821759" y="785891"/>
                  <a:pt x="3824401" y="761100"/>
                </a:cubicBezTo>
                <a:cubicBezTo>
                  <a:pt x="3827043" y="736310"/>
                  <a:pt x="3824096" y="718428"/>
                  <a:pt x="3815562" y="707455"/>
                </a:cubicBezTo>
                <a:cubicBezTo>
                  <a:pt x="3807028" y="696483"/>
                  <a:pt x="3794226" y="691707"/>
                  <a:pt x="3777157" y="693130"/>
                </a:cubicBezTo>
                <a:close/>
                <a:moveTo>
                  <a:pt x="2302992" y="642228"/>
                </a:moveTo>
                <a:cubicBezTo>
                  <a:pt x="2307056" y="642635"/>
                  <a:pt x="2307666" y="648527"/>
                  <a:pt x="2304821" y="659907"/>
                </a:cubicBezTo>
                <a:cubicBezTo>
                  <a:pt x="2301976" y="671286"/>
                  <a:pt x="2294864" y="687237"/>
                  <a:pt x="2283485" y="707760"/>
                </a:cubicBezTo>
                <a:cubicBezTo>
                  <a:pt x="2272105" y="728283"/>
                  <a:pt x="2256053" y="752871"/>
                  <a:pt x="2235326" y="781522"/>
                </a:cubicBezTo>
                <a:cubicBezTo>
                  <a:pt x="2214600" y="810173"/>
                  <a:pt x="2188590" y="841974"/>
                  <a:pt x="2157298" y="876924"/>
                </a:cubicBezTo>
                <a:cubicBezTo>
                  <a:pt x="2175992" y="835065"/>
                  <a:pt x="2193467" y="799302"/>
                  <a:pt x="2209723" y="769635"/>
                </a:cubicBezTo>
                <a:cubicBezTo>
                  <a:pt x="2225979" y="739967"/>
                  <a:pt x="2240406" y="715685"/>
                  <a:pt x="2253005" y="696787"/>
                </a:cubicBezTo>
                <a:cubicBezTo>
                  <a:pt x="2265603" y="677890"/>
                  <a:pt x="2276170" y="664072"/>
                  <a:pt x="2284704" y="655335"/>
                </a:cubicBezTo>
                <a:cubicBezTo>
                  <a:pt x="2293238" y="646597"/>
                  <a:pt x="2299334" y="642228"/>
                  <a:pt x="2302992" y="642228"/>
                </a:cubicBezTo>
                <a:close/>
                <a:moveTo>
                  <a:pt x="2299163" y="620606"/>
                </a:moveTo>
                <a:cubicBezTo>
                  <a:pt x="2292114" y="620035"/>
                  <a:pt x="2284552" y="622264"/>
                  <a:pt x="2276474" y="627293"/>
                </a:cubicBezTo>
                <a:cubicBezTo>
                  <a:pt x="2265705" y="633999"/>
                  <a:pt x="2254529" y="644260"/>
                  <a:pt x="2242946" y="658078"/>
                </a:cubicBezTo>
                <a:cubicBezTo>
                  <a:pt x="2231364" y="671895"/>
                  <a:pt x="2219477" y="688253"/>
                  <a:pt x="2207285" y="707151"/>
                </a:cubicBezTo>
                <a:cubicBezTo>
                  <a:pt x="2195093" y="726048"/>
                  <a:pt x="2183104" y="745962"/>
                  <a:pt x="2171318" y="766891"/>
                </a:cubicBezTo>
                <a:cubicBezTo>
                  <a:pt x="2159533" y="787821"/>
                  <a:pt x="2148357" y="808954"/>
                  <a:pt x="2137790" y="830290"/>
                </a:cubicBezTo>
                <a:cubicBezTo>
                  <a:pt x="2127224" y="851626"/>
                  <a:pt x="2117775" y="871539"/>
                  <a:pt x="2109444" y="890030"/>
                </a:cubicBezTo>
                <a:cubicBezTo>
                  <a:pt x="2101113" y="908522"/>
                  <a:pt x="2094001" y="924676"/>
                  <a:pt x="2088108" y="938494"/>
                </a:cubicBezTo>
                <a:cubicBezTo>
                  <a:pt x="2082215" y="952311"/>
                  <a:pt x="2078253" y="962065"/>
                  <a:pt x="2076221" y="967754"/>
                </a:cubicBezTo>
                <a:lnTo>
                  <a:pt x="2069534" y="986643"/>
                </a:lnTo>
                <a:lnTo>
                  <a:pt x="2055570" y="997015"/>
                </a:lnTo>
                <a:cubicBezTo>
                  <a:pt x="2047646" y="1002705"/>
                  <a:pt x="2038908" y="1008801"/>
                  <a:pt x="2029358" y="1015303"/>
                </a:cubicBezTo>
                <a:cubicBezTo>
                  <a:pt x="2010257" y="1028308"/>
                  <a:pt x="1990546" y="1040703"/>
                  <a:pt x="1970227" y="1052489"/>
                </a:cubicBezTo>
                <a:cubicBezTo>
                  <a:pt x="1949906" y="1064275"/>
                  <a:pt x="1930095" y="1074435"/>
                  <a:pt x="1910790" y="1082969"/>
                </a:cubicBezTo>
                <a:cubicBezTo>
                  <a:pt x="1891486" y="1091503"/>
                  <a:pt x="1875535" y="1096380"/>
                  <a:pt x="1862937" y="1097599"/>
                </a:cubicBezTo>
                <a:cubicBezTo>
                  <a:pt x="1847087" y="1099225"/>
                  <a:pt x="1835708" y="1094856"/>
                  <a:pt x="1828799" y="1084493"/>
                </a:cubicBezTo>
                <a:cubicBezTo>
                  <a:pt x="1821891" y="1074130"/>
                  <a:pt x="1818436" y="1059906"/>
                  <a:pt x="1818436" y="1041821"/>
                </a:cubicBezTo>
                <a:cubicBezTo>
                  <a:pt x="1818436" y="1023736"/>
                  <a:pt x="1821484" y="1003010"/>
                  <a:pt x="1827580" y="979642"/>
                </a:cubicBezTo>
                <a:cubicBezTo>
                  <a:pt x="1833676" y="956274"/>
                  <a:pt x="1842007" y="932296"/>
                  <a:pt x="1852574" y="907709"/>
                </a:cubicBezTo>
                <a:cubicBezTo>
                  <a:pt x="1863140" y="883122"/>
                  <a:pt x="1875231" y="858941"/>
                  <a:pt x="1888845" y="835167"/>
                </a:cubicBezTo>
                <a:cubicBezTo>
                  <a:pt x="1902459" y="811392"/>
                  <a:pt x="1916886" y="790158"/>
                  <a:pt x="1932126" y="771463"/>
                </a:cubicBezTo>
                <a:cubicBezTo>
                  <a:pt x="1947366" y="752769"/>
                  <a:pt x="1962911" y="737834"/>
                  <a:pt x="1978761" y="726658"/>
                </a:cubicBezTo>
                <a:cubicBezTo>
                  <a:pt x="1994611" y="715482"/>
                  <a:pt x="2009647" y="709894"/>
                  <a:pt x="2023871" y="709894"/>
                </a:cubicBezTo>
                <a:cubicBezTo>
                  <a:pt x="2031187" y="709894"/>
                  <a:pt x="2035352" y="715482"/>
                  <a:pt x="2036368" y="726658"/>
                </a:cubicBezTo>
                <a:cubicBezTo>
                  <a:pt x="2037384" y="737834"/>
                  <a:pt x="2035352" y="751042"/>
                  <a:pt x="2030272" y="766282"/>
                </a:cubicBezTo>
                <a:cubicBezTo>
                  <a:pt x="2025192" y="781522"/>
                  <a:pt x="2016963" y="797168"/>
                  <a:pt x="2005583" y="813221"/>
                </a:cubicBezTo>
                <a:cubicBezTo>
                  <a:pt x="1994204" y="829274"/>
                  <a:pt x="1979371" y="842380"/>
                  <a:pt x="1961083" y="852540"/>
                </a:cubicBezTo>
                <a:cubicBezTo>
                  <a:pt x="1954987" y="856604"/>
                  <a:pt x="1951735" y="861684"/>
                  <a:pt x="1951329" y="867780"/>
                </a:cubicBezTo>
                <a:cubicBezTo>
                  <a:pt x="1950922" y="873876"/>
                  <a:pt x="1952243" y="879261"/>
                  <a:pt x="1955291" y="883934"/>
                </a:cubicBezTo>
                <a:cubicBezTo>
                  <a:pt x="1958339" y="888608"/>
                  <a:pt x="1962606" y="891859"/>
                  <a:pt x="1968093" y="893688"/>
                </a:cubicBezTo>
                <a:cubicBezTo>
                  <a:pt x="1973579" y="895517"/>
                  <a:pt x="1979371" y="894399"/>
                  <a:pt x="1985467" y="890335"/>
                </a:cubicBezTo>
                <a:cubicBezTo>
                  <a:pt x="1992375" y="882614"/>
                  <a:pt x="2000503" y="872250"/>
                  <a:pt x="2009851" y="859246"/>
                </a:cubicBezTo>
                <a:cubicBezTo>
                  <a:pt x="2019198" y="846241"/>
                  <a:pt x="2027935" y="832220"/>
                  <a:pt x="2036063" y="817183"/>
                </a:cubicBezTo>
                <a:cubicBezTo>
                  <a:pt x="2044191" y="802147"/>
                  <a:pt x="2050897" y="786906"/>
                  <a:pt x="2056180" y="771463"/>
                </a:cubicBezTo>
                <a:cubicBezTo>
                  <a:pt x="2061463" y="756020"/>
                  <a:pt x="2063495" y="742202"/>
                  <a:pt x="2062276" y="730011"/>
                </a:cubicBezTo>
                <a:cubicBezTo>
                  <a:pt x="2061057" y="717819"/>
                  <a:pt x="2055774" y="707963"/>
                  <a:pt x="2046426" y="700445"/>
                </a:cubicBezTo>
                <a:cubicBezTo>
                  <a:pt x="2037079" y="692927"/>
                  <a:pt x="2021839" y="689371"/>
                  <a:pt x="2000707" y="689777"/>
                </a:cubicBezTo>
                <a:cubicBezTo>
                  <a:pt x="1978761" y="690590"/>
                  <a:pt x="1957120" y="698413"/>
                  <a:pt x="1935784" y="713247"/>
                </a:cubicBezTo>
                <a:cubicBezTo>
                  <a:pt x="1914448" y="728080"/>
                  <a:pt x="1894331" y="747181"/>
                  <a:pt x="1875434" y="770549"/>
                </a:cubicBezTo>
                <a:cubicBezTo>
                  <a:pt x="1856536" y="793917"/>
                  <a:pt x="1839467" y="820130"/>
                  <a:pt x="1824227" y="849187"/>
                </a:cubicBezTo>
                <a:cubicBezTo>
                  <a:pt x="1808987" y="878245"/>
                  <a:pt x="1796592" y="907404"/>
                  <a:pt x="1787042" y="936665"/>
                </a:cubicBezTo>
                <a:cubicBezTo>
                  <a:pt x="1777491" y="965926"/>
                  <a:pt x="1771598" y="993764"/>
                  <a:pt x="1769363" y="1020180"/>
                </a:cubicBezTo>
                <a:cubicBezTo>
                  <a:pt x="1767128" y="1046596"/>
                  <a:pt x="1769363" y="1068847"/>
                  <a:pt x="1776069" y="1086931"/>
                </a:cubicBezTo>
                <a:cubicBezTo>
                  <a:pt x="1782775" y="1105016"/>
                  <a:pt x="1794763" y="1117411"/>
                  <a:pt x="1812035" y="1124117"/>
                </a:cubicBezTo>
                <a:cubicBezTo>
                  <a:pt x="1829307" y="1130823"/>
                  <a:pt x="1852777" y="1129095"/>
                  <a:pt x="1882444" y="1118935"/>
                </a:cubicBezTo>
                <a:cubicBezTo>
                  <a:pt x="1897075" y="1114059"/>
                  <a:pt x="1913737" y="1106337"/>
                  <a:pt x="1932431" y="1095771"/>
                </a:cubicBezTo>
                <a:cubicBezTo>
                  <a:pt x="1951126" y="1085204"/>
                  <a:pt x="1969719" y="1073622"/>
                  <a:pt x="1988210" y="1061023"/>
                </a:cubicBezTo>
                <a:cubicBezTo>
                  <a:pt x="2006701" y="1048425"/>
                  <a:pt x="2024481" y="1035623"/>
                  <a:pt x="2041550" y="1022619"/>
                </a:cubicBezTo>
                <a:lnTo>
                  <a:pt x="2062554" y="1006357"/>
                </a:lnTo>
                <a:lnTo>
                  <a:pt x="2058847" y="1016827"/>
                </a:lnTo>
                <a:cubicBezTo>
                  <a:pt x="2053767" y="1033287"/>
                  <a:pt x="2050008" y="1048018"/>
                  <a:pt x="2047569" y="1061023"/>
                </a:cubicBezTo>
                <a:cubicBezTo>
                  <a:pt x="2045131" y="1074028"/>
                  <a:pt x="2044318" y="1084493"/>
                  <a:pt x="2045131" y="1092418"/>
                </a:cubicBezTo>
                <a:cubicBezTo>
                  <a:pt x="2045944" y="1100343"/>
                  <a:pt x="2048789" y="1104203"/>
                  <a:pt x="2053665" y="1104000"/>
                </a:cubicBezTo>
                <a:cubicBezTo>
                  <a:pt x="2058542" y="1103797"/>
                  <a:pt x="2065756" y="1098615"/>
                  <a:pt x="2075306" y="1088455"/>
                </a:cubicBezTo>
                <a:cubicBezTo>
                  <a:pt x="2084857" y="1078295"/>
                  <a:pt x="2097150" y="1061430"/>
                  <a:pt x="2112187" y="1037859"/>
                </a:cubicBezTo>
                <a:cubicBezTo>
                  <a:pt x="2119909" y="1025666"/>
                  <a:pt x="2128240" y="1013170"/>
                  <a:pt x="2137181" y="1000368"/>
                </a:cubicBezTo>
                <a:cubicBezTo>
                  <a:pt x="2146121" y="987567"/>
                  <a:pt x="2155062" y="975070"/>
                  <a:pt x="2164003" y="962878"/>
                </a:cubicBezTo>
                <a:cubicBezTo>
                  <a:pt x="2172944" y="950686"/>
                  <a:pt x="2181682" y="939205"/>
                  <a:pt x="2190216" y="928435"/>
                </a:cubicBezTo>
                <a:cubicBezTo>
                  <a:pt x="2198750" y="917666"/>
                  <a:pt x="2206675" y="908217"/>
                  <a:pt x="2213990" y="900089"/>
                </a:cubicBezTo>
                <a:cubicBezTo>
                  <a:pt x="2219274" y="894399"/>
                  <a:pt x="2224049" y="889624"/>
                  <a:pt x="2228316" y="885763"/>
                </a:cubicBezTo>
                <a:cubicBezTo>
                  <a:pt x="2232583" y="881903"/>
                  <a:pt x="2235936" y="879972"/>
                  <a:pt x="2238374" y="879972"/>
                </a:cubicBezTo>
                <a:cubicBezTo>
                  <a:pt x="2240813" y="879972"/>
                  <a:pt x="2241930" y="882106"/>
                  <a:pt x="2241727" y="886373"/>
                </a:cubicBezTo>
                <a:cubicBezTo>
                  <a:pt x="2241524" y="890640"/>
                  <a:pt x="2239594" y="897854"/>
                  <a:pt x="2235936" y="908014"/>
                </a:cubicBezTo>
                <a:cubicBezTo>
                  <a:pt x="2232685" y="917361"/>
                  <a:pt x="2228519" y="927826"/>
                  <a:pt x="2223439" y="939408"/>
                </a:cubicBezTo>
                <a:cubicBezTo>
                  <a:pt x="2218359" y="950990"/>
                  <a:pt x="2213279" y="962268"/>
                  <a:pt x="2208199" y="973241"/>
                </a:cubicBezTo>
                <a:cubicBezTo>
                  <a:pt x="2203119" y="984214"/>
                  <a:pt x="2198547" y="994171"/>
                  <a:pt x="2194483" y="1003111"/>
                </a:cubicBezTo>
                <a:cubicBezTo>
                  <a:pt x="2190419" y="1012052"/>
                  <a:pt x="2187778" y="1018351"/>
                  <a:pt x="2186558" y="1022009"/>
                </a:cubicBezTo>
                <a:cubicBezTo>
                  <a:pt x="2183714" y="1029324"/>
                  <a:pt x="2182291" y="1036233"/>
                  <a:pt x="2182291" y="1042735"/>
                </a:cubicBezTo>
                <a:cubicBezTo>
                  <a:pt x="2182291" y="1049238"/>
                  <a:pt x="2183815" y="1054521"/>
                  <a:pt x="2186863" y="1058585"/>
                </a:cubicBezTo>
                <a:cubicBezTo>
                  <a:pt x="2189911" y="1062649"/>
                  <a:pt x="2194788" y="1065087"/>
                  <a:pt x="2201493" y="1065900"/>
                </a:cubicBezTo>
                <a:cubicBezTo>
                  <a:pt x="2208199" y="1066713"/>
                  <a:pt x="2217038" y="1064884"/>
                  <a:pt x="2228011" y="1060414"/>
                </a:cubicBezTo>
                <a:cubicBezTo>
                  <a:pt x="2238578" y="1056350"/>
                  <a:pt x="2251582" y="1049441"/>
                  <a:pt x="2267026" y="1039687"/>
                </a:cubicBezTo>
                <a:cubicBezTo>
                  <a:pt x="2282469" y="1029934"/>
                  <a:pt x="2298217" y="1019266"/>
                  <a:pt x="2314270" y="1007683"/>
                </a:cubicBezTo>
                <a:lnTo>
                  <a:pt x="2353009" y="978241"/>
                </a:lnTo>
                <a:lnTo>
                  <a:pt x="2341092" y="1007683"/>
                </a:lnTo>
                <a:cubicBezTo>
                  <a:pt x="2334590" y="1025362"/>
                  <a:pt x="2329814" y="1041415"/>
                  <a:pt x="2326766" y="1055842"/>
                </a:cubicBezTo>
                <a:cubicBezTo>
                  <a:pt x="2323718" y="1070269"/>
                  <a:pt x="2323007" y="1082054"/>
                  <a:pt x="2324633" y="1091199"/>
                </a:cubicBezTo>
                <a:cubicBezTo>
                  <a:pt x="2326258" y="1100343"/>
                  <a:pt x="2331745" y="1104914"/>
                  <a:pt x="2341092" y="1104914"/>
                </a:cubicBezTo>
                <a:cubicBezTo>
                  <a:pt x="2350846" y="1104914"/>
                  <a:pt x="2362530" y="1100343"/>
                  <a:pt x="2376144" y="1091199"/>
                </a:cubicBezTo>
                <a:cubicBezTo>
                  <a:pt x="2389758" y="1082054"/>
                  <a:pt x="2403982" y="1070066"/>
                  <a:pt x="2418816" y="1055232"/>
                </a:cubicBezTo>
                <a:cubicBezTo>
                  <a:pt x="2433650" y="1040399"/>
                  <a:pt x="2448483" y="1023635"/>
                  <a:pt x="2463317" y="1004940"/>
                </a:cubicBezTo>
                <a:cubicBezTo>
                  <a:pt x="2478150" y="986246"/>
                  <a:pt x="2491866" y="967145"/>
                  <a:pt x="2504465" y="947638"/>
                </a:cubicBezTo>
                <a:cubicBezTo>
                  <a:pt x="2495118" y="966332"/>
                  <a:pt x="2486990" y="982791"/>
                  <a:pt x="2480081" y="997015"/>
                </a:cubicBezTo>
                <a:cubicBezTo>
                  <a:pt x="2473172" y="1011239"/>
                  <a:pt x="2468295" y="1023228"/>
                  <a:pt x="2465450" y="1032982"/>
                </a:cubicBezTo>
                <a:cubicBezTo>
                  <a:pt x="2462606" y="1042735"/>
                  <a:pt x="2462402" y="1050254"/>
                  <a:pt x="2464841" y="1055537"/>
                </a:cubicBezTo>
                <a:cubicBezTo>
                  <a:pt x="2467279" y="1060820"/>
                  <a:pt x="2473375" y="1063868"/>
                  <a:pt x="2483129" y="1064681"/>
                </a:cubicBezTo>
                <a:cubicBezTo>
                  <a:pt x="2490038" y="1065087"/>
                  <a:pt x="2498877" y="1062954"/>
                  <a:pt x="2509646" y="1058280"/>
                </a:cubicBezTo>
                <a:cubicBezTo>
                  <a:pt x="2520416" y="1053607"/>
                  <a:pt x="2531998" y="1047511"/>
                  <a:pt x="2544394" y="1039992"/>
                </a:cubicBezTo>
                <a:cubicBezTo>
                  <a:pt x="2556789" y="1032474"/>
                  <a:pt x="2569489" y="1024041"/>
                  <a:pt x="2582494" y="1014694"/>
                </a:cubicBezTo>
                <a:cubicBezTo>
                  <a:pt x="2595498" y="1005347"/>
                  <a:pt x="2607995" y="996101"/>
                  <a:pt x="2619984" y="986957"/>
                </a:cubicBezTo>
                <a:lnTo>
                  <a:pt x="2622511" y="984954"/>
                </a:lnTo>
                <a:lnTo>
                  <a:pt x="2616479" y="1001282"/>
                </a:lnTo>
                <a:cubicBezTo>
                  <a:pt x="2612415" y="1017539"/>
                  <a:pt x="2610891" y="1032271"/>
                  <a:pt x="2611907" y="1045479"/>
                </a:cubicBezTo>
                <a:cubicBezTo>
                  <a:pt x="2612923" y="1058687"/>
                  <a:pt x="2616784" y="1069151"/>
                  <a:pt x="2623489" y="1076873"/>
                </a:cubicBezTo>
                <a:cubicBezTo>
                  <a:pt x="2630195" y="1084595"/>
                  <a:pt x="2640253" y="1087642"/>
                  <a:pt x="2653664" y="1086017"/>
                </a:cubicBezTo>
                <a:cubicBezTo>
                  <a:pt x="2667482" y="1084391"/>
                  <a:pt x="2680792" y="1079819"/>
                  <a:pt x="2693593" y="1072301"/>
                </a:cubicBezTo>
                <a:cubicBezTo>
                  <a:pt x="2706395" y="1064783"/>
                  <a:pt x="2718079" y="1055334"/>
                  <a:pt x="2728645" y="1043955"/>
                </a:cubicBezTo>
                <a:cubicBezTo>
                  <a:pt x="2739212" y="1032575"/>
                  <a:pt x="2748457" y="1020180"/>
                  <a:pt x="2756382" y="1006769"/>
                </a:cubicBezTo>
                <a:cubicBezTo>
                  <a:pt x="2764307" y="993358"/>
                  <a:pt x="2770301" y="979946"/>
                  <a:pt x="2774365" y="966535"/>
                </a:cubicBezTo>
                <a:cubicBezTo>
                  <a:pt x="2784119" y="971006"/>
                  <a:pt x="2794888" y="973647"/>
                  <a:pt x="2806674" y="974460"/>
                </a:cubicBezTo>
                <a:cubicBezTo>
                  <a:pt x="2818459" y="975273"/>
                  <a:pt x="2830347" y="973952"/>
                  <a:pt x="2842335" y="970498"/>
                </a:cubicBezTo>
                <a:lnTo>
                  <a:pt x="2848056" y="968264"/>
                </a:lnTo>
                <a:lnTo>
                  <a:pt x="2844393" y="975375"/>
                </a:lnTo>
                <a:cubicBezTo>
                  <a:pt x="2837687" y="988989"/>
                  <a:pt x="2831388" y="1002502"/>
                  <a:pt x="2825495" y="1015913"/>
                </a:cubicBezTo>
                <a:cubicBezTo>
                  <a:pt x="2819602" y="1029324"/>
                  <a:pt x="2814624" y="1041719"/>
                  <a:pt x="2810560" y="1053099"/>
                </a:cubicBezTo>
                <a:cubicBezTo>
                  <a:pt x="2806902" y="1063665"/>
                  <a:pt x="2805074" y="1073317"/>
                  <a:pt x="2805074" y="1082054"/>
                </a:cubicBezTo>
                <a:cubicBezTo>
                  <a:pt x="2805074" y="1090792"/>
                  <a:pt x="2806801" y="1096787"/>
                  <a:pt x="2810255" y="1100038"/>
                </a:cubicBezTo>
                <a:cubicBezTo>
                  <a:pt x="2813710" y="1103289"/>
                  <a:pt x="2818586" y="1103187"/>
                  <a:pt x="2824886" y="1099733"/>
                </a:cubicBezTo>
                <a:cubicBezTo>
                  <a:pt x="2831185" y="1096279"/>
                  <a:pt x="2838805" y="1087846"/>
                  <a:pt x="2847746" y="1074435"/>
                </a:cubicBezTo>
                <a:cubicBezTo>
                  <a:pt x="2855467" y="1062243"/>
                  <a:pt x="2865018" y="1048323"/>
                  <a:pt x="2876397" y="1032677"/>
                </a:cubicBezTo>
                <a:cubicBezTo>
                  <a:pt x="2887776" y="1017031"/>
                  <a:pt x="2899155" y="1002298"/>
                  <a:pt x="2910535" y="988481"/>
                </a:cubicBezTo>
                <a:cubicBezTo>
                  <a:pt x="2921914" y="974663"/>
                  <a:pt x="2932277" y="963284"/>
                  <a:pt x="2941624" y="954343"/>
                </a:cubicBezTo>
                <a:cubicBezTo>
                  <a:pt x="2950971" y="945402"/>
                  <a:pt x="2957474" y="941745"/>
                  <a:pt x="2961131" y="943371"/>
                </a:cubicBezTo>
                <a:cubicBezTo>
                  <a:pt x="2963163" y="944590"/>
                  <a:pt x="2963265" y="948552"/>
                  <a:pt x="2961436" y="955258"/>
                </a:cubicBezTo>
                <a:cubicBezTo>
                  <a:pt x="2959607" y="961963"/>
                  <a:pt x="2957067" y="969990"/>
                  <a:pt x="2953816" y="979337"/>
                </a:cubicBezTo>
                <a:cubicBezTo>
                  <a:pt x="2950565" y="988684"/>
                  <a:pt x="2947110" y="998743"/>
                  <a:pt x="2943453" y="1009512"/>
                </a:cubicBezTo>
                <a:cubicBezTo>
                  <a:pt x="2939795" y="1020282"/>
                  <a:pt x="2937052" y="1030543"/>
                  <a:pt x="2935223" y="1040297"/>
                </a:cubicBezTo>
                <a:cubicBezTo>
                  <a:pt x="2933395" y="1050051"/>
                  <a:pt x="2932988" y="1058585"/>
                  <a:pt x="2934004" y="1065900"/>
                </a:cubicBezTo>
                <a:cubicBezTo>
                  <a:pt x="2935020" y="1073215"/>
                  <a:pt x="2938576" y="1078092"/>
                  <a:pt x="2944672" y="1080531"/>
                </a:cubicBezTo>
                <a:cubicBezTo>
                  <a:pt x="2948330" y="1081750"/>
                  <a:pt x="2955340" y="1079819"/>
                  <a:pt x="2965703" y="1074739"/>
                </a:cubicBezTo>
                <a:cubicBezTo>
                  <a:pt x="2976066" y="1069659"/>
                  <a:pt x="2987954" y="1062649"/>
                  <a:pt x="3001365" y="1053708"/>
                </a:cubicBezTo>
                <a:cubicBezTo>
                  <a:pt x="3014776" y="1044767"/>
                  <a:pt x="3029102" y="1034709"/>
                  <a:pt x="3044342" y="1023533"/>
                </a:cubicBezTo>
                <a:lnTo>
                  <a:pt x="3074496" y="1000970"/>
                </a:lnTo>
                <a:lnTo>
                  <a:pt x="3073145" y="1015303"/>
                </a:lnTo>
                <a:cubicBezTo>
                  <a:pt x="3073755" y="1026683"/>
                  <a:pt x="3078022" y="1035725"/>
                  <a:pt x="3085947" y="1042430"/>
                </a:cubicBezTo>
                <a:cubicBezTo>
                  <a:pt x="3093872" y="1049136"/>
                  <a:pt x="3105962" y="1052692"/>
                  <a:pt x="3122218" y="1053099"/>
                </a:cubicBezTo>
                <a:cubicBezTo>
                  <a:pt x="3130346" y="1053505"/>
                  <a:pt x="3139490" y="1050762"/>
                  <a:pt x="3149650" y="1044869"/>
                </a:cubicBezTo>
                <a:cubicBezTo>
                  <a:pt x="3159810" y="1038976"/>
                  <a:pt x="3169970" y="1031153"/>
                  <a:pt x="3180130" y="1021399"/>
                </a:cubicBezTo>
                <a:cubicBezTo>
                  <a:pt x="3190290" y="1011646"/>
                  <a:pt x="3200145" y="1000470"/>
                  <a:pt x="3209696" y="987871"/>
                </a:cubicBezTo>
                <a:cubicBezTo>
                  <a:pt x="3219246" y="975273"/>
                  <a:pt x="3227679" y="962268"/>
                  <a:pt x="3234994" y="948857"/>
                </a:cubicBezTo>
                <a:cubicBezTo>
                  <a:pt x="3230117" y="959017"/>
                  <a:pt x="3224733" y="970193"/>
                  <a:pt x="3218840" y="982385"/>
                </a:cubicBezTo>
                <a:cubicBezTo>
                  <a:pt x="3212947" y="994577"/>
                  <a:pt x="3207054" y="1006566"/>
                  <a:pt x="3201161" y="1018351"/>
                </a:cubicBezTo>
                <a:cubicBezTo>
                  <a:pt x="3195269" y="1030137"/>
                  <a:pt x="3189782" y="1041516"/>
                  <a:pt x="3184702" y="1052489"/>
                </a:cubicBezTo>
                <a:cubicBezTo>
                  <a:pt x="3179622" y="1063462"/>
                  <a:pt x="3175253" y="1072809"/>
                  <a:pt x="3171596" y="1080531"/>
                </a:cubicBezTo>
                <a:lnTo>
                  <a:pt x="3165500" y="1084188"/>
                </a:lnTo>
                <a:cubicBezTo>
                  <a:pt x="3136645" y="1098006"/>
                  <a:pt x="3112261" y="1112941"/>
                  <a:pt x="3092348" y="1128994"/>
                </a:cubicBezTo>
                <a:cubicBezTo>
                  <a:pt x="3072434" y="1145047"/>
                  <a:pt x="3056178" y="1161201"/>
                  <a:pt x="3043580" y="1177457"/>
                </a:cubicBezTo>
                <a:cubicBezTo>
                  <a:pt x="3030981" y="1193713"/>
                  <a:pt x="3021939" y="1209461"/>
                  <a:pt x="3016453" y="1224701"/>
                </a:cubicBezTo>
                <a:cubicBezTo>
                  <a:pt x="3010966" y="1239941"/>
                  <a:pt x="3008629" y="1253759"/>
                  <a:pt x="3009442" y="1266154"/>
                </a:cubicBezTo>
                <a:cubicBezTo>
                  <a:pt x="3010255" y="1278549"/>
                  <a:pt x="3013913" y="1288912"/>
                  <a:pt x="3020415" y="1297243"/>
                </a:cubicBezTo>
                <a:cubicBezTo>
                  <a:pt x="3026917" y="1305575"/>
                  <a:pt x="3035655" y="1310756"/>
                  <a:pt x="3046628" y="1312788"/>
                </a:cubicBezTo>
                <a:cubicBezTo>
                  <a:pt x="3061258" y="1315633"/>
                  <a:pt x="3075685" y="1310350"/>
                  <a:pt x="3089909" y="1296939"/>
                </a:cubicBezTo>
                <a:cubicBezTo>
                  <a:pt x="3104133" y="1283527"/>
                  <a:pt x="3118459" y="1265341"/>
                  <a:pt x="3132886" y="1242379"/>
                </a:cubicBezTo>
                <a:cubicBezTo>
                  <a:pt x="3147313" y="1219418"/>
                  <a:pt x="3161740" y="1193307"/>
                  <a:pt x="3176168" y="1164046"/>
                </a:cubicBezTo>
                <a:cubicBezTo>
                  <a:pt x="3190595" y="1134785"/>
                  <a:pt x="3205327" y="1105727"/>
                  <a:pt x="3220364" y="1076873"/>
                </a:cubicBezTo>
                <a:cubicBezTo>
                  <a:pt x="3230524" y="1073215"/>
                  <a:pt x="3242411" y="1067729"/>
                  <a:pt x="3256025" y="1060414"/>
                </a:cubicBezTo>
                <a:cubicBezTo>
                  <a:pt x="3269640" y="1053099"/>
                  <a:pt x="3283660" y="1045072"/>
                  <a:pt x="3298088" y="1036335"/>
                </a:cubicBezTo>
                <a:cubicBezTo>
                  <a:pt x="3312515" y="1027597"/>
                  <a:pt x="3326840" y="1018453"/>
                  <a:pt x="3341065" y="1008902"/>
                </a:cubicBezTo>
                <a:cubicBezTo>
                  <a:pt x="3355289" y="999352"/>
                  <a:pt x="3368395" y="990208"/>
                  <a:pt x="3380384" y="981471"/>
                </a:cubicBezTo>
                <a:cubicBezTo>
                  <a:pt x="3392373" y="972733"/>
                  <a:pt x="3402634" y="964910"/>
                  <a:pt x="3411169" y="958001"/>
                </a:cubicBezTo>
                <a:cubicBezTo>
                  <a:pt x="3419703" y="951092"/>
                  <a:pt x="3425392" y="946012"/>
                  <a:pt x="3428237" y="942761"/>
                </a:cubicBezTo>
                <a:cubicBezTo>
                  <a:pt x="3429050" y="941948"/>
                  <a:pt x="3428237" y="940424"/>
                  <a:pt x="3425799" y="938189"/>
                </a:cubicBezTo>
                <a:cubicBezTo>
                  <a:pt x="3423361" y="935954"/>
                  <a:pt x="3421532" y="935243"/>
                  <a:pt x="3420313" y="936055"/>
                </a:cubicBezTo>
                <a:cubicBezTo>
                  <a:pt x="3415436" y="940526"/>
                  <a:pt x="3405581" y="948146"/>
                  <a:pt x="3390747" y="958915"/>
                </a:cubicBezTo>
                <a:cubicBezTo>
                  <a:pt x="3375913" y="969685"/>
                  <a:pt x="3359048" y="981369"/>
                  <a:pt x="3340150" y="993967"/>
                </a:cubicBezTo>
                <a:cubicBezTo>
                  <a:pt x="3321253" y="1006566"/>
                  <a:pt x="3301644" y="1018656"/>
                  <a:pt x="3281324" y="1030238"/>
                </a:cubicBezTo>
                <a:cubicBezTo>
                  <a:pt x="3261004" y="1041821"/>
                  <a:pt x="3243122" y="1050660"/>
                  <a:pt x="3227679" y="1056756"/>
                </a:cubicBezTo>
                <a:cubicBezTo>
                  <a:pt x="3226866" y="1057163"/>
                  <a:pt x="3226460" y="1057366"/>
                  <a:pt x="3226460" y="1057366"/>
                </a:cubicBezTo>
                <a:cubicBezTo>
                  <a:pt x="3234588" y="1037859"/>
                  <a:pt x="3242309" y="1019062"/>
                  <a:pt x="3249625" y="1000978"/>
                </a:cubicBezTo>
                <a:cubicBezTo>
                  <a:pt x="3256940" y="982893"/>
                  <a:pt x="3263747" y="966027"/>
                  <a:pt x="3270046" y="950381"/>
                </a:cubicBezTo>
                <a:cubicBezTo>
                  <a:pt x="3276345" y="934735"/>
                  <a:pt x="3282035" y="920917"/>
                  <a:pt x="3287115" y="908928"/>
                </a:cubicBezTo>
                <a:cubicBezTo>
                  <a:pt x="3292195" y="896939"/>
                  <a:pt x="3296360" y="887491"/>
                  <a:pt x="3299612" y="880582"/>
                </a:cubicBezTo>
                <a:cubicBezTo>
                  <a:pt x="3301237" y="876924"/>
                  <a:pt x="3300729" y="873266"/>
                  <a:pt x="3298088" y="869609"/>
                </a:cubicBezTo>
                <a:cubicBezTo>
                  <a:pt x="3295446" y="865951"/>
                  <a:pt x="3292195" y="862802"/>
                  <a:pt x="3288334" y="860160"/>
                </a:cubicBezTo>
                <a:cubicBezTo>
                  <a:pt x="3284473" y="857519"/>
                  <a:pt x="3280612" y="855690"/>
                  <a:pt x="3276752" y="854674"/>
                </a:cubicBezTo>
                <a:cubicBezTo>
                  <a:pt x="3272891" y="853658"/>
                  <a:pt x="3270351" y="854369"/>
                  <a:pt x="3269132" y="856807"/>
                </a:cubicBezTo>
                <a:cubicBezTo>
                  <a:pt x="3268319" y="858839"/>
                  <a:pt x="3267709" y="860465"/>
                  <a:pt x="3267303" y="861684"/>
                </a:cubicBezTo>
                <a:cubicBezTo>
                  <a:pt x="3266897" y="862903"/>
                  <a:pt x="3266490" y="864021"/>
                  <a:pt x="3266084" y="865037"/>
                </a:cubicBezTo>
                <a:cubicBezTo>
                  <a:pt x="3265677" y="866053"/>
                  <a:pt x="3265271" y="867170"/>
                  <a:pt x="3264865" y="868390"/>
                </a:cubicBezTo>
                <a:cubicBezTo>
                  <a:pt x="3264458" y="869609"/>
                  <a:pt x="3263848" y="871438"/>
                  <a:pt x="3263036" y="873876"/>
                </a:cubicBezTo>
                <a:cubicBezTo>
                  <a:pt x="3259785" y="857620"/>
                  <a:pt x="3252469" y="847460"/>
                  <a:pt x="3241090" y="843396"/>
                </a:cubicBezTo>
                <a:cubicBezTo>
                  <a:pt x="3229711" y="839332"/>
                  <a:pt x="3216503" y="840145"/>
                  <a:pt x="3201466" y="845835"/>
                </a:cubicBezTo>
                <a:cubicBezTo>
                  <a:pt x="3186429" y="851524"/>
                  <a:pt x="3170783" y="861278"/>
                  <a:pt x="3154527" y="875095"/>
                </a:cubicBezTo>
                <a:cubicBezTo>
                  <a:pt x="3138271" y="888913"/>
                  <a:pt x="3123640" y="905372"/>
                  <a:pt x="3110636" y="924473"/>
                </a:cubicBezTo>
                <a:cubicBezTo>
                  <a:pt x="3098037" y="942761"/>
                  <a:pt x="3088487" y="959627"/>
                  <a:pt x="3081985" y="975070"/>
                </a:cubicBezTo>
                <a:lnTo>
                  <a:pt x="3078926" y="984409"/>
                </a:lnTo>
                <a:lnTo>
                  <a:pt x="3054400" y="1002502"/>
                </a:lnTo>
                <a:cubicBezTo>
                  <a:pt x="3041395" y="1011849"/>
                  <a:pt x="3029102" y="1020180"/>
                  <a:pt x="3017519" y="1027495"/>
                </a:cubicBezTo>
                <a:cubicBezTo>
                  <a:pt x="3005937" y="1034811"/>
                  <a:pt x="2995980" y="1040500"/>
                  <a:pt x="2987649" y="1044564"/>
                </a:cubicBezTo>
                <a:cubicBezTo>
                  <a:pt x="2979318" y="1048628"/>
                  <a:pt x="2974136" y="1049847"/>
                  <a:pt x="2972104" y="1048222"/>
                </a:cubicBezTo>
                <a:cubicBezTo>
                  <a:pt x="2970479" y="1047003"/>
                  <a:pt x="2971291" y="1041516"/>
                  <a:pt x="2974542" y="1031763"/>
                </a:cubicBezTo>
                <a:cubicBezTo>
                  <a:pt x="2977794" y="1022009"/>
                  <a:pt x="2982061" y="1010731"/>
                  <a:pt x="2987344" y="997930"/>
                </a:cubicBezTo>
                <a:cubicBezTo>
                  <a:pt x="2992627" y="985128"/>
                  <a:pt x="2997911" y="972530"/>
                  <a:pt x="3003194" y="960135"/>
                </a:cubicBezTo>
                <a:cubicBezTo>
                  <a:pt x="3008477" y="947739"/>
                  <a:pt x="3012541" y="938087"/>
                  <a:pt x="3015386" y="931179"/>
                </a:cubicBezTo>
                <a:cubicBezTo>
                  <a:pt x="3017011" y="927115"/>
                  <a:pt x="3018739" y="922542"/>
                  <a:pt x="3020567" y="917462"/>
                </a:cubicBezTo>
                <a:cubicBezTo>
                  <a:pt x="3022396" y="912382"/>
                  <a:pt x="3023717" y="907506"/>
                  <a:pt x="3024530" y="902832"/>
                </a:cubicBezTo>
                <a:cubicBezTo>
                  <a:pt x="3025343" y="898159"/>
                  <a:pt x="3025444" y="894095"/>
                  <a:pt x="3024835" y="890640"/>
                </a:cubicBezTo>
                <a:cubicBezTo>
                  <a:pt x="3024225" y="887186"/>
                  <a:pt x="3022294" y="885052"/>
                  <a:pt x="3019043" y="884239"/>
                </a:cubicBezTo>
                <a:cubicBezTo>
                  <a:pt x="3012134" y="882614"/>
                  <a:pt x="3003803" y="884443"/>
                  <a:pt x="2994050" y="889726"/>
                </a:cubicBezTo>
                <a:cubicBezTo>
                  <a:pt x="2984296" y="895009"/>
                  <a:pt x="2973933" y="902629"/>
                  <a:pt x="2962960" y="912586"/>
                </a:cubicBezTo>
                <a:cubicBezTo>
                  <a:pt x="2951987" y="922542"/>
                  <a:pt x="2940811" y="934125"/>
                  <a:pt x="2929432" y="947333"/>
                </a:cubicBezTo>
                <a:cubicBezTo>
                  <a:pt x="2918053" y="960541"/>
                  <a:pt x="2906978" y="974054"/>
                  <a:pt x="2896209" y="987871"/>
                </a:cubicBezTo>
                <a:cubicBezTo>
                  <a:pt x="2885439" y="1001689"/>
                  <a:pt x="2875483" y="1014999"/>
                  <a:pt x="2866339" y="1027800"/>
                </a:cubicBezTo>
                <a:cubicBezTo>
                  <a:pt x="2857194" y="1040602"/>
                  <a:pt x="2849575" y="1051676"/>
                  <a:pt x="2843479" y="1061023"/>
                </a:cubicBezTo>
                <a:cubicBezTo>
                  <a:pt x="2849168" y="1047206"/>
                  <a:pt x="2856788" y="1031559"/>
                  <a:pt x="2866339" y="1014084"/>
                </a:cubicBezTo>
                <a:cubicBezTo>
                  <a:pt x="2875889" y="996609"/>
                  <a:pt x="2885643" y="979134"/>
                  <a:pt x="2895599" y="961659"/>
                </a:cubicBezTo>
                <a:cubicBezTo>
                  <a:pt x="2905556" y="944183"/>
                  <a:pt x="2914903" y="927724"/>
                  <a:pt x="2923641" y="912281"/>
                </a:cubicBezTo>
                <a:cubicBezTo>
                  <a:pt x="2932379" y="896838"/>
                  <a:pt x="2938576" y="884036"/>
                  <a:pt x="2942234" y="873876"/>
                </a:cubicBezTo>
                <a:cubicBezTo>
                  <a:pt x="2943859" y="869812"/>
                  <a:pt x="2943148" y="865850"/>
                  <a:pt x="2940100" y="861989"/>
                </a:cubicBezTo>
                <a:cubicBezTo>
                  <a:pt x="2937052" y="858128"/>
                  <a:pt x="2933191" y="855080"/>
                  <a:pt x="2928518" y="852845"/>
                </a:cubicBezTo>
                <a:cubicBezTo>
                  <a:pt x="2923844" y="850610"/>
                  <a:pt x="2919374" y="849594"/>
                  <a:pt x="2915107" y="849797"/>
                </a:cubicBezTo>
                <a:cubicBezTo>
                  <a:pt x="2910839" y="850000"/>
                  <a:pt x="2908096" y="852134"/>
                  <a:pt x="2906877" y="856198"/>
                </a:cubicBezTo>
                <a:cubicBezTo>
                  <a:pt x="2905658" y="859043"/>
                  <a:pt x="2903016" y="864224"/>
                  <a:pt x="2898952" y="871742"/>
                </a:cubicBezTo>
                <a:cubicBezTo>
                  <a:pt x="2894888" y="879261"/>
                  <a:pt x="2890011" y="888405"/>
                  <a:pt x="2884322" y="899175"/>
                </a:cubicBezTo>
                <a:cubicBezTo>
                  <a:pt x="2878632" y="909944"/>
                  <a:pt x="2872231" y="921933"/>
                  <a:pt x="2865119" y="935141"/>
                </a:cubicBezTo>
                <a:lnTo>
                  <a:pt x="2855652" y="953518"/>
                </a:lnTo>
                <a:lnTo>
                  <a:pt x="2839897" y="958915"/>
                </a:lnTo>
                <a:cubicBezTo>
                  <a:pt x="2828721" y="961557"/>
                  <a:pt x="2817748" y="962268"/>
                  <a:pt x="2806979" y="961049"/>
                </a:cubicBezTo>
                <a:cubicBezTo>
                  <a:pt x="2796209" y="959830"/>
                  <a:pt x="2786557" y="957391"/>
                  <a:pt x="2778023" y="953734"/>
                </a:cubicBezTo>
                <a:cubicBezTo>
                  <a:pt x="2781274" y="941948"/>
                  <a:pt x="2783611" y="930975"/>
                  <a:pt x="2785033" y="920815"/>
                </a:cubicBezTo>
                <a:cubicBezTo>
                  <a:pt x="2786456" y="910655"/>
                  <a:pt x="2787573" y="901105"/>
                  <a:pt x="2788386" y="892164"/>
                </a:cubicBezTo>
                <a:cubicBezTo>
                  <a:pt x="2807893" y="886068"/>
                  <a:pt x="2824962" y="874689"/>
                  <a:pt x="2839592" y="858027"/>
                </a:cubicBezTo>
                <a:cubicBezTo>
                  <a:pt x="2844875" y="851524"/>
                  <a:pt x="2848533" y="846038"/>
                  <a:pt x="2850565" y="841567"/>
                </a:cubicBezTo>
                <a:cubicBezTo>
                  <a:pt x="2852597" y="837097"/>
                  <a:pt x="2853308" y="833439"/>
                  <a:pt x="2852699" y="830595"/>
                </a:cubicBezTo>
                <a:cubicBezTo>
                  <a:pt x="2852089" y="827750"/>
                  <a:pt x="2850667" y="825718"/>
                  <a:pt x="2848431" y="824499"/>
                </a:cubicBezTo>
                <a:cubicBezTo>
                  <a:pt x="2846196" y="823279"/>
                  <a:pt x="2843860" y="822670"/>
                  <a:pt x="2841421" y="822670"/>
                </a:cubicBezTo>
                <a:cubicBezTo>
                  <a:pt x="2836951" y="822263"/>
                  <a:pt x="2831769" y="823178"/>
                  <a:pt x="2825876" y="825413"/>
                </a:cubicBezTo>
                <a:cubicBezTo>
                  <a:pt x="2819984" y="827648"/>
                  <a:pt x="2815005" y="830188"/>
                  <a:pt x="2810941" y="833033"/>
                </a:cubicBezTo>
                <a:cubicBezTo>
                  <a:pt x="2806877" y="835878"/>
                  <a:pt x="2804337" y="838519"/>
                  <a:pt x="2803321" y="840958"/>
                </a:cubicBezTo>
                <a:cubicBezTo>
                  <a:pt x="2802305" y="843396"/>
                  <a:pt x="2804642" y="844615"/>
                  <a:pt x="2810331" y="844615"/>
                </a:cubicBezTo>
                <a:cubicBezTo>
                  <a:pt x="2809519" y="848273"/>
                  <a:pt x="2807487" y="852845"/>
                  <a:pt x="2804235" y="858331"/>
                </a:cubicBezTo>
                <a:cubicBezTo>
                  <a:pt x="2800984" y="863818"/>
                  <a:pt x="2795904" y="868796"/>
                  <a:pt x="2788995" y="873266"/>
                </a:cubicBezTo>
                <a:cubicBezTo>
                  <a:pt x="2788589" y="858230"/>
                  <a:pt x="2786557" y="845631"/>
                  <a:pt x="2782900" y="835471"/>
                </a:cubicBezTo>
                <a:cubicBezTo>
                  <a:pt x="2779242" y="825311"/>
                  <a:pt x="2774264" y="817488"/>
                  <a:pt x="2767964" y="812002"/>
                </a:cubicBezTo>
                <a:cubicBezTo>
                  <a:pt x="2761665" y="806515"/>
                  <a:pt x="2754452" y="803264"/>
                  <a:pt x="2746323" y="802248"/>
                </a:cubicBezTo>
                <a:cubicBezTo>
                  <a:pt x="2738195" y="801232"/>
                  <a:pt x="2729661" y="802147"/>
                  <a:pt x="2720720" y="804991"/>
                </a:cubicBezTo>
                <a:cubicBezTo>
                  <a:pt x="2715437" y="807023"/>
                  <a:pt x="2710763" y="810376"/>
                  <a:pt x="2706700" y="815050"/>
                </a:cubicBezTo>
                <a:cubicBezTo>
                  <a:pt x="2702636" y="819723"/>
                  <a:pt x="2699384" y="825413"/>
                  <a:pt x="2696946" y="832119"/>
                </a:cubicBezTo>
                <a:cubicBezTo>
                  <a:pt x="2694508" y="838824"/>
                  <a:pt x="2693187" y="846444"/>
                  <a:pt x="2692984" y="854978"/>
                </a:cubicBezTo>
                <a:cubicBezTo>
                  <a:pt x="2692780" y="863513"/>
                  <a:pt x="2693898" y="872250"/>
                  <a:pt x="2696336" y="881191"/>
                </a:cubicBezTo>
                <a:cubicBezTo>
                  <a:pt x="2683738" y="887694"/>
                  <a:pt x="2672156" y="897447"/>
                  <a:pt x="2661589" y="910452"/>
                </a:cubicBezTo>
                <a:cubicBezTo>
                  <a:pt x="2651023" y="923457"/>
                  <a:pt x="2641879" y="937783"/>
                  <a:pt x="2634157" y="953429"/>
                </a:cubicBezTo>
                <a:lnTo>
                  <a:pt x="2629406" y="966291"/>
                </a:lnTo>
                <a:lnTo>
                  <a:pt x="2619984" y="973546"/>
                </a:lnTo>
                <a:cubicBezTo>
                  <a:pt x="2608402" y="982283"/>
                  <a:pt x="2596108" y="991326"/>
                  <a:pt x="2583103" y="1000673"/>
                </a:cubicBezTo>
                <a:cubicBezTo>
                  <a:pt x="2570098" y="1010020"/>
                  <a:pt x="2557906" y="1018351"/>
                  <a:pt x="2546527" y="1025666"/>
                </a:cubicBezTo>
                <a:cubicBezTo>
                  <a:pt x="2535148" y="1032982"/>
                  <a:pt x="2525293" y="1038671"/>
                  <a:pt x="2516962" y="1042735"/>
                </a:cubicBezTo>
                <a:cubicBezTo>
                  <a:pt x="2508630" y="1046799"/>
                  <a:pt x="2503449" y="1048018"/>
                  <a:pt x="2501417" y="1046393"/>
                </a:cubicBezTo>
                <a:cubicBezTo>
                  <a:pt x="2497759" y="1043548"/>
                  <a:pt x="2498064" y="1036335"/>
                  <a:pt x="2502331" y="1024752"/>
                </a:cubicBezTo>
                <a:cubicBezTo>
                  <a:pt x="2506598" y="1013170"/>
                  <a:pt x="2512898" y="999657"/>
                  <a:pt x="2521229" y="984214"/>
                </a:cubicBezTo>
                <a:cubicBezTo>
                  <a:pt x="2529560" y="968770"/>
                  <a:pt x="2538602" y="952718"/>
                  <a:pt x="2548356" y="936055"/>
                </a:cubicBezTo>
                <a:cubicBezTo>
                  <a:pt x="2558109" y="919393"/>
                  <a:pt x="2566441" y="904966"/>
                  <a:pt x="2573350" y="892774"/>
                </a:cubicBezTo>
                <a:cubicBezTo>
                  <a:pt x="2595295" y="887084"/>
                  <a:pt x="2614599" y="875095"/>
                  <a:pt x="2631262" y="856807"/>
                </a:cubicBezTo>
                <a:cubicBezTo>
                  <a:pt x="2636545" y="850305"/>
                  <a:pt x="2640202" y="844819"/>
                  <a:pt x="2642234" y="840348"/>
                </a:cubicBezTo>
                <a:cubicBezTo>
                  <a:pt x="2644266" y="835878"/>
                  <a:pt x="2644978" y="832220"/>
                  <a:pt x="2644368" y="829375"/>
                </a:cubicBezTo>
                <a:cubicBezTo>
                  <a:pt x="2643758" y="826531"/>
                  <a:pt x="2642336" y="824499"/>
                  <a:pt x="2640101" y="823279"/>
                </a:cubicBezTo>
                <a:cubicBezTo>
                  <a:pt x="2637866" y="822060"/>
                  <a:pt x="2635529" y="821450"/>
                  <a:pt x="2633090" y="821450"/>
                </a:cubicBezTo>
                <a:cubicBezTo>
                  <a:pt x="2628620" y="821044"/>
                  <a:pt x="2623438" y="821958"/>
                  <a:pt x="2617546" y="824194"/>
                </a:cubicBezTo>
                <a:cubicBezTo>
                  <a:pt x="2611653" y="826429"/>
                  <a:pt x="2606674" y="828969"/>
                  <a:pt x="2602610" y="831814"/>
                </a:cubicBezTo>
                <a:cubicBezTo>
                  <a:pt x="2598546" y="834659"/>
                  <a:pt x="2596006" y="837300"/>
                  <a:pt x="2594990" y="839738"/>
                </a:cubicBezTo>
                <a:cubicBezTo>
                  <a:pt x="2593974" y="842177"/>
                  <a:pt x="2596311" y="843396"/>
                  <a:pt x="2602001" y="843396"/>
                </a:cubicBezTo>
                <a:cubicBezTo>
                  <a:pt x="2601594" y="846647"/>
                  <a:pt x="2599969" y="850610"/>
                  <a:pt x="2597124" y="855283"/>
                </a:cubicBezTo>
                <a:cubicBezTo>
                  <a:pt x="2594279" y="859957"/>
                  <a:pt x="2590012" y="864529"/>
                  <a:pt x="2584322" y="868999"/>
                </a:cubicBezTo>
                <a:cubicBezTo>
                  <a:pt x="2584322" y="865342"/>
                  <a:pt x="2583103" y="861481"/>
                  <a:pt x="2580665" y="857417"/>
                </a:cubicBezTo>
                <a:cubicBezTo>
                  <a:pt x="2578226" y="853353"/>
                  <a:pt x="2575280" y="850000"/>
                  <a:pt x="2571826" y="847359"/>
                </a:cubicBezTo>
                <a:cubicBezTo>
                  <a:pt x="2568371" y="844717"/>
                  <a:pt x="2565018" y="843091"/>
                  <a:pt x="2561767" y="842482"/>
                </a:cubicBezTo>
                <a:cubicBezTo>
                  <a:pt x="2558516" y="841872"/>
                  <a:pt x="2556281" y="843193"/>
                  <a:pt x="2555061" y="846444"/>
                </a:cubicBezTo>
                <a:cubicBezTo>
                  <a:pt x="2549778" y="856604"/>
                  <a:pt x="2542260" y="869406"/>
                  <a:pt x="2532506" y="884849"/>
                </a:cubicBezTo>
                <a:cubicBezTo>
                  <a:pt x="2522753" y="900292"/>
                  <a:pt x="2511780" y="916650"/>
                  <a:pt x="2499588" y="933922"/>
                </a:cubicBezTo>
                <a:cubicBezTo>
                  <a:pt x="2487396" y="951194"/>
                  <a:pt x="2474696" y="968364"/>
                  <a:pt x="2461488" y="985433"/>
                </a:cubicBezTo>
                <a:cubicBezTo>
                  <a:pt x="2448280" y="1002502"/>
                  <a:pt x="2435580" y="1017945"/>
                  <a:pt x="2423388" y="1031763"/>
                </a:cubicBezTo>
                <a:cubicBezTo>
                  <a:pt x="2411196" y="1045580"/>
                  <a:pt x="2400122" y="1056655"/>
                  <a:pt x="2390165" y="1064986"/>
                </a:cubicBezTo>
                <a:cubicBezTo>
                  <a:pt x="2380208" y="1073317"/>
                  <a:pt x="2372385" y="1077279"/>
                  <a:pt x="2366695" y="1076873"/>
                </a:cubicBezTo>
                <a:cubicBezTo>
                  <a:pt x="2363038" y="1077279"/>
                  <a:pt x="2361818" y="1073419"/>
                  <a:pt x="2363038" y="1065290"/>
                </a:cubicBezTo>
                <a:cubicBezTo>
                  <a:pt x="2364257" y="1057163"/>
                  <a:pt x="2366898" y="1047104"/>
                  <a:pt x="2370962" y="1035115"/>
                </a:cubicBezTo>
                <a:cubicBezTo>
                  <a:pt x="2375026" y="1023127"/>
                  <a:pt x="2380005" y="1009817"/>
                  <a:pt x="2385897" y="995187"/>
                </a:cubicBezTo>
                <a:cubicBezTo>
                  <a:pt x="2391790" y="980556"/>
                  <a:pt x="2397581" y="966840"/>
                  <a:pt x="2403271" y="954039"/>
                </a:cubicBezTo>
                <a:cubicBezTo>
                  <a:pt x="2408961" y="941237"/>
                  <a:pt x="2414041" y="930264"/>
                  <a:pt x="2418511" y="921120"/>
                </a:cubicBezTo>
                <a:cubicBezTo>
                  <a:pt x="2422981" y="911976"/>
                  <a:pt x="2425826" y="906388"/>
                  <a:pt x="2427046" y="904356"/>
                </a:cubicBezTo>
                <a:cubicBezTo>
                  <a:pt x="2428265" y="901918"/>
                  <a:pt x="2427858" y="898565"/>
                  <a:pt x="2425826" y="894298"/>
                </a:cubicBezTo>
                <a:cubicBezTo>
                  <a:pt x="2423794" y="890030"/>
                  <a:pt x="2420950" y="886170"/>
                  <a:pt x="2417292" y="882715"/>
                </a:cubicBezTo>
                <a:cubicBezTo>
                  <a:pt x="2413634" y="879261"/>
                  <a:pt x="2409773" y="877026"/>
                  <a:pt x="2405710" y="876010"/>
                </a:cubicBezTo>
                <a:cubicBezTo>
                  <a:pt x="2401645" y="874994"/>
                  <a:pt x="2398394" y="876721"/>
                  <a:pt x="2395956" y="881191"/>
                </a:cubicBezTo>
                <a:cubicBezTo>
                  <a:pt x="2393111" y="887694"/>
                  <a:pt x="2388539" y="897752"/>
                  <a:pt x="2382240" y="911366"/>
                </a:cubicBezTo>
                <a:cubicBezTo>
                  <a:pt x="2375941" y="924981"/>
                  <a:pt x="2369134" y="940018"/>
                  <a:pt x="2361818" y="956477"/>
                </a:cubicBezTo>
                <a:lnTo>
                  <a:pt x="2360871" y="958817"/>
                </a:lnTo>
                <a:lnTo>
                  <a:pt x="2353894" y="964707"/>
                </a:lnTo>
                <a:cubicBezTo>
                  <a:pt x="2341905" y="974054"/>
                  <a:pt x="2329611" y="983096"/>
                  <a:pt x="2317013" y="991834"/>
                </a:cubicBezTo>
                <a:cubicBezTo>
                  <a:pt x="2304414" y="1000571"/>
                  <a:pt x="2291918" y="1009106"/>
                  <a:pt x="2279522" y="1017437"/>
                </a:cubicBezTo>
                <a:cubicBezTo>
                  <a:pt x="2267127" y="1025768"/>
                  <a:pt x="2255240" y="1033185"/>
                  <a:pt x="2243861" y="1039687"/>
                </a:cubicBezTo>
                <a:cubicBezTo>
                  <a:pt x="2233294" y="1045783"/>
                  <a:pt x="2226386" y="1048526"/>
                  <a:pt x="2223134" y="1047917"/>
                </a:cubicBezTo>
                <a:cubicBezTo>
                  <a:pt x="2219883" y="1047307"/>
                  <a:pt x="2218867" y="1044158"/>
                  <a:pt x="2220086" y="1038468"/>
                </a:cubicBezTo>
                <a:cubicBezTo>
                  <a:pt x="2221306" y="1032779"/>
                  <a:pt x="2224252" y="1025260"/>
                  <a:pt x="2228925" y="1015913"/>
                </a:cubicBezTo>
                <a:cubicBezTo>
                  <a:pt x="2233599" y="1006566"/>
                  <a:pt x="2238781" y="996304"/>
                  <a:pt x="2244470" y="985128"/>
                </a:cubicBezTo>
                <a:cubicBezTo>
                  <a:pt x="2250160" y="973952"/>
                  <a:pt x="2255748" y="962370"/>
                  <a:pt x="2261234" y="950381"/>
                </a:cubicBezTo>
                <a:cubicBezTo>
                  <a:pt x="2266721" y="938392"/>
                  <a:pt x="2271090" y="927115"/>
                  <a:pt x="2274341" y="916548"/>
                </a:cubicBezTo>
                <a:cubicBezTo>
                  <a:pt x="2278811" y="901105"/>
                  <a:pt x="2279929" y="888608"/>
                  <a:pt x="2277694" y="879058"/>
                </a:cubicBezTo>
                <a:cubicBezTo>
                  <a:pt x="2275458" y="869507"/>
                  <a:pt x="2270988" y="863411"/>
                  <a:pt x="2264282" y="860770"/>
                </a:cubicBezTo>
                <a:cubicBezTo>
                  <a:pt x="2257577" y="858128"/>
                  <a:pt x="2249144" y="859144"/>
                  <a:pt x="2238984" y="863818"/>
                </a:cubicBezTo>
                <a:cubicBezTo>
                  <a:pt x="2228824" y="868491"/>
                  <a:pt x="2218054" y="877534"/>
                  <a:pt x="2206675" y="890945"/>
                </a:cubicBezTo>
                <a:cubicBezTo>
                  <a:pt x="2198547" y="900698"/>
                  <a:pt x="2189810" y="911570"/>
                  <a:pt x="2180462" y="923558"/>
                </a:cubicBezTo>
                <a:cubicBezTo>
                  <a:pt x="2171115" y="935547"/>
                  <a:pt x="2161768" y="947841"/>
                  <a:pt x="2152421" y="960439"/>
                </a:cubicBezTo>
                <a:cubicBezTo>
                  <a:pt x="2143073" y="973038"/>
                  <a:pt x="2134133" y="985534"/>
                  <a:pt x="2125598" y="997930"/>
                </a:cubicBezTo>
                <a:cubicBezTo>
                  <a:pt x="2117064" y="1010325"/>
                  <a:pt x="2109546" y="1022009"/>
                  <a:pt x="2103043" y="1032982"/>
                </a:cubicBezTo>
                <a:cubicBezTo>
                  <a:pt x="2096134" y="1044361"/>
                  <a:pt x="2091257" y="1051676"/>
                  <a:pt x="2088413" y="1054927"/>
                </a:cubicBezTo>
                <a:cubicBezTo>
                  <a:pt x="2085568" y="1058179"/>
                  <a:pt x="2084145" y="1058687"/>
                  <a:pt x="2084145" y="1056451"/>
                </a:cubicBezTo>
                <a:cubicBezTo>
                  <a:pt x="2084145" y="1054216"/>
                  <a:pt x="2085060" y="1050152"/>
                  <a:pt x="2086889" y="1044259"/>
                </a:cubicBezTo>
                <a:cubicBezTo>
                  <a:pt x="2088717" y="1038367"/>
                  <a:pt x="2091054" y="1031966"/>
                  <a:pt x="2093899" y="1025057"/>
                </a:cubicBezTo>
                <a:cubicBezTo>
                  <a:pt x="2096744" y="1018148"/>
                  <a:pt x="2099487" y="1011341"/>
                  <a:pt x="2102129" y="1004635"/>
                </a:cubicBezTo>
                <a:cubicBezTo>
                  <a:pt x="2104770" y="997930"/>
                  <a:pt x="2106904" y="992748"/>
                  <a:pt x="2108530" y="989091"/>
                </a:cubicBezTo>
                <a:cubicBezTo>
                  <a:pt x="2113406" y="977305"/>
                  <a:pt x="2118588" y="965113"/>
                  <a:pt x="2124074" y="952514"/>
                </a:cubicBezTo>
                <a:cubicBezTo>
                  <a:pt x="2129561" y="939916"/>
                  <a:pt x="2135352" y="926911"/>
                  <a:pt x="2141448" y="913500"/>
                </a:cubicBezTo>
                <a:cubicBezTo>
                  <a:pt x="2174366" y="877331"/>
                  <a:pt x="2202002" y="845225"/>
                  <a:pt x="2224354" y="817183"/>
                </a:cubicBezTo>
                <a:cubicBezTo>
                  <a:pt x="2246706" y="789142"/>
                  <a:pt x="2264689" y="764656"/>
                  <a:pt x="2278303" y="743726"/>
                </a:cubicBezTo>
                <a:cubicBezTo>
                  <a:pt x="2291918" y="722797"/>
                  <a:pt x="2301874" y="705017"/>
                  <a:pt x="2308174" y="690387"/>
                </a:cubicBezTo>
                <a:cubicBezTo>
                  <a:pt x="2314473" y="675756"/>
                  <a:pt x="2318232" y="663666"/>
                  <a:pt x="2319451" y="654115"/>
                </a:cubicBezTo>
                <a:cubicBezTo>
                  <a:pt x="2320670" y="644565"/>
                  <a:pt x="2319858" y="637250"/>
                  <a:pt x="2317013" y="632170"/>
                </a:cubicBezTo>
                <a:cubicBezTo>
                  <a:pt x="2314168" y="627090"/>
                  <a:pt x="2310510" y="623737"/>
                  <a:pt x="2306040" y="622111"/>
                </a:cubicBezTo>
                <a:cubicBezTo>
                  <a:pt x="2303805" y="621299"/>
                  <a:pt x="2301512" y="620797"/>
                  <a:pt x="2299163" y="620606"/>
                </a:cubicBezTo>
                <a:close/>
                <a:moveTo>
                  <a:pt x="0" y="0"/>
                </a:moveTo>
                <a:lnTo>
                  <a:pt x="12268200" y="0"/>
                </a:lnTo>
                <a:lnTo>
                  <a:pt x="12268200" y="6844145"/>
                </a:lnTo>
                <a:lnTo>
                  <a:pt x="0" y="6844145"/>
                </a:lnTo>
                <a:close/>
              </a:path>
            </a:pathLst>
          </a:cu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pic>
        <p:nvPicPr>
          <p:cNvPr descr="n14 zalo Nguyen Doan Thao Trang" id="388" name="Google Shape;388;p46"/>
          <p:cNvPicPr preferRelativeResize="0"/>
          <p:nvPr/>
        </p:nvPicPr>
        <p:blipFill rotWithShape="1">
          <a:blip r:embed="rId3">
            <a:alphaModFix/>
          </a:blip>
          <a:srcRect b="0" l="0" r="0" t="0"/>
          <a:stretch/>
        </p:blipFill>
        <p:spPr>
          <a:xfrm>
            <a:off x="122062" y="471257"/>
            <a:ext cx="12192000" cy="1387557"/>
          </a:xfrm>
          <a:prstGeom prst="rect">
            <a:avLst/>
          </a:prstGeom>
          <a:noFill/>
          <a:ln>
            <a:noFill/>
          </a:ln>
        </p:spPr>
      </p:pic>
      <p:sp>
        <p:nvSpPr>
          <p:cNvPr descr="n14 zalo Nguyen Doan Thao Trang" id="389" name="Google Shape;389;p46"/>
          <p:cNvSpPr/>
          <p:nvPr/>
        </p:nvSpPr>
        <p:spPr>
          <a:xfrm>
            <a:off x="1555547" y="270650"/>
            <a:ext cx="10288791" cy="1032719"/>
          </a:xfrm>
          <a:custGeom>
            <a:rect b="b" l="l" r="r" t="t"/>
            <a:pathLst>
              <a:path extrusionOk="0" h="1872208" w="2520280">
                <a:moveTo>
                  <a:pt x="0" y="1872208"/>
                </a:moveTo>
                <a:lnTo>
                  <a:pt x="2520280" y="1872208"/>
                </a:lnTo>
                <a:lnTo>
                  <a:pt x="0" y="1872208"/>
                </a:lnTo>
                <a:close/>
                <a:moveTo>
                  <a:pt x="0" y="0"/>
                </a:moveTo>
                <a:lnTo>
                  <a:pt x="916" y="0"/>
                </a:lnTo>
                <a:lnTo>
                  <a:pt x="0" y="0"/>
                </a:lnTo>
                <a:close/>
              </a:path>
            </a:pathLst>
          </a:custGeom>
          <a:solidFill>
            <a:srgbClr val="7F7F7F"/>
          </a:solidFill>
          <a:ln>
            <a:noFill/>
          </a:ln>
        </p:spPr>
        <p:txBody>
          <a:bodyPr anchorCtr="0" anchor="ctr" bIns="0" lIns="0" spcFirstLastPara="1" rIns="0" wrap="square" tIns="0">
            <a:noAutofit/>
          </a:bodyPr>
          <a:lstStyle/>
          <a:p>
            <a:pPr indent="0" lvl="0" marL="0" marR="0" rtl="0" algn="just">
              <a:lnSpc>
                <a:spcPct val="115000"/>
              </a:lnSpc>
              <a:spcBef>
                <a:spcPts val="0"/>
              </a:spcBef>
              <a:spcAft>
                <a:spcPts val="0"/>
              </a:spcAft>
              <a:buNone/>
            </a:pPr>
            <a:r>
              <a:rPr b="1" lang="en-US" sz="3200">
                <a:solidFill>
                  <a:srgbClr val="2B2B2C"/>
                </a:solidFill>
                <a:latin typeface="Cambria"/>
                <a:ea typeface="Cambria"/>
                <a:cs typeface="Cambria"/>
                <a:sym typeface="Cambria"/>
              </a:rPr>
              <a:t>7.</a:t>
            </a:r>
            <a:r>
              <a:rPr lang="en-US" sz="3200">
                <a:solidFill>
                  <a:srgbClr val="2B2B2C"/>
                </a:solidFill>
                <a:latin typeface="Cambria"/>
                <a:ea typeface="Cambria"/>
                <a:cs typeface="Cambria"/>
                <a:sym typeface="Cambria"/>
              </a:rPr>
              <a:t> </a:t>
            </a:r>
            <a:r>
              <a:rPr lang="en-US" sz="2800">
                <a:solidFill>
                  <a:schemeClr val="dk1"/>
                </a:solidFill>
                <a:latin typeface="Cambria"/>
                <a:ea typeface="Cambria"/>
                <a:cs typeface="Cambria"/>
                <a:sym typeface="Cambria"/>
              </a:rPr>
              <a:t>Một vật nhỏ dao động theo phương trình x = 5cos(ωt + 0,5π) (cm). Pha ban đầu của dao động là </a:t>
            </a:r>
            <a:r>
              <a:rPr lang="en-US" sz="1800">
                <a:solidFill>
                  <a:schemeClr val="lt1"/>
                </a:solidFill>
                <a:latin typeface="Cambria"/>
                <a:ea typeface="Cambria"/>
                <a:cs typeface="Cambria"/>
                <a:sym typeface="Cambria"/>
              </a:rPr>
              <a:t>:</a:t>
            </a:r>
            <a:endParaRPr sz="1800">
              <a:solidFill>
                <a:srgbClr val="2B2B2C"/>
              </a:solidFill>
              <a:latin typeface="Quattrocento Sans"/>
              <a:ea typeface="Quattrocento Sans"/>
              <a:cs typeface="Quattrocento Sans"/>
              <a:sym typeface="Quattrocento Sans"/>
            </a:endParaRPr>
          </a:p>
        </p:txBody>
      </p:sp>
      <p:grpSp>
        <p:nvGrpSpPr>
          <p:cNvPr descr="n14 zalo Nguyen Doan Thao Trang" id="390" name="Google Shape;390;p46"/>
          <p:cNvGrpSpPr/>
          <p:nvPr/>
        </p:nvGrpSpPr>
        <p:grpSpPr>
          <a:xfrm>
            <a:off x="1190904" y="1831798"/>
            <a:ext cx="2080182" cy="1761279"/>
            <a:chOff x="914" y="1471"/>
            <a:chExt cx="1195" cy="1144"/>
          </a:xfrm>
        </p:grpSpPr>
        <p:sp>
          <p:nvSpPr>
            <p:cNvPr id="391" name="Google Shape;391;p46"/>
            <p:cNvSpPr/>
            <p:nvPr/>
          </p:nvSpPr>
          <p:spPr>
            <a:xfrm>
              <a:off x="914" y="1471"/>
              <a:ext cx="1195" cy="118"/>
            </a:xfrm>
            <a:custGeom>
              <a:rect b="b" l="l" r="r" t="t"/>
              <a:pathLst>
                <a:path extrusionOk="0" h="78" w="792">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rgbClr val="2F54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5400">
                <a:solidFill>
                  <a:schemeClr val="dk1"/>
                </a:solidFill>
                <a:latin typeface="Cambria"/>
                <a:ea typeface="Cambria"/>
                <a:cs typeface="Cambria"/>
                <a:sym typeface="Cambria"/>
              </a:endParaRPr>
            </a:p>
          </p:txBody>
        </p:sp>
        <p:sp>
          <p:nvSpPr>
            <p:cNvPr id="392" name="Google Shape;392;p46"/>
            <p:cNvSpPr/>
            <p:nvPr/>
          </p:nvSpPr>
          <p:spPr>
            <a:xfrm>
              <a:off x="1009" y="1500"/>
              <a:ext cx="1005" cy="1115"/>
            </a:xfrm>
            <a:custGeom>
              <a:rect b="b" l="l" r="r" t="t"/>
              <a:pathLst>
                <a:path extrusionOk="0" h="1115" w="1005">
                  <a:moveTo>
                    <a:pt x="502" y="916"/>
                  </a:moveTo>
                  <a:lnTo>
                    <a:pt x="1005" y="1115"/>
                  </a:lnTo>
                  <a:lnTo>
                    <a:pt x="1005" y="0"/>
                  </a:lnTo>
                  <a:lnTo>
                    <a:pt x="0" y="0"/>
                  </a:lnTo>
                  <a:lnTo>
                    <a:pt x="0" y="1115"/>
                  </a:lnTo>
                  <a:lnTo>
                    <a:pt x="502" y="916"/>
                  </a:lnTo>
                  <a:close/>
                </a:path>
              </a:pathLst>
            </a:custGeom>
            <a:solidFill>
              <a:schemeClr val="accent1"/>
            </a:solidFill>
            <a:ln>
              <a:noFill/>
            </a:ln>
          </p:spPr>
          <p:txBody>
            <a:bodyPr anchorCtr="0" anchor="ctr" bIns="180000" lIns="91425" spcFirstLastPara="1" rIns="91425" wrap="square" tIns="0">
              <a:noAutofit/>
            </a:bodyPr>
            <a:lstStyle/>
            <a:p>
              <a:pPr indent="0" lvl="0" marL="0" marR="0" rtl="0" algn="ctr">
                <a:spcBef>
                  <a:spcPts val="0"/>
                </a:spcBef>
                <a:spcAft>
                  <a:spcPts val="0"/>
                </a:spcAft>
                <a:buNone/>
              </a:pPr>
              <a:r>
                <a:rPr lang="en-US" sz="5400">
                  <a:solidFill>
                    <a:schemeClr val="lt1"/>
                  </a:solidFill>
                  <a:latin typeface="Cambria"/>
                  <a:ea typeface="Cambria"/>
                  <a:cs typeface="Cambria"/>
                  <a:sym typeface="Cambria"/>
                </a:rPr>
                <a:t>A</a:t>
              </a:r>
              <a:endParaRPr sz="5400">
                <a:solidFill>
                  <a:schemeClr val="lt1"/>
                </a:solidFill>
                <a:latin typeface="Cambria"/>
                <a:ea typeface="Cambria"/>
                <a:cs typeface="Cambria"/>
                <a:sym typeface="Cambria"/>
              </a:endParaRPr>
            </a:p>
          </p:txBody>
        </p:sp>
      </p:grpSp>
      <p:grpSp>
        <p:nvGrpSpPr>
          <p:cNvPr descr="n14 zalo Nguyen Doan Thao Trang" id="393" name="Google Shape;393;p46"/>
          <p:cNvGrpSpPr/>
          <p:nvPr/>
        </p:nvGrpSpPr>
        <p:grpSpPr>
          <a:xfrm>
            <a:off x="3766906" y="1831798"/>
            <a:ext cx="2080182" cy="1761279"/>
            <a:chOff x="914" y="1471"/>
            <a:chExt cx="1195" cy="1144"/>
          </a:xfrm>
        </p:grpSpPr>
        <p:sp>
          <p:nvSpPr>
            <p:cNvPr id="394" name="Google Shape;394;p46"/>
            <p:cNvSpPr/>
            <p:nvPr/>
          </p:nvSpPr>
          <p:spPr>
            <a:xfrm>
              <a:off x="914" y="1471"/>
              <a:ext cx="1195" cy="118"/>
            </a:xfrm>
            <a:custGeom>
              <a:rect b="b" l="l" r="r" t="t"/>
              <a:pathLst>
                <a:path extrusionOk="0" h="78" w="792">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rgbClr val="C55A1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5400">
                <a:solidFill>
                  <a:schemeClr val="dk1"/>
                </a:solidFill>
                <a:latin typeface="Cambria"/>
                <a:ea typeface="Cambria"/>
                <a:cs typeface="Cambria"/>
                <a:sym typeface="Cambria"/>
              </a:endParaRPr>
            </a:p>
          </p:txBody>
        </p:sp>
        <p:sp>
          <p:nvSpPr>
            <p:cNvPr id="395" name="Google Shape;395;p46"/>
            <p:cNvSpPr/>
            <p:nvPr/>
          </p:nvSpPr>
          <p:spPr>
            <a:xfrm>
              <a:off x="1009" y="1500"/>
              <a:ext cx="1005" cy="1115"/>
            </a:xfrm>
            <a:custGeom>
              <a:rect b="b" l="l" r="r" t="t"/>
              <a:pathLst>
                <a:path extrusionOk="0" h="1115" w="1005">
                  <a:moveTo>
                    <a:pt x="502" y="916"/>
                  </a:moveTo>
                  <a:lnTo>
                    <a:pt x="1005" y="1115"/>
                  </a:lnTo>
                  <a:lnTo>
                    <a:pt x="1005" y="0"/>
                  </a:lnTo>
                  <a:lnTo>
                    <a:pt x="0" y="0"/>
                  </a:lnTo>
                  <a:lnTo>
                    <a:pt x="0" y="1115"/>
                  </a:lnTo>
                  <a:lnTo>
                    <a:pt x="502" y="916"/>
                  </a:lnTo>
                  <a:close/>
                </a:path>
              </a:pathLst>
            </a:custGeom>
            <a:solidFill>
              <a:schemeClr val="accent2"/>
            </a:solidFill>
            <a:ln>
              <a:noFill/>
            </a:ln>
          </p:spPr>
          <p:txBody>
            <a:bodyPr anchorCtr="0" anchor="ctr" bIns="180000" lIns="91425" spcFirstLastPara="1" rIns="91425" wrap="square" tIns="0">
              <a:noAutofit/>
            </a:bodyPr>
            <a:lstStyle/>
            <a:p>
              <a:pPr indent="0" lvl="0" marL="0" marR="0" rtl="0" algn="ctr">
                <a:spcBef>
                  <a:spcPts val="0"/>
                </a:spcBef>
                <a:spcAft>
                  <a:spcPts val="0"/>
                </a:spcAft>
                <a:buNone/>
              </a:pPr>
              <a:r>
                <a:rPr lang="en-US" sz="5400">
                  <a:solidFill>
                    <a:schemeClr val="lt1"/>
                  </a:solidFill>
                  <a:latin typeface="Cambria"/>
                  <a:ea typeface="Cambria"/>
                  <a:cs typeface="Cambria"/>
                  <a:sym typeface="Cambria"/>
                </a:rPr>
                <a:t>B</a:t>
              </a:r>
              <a:endParaRPr sz="5400">
                <a:solidFill>
                  <a:schemeClr val="lt1"/>
                </a:solidFill>
                <a:latin typeface="Cambria"/>
                <a:ea typeface="Cambria"/>
                <a:cs typeface="Cambria"/>
                <a:sym typeface="Cambria"/>
              </a:endParaRPr>
            </a:p>
          </p:txBody>
        </p:sp>
      </p:grpSp>
      <p:grpSp>
        <p:nvGrpSpPr>
          <p:cNvPr descr="n14 zalo Nguyen Doan Thao Trang" id="396" name="Google Shape;396;p46"/>
          <p:cNvGrpSpPr/>
          <p:nvPr/>
        </p:nvGrpSpPr>
        <p:grpSpPr>
          <a:xfrm>
            <a:off x="6342908" y="1831798"/>
            <a:ext cx="2080182" cy="1761279"/>
            <a:chOff x="914" y="1471"/>
            <a:chExt cx="1195" cy="1144"/>
          </a:xfrm>
        </p:grpSpPr>
        <p:sp>
          <p:nvSpPr>
            <p:cNvPr id="397" name="Google Shape;397;p46"/>
            <p:cNvSpPr/>
            <p:nvPr/>
          </p:nvSpPr>
          <p:spPr>
            <a:xfrm>
              <a:off x="914" y="1471"/>
              <a:ext cx="1195" cy="118"/>
            </a:xfrm>
            <a:custGeom>
              <a:rect b="b" l="l" r="r" t="t"/>
              <a:pathLst>
                <a:path extrusionOk="0" h="78" w="792">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rgbClr val="7B7B7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5400">
                <a:solidFill>
                  <a:schemeClr val="dk1"/>
                </a:solidFill>
                <a:latin typeface="Cambria"/>
                <a:ea typeface="Cambria"/>
                <a:cs typeface="Cambria"/>
                <a:sym typeface="Cambria"/>
              </a:endParaRPr>
            </a:p>
          </p:txBody>
        </p:sp>
        <p:sp>
          <p:nvSpPr>
            <p:cNvPr id="398" name="Google Shape;398;p46"/>
            <p:cNvSpPr/>
            <p:nvPr/>
          </p:nvSpPr>
          <p:spPr>
            <a:xfrm>
              <a:off x="1009" y="1500"/>
              <a:ext cx="1005" cy="1115"/>
            </a:xfrm>
            <a:custGeom>
              <a:rect b="b" l="l" r="r" t="t"/>
              <a:pathLst>
                <a:path extrusionOk="0" h="1115" w="1005">
                  <a:moveTo>
                    <a:pt x="502" y="916"/>
                  </a:moveTo>
                  <a:lnTo>
                    <a:pt x="1005" y="1115"/>
                  </a:lnTo>
                  <a:lnTo>
                    <a:pt x="1005" y="0"/>
                  </a:lnTo>
                  <a:lnTo>
                    <a:pt x="0" y="0"/>
                  </a:lnTo>
                  <a:lnTo>
                    <a:pt x="0" y="1115"/>
                  </a:lnTo>
                  <a:lnTo>
                    <a:pt x="502" y="916"/>
                  </a:lnTo>
                  <a:close/>
                </a:path>
              </a:pathLst>
            </a:custGeom>
            <a:solidFill>
              <a:schemeClr val="accent3"/>
            </a:solidFill>
            <a:ln>
              <a:noFill/>
            </a:ln>
          </p:spPr>
          <p:txBody>
            <a:bodyPr anchorCtr="0" anchor="ctr" bIns="180000" lIns="91425" spcFirstLastPara="1" rIns="91425" wrap="square" tIns="0">
              <a:noAutofit/>
            </a:bodyPr>
            <a:lstStyle/>
            <a:p>
              <a:pPr indent="0" lvl="0" marL="0" marR="0" rtl="0" algn="ctr">
                <a:spcBef>
                  <a:spcPts val="0"/>
                </a:spcBef>
                <a:spcAft>
                  <a:spcPts val="0"/>
                </a:spcAft>
                <a:buNone/>
              </a:pPr>
              <a:r>
                <a:rPr lang="en-US" sz="5400">
                  <a:solidFill>
                    <a:schemeClr val="lt1"/>
                  </a:solidFill>
                  <a:latin typeface="Cambria"/>
                  <a:ea typeface="Cambria"/>
                  <a:cs typeface="Cambria"/>
                  <a:sym typeface="Cambria"/>
                </a:rPr>
                <a:t>C</a:t>
              </a:r>
              <a:endParaRPr sz="5400">
                <a:solidFill>
                  <a:schemeClr val="lt1"/>
                </a:solidFill>
                <a:latin typeface="Cambria"/>
                <a:ea typeface="Cambria"/>
                <a:cs typeface="Cambria"/>
                <a:sym typeface="Cambria"/>
              </a:endParaRPr>
            </a:p>
          </p:txBody>
        </p:sp>
      </p:grpSp>
      <p:grpSp>
        <p:nvGrpSpPr>
          <p:cNvPr descr="n14 zalo Nguyen Doan Thao Trang" id="399" name="Google Shape;399;p46"/>
          <p:cNvGrpSpPr/>
          <p:nvPr/>
        </p:nvGrpSpPr>
        <p:grpSpPr>
          <a:xfrm>
            <a:off x="8918911" y="1831798"/>
            <a:ext cx="2080182" cy="1761279"/>
            <a:chOff x="914" y="1471"/>
            <a:chExt cx="1195" cy="1144"/>
          </a:xfrm>
        </p:grpSpPr>
        <p:sp>
          <p:nvSpPr>
            <p:cNvPr id="400" name="Google Shape;400;p46"/>
            <p:cNvSpPr/>
            <p:nvPr/>
          </p:nvSpPr>
          <p:spPr>
            <a:xfrm>
              <a:off x="914" y="1471"/>
              <a:ext cx="1195" cy="118"/>
            </a:xfrm>
            <a:custGeom>
              <a:rect b="b" l="l" r="r" t="t"/>
              <a:pathLst>
                <a:path extrusionOk="0" h="78" w="792">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rgbClr val="BF9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5400">
                <a:solidFill>
                  <a:schemeClr val="dk1"/>
                </a:solidFill>
                <a:latin typeface="Cambria"/>
                <a:ea typeface="Cambria"/>
                <a:cs typeface="Cambria"/>
                <a:sym typeface="Cambria"/>
              </a:endParaRPr>
            </a:p>
          </p:txBody>
        </p:sp>
        <p:sp>
          <p:nvSpPr>
            <p:cNvPr id="401" name="Google Shape;401;p46"/>
            <p:cNvSpPr/>
            <p:nvPr/>
          </p:nvSpPr>
          <p:spPr>
            <a:xfrm>
              <a:off x="1009" y="1500"/>
              <a:ext cx="1005" cy="1115"/>
            </a:xfrm>
            <a:custGeom>
              <a:rect b="b" l="l" r="r" t="t"/>
              <a:pathLst>
                <a:path extrusionOk="0" h="1115" w="1005">
                  <a:moveTo>
                    <a:pt x="502" y="916"/>
                  </a:moveTo>
                  <a:lnTo>
                    <a:pt x="1005" y="1115"/>
                  </a:lnTo>
                  <a:lnTo>
                    <a:pt x="1005" y="0"/>
                  </a:lnTo>
                  <a:lnTo>
                    <a:pt x="0" y="0"/>
                  </a:lnTo>
                  <a:lnTo>
                    <a:pt x="0" y="1115"/>
                  </a:lnTo>
                  <a:lnTo>
                    <a:pt x="502" y="916"/>
                  </a:lnTo>
                  <a:close/>
                </a:path>
              </a:pathLst>
            </a:custGeom>
            <a:solidFill>
              <a:schemeClr val="accent4"/>
            </a:solidFill>
            <a:ln>
              <a:noFill/>
            </a:ln>
          </p:spPr>
          <p:txBody>
            <a:bodyPr anchorCtr="0" anchor="ctr" bIns="180000" lIns="91425" spcFirstLastPara="1" rIns="91425" wrap="square" tIns="0">
              <a:noAutofit/>
            </a:bodyPr>
            <a:lstStyle/>
            <a:p>
              <a:pPr indent="0" lvl="0" marL="0" marR="0" rtl="0" algn="ctr">
                <a:spcBef>
                  <a:spcPts val="0"/>
                </a:spcBef>
                <a:spcAft>
                  <a:spcPts val="0"/>
                </a:spcAft>
                <a:buNone/>
              </a:pPr>
              <a:r>
                <a:rPr lang="en-US" sz="5400">
                  <a:solidFill>
                    <a:schemeClr val="lt1"/>
                  </a:solidFill>
                  <a:latin typeface="Cambria"/>
                  <a:ea typeface="Cambria"/>
                  <a:cs typeface="Cambria"/>
                  <a:sym typeface="Cambria"/>
                </a:rPr>
                <a:t>D</a:t>
              </a:r>
              <a:endParaRPr sz="5400">
                <a:solidFill>
                  <a:schemeClr val="lt1"/>
                </a:solidFill>
                <a:latin typeface="Cambria"/>
                <a:ea typeface="Cambria"/>
                <a:cs typeface="Cambria"/>
                <a:sym typeface="Cambria"/>
              </a:endParaRPr>
            </a:p>
          </p:txBody>
        </p:sp>
      </p:grpSp>
      <p:sp>
        <p:nvSpPr>
          <p:cNvPr descr="n14 zalo Nguyen Doan Thao Trang" id="402" name="Google Shape;402;p46"/>
          <p:cNvSpPr/>
          <p:nvPr/>
        </p:nvSpPr>
        <p:spPr>
          <a:xfrm>
            <a:off x="1314931" y="3507757"/>
            <a:ext cx="1832128" cy="612604"/>
          </a:xfrm>
          <a:prstGeom prst="rect">
            <a:avLst/>
          </a:prstGeom>
          <a:noFill/>
          <a:ln>
            <a:noFill/>
          </a:ln>
        </p:spPr>
        <p:txBody>
          <a:bodyPr anchorCtr="0" anchor="t" bIns="45700" lIns="91425" spcFirstLastPara="1" rIns="91425" wrap="square" tIns="45700">
            <a:noAutofit/>
          </a:bodyPr>
          <a:lstStyle/>
          <a:p>
            <a:pPr indent="0" lvl="0" marL="0" marR="0" rtl="0" algn="ctr">
              <a:lnSpc>
                <a:spcPct val="115000"/>
              </a:lnSpc>
              <a:spcBef>
                <a:spcPts val="0"/>
              </a:spcBef>
              <a:spcAft>
                <a:spcPts val="0"/>
              </a:spcAft>
              <a:buNone/>
            </a:pPr>
            <a:r>
              <a:rPr lang="en-US" sz="3200">
                <a:solidFill>
                  <a:srgbClr val="2B2B2C"/>
                </a:solidFill>
                <a:latin typeface="Cambria"/>
                <a:ea typeface="Cambria"/>
                <a:cs typeface="Cambria"/>
                <a:sym typeface="Cambria"/>
              </a:rPr>
              <a:t>0.5 π</a:t>
            </a:r>
            <a:endParaRPr sz="1800">
              <a:solidFill>
                <a:srgbClr val="2B2B2C"/>
              </a:solidFill>
              <a:latin typeface="Quattrocento Sans"/>
              <a:ea typeface="Quattrocento Sans"/>
              <a:cs typeface="Quattrocento Sans"/>
              <a:sym typeface="Quattrocento Sans"/>
            </a:endParaRPr>
          </a:p>
        </p:txBody>
      </p:sp>
      <p:sp>
        <p:nvSpPr>
          <p:cNvPr descr="n14 zalo Nguyen Doan Thao Trang" id="403" name="Google Shape;403;p46"/>
          <p:cNvSpPr/>
          <p:nvPr/>
        </p:nvSpPr>
        <p:spPr>
          <a:xfrm>
            <a:off x="3890933" y="3507757"/>
            <a:ext cx="1832128" cy="612604"/>
          </a:xfrm>
          <a:prstGeom prst="rect">
            <a:avLst/>
          </a:prstGeom>
          <a:noFill/>
          <a:ln>
            <a:noFill/>
          </a:ln>
        </p:spPr>
        <p:txBody>
          <a:bodyPr anchorCtr="0" anchor="t" bIns="45700" lIns="91425" spcFirstLastPara="1" rIns="91425" wrap="square" tIns="45700">
            <a:noAutofit/>
          </a:bodyPr>
          <a:lstStyle/>
          <a:p>
            <a:pPr indent="0" lvl="0" marL="0" marR="0" rtl="0" algn="ctr">
              <a:lnSpc>
                <a:spcPct val="115000"/>
              </a:lnSpc>
              <a:spcBef>
                <a:spcPts val="0"/>
              </a:spcBef>
              <a:spcAft>
                <a:spcPts val="0"/>
              </a:spcAft>
              <a:buNone/>
            </a:pPr>
            <a:r>
              <a:rPr lang="en-US" sz="3200">
                <a:solidFill>
                  <a:srgbClr val="2B2B2C"/>
                </a:solidFill>
                <a:latin typeface="Cambria"/>
                <a:ea typeface="Cambria"/>
                <a:cs typeface="Cambria"/>
                <a:sym typeface="Cambria"/>
              </a:rPr>
              <a:t>0.25π</a:t>
            </a:r>
            <a:endParaRPr sz="1800">
              <a:solidFill>
                <a:srgbClr val="2B2B2C"/>
              </a:solidFill>
              <a:latin typeface="Quattrocento Sans"/>
              <a:ea typeface="Quattrocento Sans"/>
              <a:cs typeface="Quattrocento Sans"/>
              <a:sym typeface="Quattrocento Sans"/>
            </a:endParaRPr>
          </a:p>
        </p:txBody>
      </p:sp>
      <p:sp>
        <p:nvSpPr>
          <p:cNvPr descr="n14 zalo Nguyen Doan Thao Trang" id="404" name="Google Shape;404;p46"/>
          <p:cNvSpPr/>
          <p:nvPr/>
        </p:nvSpPr>
        <p:spPr>
          <a:xfrm>
            <a:off x="6466935" y="3507757"/>
            <a:ext cx="1832128" cy="612604"/>
          </a:xfrm>
          <a:prstGeom prst="rect">
            <a:avLst/>
          </a:prstGeom>
          <a:noFill/>
          <a:ln>
            <a:noFill/>
          </a:ln>
        </p:spPr>
        <p:txBody>
          <a:bodyPr anchorCtr="0" anchor="t" bIns="45700" lIns="91425" spcFirstLastPara="1" rIns="91425" wrap="square" tIns="45700">
            <a:noAutofit/>
          </a:bodyPr>
          <a:lstStyle/>
          <a:p>
            <a:pPr indent="0" lvl="0" marL="0" marR="0" rtl="0" algn="ctr">
              <a:lnSpc>
                <a:spcPct val="115000"/>
              </a:lnSpc>
              <a:spcBef>
                <a:spcPts val="0"/>
              </a:spcBef>
              <a:spcAft>
                <a:spcPts val="0"/>
              </a:spcAft>
              <a:buNone/>
            </a:pPr>
            <a:r>
              <a:rPr lang="en-US" sz="3200">
                <a:solidFill>
                  <a:srgbClr val="2B2B2C"/>
                </a:solidFill>
                <a:latin typeface="Cambria"/>
                <a:ea typeface="Cambria"/>
                <a:cs typeface="Cambria"/>
                <a:sym typeface="Cambria"/>
              </a:rPr>
              <a:t>1.5π</a:t>
            </a:r>
            <a:endParaRPr sz="1800">
              <a:solidFill>
                <a:srgbClr val="2B2B2C"/>
              </a:solidFill>
              <a:latin typeface="Quattrocento Sans"/>
              <a:ea typeface="Quattrocento Sans"/>
              <a:cs typeface="Quattrocento Sans"/>
              <a:sym typeface="Quattrocento Sans"/>
            </a:endParaRPr>
          </a:p>
        </p:txBody>
      </p:sp>
      <p:sp>
        <p:nvSpPr>
          <p:cNvPr descr="n14 zalo Nguyen Doan Thao Trang" id="405" name="Google Shape;405;p46"/>
          <p:cNvSpPr/>
          <p:nvPr/>
        </p:nvSpPr>
        <p:spPr>
          <a:xfrm>
            <a:off x="8942921" y="3507757"/>
            <a:ext cx="1956156" cy="631711"/>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lang="en-US" sz="3200">
                <a:solidFill>
                  <a:srgbClr val="2B2B2C"/>
                </a:solidFill>
                <a:latin typeface="Cambria"/>
                <a:ea typeface="Cambria"/>
                <a:cs typeface="Cambria"/>
                <a:sym typeface="Cambria"/>
              </a:rPr>
              <a:t>π</a:t>
            </a:r>
            <a:endParaRPr sz="3000">
              <a:solidFill>
                <a:schemeClr val="dk2"/>
              </a:solidFill>
              <a:latin typeface="Cambria"/>
              <a:ea typeface="Cambria"/>
              <a:cs typeface="Cambria"/>
              <a:sym typeface="Cambria"/>
            </a:endParaRPr>
          </a:p>
        </p:txBody>
      </p:sp>
      <p:sp>
        <p:nvSpPr>
          <p:cNvPr descr="n14 zalo Nguyen Doan Thao Trang" id="406" name="Google Shape;406;p46"/>
          <p:cNvSpPr/>
          <p:nvPr/>
        </p:nvSpPr>
        <p:spPr>
          <a:xfrm>
            <a:off x="10442558" y="6168956"/>
            <a:ext cx="1749442" cy="672737"/>
          </a:xfrm>
          <a:prstGeom prst="homePlate">
            <a:avLst>
              <a:gd fmla="val 50000" name="adj"/>
            </a:avLst>
          </a:prstGeom>
          <a:solidFill>
            <a:srgbClr val="FF6E3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chemeClr val="lt1"/>
                </a:solidFill>
                <a:latin typeface="Cambria"/>
                <a:ea typeface="Cambria"/>
                <a:cs typeface="Cambria"/>
                <a:sym typeface="Cambria"/>
              </a:rPr>
              <a:t>ĐÁP ÁN</a:t>
            </a:r>
            <a:endParaRPr/>
          </a:p>
        </p:txBody>
      </p:sp>
      <p:sp>
        <p:nvSpPr>
          <p:cNvPr descr="n14 zalo Nguyen Doan Thao Trang" id="407" name="Google Shape;407;p46">
            <a:hlinkClick action="ppaction://hlinksldjump" r:id="rId4"/>
          </p:cNvPr>
          <p:cNvSpPr/>
          <p:nvPr/>
        </p:nvSpPr>
        <p:spPr>
          <a:xfrm>
            <a:off x="-2226" y="5546305"/>
            <a:ext cx="1316935" cy="1316182"/>
          </a:xfrm>
          <a:custGeom>
            <a:rect b="b" l="l" r="r" t="t"/>
            <a:pathLst>
              <a:path extrusionOk="0" h="120000" w="120000">
                <a:moveTo>
                  <a:pt x="0" y="0"/>
                </a:moveTo>
                <a:lnTo>
                  <a:pt x="120000" y="0"/>
                </a:lnTo>
                <a:lnTo>
                  <a:pt x="120000" y="120000"/>
                </a:lnTo>
                <a:lnTo>
                  <a:pt x="0" y="120000"/>
                </a:lnTo>
                <a:close/>
                <a:moveTo>
                  <a:pt x="60000" y="15000"/>
                </a:moveTo>
                <a:lnTo>
                  <a:pt x="15026" y="60000"/>
                </a:lnTo>
                <a:lnTo>
                  <a:pt x="26269" y="60000"/>
                </a:lnTo>
                <a:lnTo>
                  <a:pt x="26269" y="105000"/>
                </a:lnTo>
                <a:lnTo>
                  <a:pt x="93731" y="105000"/>
                </a:lnTo>
                <a:lnTo>
                  <a:pt x="93731" y="60000"/>
                </a:lnTo>
                <a:lnTo>
                  <a:pt x="104974" y="60000"/>
                </a:lnTo>
                <a:lnTo>
                  <a:pt x="88109" y="43125"/>
                </a:lnTo>
                <a:lnTo>
                  <a:pt x="88109" y="20625"/>
                </a:lnTo>
                <a:lnTo>
                  <a:pt x="76865" y="20625"/>
                </a:lnTo>
                <a:lnTo>
                  <a:pt x="76865" y="31875"/>
                </a:lnTo>
                <a:close/>
              </a:path>
              <a:path extrusionOk="0" fill="darkenLess" h="120000" w="120000">
                <a:moveTo>
                  <a:pt x="88109" y="43125"/>
                </a:moveTo>
                <a:lnTo>
                  <a:pt x="88109" y="20625"/>
                </a:lnTo>
                <a:lnTo>
                  <a:pt x="76865" y="20625"/>
                </a:lnTo>
                <a:lnTo>
                  <a:pt x="76865" y="31875"/>
                </a:lnTo>
                <a:close/>
                <a:moveTo>
                  <a:pt x="26269" y="60000"/>
                </a:moveTo>
                <a:lnTo>
                  <a:pt x="26269" y="105000"/>
                </a:lnTo>
                <a:lnTo>
                  <a:pt x="54378" y="105000"/>
                </a:lnTo>
                <a:lnTo>
                  <a:pt x="54378" y="82500"/>
                </a:lnTo>
                <a:lnTo>
                  <a:pt x="65622" y="82500"/>
                </a:lnTo>
                <a:lnTo>
                  <a:pt x="65622" y="105000"/>
                </a:lnTo>
                <a:lnTo>
                  <a:pt x="93731" y="105000"/>
                </a:lnTo>
                <a:lnTo>
                  <a:pt x="93731" y="60000"/>
                </a:lnTo>
                <a:close/>
              </a:path>
              <a:path extrusionOk="0" fill="darken" h="120000" w="120000">
                <a:moveTo>
                  <a:pt x="60000" y="15000"/>
                </a:moveTo>
                <a:lnTo>
                  <a:pt x="15026" y="60000"/>
                </a:lnTo>
                <a:lnTo>
                  <a:pt x="104974" y="60000"/>
                </a:lnTo>
                <a:close/>
                <a:moveTo>
                  <a:pt x="54378" y="82500"/>
                </a:moveTo>
                <a:lnTo>
                  <a:pt x="65622" y="82500"/>
                </a:lnTo>
                <a:lnTo>
                  <a:pt x="65622" y="105000"/>
                </a:lnTo>
                <a:lnTo>
                  <a:pt x="54378" y="105000"/>
                </a:lnTo>
                <a:close/>
              </a:path>
              <a:path extrusionOk="0" fill="none" h="120000" w="120000">
                <a:moveTo>
                  <a:pt x="60000" y="15000"/>
                </a:moveTo>
                <a:lnTo>
                  <a:pt x="76865" y="31875"/>
                </a:lnTo>
                <a:lnTo>
                  <a:pt x="76865" y="20625"/>
                </a:lnTo>
                <a:lnTo>
                  <a:pt x="88109" y="20625"/>
                </a:lnTo>
                <a:lnTo>
                  <a:pt x="88109" y="43125"/>
                </a:lnTo>
                <a:lnTo>
                  <a:pt x="104974" y="60000"/>
                </a:lnTo>
                <a:lnTo>
                  <a:pt x="93731" y="60000"/>
                </a:lnTo>
                <a:lnTo>
                  <a:pt x="93731" y="105000"/>
                </a:lnTo>
                <a:lnTo>
                  <a:pt x="26269" y="105000"/>
                </a:lnTo>
                <a:lnTo>
                  <a:pt x="26269" y="60000"/>
                </a:lnTo>
                <a:lnTo>
                  <a:pt x="15026" y="60000"/>
                </a:lnTo>
                <a:close/>
                <a:moveTo>
                  <a:pt x="76865" y="31875"/>
                </a:moveTo>
                <a:lnTo>
                  <a:pt x="88109" y="43125"/>
                </a:lnTo>
                <a:moveTo>
                  <a:pt x="93731" y="60000"/>
                </a:moveTo>
                <a:lnTo>
                  <a:pt x="26269" y="60000"/>
                </a:lnTo>
                <a:moveTo>
                  <a:pt x="54378" y="105000"/>
                </a:moveTo>
                <a:lnTo>
                  <a:pt x="54378" y="82500"/>
                </a:lnTo>
                <a:lnTo>
                  <a:pt x="65622" y="82500"/>
                </a:lnTo>
                <a:lnTo>
                  <a:pt x="65622" y="105000"/>
                </a:lnTo>
              </a:path>
              <a:path extrusionOk="0" fill="none" h="120000" w="120000">
                <a:moveTo>
                  <a:pt x="0" y="0"/>
                </a:moveTo>
                <a:lnTo>
                  <a:pt x="120000" y="0"/>
                </a:lnTo>
                <a:lnTo>
                  <a:pt x="120000" y="120000"/>
                </a:lnTo>
                <a:lnTo>
                  <a:pt x="0" y="120000"/>
                </a:lnTo>
                <a:close/>
              </a:path>
            </a:pathLst>
          </a:custGeom>
          <a:solidFill>
            <a:srgbClr val="AD8E7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800">
              <a:solidFill>
                <a:schemeClr val="lt1"/>
              </a:solidFill>
              <a:latin typeface="Cambria"/>
              <a:ea typeface="Cambria"/>
              <a:cs typeface="Cambria"/>
              <a:sym typeface="Cambria"/>
            </a:endParaRPr>
          </a:p>
          <a:p>
            <a:pPr indent="0" lvl="0" marL="0" marR="0" rtl="0" algn="ctr">
              <a:spcBef>
                <a:spcPts val="0"/>
              </a:spcBef>
              <a:spcAft>
                <a:spcPts val="0"/>
              </a:spcAft>
              <a:buNone/>
            </a:pPr>
            <a:r>
              <a:rPr b="1" lang="en-US" sz="2800">
                <a:solidFill>
                  <a:schemeClr val="lt1"/>
                </a:solidFill>
                <a:latin typeface="Cambria"/>
                <a:ea typeface="Cambria"/>
                <a:cs typeface="Cambria"/>
                <a:sym typeface="Cambria"/>
              </a:rPr>
              <a:t>Home</a:t>
            </a:r>
            <a:endParaRPr b="1" sz="2800">
              <a:solidFill>
                <a:schemeClr val="lt1"/>
              </a:solidFill>
              <a:latin typeface="Cambria"/>
              <a:ea typeface="Cambria"/>
              <a:cs typeface="Cambria"/>
              <a:sym typeface="Cambri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389"/>
                                        </p:tgtEl>
                                        <p:attrNameLst>
                                          <p:attrName>style.visibility</p:attrName>
                                        </p:attrNameLst>
                                      </p:cBhvr>
                                      <p:to>
                                        <p:strVal val="visible"/>
                                      </p:to>
                                    </p:set>
                                    <p:anim calcmode="lin" valueType="num">
                                      <p:cBhvr additive="base">
                                        <p:cTn dur="500"/>
                                        <p:tgtEl>
                                          <p:spTgt spid="389"/>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90"/>
                                        </p:tgtEl>
                                        <p:attrNameLst>
                                          <p:attrName>style.visibility</p:attrName>
                                        </p:attrNameLst>
                                      </p:cBhvr>
                                      <p:to>
                                        <p:strVal val="visible"/>
                                      </p:to>
                                    </p:set>
                                    <p:animEffect filter="fade" transition="in">
                                      <p:cBhvr>
                                        <p:cTn dur="500"/>
                                        <p:tgtEl>
                                          <p:spTgt spid="390"/>
                                        </p:tgtEl>
                                      </p:cBhvr>
                                    </p:animEffec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402"/>
                                        </p:tgtEl>
                                        <p:attrNameLst>
                                          <p:attrName>style.visibility</p:attrName>
                                        </p:attrNameLst>
                                      </p:cBhvr>
                                      <p:to>
                                        <p:strVal val="visible"/>
                                      </p:to>
                                    </p:set>
                                    <p:anim calcmode="lin" valueType="num">
                                      <p:cBhvr additive="base">
                                        <p:cTn dur="500"/>
                                        <p:tgtEl>
                                          <p:spTgt spid="402"/>
                                        </p:tgtEl>
                                        <p:attrNameLst>
                                          <p:attrName>ppt_w</p:attrName>
                                        </p:attrNameLst>
                                      </p:cBhvr>
                                      <p:tavLst>
                                        <p:tav fmla="" tm="0">
                                          <p:val>
                                            <p:strVal val="0"/>
                                          </p:val>
                                        </p:tav>
                                        <p:tav fmla="" tm="100000">
                                          <p:val>
                                            <p:strVal val="#ppt_w"/>
                                          </p:val>
                                        </p:tav>
                                      </p:tavLst>
                                    </p:anim>
                                    <p:anim calcmode="lin" valueType="num">
                                      <p:cBhvr additive="base">
                                        <p:cTn dur="500"/>
                                        <p:tgtEl>
                                          <p:spTgt spid="402"/>
                                        </p:tgtEl>
                                        <p:attrNameLst>
                                          <p:attrName>ppt_h</p:attrName>
                                        </p:attrNameLst>
                                      </p:cBhvr>
                                      <p:tavLst>
                                        <p:tav fmla="" tm="0">
                                          <p:val>
                                            <p:strVal val="0"/>
                                          </p:val>
                                        </p:tav>
                                        <p:tav fmla="" tm="100000">
                                          <p:val>
                                            <p:strVal val="#ppt_h"/>
                                          </p:val>
                                        </p:tav>
                                      </p:tavLst>
                                    </p:anim>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393"/>
                                        </p:tgtEl>
                                        <p:attrNameLst>
                                          <p:attrName>style.visibility</p:attrName>
                                        </p:attrNameLst>
                                      </p:cBhvr>
                                      <p:to>
                                        <p:strVal val="visible"/>
                                      </p:to>
                                    </p:set>
                                    <p:animEffect filter="fade" transition="in">
                                      <p:cBhvr>
                                        <p:cTn dur="500"/>
                                        <p:tgtEl>
                                          <p:spTgt spid="393"/>
                                        </p:tgtEl>
                                      </p:cBhvr>
                                    </p:animEffect>
                                  </p:childTnLst>
                                </p:cTn>
                              </p:par>
                            </p:childTnLst>
                          </p:cTn>
                        </p:par>
                        <p:par>
                          <p:cTn fill="hold">
                            <p:stCondLst>
                              <p:cond delay="2000"/>
                            </p:stCondLst>
                            <p:childTnLst>
                              <p:par>
                                <p:cTn fill="hold" nodeType="afterEffect" presetClass="entr" presetID="23" presetSubtype="16">
                                  <p:stCondLst>
                                    <p:cond delay="0"/>
                                  </p:stCondLst>
                                  <p:childTnLst>
                                    <p:set>
                                      <p:cBhvr>
                                        <p:cTn dur="1" fill="hold">
                                          <p:stCondLst>
                                            <p:cond delay="0"/>
                                          </p:stCondLst>
                                        </p:cTn>
                                        <p:tgtEl>
                                          <p:spTgt spid="403"/>
                                        </p:tgtEl>
                                        <p:attrNameLst>
                                          <p:attrName>style.visibility</p:attrName>
                                        </p:attrNameLst>
                                      </p:cBhvr>
                                      <p:to>
                                        <p:strVal val="visible"/>
                                      </p:to>
                                    </p:set>
                                    <p:anim calcmode="lin" valueType="num">
                                      <p:cBhvr additive="base">
                                        <p:cTn dur="500"/>
                                        <p:tgtEl>
                                          <p:spTgt spid="403"/>
                                        </p:tgtEl>
                                        <p:attrNameLst>
                                          <p:attrName>ppt_w</p:attrName>
                                        </p:attrNameLst>
                                      </p:cBhvr>
                                      <p:tavLst>
                                        <p:tav fmla="" tm="0">
                                          <p:val>
                                            <p:strVal val="0"/>
                                          </p:val>
                                        </p:tav>
                                        <p:tav fmla="" tm="100000">
                                          <p:val>
                                            <p:strVal val="#ppt_w"/>
                                          </p:val>
                                        </p:tav>
                                      </p:tavLst>
                                    </p:anim>
                                    <p:anim calcmode="lin" valueType="num">
                                      <p:cBhvr additive="base">
                                        <p:cTn dur="500"/>
                                        <p:tgtEl>
                                          <p:spTgt spid="403"/>
                                        </p:tgtEl>
                                        <p:attrNameLst>
                                          <p:attrName>ppt_h</p:attrName>
                                        </p:attrNameLst>
                                      </p:cBhvr>
                                      <p:tavLst>
                                        <p:tav fmla="" tm="0">
                                          <p:val>
                                            <p:strVal val="0"/>
                                          </p:val>
                                        </p:tav>
                                        <p:tav fmla="" tm="100000">
                                          <p:val>
                                            <p:strVal val="#ppt_h"/>
                                          </p:val>
                                        </p:tav>
                                      </p:tavLst>
                                    </p:anim>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396"/>
                                        </p:tgtEl>
                                        <p:attrNameLst>
                                          <p:attrName>style.visibility</p:attrName>
                                        </p:attrNameLst>
                                      </p:cBhvr>
                                      <p:to>
                                        <p:strVal val="visible"/>
                                      </p:to>
                                    </p:set>
                                    <p:animEffect filter="fade" transition="in">
                                      <p:cBhvr>
                                        <p:cTn dur="500"/>
                                        <p:tgtEl>
                                          <p:spTgt spid="396"/>
                                        </p:tgtEl>
                                      </p:cBhvr>
                                    </p:animEffect>
                                  </p:childTnLst>
                                </p:cTn>
                              </p:par>
                            </p:childTnLst>
                          </p:cTn>
                        </p:par>
                        <p:par>
                          <p:cTn fill="hold">
                            <p:stCondLst>
                              <p:cond delay="3000"/>
                            </p:stCondLst>
                            <p:childTnLst>
                              <p:par>
                                <p:cTn fill="hold" nodeType="afterEffect" presetClass="entr" presetID="23" presetSubtype="16">
                                  <p:stCondLst>
                                    <p:cond delay="0"/>
                                  </p:stCondLst>
                                  <p:childTnLst>
                                    <p:set>
                                      <p:cBhvr>
                                        <p:cTn dur="1" fill="hold">
                                          <p:stCondLst>
                                            <p:cond delay="0"/>
                                          </p:stCondLst>
                                        </p:cTn>
                                        <p:tgtEl>
                                          <p:spTgt spid="404"/>
                                        </p:tgtEl>
                                        <p:attrNameLst>
                                          <p:attrName>style.visibility</p:attrName>
                                        </p:attrNameLst>
                                      </p:cBhvr>
                                      <p:to>
                                        <p:strVal val="visible"/>
                                      </p:to>
                                    </p:set>
                                    <p:anim calcmode="lin" valueType="num">
                                      <p:cBhvr additive="base">
                                        <p:cTn dur="500"/>
                                        <p:tgtEl>
                                          <p:spTgt spid="404"/>
                                        </p:tgtEl>
                                        <p:attrNameLst>
                                          <p:attrName>ppt_w</p:attrName>
                                        </p:attrNameLst>
                                      </p:cBhvr>
                                      <p:tavLst>
                                        <p:tav fmla="" tm="0">
                                          <p:val>
                                            <p:strVal val="0"/>
                                          </p:val>
                                        </p:tav>
                                        <p:tav fmla="" tm="100000">
                                          <p:val>
                                            <p:strVal val="#ppt_w"/>
                                          </p:val>
                                        </p:tav>
                                      </p:tavLst>
                                    </p:anim>
                                    <p:anim calcmode="lin" valueType="num">
                                      <p:cBhvr additive="base">
                                        <p:cTn dur="500"/>
                                        <p:tgtEl>
                                          <p:spTgt spid="404"/>
                                        </p:tgtEl>
                                        <p:attrNameLst>
                                          <p:attrName>ppt_h</p:attrName>
                                        </p:attrNameLst>
                                      </p:cBhvr>
                                      <p:tavLst>
                                        <p:tav fmla="" tm="0">
                                          <p:val>
                                            <p:strVal val="0"/>
                                          </p:val>
                                        </p:tav>
                                        <p:tav fmla="" tm="100000">
                                          <p:val>
                                            <p:strVal val="#ppt_h"/>
                                          </p:val>
                                        </p:tav>
                                      </p:tavLst>
                                    </p:anim>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399"/>
                                        </p:tgtEl>
                                        <p:attrNameLst>
                                          <p:attrName>style.visibility</p:attrName>
                                        </p:attrNameLst>
                                      </p:cBhvr>
                                      <p:to>
                                        <p:strVal val="visible"/>
                                      </p:to>
                                    </p:set>
                                    <p:animEffect filter="fade" transition="in">
                                      <p:cBhvr>
                                        <p:cTn dur="500"/>
                                        <p:tgtEl>
                                          <p:spTgt spid="399"/>
                                        </p:tgtEl>
                                      </p:cBhvr>
                                    </p:animEffect>
                                  </p:childTnLst>
                                </p:cTn>
                              </p:par>
                            </p:childTnLst>
                          </p:cTn>
                        </p:par>
                        <p:par>
                          <p:cTn fill="hold">
                            <p:stCondLst>
                              <p:cond delay="4000"/>
                            </p:stCondLst>
                            <p:childTnLst>
                              <p:par>
                                <p:cTn fill="hold" nodeType="afterEffect" presetClass="entr" presetID="23" presetSubtype="16">
                                  <p:stCondLst>
                                    <p:cond delay="0"/>
                                  </p:stCondLst>
                                  <p:childTnLst>
                                    <p:set>
                                      <p:cBhvr>
                                        <p:cTn dur="1" fill="hold">
                                          <p:stCondLst>
                                            <p:cond delay="0"/>
                                          </p:stCondLst>
                                        </p:cTn>
                                        <p:tgtEl>
                                          <p:spTgt spid="405"/>
                                        </p:tgtEl>
                                        <p:attrNameLst>
                                          <p:attrName>style.visibility</p:attrName>
                                        </p:attrNameLst>
                                      </p:cBhvr>
                                      <p:to>
                                        <p:strVal val="visible"/>
                                      </p:to>
                                    </p:set>
                                    <p:anim calcmode="lin" valueType="num">
                                      <p:cBhvr additive="base">
                                        <p:cTn dur="500"/>
                                        <p:tgtEl>
                                          <p:spTgt spid="405"/>
                                        </p:tgtEl>
                                        <p:attrNameLst>
                                          <p:attrName>ppt_w</p:attrName>
                                        </p:attrNameLst>
                                      </p:cBhvr>
                                      <p:tavLst>
                                        <p:tav fmla="" tm="0">
                                          <p:val>
                                            <p:strVal val="0"/>
                                          </p:val>
                                        </p:tav>
                                        <p:tav fmla="" tm="100000">
                                          <p:val>
                                            <p:strVal val="#ppt_w"/>
                                          </p:val>
                                        </p:tav>
                                      </p:tavLst>
                                    </p:anim>
                                    <p:anim calcmode="lin" valueType="num">
                                      <p:cBhvr additive="base">
                                        <p:cTn dur="500"/>
                                        <p:tgtEl>
                                          <p:spTgt spid="40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pic>
        <p:nvPicPr>
          <p:cNvPr descr="n14 zalo Nguyen Doan Thao Trang" id="412" name="Google Shape;412;p47"/>
          <p:cNvPicPr preferRelativeResize="0"/>
          <p:nvPr/>
        </p:nvPicPr>
        <p:blipFill rotWithShape="1">
          <a:blip r:embed="rId3">
            <a:alphaModFix/>
          </a:blip>
          <a:srcRect b="0" l="0" r="0" t="0"/>
          <a:stretch/>
        </p:blipFill>
        <p:spPr>
          <a:xfrm>
            <a:off x="-2226" y="736235"/>
            <a:ext cx="12192000" cy="1387557"/>
          </a:xfrm>
          <a:prstGeom prst="rect">
            <a:avLst/>
          </a:prstGeom>
          <a:noFill/>
          <a:ln>
            <a:noFill/>
          </a:ln>
        </p:spPr>
      </p:pic>
      <p:sp>
        <p:nvSpPr>
          <p:cNvPr descr="n14 zalo Nguyen Doan Thao Trang" id="413" name="Google Shape;413;p47"/>
          <p:cNvSpPr/>
          <p:nvPr/>
        </p:nvSpPr>
        <p:spPr>
          <a:xfrm>
            <a:off x="1555547" y="89229"/>
            <a:ext cx="9278175" cy="1508105"/>
          </a:xfrm>
          <a:custGeom>
            <a:rect b="b" l="l" r="r" t="t"/>
            <a:pathLst>
              <a:path extrusionOk="0" h="1872208" w="2520280">
                <a:moveTo>
                  <a:pt x="0" y="1872208"/>
                </a:moveTo>
                <a:lnTo>
                  <a:pt x="2520280" y="1872208"/>
                </a:lnTo>
                <a:lnTo>
                  <a:pt x="0" y="1872208"/>
                </a:lnTo>
                <a:close/>
                <a:moveTo>
                  <a:pt x="0" y="0"/>
                </a:moveTo>
                <a:lnTo>
                  <a:pt x="916" y="0"/>
                </a:lnTo>
                <a:lnTo>
                  <a:pt x="0" y="0"/>
                </a:lnTo>
                <a:close/>
              </a:path>
            </a:pathLst>
          </a:custGeom>
          <a:solidFill>
            <a:srgbClr val="7F7F7F"/>
          </a:solidFill>
          <a:ln>
            <a:noFill/>
          </a:ln>
        </p:spPr>
        <p:txBody>
          <a:bodyPr anchorCtr="0" anchor="ctr" bIns="0" lIns="0" spcFirstLastPara="1" rIns="0" wrap="square" tIns="0">
            <a:noAutofit/>
          </a:bodyPr>
          <a:lstStyle/>
          <a:p>
            <a:pPr indent="0" lvl="0" marL="0" marR="0" rtl="0" algn="l">
              <a:spcBef>
                <a:spcPts val="0"/>
              </a:spcBef>
              <a:spcAft>
                <a:spcPts val="0"/>
              </a:spcAft>
              <a:buNone/>
            </a:pPr>
            <a:r>
              <a:rPr b="1" lang="en-US" sz="2600">
                <a:solidFill>
                  <a:srgbClr val="2B2B2C"/>
                </a:solidFill>
                <a:latin typeface="Cambria"/>
                <a:ea typeface="Cambria"/>
                <a:cs typeface="Cambria"/>
                <a:sym typeface="Cambria"/>
              </a:rPr>
              <a:t>8.</a:t>
            </a:r>
            <a:r>
              <a:rPr lang="en-US" sz="2600">
                <a:solidFill>
                  <a:srgbClr val="2B2B2C"/>
                </a:solidFill>
                <a:latin typeface="Cambria"/>
                <a:ea typeface="Cambria"/>
                <a:cs typeface="Cambria"/>
                <a:sym typeface="Cambria"/>
              </a:rPr>
              <a:t> </a:t>
            </a:r>
            <a:r>
              <a:rPr lang="en-US" sz="2600">
                <a:solidFill>
                  <a:schemeClr val="dk1"/>
                </a:solidFill>
                <a:latin typeface="Cambria"/>
                <a:ea typeface="Cambria"/>
                <a:cs typeface="Cambria"/>
                <a:sym typeface="Cambria"/>
              </a:rPr>
              <a:t>Cho hai dao động cùng phương, có phương trình lần lượt là: </a:t>
            </a:r>
            <a:endParaRPr/>
          </a:p>
          <a:p>
            <a:pPr indent="0" lvl="0" marL="0" marR="0" rtl="0" algn="l">
              <a:spcBef>
                <a:spcPts val="1200"/>
              </a:spcBef>
              <a:spcAft>
                <a:spcPts val="0"/>
              </a:spcAft>
              <a:buNone/>
            </a:pPr>
            <a:r>
              <a:rPr lang="en-US" sz="2600">
                <a:solidFill>
                  <a:schemeClr val="dk1"/>
                </a:solidFill>
                <a:latin typeface="Cambria"/>
                <a:ea typeface="Cambria"/>
                <a:cs typeface="Cambria"/>
                <a:sym typeface="Cambria"/>
              </a:rPr>
              <a:t>x</a:t>
            </a:r>
            <a:r>
              <a:rPr baseline="-25000" lang="en-US" sz="2600">
                <a:solidFill>
                  <a:schemeClr val="dk1"/>
                </a:solidFill>
                <a:latin typeface="Cambria"/>
                <a:ea typeface="Cambria"/>
                <a:cs typeface="Cambria"/>
                <a:sym typeface="Cambria"/>
              </a:rPr>
              <a:t>1</a:t>
            </a:r>
            <a:r>
              <a:rPr lang="en-US" sz="2600">
                <a:solidFill>
                  <a:schemeClr val="dk1"/>
                </a:solidFill>
                <a:latin typeface="Cambria"/>
                <a:ea typeface="Cambria"/>
                <a:cs typeface="Cambria"/>
                <a:sym typeface="Cambria"/>
              </a:rPr>
              <a:t> = 10cos(100πt − 0,5π) (cm), x</a:t>
            </a:r>
            <a:r>
              <a:rPr baseline="-25000" lang="en-US" sz="2600">
                <a:solidFill>
                  <a:schemeClr val="dk1"/>
                </a:solidFill>
                <a:latin typeface="Cambria"/>
                <a:ea typeface="Cambria"/>
                <a:cs typeface="Cambria"/>
                <a:sym typeface="Cambria"/>
              </a:rPr>
              <a:t>2</a:t>
            </a:r>
            <a:r>
              <a:rPr lang="en-US" sz="2600">
                <a:solidFill>
                  <a:schemeClr val="dk1"/>
                </a:solidFill>
                <a:latin typeface="Cambria"/>
                <a:ea typeface="Cambria"/>
                <a:cs typeface="Cambria"/>
                <a:sym typeface="Cambria"/>
              </a:rPr>
              <a:t> = 10cos(100πt + 0,5π) (cm). </a:t>
            </a:r>
            <a:endParaRPr/>
          </a:p>
          <a:p>
            <a:pPr indent="0" lvl="0" marL="0" marR="0" rtl="0" algn="l">
              <a:spcBef>
                <a:spcPts val="1200"/>
              </a:spcBef>
              <a:spcAft>
                <a:spcPts val="0"/>
              </a:spcAft>
              <a:buNone/>
            </a:pPr>
            <a:r>
              <a:rPr lang="en-US" sz="2600">
                <a:solidFill>
                  <a:schemeClr val="dk1"/>
                </a:solidFill>
                <a:latin typeface="Cambria"/>
                <a:ea typeface="Cambria"/>
                <a:cs typeface="Cambria"/>
                <a:sym typeface="Cambria"/>
              </a:rPr>
              <a:t>Độ lệch pha của hai dao động có độ lớn là: </a:t>
            </a:r>
            <a:endParaRPr sz="2600">
              <a:solidFill>
                <a:schemeClr val="dk1"/>
              </a:solidFill>
              <a:latin typeface="Quattrocento Sans"/>
              <a:ea typeface="Quattrocento Sans"/>
              <a:cs typeface="Quattrocento Sans"/>
              <a:sym typeface="Quattrocento Sans"/>
            </a:endParaRPr>
          </a:p>
        </p:txBody>
      </p:sp>
      <p:grpSp>
        <p:nvGrpSpPr>
          <p:cNvPr descr="n14 zalo Nguyen Doan Thao Trang" id="414" name="Google Shape;414;p47"/>
          <p:cNvGrpSpPr/>
          <p:nvPr/>
        </p:nvGrpSpPr>
        <p:grpSpPr>
          <a:xfrm>
            <a:off x="1190904" y="1831798"/>
            <a:ext cx="2080182" cy="1761279"/>
            <a:chOff x="914" y="1471"/>
            <a:chExt cx="1195" cy="1144"/>
          </a:xfrm>
        </p:grpSpPr>
        <p:sp>
          <p:nvSpPr>
            <p:cNvPr id="415" name="Google Shape;415;p47"/>
            <p:cNvSpPr/>
            <p:nvPr/>
          </p:nvSpPr>
          <p:spPr>
            <a:xfrm>
              <a:off x="914" y="1471"/>
              <a:ext cx="1195" cy="118"/>
            </a:xfrm>
            <a:custGeom>
              <a:rect b="b" l="l" r="r" t="t"/>
              <a:pathLst>
                <a:path extrusionOk="0" h="78" w="792">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rgbClr val="2F54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5400">
                <a:solidFill>
                  <a:schemeClr val="dk1"/>
                </a:solidFill>
                <a:latin typeface="Cambria"/>
                <a:ea typeface="Cambria"/>
                <a:cs typeface="Cambria"/>
                <a:sym typeface="Cambria"/>
              </a:endParaRPr>
            </a:p>
          </p:txBody>
        </p:sp>
        <p:sp>
          <p:nvSpPr>
            <p:cNvPr id="416" name="Google Shape;416;p47"/>
            <p:cNvSpPr/>
            <p:nvPr/>
          </p:nvSpPr>
          <p:spPr>
            <a:xfrm>
              <a:off x="1009" y="1500"/>
              <a:ext cx="1005" cy="1115"/>
            </a:xfrm>
            <a:custGeom>
              <a:rect b="b" l="l" r="r" t="t"/>
              <a:pathLst>
                <a:path extrusionOk="0" h="1115" w="1005">
                  <a:moveTo>
                    <a:pt x="502" y="916"/>
                  </a:moveTo>
                  <a:lnTo>
                    <a:pt x="1005" y="1115"/>
                  </a:lnTo>
                  <a:lnTo>
                    <a:pt x="1005" y="0"/>
                  </a:lnTo>
                  <a:lnTo>
                    <a:pt x="0" y="0"/>
                  </a:lnTo>
                  <a:lnTo>
                    <a:pt x="0" y="1115"/>
                  </a:lnTo>
                  <a:lnTo>
                    <a:pt x="502" y="916"/>
                  </a:lnTo>
                  <a:close/>
                </a:path>
              </a:pathLst>
            </a:custGeom>
            <a:solidFill>
              <a:schemeClr val="accent1"/>
            </a:solidFill>
            <a:ln>
              <a:noFill/>
            </a:ln>
          </p:spPr>
          <p:txBody>
            <a:bodyPr anchorCtr="0" anchor="ctr" bIns="180000" lIns="91425" spcFirstLastPara="1" rIns="91425" wrap="square" tIns="0">
              <a:noAutofit/>
            </a:bodyPr>
            <a:lstStyle/>
            <a:p>
              <a:pPr indent="0" lvl="0" marL="0" marR="0" rtl="0" algn="ctr">
                <a:spcBef>
                  <a:spcPts val="0"/>
                </a:spcBef>
                <a:spcAft>
                  <a:spcPts val="0"/>
                </a:spcAft>
                <a:buNone/>
              </a:pPr>
              <a:r>
                <a:rPr lang="en-US" sz="5400">
                  <a:solidFill>
                    <a:schemeClr val="lt1"/>
                  </a:solidFill>
                  <a:latin typeface="Cambria"/>
                  <a:ea typeface="Cambria"/>
                  <a:cs typeface="Cambria"/>
                  <a:sym typeface="Cambria"/>
                </a:rPr>
                <a:t>A</a:t>
              </a:r>
              <a:endParaRPr sz="5400">
                <a:solidFill>
                  <a:schemeClr val="lt1"/>
                </a:solidFill>
                <a:latin typeface="Cambria"/>
                <a:ea typeface="Cambria"/>
                <a:cs typeface="Cambria"/>
                <a:sym typeface="Cambria"/>
              </a:endParaRPr>
            </a:p>
          </p:txBody>
        </p:sp>
      </p:grpSp>
      <p:grpSp>
        <p:nvGrpSpPr>
          <p:cNvPr descr="n14 zalo Nguyen Doan Thao Trang" id="417" name="Google Shape;417;p47"/>
          <p:cNvGrpSpPr/>
          <p:nvPr/>
        </p:nvGrpSpPr>
        <p:grpSpPr>
          <a:xfrm>
            <a:off x="3766906" y="1831798"/>
            <a:ext cx="2080182" cy="1761279"/>
            <a:chOff x="914" y="1471"/>
            <a:chExt cx="1195" cy="1144"/>
          </a:xfrm>
        </p:grpSpPr>
        <p:sp>
          <p:nvSpPr>
            <p:cNvPr id="418" name="Google Shape;418;p47"/>
            <p:cNvSpPr/>
            <p:nvPr/>
          </p:nvSpPr>
          <p:spPr>
            <a:xfrm>
              <a:off x="914" y="1471"/>
              <a:ext cx="1195" cy="118"/>
            </a:xfrm>
            <a:custGeom>
              <a:rect b="b" l="l" r="r" t="t"/>
              <a:pathLst>
                <a:path extrusionOk="0" h="78" w="792">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rgbClr val="C55A1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5400">
                <a:solidFill>
                  <a:schemeClr val="dk1"/>
                </a:solidFill>
                <a:latin typeface="Cambria"/>
                <a:ea typeface="Cambria"/>
                <a:cs typeface="Cambria"/>
                <a:sym typeface="Cambria"/>
              </a:endParaRPr>
            </a:p>
          </p:txBody>
        </p:sp>
        <p:sp>
          <p:nvSpPr>
            <p:cNvPr id="419" name="Google Shape;419;p47"/>
            <p:cNvSpPr/>
            <p:nvPr/>
          </p:nvSpPr>
          <p:spPr>
            <a:xfrm>
              <a:off x="1009" y="1500"/>
              <a:ext cx="1005" cy="1115"/>
            </a:xfrm>
            <a:custGeom>
              <a:rect b="b" l="l" r="r" t="t"/>
              <a:pathLst>
                <a:path extrusionOk="0" h="1115" w="1005">
                  <a:moveTo>
                    <a:pt x="502" y="916"/>
                  </a:moveTo>
                  <a:lnTo>
                    <a:pt x="1005" y="1115"/>
                  </a:lnTo>
                  <a:lnTo>
                    <a:pt x="1005" y="0"/>
                  </a:lnTo>
                  <a:lnTo>
                    <a:pt x="0" y="0"/>
                  </a:lnTo>
                  <a:lnTo>
                    <a:pt x="0" y="1115"/>
                  </a:lnTo>
                  <a:lnTo>
                    <a:pt x="502" y="916"/>
                  </a:lnTo>
                  <a:close/>
                </a:path>
              </a:pathLst>
            </a:custGeom>
            <a:solidFill>
              <a:schemeClr val="accent2"/>
            </a:solidFill>
            <a:ln>
              <a:noFill/>
            </a:ln>
          </p:spPr>
          <p:txBody>
            <a:bodyPr anchorCtr="0" anchor="ctr" bIns="180000" lIns="91425" spcFirstLastPara="1" rIns="91425" wrap="square" tIns="0">
              <a:noAutofit/>
            </a:bodyPr>
            <a:lstStyle/>
            <a:p>
              <a:pPr indent="0" lvl="0" marL="0" marR="0" rtl="0" algn="ctr">
                <a:spcBef>
                  <a:spcPts val="0"/>
                </a:spcBef>
                <a:spcAft>
                  <a:spcPts val="0"/>
                </a:spcAft>
                <a:buNone/>
              </a:pPr>
              <a:r>
                <a:rPr lang="en-US" sz="5400">
                  <a:solidFill>
                    <a:schemeClr val="lt1"/>
                  </a:solidFill>
                  <a:latin typeface="Cambria"/>
                  <a:ea typeface="Cambria"/>
                  <a:cs typeface="Cambria"/>
                  <a:sym typeface="Cambria"/>
                </a:rPr>
                <a:t>B</a:t>
              </a:r>
              <a:endParaRPr sz="5400">
                <a:solidFill>
                  <a:schemeClr val="lt1"/>
                </a:solidFill>
                <a:latin typeface="Cambria"/>
                <a:ea typeface="Cambria"/>
                <a:cs typeface="Cambria"/>
                <a:sym typeface="Cambria"/>
              </a:endParaRPr>
            </a:p>
          </p:txBody>
        </p:sp>
      </p:grpSp>
      <p:grpSp>
        <p:nvGrpSpPr>
          <p:cNvPr descr="n14 zalo Nguyen Doan Thao Trang" id="420" name="Google Shape;420;p47"/>
          <p:cNvGrpSpPr/>
          <p:nvPr/>
        </p:nvGrpSpPr>
        <p:grpSpPr>
          <a:xfrm>
            <a:off x="6342908" y="1831798"/>
            <a:ext cx="2080182" cy="1761279"/>
            <a:chOff x="914" y="1471"/>
            <a:chExt cx="1195" cy="1144"/>
          </a:xfrm>
        </p:grpSpPr>
        <p:sp>
          <p:nvSpPr>
            <p:cNvPr id="421" name="Google Shape;421;p47"/>
            <p:cNvSpPr/>
            <p:nvPr/>
          </p:nvSpPr>
          <p:spPr>
            <a:xfrm>
              <a:off x="914" y="1471"/>
              <a:ext cx="1195" cy="118"/>
            </a:xfrm>
            <a:custGeom>
              <a:rect b="b" l="l" r="r" t="t"/>
              <a:pathLst>
                <a:path extrusionOk="0" h="78" w="792">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rgbClr val="7B7B7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5400">
                <a:solidFill>
                  <a:schemeClr val="dk1"/>
                </a:solidFill>
                <a:latin typeface="Cambria"/>
                <a:ea typeface="Cambria"/>
                <a:cs typeface="Cambria"/>
                <a:sym typeface="Cambria"/>
              </a:endParaRPr>
            </a:p>
          </p:txBody>
        </p:sp>
        <p:sp>
          <p:nvSpPr>
            <p:cNvPr id="422" name="Google Shape;422;p47"/>
            <p:cNvSpPr/>
            <p:nvPr/>
          </p:nvSpPr>
          <p:spPr>
            <a:xfrm>
              <a:off x="1009" y="1500"/>
              <a:ext cx="1005" cy="1115"/>
            </a:xfrm>
            <a:custGeom>
              <a:rect b="b" l="l" r="r" t="t"/>
              <a:pathLst>
                <a:path extrusionOk="0" h="1115" w="1005">
                  <a:moveTo>
                    <a:pt x="502" y="916"/>
                  </a:moveTo>
                  <a:lnTo>
                    <a:pt x="1005" y="1115"/>
                  </a:lnTo>
                  <a:lnTo>
                    <a:pt x="1005" y="0"/>
                  </a:lnTo>
                  <a:lnTo>
                    <a:pt x="0" y="0"/>
                  </a:lnTo>
                  <a:lnTo>
                    <a:pt x="0" y="1115"/>
                  </a:lnTo>
                  <a:lnTo>
                    <a:pt x="502" y="916"/>
                  </a:lnTo>
                  <a:close/>
                </a:path>
              </a:pathLst>
            </a:custGeom>
            <a:solidFill>
              <a:schemeClr val="accent3"/>
            </a:solidFill>
            <a:ln>
              <a:noFill/>
            </a:ln>
          </p:spPr>
          <p:txBody>
            <a:bodyPr anchorCtr="0" anchor="ctr" bIns="180000" lIns="91425" spcFirstLastPara="1" rIns="91425" wrap="square" tIns="0">
              <a:noAutofit/>
            </a:bodyPr>
            <a:lstStyle/>
            <a:p>
              <a:pPr indent="0" lvl="0" marL="0" marR="0" rtl="0" algn="ctr">
                <a:spcBef>
                  <a:spcPts val="0"/>
                </a:spcBef>
                <a:spcAft>
                  <a:spcPts val="0"/>
                </a:spcAft>
                <a:buNone/>
              </a:pPr>
              <a:r>
                <a:rPr lang="en-US" sz="5400">
                  <a:solidFill>
                    <a:schemeClr val="lt1"/>
                  </a:solidFill>
                  <a:latin typeface="Cambria"/>
                  <a:ea typeface="Cambria"/>
                  <a:cs typeface="Cambria"/>
                  <a:sym typeface="Cambria"/>
                </a:rPr>
                <a:t>C</a:t>
              </a:r>
              <a:endParaRPr sz="5400">
                <a:solidFill>
                  <a:schemeClr val="lt1"/>
                </a:solidFill>
                <a:latin typeface="Cambria"/>
                <a:ea typeface="Cambria"/>
                <a:cs typeface="Cambria"/>
                <a:sym typeface="Cambria"/>
              </a:endParaRPr>
            </a:p>
          </p:txBody>
        </p:sp>
      </p:grpSp>
      <p:grpSp>
        <p:nvGrpSpPr>
          <p:cNvPr descr="n14 zalo Nguyen Doan Thao Trang" id="423" name="Google Shape;423;p47"/>
          <p:cNvGrpSpPr/>
          <p:nvPr/>
        </p:nvGrpSpPr>
        <p:grpSpPr>
          <a:xfrm>
            <a:off x="8918911" y="1831798"/>
            <a:ext cx="2080182" cy="1761279"/>
            <a:chOff x="914" y="1471"/>
            <a:chExt cx="1195" cy="1144"/>
          </a:xfrm>
        </p:grpSpPr>
        <p:sp>
          <p:nvSpPr>
            <p:cNvPr id="424" name="Google Shape;424;p47"/>
            <p:cNvSpPr/>
            <p:nvPr/>
          </p:nvSpPr>
          <p:spPr>
            <a:xfrm>
              <a:off x="914" y="1471"/>
              <a:ext cx="1195" cy="118"/>
            </a:xfrm>
            <a:custGeom>
              <a:rect b="b" l="l" r="r" t="t"/>
              <a:pathLst>
                <a:path extrusionOk="0" h="78" w="792">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rgbClr val="BF9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5400">
                <a:solidFill>
                  <a:schemeClr val="dk1"/>
                </a:solidFill>
                <a:latin typeface="Cambria"/>
                <a:ea typeface="Cambria"/>
                <a:cs typeface="Cambria"/>
                <a:sym typeface="Cambria"/>
              </a:endParaRPr>
            </a:p>
          </p:txBody>
        </p:sp>
        <p:sp>
          <p:nvSpPr>
            <p:cNvPr id="425" name="Google Shape;425;p47"/>
            <p:cNvSpPr/>
            <p:nvPr/>
          </p:nvSpPr>
          <p:spPr>
            <a:xfrm>
              <a:off x="1009" y="1500"/>
              <a:ext cx="1005" cy="1115"/>
            </a:xfrm>
            <a:custGeom>
              <a:rect b="b" l="l" r="r" t="t"/>
              <a:pathLst>
                <a:path extrusionOk="0" h="1115" w="1005">
                  <a:moveTo>
                    <a:pt x="502" y="916"/>
                  </a:moveTo>
                  <a:lnTo>
                    <a:pt x="1005" y="1115"/>
                  </a:lnTo>
                  <a:lnTo>
                    <a:pt x="1005" y="0"/>
                  </a:lnTo>
                  <a:lnTo>
                    <a:pt x="0" y="0"/>
                  </a:lnTo>
                  <a:lnTo>
                    <a:pt x="0" y="1115"/>
                  </a:lnTo>
                  <a:lnTo>
                    <a:pt x="502" y="916"/>
                  </a:lnTo>
                  <a:close/>
                </a:path>
              </a:pathLst>
            </a:custGeom>
            <a:solidFill>
              <a:schemeClr val="accent4"/>
            </a:solidFill>
            <a:ln>
              <a:noFill/>
            </a:ln>
          </p:spPr>
          <p:txBody>
            <a:bodyPr anchorCtr="0" anchor="ctr" bIns="180000" lIns="91425" spcFirstLastPara="1" rIns="91425" wrap="square" tIns="0">
              <a:noAutofit/>
            </a:bodyPr>
            <a:lstStyle/>
            <a:p>
              <a:pPr indent="0" lvl="0" marL="0" marR="0" rtl="0" algn="ctr">
                <a:spcBef>
                  <a:spcPts val="0"/>
                </a:spcBef>
                <a:spcAft>
                  <a:spcPts val="0"/>
                </a:spcAft>
                <a:buNone/>
              </a:pPr>
              <a:r>
                <a:rPr lang="en-US" sz="5400">
                  <a:solidFill>
                    <a:schemeClr val="lt1"/>
                  </a:solidFill>
                  <a:latin typeface="Cambria"/>
                  <a:ea typeface="Cambria"/>
                  <a:cs typeface="Cambria"/>
                  <a:sym typeface="Cambria"/>
                </a:rPr>
                <a:t>D</a:t>
              </a:r>
              <a:endParaRPr sz="5400">
                <a:solidFill>
                  <a:schemeClr val="lt1"/>
                </a:solidFill>
                <a:latin typeface="Cambria"/>
                <a:ea typeface="Cambria"/>
                <a:cs typeface="Cambria"/>
                <a:sym typeface="Cambria"/>
              </a:endParaRPr>
            </a:p>
          </p:txBody>
        </p:sp>
      </p:grpSp>
      <p:sp>
        <p:nvSpPr>
          <p:cNvPr descr="n14 zalo Nguyen Doan Thao Trang" id="426" name="Google Shape;426;p47"/>
          <p:cNvSpPr/>
          <p:nvPr/>
        </p:nvSpPr>
        <p:spPr>
          <a:xfrm>
            <a:off x="1314931" y="3507757"/>
            <a:ext cx="1832128" cy="612604"/>
          </a:xfrm>
          <a:prstGeom prst="rect">
            <a:avLst/>
          </a:prstGeom>
          <a:noFill/>
          <a:ln>
            <a:noFill/>
          </a:ln>
        </p:spPr>
        <p:txBody>
          <a:bodyPr anchorCtr="0" anchor="t" bIns="45700" lIns="91425" spcFirstLastPara="1" rIns="91425" wrap="square" tIns="45700">
            <a:noAutofit/>
          </a:bodyPr>
          <a:lstStyle/>
          <a:p>
            <a:pPr indent="0" lvl="0" marL="0" marR="0" rtl="0" algn="ctr">
              <a:lnSpc>
                <a:spcPct val="115000"/>
              </a:lnSpc>
              <a:spcBef>
                <a:spcPts val="0"/>
              </a:spcBef>
              <a:spcAft>
                <a:spcPts val="0"/>
              </a:spcAft>
              <a:buNone/>
            </a:pPr>
            <a:r>
              <a:rPr lang="en-US" sz="3200">
                <a:solidFill>
                  <a:srgbClr val="2B2B2C"/>
                </a:solidFill>
                <a:latin typeface="Cambria"/>
                <a:ea typeface="Cambria"/>
                <a:cs typeface="Cambria"/>
                <a:sym typeface="Cambria"/>
              </a:rPr>
              <a:t>2π</a:t>
            </a:r>
            <a:endParaRPr sz="1800">
              <a:solidFill>
                <a:srgbClr val="2B2B2C"/>
              </a:solidFill>
              <a:latin typeface="Quattrocento Sans"/>
              <a:ea typeface="Quattrocento Sans"/>
              <a:cs typeface="Quattrocento Sans"/>
              <a:sym typeface="Quattrocento Sans"/>
            </a:endParaRPr>
          </a:p>
        </p:txBody>
      </p:sp>
      <p:sp>
        <p:nvSpPr>
          <p:cNvPr descr="n14 zalo Nguyen Doan Thao Trang" id="427" name="Google Shape;427;p47"/>
          <p:cNvSpPr/>
          <p:nvPr/>
        </p:nvSpPr>
        <p:spPr>
          <a:xfrm>
            <a:off x="4564127" y="3533770"/>
            <a:ext cx="1832128" cy="612604"/>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lang="en-US" sz="3200">
                <a:solidFill>
                  <a:srgbClr val="2B2B2C"/>
                </a:solidFill>
                <a:latin typeface="Cambria"/>
                <a:ea typeface="Cambria"/>
                <a:cs typeface="Cambria"/>
                <a:sym typeface="Cambria"/>
              </a:rPr>
              <a:t>0</a:t>
            </a:r>
            <a:endParaRPr sz="1800">
              <a:solidFill>
                <a:srgbClr val="2B2B2C"/>
              </a:solidFill>
              <a:latin typeface="Quattrocento Sans"/>
              <a:ea typeface="Quattrocento Sans"/>
              <a:cs typeface="Quattrocento Sans"/>
              <a:sym typeface="Quattrocento Sans"/>
            </a:endParaRPr>
          </a:p>
        </p:txBody>
      </p:sp>
      <p:sp>
        <p:nvSpPr>
          <p:cNvPr descr="n14 zalo Nguyen Doan Thao Trang" id="428" name="Google Shape;428;p47"/>
          <p:cNvSpPr/>
          <p:nvPr/>
        </p:nvSpPr>
        <p:spPr>
          <a:xfrm>
            <a:off x="6466935" y="3507757"/>
            <a:ext cx="1832128" cy="612604"/>
          </a:xfrm>
          <a:prstGeom prst="rect">
            <a:avLst/>
          </a:prstGeom>
          <a:noFill/>
          <a:ln>
            <a:noFill/>
          </a:ln>
        </p:spPr>
        <p:txBody>
          <a:bodyPr anchorCtr="0" anchor="t" bIns="45700" lIns="91425" spcFirstLastPara="1" rIns="91425" wrap="square" tIns="45700">
            <a:noAutofit/>
          </a:bodyPr>
          <a:lstStyle/>
          <a:p>
            <a:pPr indent="0" lvl="0" marL="0" marR="0" rtl="0" algn="ctr">
              <a:lnSpc>
                <a:spcPct val="115000"/>
              </a:lnSpc>
              <a:spcBef>
                <a:spcPts val="0"/>
              </a:spcBef>
              <a:spcAft>
                <a:spcPts val="0"/>
              </a:spcAft>
              <a:buNone/>
            </a:pPr>
            <a:r>
              <a:rPr lang="en-US" sz="3200">
                <a:solidFill>
                  <a:srgbClr val="2B2B2C"/>
                </a:solidFill>
                <a:latin typeface="Cambria"/>
                <a:ea typeface="Cambria"/>
                <a:cs typeface="Cambria"/>
                <a:sym typeface="Cambria"/>
              </a:rPr>
              <a:t>0.5π	</a:t>
            </a:r>
            <a:endParaRPr sz="1800">
              <a:solidFill>
                <a:srgbClr val="2B2B2C"/>
              </a:solidFill>
              <a:latin typeface="Quattrocento Sans"/>
              <a:ea typeface="Quattrocento Sans"/>
              <a:cs typeface="Quattrocento Sans"/>
              <a:sym typeface="Quattrocento Sans"/>
            </a:endParaRPr>
          </a:p>
        </p:txBody>
      </p:sp>
      <p:sp>
        <p:nvSpPr>
          <p:cNvPr descr="n14 zalo Nguyen Doan Thao Trang" id="429" name="Google Shape;429;p47"/>
          <p:cNvSpPr/>
          <p:nvPr/>
        </p:nvSpPr>
        <p:spPr>
          <a:xfrm>
            <a:off x="8942921" y="3507757"/>
            <a:ext cx="1956156" cy="631711"/>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lang="en-US" sz="3200">
                <a:solidFill>
                  <a:srgbClr val="2B2B2C"/>
                </a:solidFill>
                <a:latin typeface="Cambria"/>
                <a:ea typeface="Cambria"/>
                <a:cs typeface="Cambria"/>
                <a:sym typeface="Cambria"/>
              </a:rPr>
              <a:t>π</a:t>
            </a:r>
            <a:endParaRPr sz="3000">
              <a:solidFill>
                <a:schemeClr val="dk2"/>
              </a:solidFill>
              <a:latin typeface="Cambria"/>
              <a:ea typeface="Cambria"/>
              <a:cs typeface="Cambria"/>
              <a:sym typeface="Cambria"/>
            </a:endParaRPr>
          </a:p>
        </p:txBody>
      </p:sp>
      <p:sp>
        <p:nvSpPr>
          <p:cNvPr descr="n14 zalo Nguyen Doan Thao Trang" id="430" name="Google Shape;430;p47"/>
          <p:cNvSpPr/>
          <p:nvPr/>
        </p:nvSpPr>
        <p:spPr>
          <a:xfrm>
            <a:off x="10442558" y="6168956"/>
            <a:ext cx="1749442" cy="672737"/>
          </a:xfrm>
          <a:prstGeom prst="homePlate">
            <a:avLst>
              <a:gd fmla="val 50000" name="adj"/>
            </a:avLst>
          </a:prstGeom>
          <a:solidFill>
            <a:srgbClr val="FF6E3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chemeClr val="lt1"/>
                </a:solidFill>
                <a:latin typeface="Cambria"/>
                <a:ea typeface="Cambria"/>
                <a:cs typeface="Cambria"/>
                <a:sym typeface="Cambria"/>
              </a:rPr>
              <a:t>ĐÁP ÁN</a:t>
            </a:r>
            <a:endParaRPr/>
          </a:p>
        </p:txBody>
      </p:sp>
      <p:sp>
        <p:nvSpPr>
          <p:cNvPr descr="n14 zalo Nguyen Doan Thao Trang" id="431" name="Google Shape;431;p47">
            <a:hlinkClick action="ppaction://hlinksldjump" r:id="rId4"/>
          </p:cNvPr>
          <p:cNvSpPr/>
          <p:nvPr/>
        </p:nvSpPr>
        <p:spPr>
          <a:xfrm>
            <a:off x="-2226" y="5546305"/>
            <a:ext cx="1316935" cy="1316182"/>
          </a:xfrm>
          <a:custGeom>
            <a:rect b="b" l="l" r="r" t="t"/>
            <a:pathLst>
              <a:path extrusionOk="0" h="120000" w="120000">
                <a:moveTo>
                  <a:pt x="0" y="0"/>
                </a:moveTo>
                <a:lnTo>
                  <a:pt x="120000" y="0"/>
                </a:lnTo>
                <a:lnTo>
                  <a:pt x="120000" y="120000"/>
                </a:lnTo>
                <a:lnTo>
                  <a:pt x="0" y="120000"/>
                </a:lnTo>
                <a:close/>
                <a:moveTo>
                  <a:pt x="60000" y="15000"/>
                </a:moveTo>
                <a:lnTo>
                  <a:pt x="15026" y="60000"/>
                </a:lnTo>
                <a:lnTo>
                  <a:pt x="26269" y="60000"/>
                </a:lnTo>
                <a:lnTo>
                  <a:pt x="26269" y="105000"/>
                </a:lnTo>
                <a:lnTo>
                  <a:pt x="93731" y="105000"/>
                </a:lnTo>
                <a:lnTo>
                  <a:pt x="93731" y="60000"/>
                </a:lnTo>
                <a:lnTo>
                  <a:pt x="104974" y="60000"/>
                </a:lnTo>
                <a:lnTo>
                  <a:pt x="88109" y="43125"/>
                </a:lnTo>
                <a:lnTo>
                  <a:pt x="88109" y="20625"/>
                </a:lnTo>
                <a:lnTo>
                  <a:pt x="76865" y="20625"/>
                </a:lnTo>
                <a:lnTo>
                  <a:pt x="76865" y="31875"/>
                </a:lnTo>
                <a:close/>
              </a:path>
              <a:path extrusionOk="0" fill="darkenLess" h="120000" w="120000">
                <a:moveTo>
                  <a:pt x="88109" y="43125"/>
                </a:moveTo>
                <a:lnTo>
                  <a:pt x="88109" y="20625"/>
                </a:lnTo>
                <a:lnTo>
                  <a:pt x="76865" y="20625"/>
                </a:lnTo>
                <a:lnTo>
                  <a:pt x="76865" y="31875"/>
                </a:lnTo>
                <a:close/>
                <a:moveTo>
                  <a:pt x="26269" y="60000"/>
                </a:moveTo>
                <a:lnTo>
                  <a:pt x="26269" y="105000"/>
                </a:lnTo>
                <a:lnTo>
                  <a:pt x="54378" y="105000"/>
                </a:lnTo>
                <a:lnTo>
                  <a:pt x="54378" y="82500"/>
                </a:lnTo>
                <a:lnTo>
                  <a:pt x="65622" y="82500"/>
                </a:lnTo>
                <a:lnTo>
                  <a:pt x="65622" y="105000"/>
                </a:lnTo>
                <a:lnTo>
                  <a:pt x="93731" y="105000"/>
                </a:lnTo>
                <a:lnTo>
                  <a:pt x="93731" y="60000"/>
                </a:lnTo>
                <a:close/>
              </a:path>
              <a:path extrusionOk="0" fill="darken" h="120000" w="120000">
                <a:moveTo>
                  <a:pt x="60000" y="15000"/>
                </a:moveTo>
                <a:lnTo>
                  <a:pt x="15026" y="60000"/>
                </a:lnTo>
                <a:lnTo>
                  <a:pt x="104974" y="60000"/>
                </a:lnTo>
                <a:close/>
                <a:moveTo>
                  <a:pt x="54378" y="82500"/>
                </a:moveTo>
                <a:lnTo>
                  <a:pt x="65622" y="82500"/>
                </a:lnTo>
                <a:lnTo>
                  <a:pt x="65622" y="105000"/>
                </a:lnTo>
                <a:lnTo>
                  <a:pt x="54378" y="105000"/>
                </a:lnTo>
                <a:close/>
              </a:path>
              <a:path extrusionOk="0" fill="none" h="120000" w="120000">
                <a:moveTo>
                  <a:pt x="60000" y="15000"/>
                </a:moveTo>
                <a:lnTo>
                  <a:pt x="76865" y="31875"/>
                </a:lnTo>
                <a:lnTo>
                  <a:pt x="76865" y="20625"/>
                </a:lnTo>
                <a:lnTo>
                  <a:pt x="88109" y="20625"/>
                </a:lnTo>
                <a:lnTo>
                  <a:pt x="88109" y="43125"/>
                </a:lnTo>
                <a:lnTo>
                  <a:pt x="104974" y="60000"/>
                </a:lnTo>
                <a:lnTo>
                  <a:pt x="93731" y="60000"/>
                </a:lnTo>
                <a:lnTo>
                  <a:pt x="93731" y="105000"/>
                </a:lnTo>
                <a:lnTo>
                  <a:pt x="26269" y="105000"/>
                </a:lnTo>
                <a:lnTo>
                  <a:pt x="26269" y="60000"/>
                </a:lnTo>
                <a:lnTo>
                  <a:pt x="15026" y="60000"/>
                </a:lnTo>
                <a:close/>
                <a:moveTo>
                  <a:pt x="76865" y="31875"/>
                </a:moveTo>
                <a:lnTo>
                  <a:pt x="88109" y="43125"/>
                </a:lnTo>
                <a:moveTo>
                  <a:pt x="93731" y="60000"/>
                </a:moveTo>
                <a:lnTo>
                  <a:pt x="26269" y="60000"/>
                </a:lnTo>
                <a:moveTo>
                  <a:pt x="54378" y="105000"/>
                </a:moveTo>
                <a:lnTo>
                  <a:pt x="54378" y="82500"/>
                </a:lnTo>
                <a:lnTo>
                  <a:pt x="65622" y="82500"/>
                </a:lnTo>
                <a:lnTo>
                  <a:pt x="65622" y="105000"/>
                </a:lnTo>
              </a:path>
              <a:path extrusionOk="0" fill="none" h="120000" w="120000">
                <a:moveTo>
                  <a:pt x="0" y="0"/>
                </a:moveTo>
                <a:lnTo>
                  <a:pt x="120000" y="0"/>
                </a:lnTo>
                <a:lnTo>
                  <a:pt x="120000" y="120000"/>
                </a:lnTo>
                <a:lnTo>
                  <a:pt x="0" y="120000"/>
                </a:lnTo>
                <a:close/>
              </a:path>
            </a:pathLst>
          </a:custGeom>
          <a:solidFill>
            <a:srgbClr val="AD8E7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800">
              <a:solidFill>
                <a:schemeClr val="lt1"/>
              </a:solidFill>
              <a:latin typeface="Cambria"/>
              <a:ea typeface="Cambria"/>
              <a:cs typeface="Cambria"/>
              <a:sym typeface="Cambria"/>
            </a:endParaRPr>
          </a:p>
          <a:p>
            <a:pPr indent="0" lvl="0" marL="0" marR="0" rtl="0" algn="ctr">
              <a:spcBef>
                <a:spcPts val="0"/>
              </a:spcBef>
              <a:spcAft>
                <a:spcPts val="0"/>
              </a:spcAft>
              <a:buNone/>
            </a:pPr>
            <a:r>
              <a:rPr b="1" lang="en-US" sz="2800">
                <a:solidFill>
                  <a:schemeClr val="lt1"/>
                </a:solidFill>
                <a:latin typeface="Cambria"/>
                <a:ea typeface="Cambria"/>
                <a:cs typeface="Cambria"/>
                <a:sym typeface="Cambria"/>
              </a:rPr>
              <a:t>Home</a:t>
            </a:r>
            <a:endParaRPr b="1" sz="2800">
              <a:solidFill>
                <a:schemeClr val="lt1"/>
              </a:solidFill>
              <a:latin typeface="Cambria"/>
              <a:ea typeface="Cambria"/>
              <a:cs typeface="Cambria"/>
              <a:sym typeface="Cambri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413"/>
                                        </p:tgtEl>
                                        <p:attrNameLst>
                                          <p:attrName>style.visibility</p:attrName>
                                        </p:attrNameLst>
                                      </p:cBhvr>
                                      <p:to>
                                        <p:strVal val="visible"/>
                                      </p:to>
                                    </p:set>
                                    <p:anim calcmode="lin" valueType="num">
                                      <p:cBhvr additive="base">
                                        <p:cTn dur="500"/>
                                        <p:tgtEl>
                                          <p:spTgt spid="413"/>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14"/>
                                        </p:tgtEl>
                                        <p:attrNameLst>
                                          <p:attrName>style.visibility</p:attrName>
                                        </p:attrNameLst>
                                      </p:cBhvr>
                                      <p:to>
                                        <p:strVal val="visible"/>
                                      </p:to>
                                    </p:set>
                                    <p:animEffect filter="fade" transition="in">
                                      <p:cBhvr>
                                        <p:cTn dur="500"/>
                                        <p:tgtEl>
                                          <p:spTgt spid="414"/>
                                        </p:tgtEl>
                                      </p:cBhvr>
                                    </p:animEffec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426"/>
                                        </p:tgtEl>
                                        <p:attrNameLst>
                                          <p:attrName>style.visibility</p:attrName>
                                        </p:attrNameLst>
                                      </p:cBhvr>
                                      <p:to>
                                        <p:strVal val="visible"/>
                                      </p:to>
                                    </p:set>
                                    <p:anim calcmode="lin" valueType="num">
                                      <p:cBhvr additive="base">
                                        <p:cTn dur="500"/>
                                        <p:tgtEl>
                                          <p:spTgt spid="426"/>
                                        </p:tgtEl>
                                        <p:attrNameLst>
                                          <p:attrName>ppt_w</p:attrName>
                                        </p:attrNameLst>
                                      </p:cBhvr>
                                      <p:tavLst>
                                        <p:tav fmla="" tm="0">
                                          <p:val>
                                            <p:strVal val="0"/>
                                          </p:val>
                                        </p:tav>
                                        <p:tav fmla="" tm="100000">
                                          <p:val>
                                            <p:strVal val="#ppt_w"/>
                                          </p:val>
                                        </p:tav>
                                      </p:tavLst>
                                    </p:anim>
                                    <p:anim calcmode="lin" valueType="num">
                                      <p:cBhvr additive="base">
                                        <p:cTn dur="500"/>
                                        <p:tgtEl>
                                          <p:spTgt spid="426"/>
                                        </p:tgtEl>
                                        <p:attrNameLst>
                                          <p:attrName>ppt_h</p:attrName>
                                        </p:attrNameLst>
                                      </p:cBhvr>
                                      <p:tavLst>
                                        <p:tav fmla="" tm="0">
                                          <p:val>
                                            <p:strVal val="0"/>
                                          </p:val>
                                        </p:tav>
                                        <p:tav fmla="" tm="100000">
                                          <p:val>
                                            <p:strVal val="#ppt_h"/>
                                          </p:val>
                                        </p:tav>
                                      </p:tavLst>
                                    </p:anim>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417"/>
                                        </p:tgtEl>
                                        <p:attrNameLst>
                                          <p:attrName>style.visibility</p:attrName>
                                        </p:attrNameLst>
                                      </p:cBhvr>
                                      <p:to>
                                        <p:strVal val="visible"/>
                                      </p:to>
                                    </p:set>
                                    <p:animEffect filter="fade" transition="in">
                                      <p:cBhvr>
                                        <p:cTn dur="500"/>
                                        <p:tgtEl>
                                          <p:spTgt spid="417"/>
                                        </p:tgtEl>
                                      </p:cBhvr>
                                    </p:animEffect>
                                  </p:childTnLst>
                                </p:cTn>
                              </p:par>
                            </p:childTnLst>
                          </p:cTn>
                        </p:par>
                        <p:par>
                          <p:cTn fill="hold">
                            <p:stCondLst>
                              <p:cond delay="2000"/>
                            </p:stCondLst>
                            <p:childTnLst>
                              <p:par>
                                <p:cTn fill="hold" nodeType="afterEffect" presetClass="entr" presetID="23" presetSubtype="16">
                                  <p:stCondLst>
                                    <p:cond delay="0"/>
                                  </p:stCondLst>
                                  <p:childTnLst>
                                    <p:set>
                                      <p:cBhvr>
                                        <p:cTn dur="1" fill="hold">
                                          <p:stCondLst>
                                            <p:cond delay="0"/>
                                          </p:stCondLst>
                                        </p:cTn>
                                        <p:tgtEl>
                                          <p:spTgt spid="427"/>
                                        </p:tgtEl>
                                        <p:attrNameLst>
                                          <p:attrName>style.visibility</p:attrName>
                                        </p:attrNameLst>
                                      </p:cBhvr>
                                      <p:to>
                                        <p:strVal val="visible"/>
                                      </p:to>
                                    </p:set>
                                    <p:anim calcmode="lin" valueType="num">
                                      <p:cBhvr additive="base">
                                        <p:cTn dur="500"/>
                                        <p:tgtEl>
                                          <p:spTgt spid="427"/>
                                        </p:tgtEl>
                                        <p:attrNameLst>
                                          <p:attrName>ppt_w</p:attrName>
                                        </p:attrNameLst>
                                      </p:cBhvr>
                                      <p:tavLst>
                                        <p:tav fmla="" tm="0">
                                          <p:val>
                                            <p:strVal val="0"/>
                                          </p:val>
                                        </p:tav>
                                        <p:tav fmla="" tm="100000">
                                          <p:val>
                                            <p:strVal val="#ppt_w"/>
                                          </p:val>
                                        </p:tav>
                                      </p:tavLst>
                                    </p:anim>
                                    <p:anim calcmode="lin" valueType="num">
                                      <p:cBhvr additive="base">
                                        <p:cTn dur="500"/>
                                        <p:tgtEl>
                                          <p:spTgt spid="427"/>
                                        </p:tgtEl>
                                        <p:attrNameLst>
                                          <p:attrName>ppt_h</p:attrName>
                                        </p:attrNameLst>
                                      </p:cBhvr>
                                      <p:tavLst>
                                        <p:tav fmla="" tm="0">
                                          <p:val>
                                            <p:strVal val="0"/>
                                          </p:val>
                                        </p:tav>
                                        <p:tav fmla="" tm="100000">
                                          <p:val>
                                            <p:strVal val="#ppt_h"/>
                                          </p:val>
                                        </p:tav>
                                      </p:tavLst>
                                    </p:anim>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420"/>
                                        </p:tgtEl>
                                        <p:attrNameLst>
                                          <p:attrName>style.visibility</p:attrName>
                                        </p:attrNameLst>
                                      </p:cBhvr>
                                      <p:to>
                                        <p:strVal val="visible"/>
                                      </p:to>
                                    </p:set>
                                    <p:animEffect filter="fade" transition="in">
                                      <p:cBhvr>
                                        <p:cTn dur="500"/>
                                        <p:tgtEl>
                                          <p:spTgt spid="420"/>
                                        </p:tgtEl>
                                      </p:cBhvr>
                                    </p:animEffect>
                                  </p:childTnLst>
                                </p:cTn>
                              </p:par>
                            </p:childTnLst>
                          </p:cTn>
                        </p:par>
                        <p:par>
                          <p:cTn fill="hold">
                            <p:stCondLst>
                              <p:cond delay="3000"/>
                            </p:stCondLst>
                            <p:childTnLst>
                              <p:par>
                                <p:cTn fill="hold" nodeType="afterEffect" presetClass="entr" presetID="23" presetSubtype="16">
                                  <p:stCondLst>
                                    <p:cond delay="0"/>
                                  </p:stCondLst>
                                  <p:childTnLst>
                                    <p:set>
                                      <p:cBhvr>
                                        <p:cTn dur="1" fill="hold">
                                          <p:stCondLst>
                                            <p:cond delay="0"/>
                                          </p:stCondLst>
                                        </p:cTn>
                                        <p:tgtEl>
                                          <p:spTgt spid="428"/>
                                        </p:tgtEl>
                                        <p:attrNameLst>
                                          <p:attrName>style.visibility</p:attrName>
                                        </p:attrNameLst>
                                      </p:cBhvr>
                                      <p:to>
                                        <p:strVal val="visible"/>
                                      </p:to>
                                    </p:set>
                                    <p:anim calcmode="lin" valueType="num">
                                      <p:cBhvr additive="base">
                                        <p:cTn dur="500"/>
                                        <p:tgtEl>
                                          <p:spTgt spid="428"/>
                                        </p:tgtEl>
                                        <p:attrNameLst>
                                          <p:attrName>ppt_w</p:attrName>
                                        </p:attrNameLst>
                                      </p:cBhvr>
                                      <p:tavLst>
                                        <p:tav fmla="" tm="0">
                                          <p:val>
                                            <p:strVal val="0"/>
                                          </p:val>
                                        </p:tav>
                                        <p:tav fmla="" tm="100000">
                                          <p:val>
                                            <p:strVal val="#ppt_w"/>
                                          </p:val>
                                        </p:tav>
                                      </p:tavLst>
                                    </p:anim>
                                    <p:anim calcmode="lin" valueType="num">
                                      <p:cBhvr additive="base">
                                        <p:cTn dur="500"/>
                                        <p:tgtEl>
                                          <p:spTgt spid="428"/>
                                        </p:tgtEl>
                                        <p:attrNameLst>
                                          <p:attrName>ppt_h</p:attrName>
                                        </p:attrNameLst>
                                      </p:cBhvr>
                                      <p:tavLst>
                                        <p:tav fmla="" tm="0">
                                          <p:val>
                                            <p:strVal val="0"/>
                                          </p:val>
                                        </p:tav>
                                        <p:tav fmla="" tm="100000">
                                          <p:val>
                                            <p:strVal val="#ppt_h"/>
                                          </p:val>
                                        </p:tav>
                                      </p:tavLst>
                                    </p:anim>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423"/>
                                        </p:tgtEl>
                                        <p:attrNameLst>
                                          <p:attrName>style.visibility</p:attrName>
                                        </p:attrNameLst>
                                      </p:cBhvr>
                                      <p:to>
                                        <p:strVal val="visible"/>
                                      </p:to>
                                    </p:set>
                                    <p:animEffect filter="fade" transition="in">
                                      <p:cBhvr>
                                        <p:cTn dur="500"/>
                                        <p:tgtEl>
                                          <p:spTgt spid="423"/>
                                        </p:tgtEl>
                                      </p:cBhvr>
                                    </p:animEffect>
                                  </p:childTnLst>
                                </p:cTn>
                              </p:par>
                            </p:childTnLst>
                          </p:cTn>
                        </p:par>
                        <p:par>
                          <p:cTn fill="hold">
                            <p:stCondLst>
                              <p:cond delay="4000"/>
                            </p:stCondLst>
                            <p:childTnLst>
                              <p:par>
                                <p:cTn fill="hold" nodeType="afterEffect" presetClass="entr" presetID="23" presetSubtype="16">
                                  <p:stCondLst>
                                    <p:cond delay="0"/>
                                  </p:stCondLst>
                                  <p:childTnLst>
                                    <p:set>
                                      <p:cBhvr>
                                        <p:cTn dur="1" fill="hold">
                                          <p:stCondLst>
                                            <p:cond delay="0"/>
                                          </p:stCondLst>
                                        </p:cTn>
                                        <p:tgtEl>
                                          <p:spTgt spid="429"/>
                                        </p:tgtEl>
                                        <p:attrNameLst>
                                          <p:attrName>style.visibility</p:attrName>
                                        </p:attrNameLst>
                                      </p:cBhvr>
                                      <p:to>
                                        <p:strVal val="visible"/>
                                      </p:to>
                                    </p:set>
                                    <p:anim calcmode="lin" valueType="num">
                                      <p:cBhvr additive="base">
                                        <p:cTn dur="500"/>
                                        <p:tgtEl>
                                          <p:spTgt spid="429"/>
                                        </p:tgtEl>
                                        <p:attrNameLst>
                                          <p:attrName>ppt_w</p:attrName>
                                        </p:attrNameLst>
                                      </p:cBhvr>
                                      <p:tavLst>
                                        <p:tav fmla="" tm="0">
                                          <p:val>
                                            <p:strVal val="0"/>
                                          </p:val>
                                        </p:tav>
                                        <p:tav fmla="" tm="100000">
                                          <p:val>
                                            <p:strVal val="#ppt_w"/>
                                          </p:val>
                                        </p:tav>
                                      </p:tavLst>
                                    </p:anim>
                                    <p:anim calcmode="lin" valueType="num">
                                      <p:cBhvr additive="base">
                                        <p:cTn dur="500"/>
                                        <p:tgtEl>
                                          <p:spTgt spid="429"/>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pic>
        <p:nvPicPr>
          <p:cNvPr descr="n14 zalo Nguyen Doan Thao Trang" id="436" name="Google Shape;436;p48"/>
          <p:cNvPicPr preferRelativeResize="0"/>
          <p:nvPr/>
        </p:nvPicPr>
        <p:blipFill rotWithShape="1">
          <a:blip r:embed="rId3">
            <a:alphaModFix/>
          </a:blip>
          <a:srcRect b="0" l="0" r="0" t="0"/>
          <a:stretch/>
        </p:blipFill>
        <p:spPr>
          <a:xfrm>
            <a:off x="-2226" y="496661"/>
            <a:ext cx="12192000" cy="1387557"/>
          </a:xfrm>
          <a:prstGeom prst="rect">
            <a:avLst/>
          </a:prstGeom>
          <a:noFill/>
          <a:ln>
            <a:noFill/>
          </a:ln>
        </p:spPr>
      </p:pic>
      <p:sp>
        <p:nvSpPr>
          <p:cNvPr descr="n14 zalo Nguyen Doan Thao Trang" id="437" name="Google Shape;437;p48"/>
          <p:cNvSpPr/>
          <p:nvPr/>
        </p:nvSpPr>
        <p:spPr>
          <a:xfrm>
            <a:off x="1555547" y="238943"/>
            <a:ext cx="10288791" cy="1096134"/>
          </a:xfrm>
          <a:custGeom>
            <a:rect b="b" l="l" r="r" t="t"/>
            <a:pathLst>
              <a:path extrusionOk="0" h="1872208" w="2520280">
                <a:moveTo>
                  <a:pt x="0" y="1872208"/>
                </a:moveTo>
                <a:lnTo>
                  <a:pt x="2520280" y="1872208"/>
                </a:lnTo>
                <a:lnTo>
                  <a:pt x="0" y="1872208"/>
                </a:lnTo>
                <a:close/>
                <a:moveTo>
                  <a:pt x="0" y="0"/>
                </a:moveTo>
                <a:lnTo>
                  <a:pt x="916" y="0"/>
                </a:lnTo>
                <a:lnTo>
                  <a:pt x="0" y="0"/>
                </a:lnTo>
                <a:close/>
              </a:path>
            </a:pathLst>
          </a:custGeom>
          <a:solidFill>
            <a:srgbClr val="7F7F7F"/>
          </a:solidFill>
          <a:ln>
            <a:noFill/>
          </a:ln>
        </p:spPr>
        <p:txBody>
          <a:bodyPr anchorCtr="0" anchor="ctr" bIns="0" lIns="0" spcFirstLastPara="1" rIns="0" wrap="square" tIns="0">
            <a:noAutofit/>
          </a:bodyPr>
          <a:lstStyle/>
          <a:p>
            <a:pPr indent="0" lvl="0" marL="0" marR="0" rtl="0" algn="just">
              <a:lnSpc>
                <a:spcPct val="115000"/>
              </a:lnSpc>
              <a:spcBef>
                <a:spcPts val="0"/>
              </a:spcBef>
              <a:spcAft>
                <a:spcPts val="0"/>
              </a:spcAft>
              <a:buNone/>
            </a:pPr>
            <a:r>
              <a:rPr b="1" lang="en-US" sz="3200">
                <a:solidFill>
                  <a:srgbClr val="2B2B2C"/>
                </a:solidFill>
                <a:latin typeface="Cambria"/>
                <a:ea typeface="Cambria"/>
                <a:cs typeface="Cambria"/>
                <a:sym typeface="Cambria"/>
              </a:rPr>
              <a:t>9.</a:t>
            </a:r>
            <a:r>
              <a:rPr lang="en-US" sz="3200">
                <a:solidFill>
                  <a:srgbClr val="2B2B2C"/>
                </a:solidFill>
                <a:latin typeface="Cambria"/>
                <a:ea typeface="Cambria"/>
                <a:cs typeface="Cambria"/>
                <a:sym typeface="Cambria"/>
              </a:rPr>
              <a:t> </a:t>
            </a:r>
            <a:r>
              <a:rPr lang="en-US" sz="3200">
                <a:solidFill>
                  <a:schemeClr val="dk1"/>
                </a:solidFill>
                <a:latin typeface="Cambria"/>
                <a:ea typeface="Cambria"/>
                <a:cs typeface="Cambria"/>
                <a:sym typeface="Cambria"/>
              </a:rPr>
              <a:t>Một vật nhỏ dao động điều hòa theo một quỹ đạo dài 12 cm. Dao động có biên độ :</a:t>
            </a:r>
            <a:endParaRPr sz="3200">
              <a:solidFill>
                <a:schemeClr val="dk1"/>
              </a:solidFill>
              <a:latin typeface="Quattrocento Sans"/>
              <a:ea typeface="Quattrocento Sans"/>
              <a:cs typeface="Quattrocento Sans"/>
              <a:sym typeface="Quattrocento Sans"/>
            </a:endParaRPr>
          </a:p>
        </p:txBody>
      </p:sp>
      <p:grpSp>
        <p:nvGrpSpPr>
          <p:cNvPr descr="n14 zalo Nguyen Doan Thao Trang" id="438" name="Google Shape;438;p48"/>
          <p:cNvGrpSpPr/>
          <p:nvPr/>
        </p:nvGrpSpPr>
        <p:grpSpPr>
          <a:xfrm>
            <a:off x="1190904" y="1831798"/>
            <a:ext cx="2080182" cy="1761279"/>
            <a:chOff x="914" y="1471"/>
            <a:chExt cx="1195" cy="1144"/>
          </a:xfrm>
        </p:grpSpPr>
        <p:sp>
          <p:nvSpPr>
            <p:cNvPr id="439" name="Google Shape;439;p48"/>
            <p:cNvSpPr/>
            <p:nvPr/>
          </p:nvSpPr>
          <p:spPr>
            <a:xfrm>
              <a:off x="914" y="1471"/>
              <a:ext cx="1195" cy="118"/>
            </a:xfrm>
            <a:custGeom>
              <a:rect b="b" l="l" r="r" t="t"/>
              <a:pathLst>
                <a:path extrusionOk="0" h="78" w="792">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rgbClr val="2F54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5400">
                <a:solidFill>
                  <a:schemeClr val="dk1"/>
                </a:solidFill>
                <a:latin typeface="Cambria"/>
                <a:ea typeface="Cambria"/>
                <a:cs typeface="Cambria"/>
                <a:sym typeface="Cambria"/>
              </a:endParaRPr>
            </a:p>
          </p:txBody>
        </p:sp>
        <p:sp>
          <p:nvSpPr>
            <p:cNvPr id="440" name="Google Shape;440;p48"/>
            <p:cNvSpPr/>
            <p:nvPr/>
          </p:nvSpPr>
          <p:spPr>
            <a:xfrm>
              <a:off x="1009" y="1500"/>
              <a:ext cx="1005" cy="1115"/>
            </a:xfrm>
            <a:custGeom>
              <a:rect b="b" l="l" r="r" t="t"/>
              <a:pathLst>
                <a:path extrusionOk="0" h="1115" w="1005">
                  <a:moveTo>
                    <a:pt x="502" y="916"/>
                  </a:moveTo>
                  <a:lnTo>
                    <a:pt x="1005" y="1115"/>
                  </a:lnTo>
                  <a:lnTo>
                    <a:pt x="1005" y="0"/>
                  </a:lnTo>
                  <a:lnTo>
                    <a:pt x="0" y="0"/>
                  </a:lnTo>
                  <a:lnTo>
                    <a:pt x="0" y="1115"/>
                  </a:lnTo>
                  <a:lnTo>
                    <a:pt x="502" y="916"/>
                  </a:lnTo>
                  <a:close/>
                </a:path>
              </a:pathLst>
            </a:custGeom>
            <a:solidFill>
              <a:schemeClr val="accent1"/>
            </a:solidFill>
            <a:ln>
              <a:noFill/>
            </a:ln>
          </p:spPr>
          <p:txBody>
            <a:bodyPr anchorCtr="0" anchor="ctr" bIns="180000" lIns="91425" spcFirstLastPara="1" rIns="91425" wrap="square" tIns="0">
              <a:noAutofit/>
            </a:bodyPr>
            <a:lstStyle/>
            <a:p>
              <a:pPr indent="0" lvl="0" marL="0" marR="0" rtl="0" algn="ctr">
                <a:spcBef>
                  <a:spcPts val="0"/>
                </a:spcBef>
                <a:spcAft>
                  <a:spcPts val="0"/>
                </a:spcAft>
                <a:buNone/>
              </a:pPr>
              <a:r>
                <a:rPr lang="en-US" sz="5400">
                  <a:solidFill>
                    <a:schemeClr val="lt1"/>
                  </a:solidFill>
                  <a:latin typeface="Cambria"/>
                  <a:ea typeface="Cambria"/>
                  <a:cs typeface="Cambria"/>
                  <a:sym typeface="Cambria"/>
                </a:rPr>
                <a:t>A</a:t>
              </a:r>
              <a:endParaRPr sz="5400">
                <a:solidFill>
                  <a:schemeClr val="lt1"/>
                </a:solidFill>
                <a:latin typeface="Cambria"/>
                <a:ea typeface="Cambria"/>
                <a:cs typeface="Cambria"/>
                <a:sym typeface="Cambria"/>
              </a:endParaRPr>
            </a:p>
          </p:txBody>
        </p:sp>
      </p:grpSp>
      <p:grpSp>
        <p:nvGrpSpPr>
          <p:cNvPr descr="n14 zalo Nguyen Doan Thao Trang" id="441" name="Google Shape;441;p48"/>
          <p:cNvGrpSpPr/>
          <p:nvPr/>
        </p:nvGrpSpPr>
        <p:grpSpPr>
          <a:xfrm>
            <a:off x="3766906" y="1831798"/>
            <a:ext cx="2080182" cy="1761279"/>
            <a:chOff x="914" y="1471"/>
            <a:chExt cx="1195" cy="1144"/>
          </a:xfrm>
        </p:grpSpPr>
        <p:sp>
          <p:nvSpPr>
            <p:cNvPr id="442" name="Google Shape;442;p48"/>
            <p:cNvSpPr/>
            <p:nvPr/>
          </p:nvSpPr>
          <p:spPr>
            <a:xfrm>
              <a:off x="914" y="1471"/>
              <a:ext cx="1195" cy="118"/>
            </a:xfrm>
            <a:custGeom>
              <a:rect b="b" l="l" r="r" t="t"/>
              <a:pathLst>
                <a:path extrusionOk="0" h="78" w="792">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rgbClr val="C55A1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5400">
                <a:solidFill>
                  <a:schemeClr val="dk1"/>
                </a:solidFill>
                <a:latin typeface="Cambria"/>
                <a:ea typeface="Cambria"/>
                <a:cs typeface="Cambria"/>
                <a:sym typeface="Cambria"/>
              </a:endParaRPr>
            </a:p>
          </p:txBody>
        </p:sp>
        <p:sp>
          <p:nvSpPr>
            <p:cNvPr id="443" name="Google Shape;443;p48"/>
            <p:cNvSpPr/>
            <p:nvPr/>
          </p:nvSpPr>
          <p:spPr>
            <a:xfrm>
              <a:off x="1009" y="1500"/>
              <a:ext cx="1005" cy="1115"/>
            </a:xfrm>
            <a:custGeom>
              <a:rect b="b" l="l" r="r" t="t"/>
              <a:pathLst>
                <a:path extrusionOk="0" h="1115" w="1005">
                  <a:moveTo>
                    <a:pt x="502" y="916"/>
                  </a:moveTo>
                  <a:lnTo>
                    <a:pt x="1005" y="1115"/>
                  </a:lnTo>
                  <a:lnTo>
                    <a:pt x="1005" y="0"/>
                  </a:lnTo>
                  <a:lnTo>
                    <a:pt x="0" y="0"/>
                  </a:lnTo>
                  <a:lnTo>
                    <a:pt x="0" y="1115"/>
                  </a:lnTo>
                  <a:lnTo>
                    <a:pt x="502" y="916"/>
                  </a:lnTo>
                  <a:close/>
                </a:path>
              </a:pathLst>
            </a:custGeom>
            <a:solidFill>
              <a:schemeClr val="accent2"/>
            </a:solidFill>
            <a:ln>
              <a:noFill/>
            </a:ln>
          </p:spPr>
          <p:txBody>
            <a:bodyPr anchorCtr="0" anchor="ctr" bIns="180000" lIns="91425" spcFirstLastPara="1" rIns="91425" wrap="square" tIns="0">
              <a:noAutofit/>
            </a:bodyPr>
            <a:lstStyle/>
            <a:p>
              <a:pPr indent="0" lvl="0" marL="0" marR="0" rtl="0" algn="ctr">
                <a:spcBef>
                  <a:spcPts val="0"/>
                </a:spcBef>
                <a:spcAft>
                  <a:spcPts val="0"/>
                </a:spcAft>
                <a:buNone/>
              </a:pPr>
              <a:r>
                <a:rPr lang="en-US" sz="5400">
                  <a:solidFill>
                    <a:schemeClr val="lt1"/>
                  </a:solidFill>
                  <a:latin typeface="Cambria"/>
                  <a:ea typeface="Cambria"/>
                  <a:cs typeface="Cambria"/>
                  <a:sym typeface="Cambria"/>
                </a:rPr>
                <a:t>B</a:t>
              </a:r>
              <a:endParaRPr sz="5400">
                <a:solidFill>
                  <a:schemeClr val="lt1"/>
                </a:solidFill>
                <a:latin typeface="Cambria"/>
                <a:ea typeface="Cambria"/>
                <a:cs typeface="Cambria"/>
                <a:sym typeface="Cambria"/>
              </a:endParaRPr>
            </a:p>
          </p:txBody>
        </p:sp>
      </p:grpSp>
      <p:grpSp>
        <p:nvGrpSpPr>
          <p:cNvPr descr="n14 zalo Nguyen Doan Thao Trang" id="444" name="Google Shape;444;p48"/>
          <p:cNvGrpSpPr/>
          <p:nvPr/>
        </p:nvGrpSpPr>
        <p:grpSpPr>
          <a:xfrm>
            <a:off x="6342908" y="1831798"/>
            <a:ext cx="2080182" cy="1761279"/>
            <a:chOff x="914" y="1471"/>
            <a:chExt cx="1195" cy="1144"/>
          </a:xfrm>
        </p:grpSpPr>
        <p:sp>
          <p:nvSpPr>
            <p:cNvPr id="445" name="Google Shape;445;p48"/>
            <p:cNvSpPr/>
            <p:nvPr/>
          </p:nvSpPr>
          <p:spPr>
            <a:xfrm>
              <a:off x="914" y="1471"/>
              <a:ext cx="1195" cy="118"/>
            </a:xfrm>
            <a:custGeom>
              <a:rect b="b" l="l" r="r" t="t"/>
              <a:pathLst>
                <a:path extrusionOk="0" h="78" w="792">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rgbClr val="7B7B7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5400">
                <a:solidFill>
                  <a:schemeClr val="dk1"/>
                </a:solidFill>
                <a:latin typeface="Cambria"/>
                <a:ea typeface="Cambria"/>
                <a:cs typeface="Cambria"/>
                <a:sym typeface="Cambria"/>
              </a:endParaRPr>
            </a:p>
          </p:txBody>
        </p:sp>
        <p:sp>
          <p:nvSpPr>
            <p:cNvPr id="446" name="Google Shape;446;p48"/>
            <p:cNvSpPr/>
            <p:nvPr/>
          </p:nvSpPr>
          <p:spPr>
            <a:xfrm>
              <a:off x="1009" y="1500"/>
              <a:ext cx="1005" cy="1115"/>
            </a:xfrm>
            <a:custGeom>
              <a:rect b="b" l="l" r="r" t="t"/>
              <a:pathLst>
                <a:path extrusionOk="0" h="1115" w="1005">
                  <a:moveTo>
                    <a:pt x="502" y="916"/>
                  </a:moveTo>
                  <a:lnTo>
                    <a:pt x="1005" y="1115"/>
                  </a:lnTo>
                  <a:lnTo>
                    <a:pt x="1005" y="0"/>
                  </a:lnTo>
                  <a:lnTo>
                    <a:pt x="0" y="0"/>
                  </a:lnTo>
                  <a:lnTo>
                    <a:pt x="0" y="1115"/>
                  </a:lnTo>
                  <a:lnTo>
                    <a:pt x="502" y="916"/>
                  </a:lnTo>
                  <a:close/>
                </a:path>
              </a:pathLst>
            </a:custGeom>
            <a:solidFill>
              <a:schemeClr val="accent3"/>
            </a:solidFill>
            <a:ln>
              <a:noFill/>
            </a:ln>
          </p:spPr>
          <p:txBody>
            <a:bodyPr anchorCtr="0" anchor="ctr" bIns="180000" lIns="91425" spcFirstLastPara="1" rIns="91425" wrap="square" tIns="0">
              <a:noAutofit/>
            </a:bodyPr>
            <a:lstStyle/>
            <a:p>
              <a:pPr indent="0" lvl="0" marL="0" marR="0" rtl="0" algn="ctr">
                <a:spcBef>
                  <a:spcPts val="0"/>
                </a:spcBef>
                <a:spcAft>
                  <a:spcPts val="0"/>
                </a:spcAft>
                <a:buNone/>
              </a:pPr>
              <a:r>
                <a:rPr lang="en-US" sz="5400">
                  <a:solidFill>
                    <a:schemeClr val="lt1"/>
                  </a:solidFill>
                  <a:latin typeface="Cambria"/>
                  <a:ea typeface="Cambria"/>
                  <a:cs typeface="Cambria"/>
                  <a:sym typeface="Cambria"/>
                </a:rPr>
                <a:t>C</a:t>
              </a:r>
              <a:endParaRPr sz="5400">
                <a:solidFill>
                  <a:schemeClr val="lt1"/>
                </a:solidFill>
                <a:latin typeface="Cambria"/>
                <a:ea typeface="Cambria"/>
                <a:cs typeface="Cambria"/>
                <a:sym typeface="Cambria"/>
              </a:endParaRPr>
            </a:p>
          </p:txBody>
        </p:sp>
      </p:grpSp>
      <p:grpSp>
        <p:nvGrpSpPr>
          <p:cNvPr descr="n14 zalo Nguyen Doan Thao Trang" id="447" name="Google Shape;447;p48"/>
          <p:cNvGrpSpPr/>
          <p:nvPr/>
        </p:nvGrpSpPr>
        <p:grpSpPr>
          <a:xfrm>
            <a:off x="8918911" y="1831798"/>
            <a:ext cx="2080182" cy="1761279"/>
            <a:chOff x="914" y="1471"/>
            <a:chExt cx="1195" cy="1144"/>
          </a:xfrm>
        </p:grpSpPr>
        <p:sp>
          <p:nvSpPr>
            <p:cNvPr id="448" name="Google Shape;448;p48"/>
            <p:cNvSpPr/>
            <p:nvPr/>
          </p:nvSpPr>
          <p:spPr>
            <a:xfrm>
              <a:off x="914" y="1471"/>
              <a:ext cx="1195" cy="118"/>
            </a:xfrm>
            <a:custGeom>
              <a:rect b="b" l="l" r="r" t="t"/>
              <a:pathLst>
                <a:path extrusionOk="0" h="78" w="792">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rgbClr val="BF9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5400">
                <a:solidFill>
                  <a:schemeClr val="dk1"/>
                </a:solidFill>
                <a:latin typeface="Cambria"/>
                <a:ea typeface="Cambria"/>
                <a:cs typeface="Cambria"/>
                <a:sym typeface="Cambria"/>
              </a:endParaRPr>
            </a:p>
          </p:txBody>
        </p:sp>
        <p:sp>
          <p:nvSpPr>
            <p:cNvPr id="449" name="Google Shape;449;p48"/>
            <p:cNvSpPr/>
            <p:nvPr/>
          </p:nvSpPr>
          <p:spPr>
            <a:xfrm>
              <a:off x="1009" y="1500"/>
              <a:ext cx="1005" cy="1115"/>
            </a:xfrm>
            <a:custGeom>
              <a:rect b="b" l="l" r="r" t="t"/>
              <a:pathLst>
                <a:path extrusionOk="0" h="1115" w="1005">
                  <a:moveTo>
                    <a:pt x="502" y="916"/>
                  </a:moveTo>
                  <a:lnTo>
                    <a:pt x="1005" y="1115"/>
                  </a:lnTo>
                  <a:lnTo>
                    <a:pt x="1005" y="0"/>
                  </a:lnTo>
                  <a:lnTo>
                    <a:pt x="0" y="0"/>
                  </a:lnTo>
                  <a:lnTo>
                    <a:pt x="0" y="1115"/>
                  </a:lnTo>
                  <a:lnTo>
                    <a:pt x="502" y="916"/>
                  </a:lnTo>
                  <a:close/>
                </a:path>
              </a:pathLst>
            </a:custGeom>
            <a:solidFill>
              <a:schemeClr val="accent4"/>
            </a:solidFill>
            <a:ln>
              <a:noFill/>
            </a:ln>
          </p:spPr>
          <p:txBody>
            <a:bodyPr anchorCtr="0" anchor="ctr" bIns="180000" lIns="91425" spcFirstLastPara="1" rIns="91425" wrap="square" tIns="0">
              <a:noAutofit/>
            </a:bodyPr>
            <a:lstStyle/>
            <a:p>
              <a:pPr indent="0" lvl="0" marL="0" marR="0" rtl="0" algn="ctr">
                <a:spcBef>
                  <a:spcPts val="0"/>
                </a:spcBef>
                <a:spcAft>
                  <a:spcPts val="0"/>
                </a:spcAft>
                <a:buNone/>
              </a:pPr>
              <a:r>
                <a:rPr lang="en-US" sz="5400">
                  <a:solidFill>
                    <a:schemeClr val="lt1"/>
                  </a:solidFill>
                  <a:latin typeface="Cambria"/>
                  <a:ea typeface="Cambria"/>
                  <a:cs typeface="Cambria"/>
                  <a:sym typeface="Cambria"/>
                </a:rPr>
                <a:t>D</a:t>
              </a:r>
              <a:endParaRPr sz="5400">
                <a:solidFill>
                  <a:schemeClr val="lt1"/>
                </a:solidFill>
                <a:latin typeface="Cambria"/>
                <a:ea typeface="Cambria"/>
                <a:cs typeface="Cambria"/>
                <a:sym typeface="Cambria"/>
              </a:endParaRPr>
            </a:p>
          </p:txBody>
        </p:sp>
      </p:grpSp>
      <p:sp>
        <p:nvSpPr>
          <p:cNvPr descr="n14 zalo Nguyen Doan Thao Trang" id="450" name="Google Shape;450;p48"/>
          <p:cNvSpPr/>
          <p:nvPr/>
        </p:nvSpPr>
        <p:spPr>
          <a:xfrm>
            <a:off x="1314931" y="3549322"/>
            <a:ext cx="1832128" cy="612604"/>
          </a:xfrm>
          <a:prstGeom prst="rect">
            <a:avLst/>
          </a:prstGeom>
          <a:noFill/>
          <a:ln>
            <a:noFill/>
          </a:ln>
        </p:spPr>
        <p:txBody>
          <a:bodyPr anchorCtr="0" anchor="t" bIns="45700" lIns="91425" spcFirstLastPara="1" rIns="91425" wrap="square" tIns="45700">
            <a:noAutofit/>
          </a:bodyPr>
          <a:lstStyle/>
          <a:p>
            <a:pPr indent="0" lvl="0" marL="0" marR="0" rtl="0" algn="ctr">
              <a:lnSpc>
                <a:spcPct val="115000"/>
              </a:lnSpc>
              <a:spcBef>
                <a:spcPts val="0"/>
              </a:spcBef>
              <a:spcAft>
                <a:spcPts val="0"/>
              </a:spcAft>
              <a:buNone/>
            </a:pPr>
            <a:r>
              <a:rPr lang="en-US" sz="3200">
                <a:solidFill>
                  <a:srgbClr val="2B2B2C"/>
                </a:solidFill>
                <a:latin typeface="Cambria"/>
                <a:ea typeface="Cambria"/>
                <a:cs typeface="Cambria"/>
                <a:sym typeface="Cambria"/>
              </a:rPr>
              <a:t>3 cm</a:t>
            </a:r>
            <a:endParaRPr sz="1800">
              <a:solidFill>
                <a:srgbClr val="2B2B2C"/>
              </a:solidFill>
              <a:latin typeface="Quattrocento Sans"/>
              <a:ea typeface="Quattrocento Sans"/>
              <a:cs typeface="Quattrocento Sans"/>
              <a:sym typeface="Quattrocento Sans"/>
            </a:endParaRPr>
          </a:p>
        </p:txBody>
      </p:sp>
      <p:sp>
        <p:nvSpPr>
          <p:cNvPr descr="n14 zalo Nguyen Doan Thao Trang" id="451" name="Google Shape;451;p48"/>
          <p:cNvSpPr/>
          <p:nvPr/>
        </p:nvSpPr>
        <p:spPr>
          <a:xfrm>
            <a:off x="3821658" y="3549322"/>
            <a:ext cx="1932144" cy="612604"/>
          </a:xfrm>
          <a:prstGeom prst="rect">
            <a:avLst/>
          </a:prstGeom>
          <a:noFill/>
          <a:ln>
            <a:noFill/>
          </a:ln>
        </p:spPr>
        <p:txBody>
          <a:bodyPr anchorCtr="0" anchor="t" bIns="45700" lIns="91425" spcFirstLastPara="1" rIns="91425" wrap="square" tIns="45700">
            <a:noAutofit/>
          </a:bodyPr>
          <a:lstStyle/>
          <a:p>
            <a:pPr indent="0" lvl="0" marL="0" marR="0" rtl="0" algn="ctr">
              <a:lnSpc>
                <a:spcPct val="115000"/>
              </a:lnSpc>
              <a:spcBef>
                <a:spcPts val="0"/>
              </a:spcBef>
              <a:spcAft>
                <a:spcPts val="0"/>
              </a:spcAft>
              <a:buNone/>
            </a:pPr>
            <a:r>
              <a:rPr lang="en-US" sz="3200">
                <a:solidFill>
                  <a:srgbClr val="2B2B2C"/>
                </a:solidFill>
                <a:latin typeface="Cambria"/>
                <a:ea typeface="Cambria"/>
                <a:cs typeface="Cambria"/>
                <a:sym typeface="Cambria"/>
              </a:rPr>
              <a:t>24 cm</a:t>
            </a:r>
            <a:endParaRPr sz="1800">
              <a:solidFill>
                <a:srgbClr val="2B2B2C"/>
              </a:solidFill>
              <a:latin typeface="Quattrocento Sans"/>
              <a:ea typeface="Quattrocento Sans"/>
              <a:cs typeface="Quattrocento Sans"/>
              <a:sym typeface="Quattrocento Sans"/>
            </a:endParaRPr>
          </a:p>
        </p:txBody>
      </p:sp>
      <p:sp>
        <p:nvSpPr>
          <p:cNvPr descr="n14 zalo Nguyen Doan Thao Trang" id="452" name="Google Shape;452;p48"/>
          <p:cNvSpPr/>
          <p:nvPr/>
        </p:nvSpPr>
        <p:spPr>
          <a:xfrm>
            <a:off x="6383805" y="3549322"/>
            <a:ext cx="1932144" cy="612604"/>
          </a:xfrm>
          <a:prstGeom prst="rect">
            <a:avLst/>
          </a:prstGeom>
          <a:noFill/>
          <a:ln>
            <a:noFill/>
          </a:ln>
        </p:spPr>
        <p:txBody>
          <a:bodyPr anchorCtr="0" anchor="t" bIns="45700" lIns="91425" spcFirstLastPara="1" rIns="91425" wrap="square" tIns="45700">
            <a:noAutofit/>
          </a:bodyPr>
          <a:lstStyle/>
          <a:p>
            <a:pPr indent="0" lvl="0" marL="0" marR="0" rtl="0" algn="ctr">
              <a:lnSpc>
                <a:spcPct val="115000"/>
              </a:lnSpc>
              <a:spcBef>
                <a:spcPts val="0"/>
              </a:spcBef>
              <a:spcAft>
                <a:spcPts val="0"/>
              </a:spcAft>
              <a:buNone/>
            </a:pPr>
            <a:r>
              <a:rPr lang="en-US" sz="3200">
                <a:solidFill>
                  <a:srgbClr val="2B2B2C"/>
                </a:solidFill>
                <a:latin typeface="Cambria"/>
                <a:ea typeface="Cambria"/>
                <a:cs typeface="Cambria"/>
                <a:sym typeface="Cambria"/>
              </a:rPr>
              <a:t>12 cm</a:t>
            </a:r>
            <a:endParaRPr sz="1800">
              <a:solidFill>
                <a:srgbClr val="2B2B2C"/>
              </a:solidFill>
              <a:latin typeface="Quattrocento Sans"/>
              <a:ea typeface="Quattrocento Sans"/>
              <a:cs typeface="Quattrocento Sans"/>
              <a:sym typeface="Quattrocento Sans"/>
            </a:endParaRPr>
          </a:p>
        </p:txBody>
      </p:sp>
      <p:sp>
        <p:nvSpPr>
          <p:cNvPr descr="n14 zalo Nguyen Doan Thao Trang" id="453" name="Google Shape;453;p48"/>
          <p:cNvSpPr/>
          <p:nvPr/>
        </p:nvSpPr>
        <p:spPr>
          <a:xfrm>
            <a:off x="8942921" y="3549322"/>
            <a:ext cx="1956156" cy="631711"/>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lang="en-US" sz="3200">
                <a:solidFill>
                  <a:srgbClr val="2B2B2C"/>
                </a:solidFill>
                <a:latin typeface="Cambria"/>
                <a:ea typeface="Cambria"/>
                <a:cs typeface="Cambria"/>
                <a:sym typeface="Cambria"/>
              </a:rPr>
              <a:t>6 cm</a:t>
            </a:r>
            <a:endParaRPr sz="3000">
              <a:solidFill>
                <a:schemeClr val="dk2"/>
              </a:solidFill>
              <a:latin typeface="Cambria"/>
              <a:ea typeface="Cambria"/>
              <a:cs typeface="Cambria"/>
              <a:sym typeface="Cambria"/>
            </a:endParaRPr>
          </a:p>
        </p:txBody>
      </p:sp>
      <p:sp>
        <p:nvSpPr>
          <p:cNvPr descr="n14 zalo Nguyen Doan Thao Trang" id="454" name="Google Shape;454;p48"/>
          <p:cNvSpPr/>
          <p:nvPr/>
        </p:nvSpPr>
        <p:spPr>
          <a:xfrm>
            <a:off x="10442558" y="6168956"/>
            <a:ext cx="1749442" cy="672737"/>
          </a:xfrm>
          <a:prstGeom prst="homePlate">
            <a:avLst>
              <a:gd fmla="val 50000" name="adj"/>
            </a:avLst>
          </a:prstGeom>
          <a:solidFill>
            <a:srgbClr val="FF6E3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chemeClr val="lt1"/>
                </a:solidFill>
                <a:latin typeface="Cambria"/>
                <a:ea typeface="Cambria"/>
                <a:cs typeface="Cambria"/>
                <a:sym typeface="Cambria"/>
              </a:rPr>
              <a:t>ĐÁP ÁN</a:t>
            </a:r>
            <a:endParaRPr/>
          </a:p>
        </p:txBody>
      </p:sp>
      <p:sp>
        <p:nvSpPr>
          <p:cNvPr descr="n14 zalo Nguyen Doan Thao Trang" id="455" name="Google Shape;455;p48">
            <a:hlinkClick action="ppaction://hlinksldjump" r:id="rId4"/>
          </p:cNvPr>
          <p:cNvSpPr/>
          <p:nvPr/>
        </p:nvSpPr>
        <p:spPr>
          <a:xfrm>
            <a:off x="-2226" y="5546305"/>
            <a:ext cx="1316935" cy="1316182"/>
          </a:xfrm>
          <a:custGeom>
            <a:rect b="b" l="l" r="r" t="t"/>
            <a:pathLst>
              <a:path extrusionOk="0" h="120000" w="120000">
                <a:moveTo>
                  <a:pt x="0" y="0"/>
                </a:moveTo>
                <a:lnTo>
                  <a:pt x="120000" y="0"/>
                </a:lnTo>
                <a:lnTo>
                  <a:pt x="120000" y="120000"/>
                </a:lnTo>
                <a:lnTo>
                  <a:pt x="0" y="120000"/>
                </a:lnTo>
                <a:close/>
                <a:moveTo>
                  <a:pt x="60000" y="15000"/>
                </a:moveTo>
                <a:lnTo>
                  <a:pt x="15026" y="60000"/>
                </a:lnTo>
                <a:lnTo>
                  <a:pt x="26269" y="60000"/>
                </a:lnTo>
                <a:lnTo>
                  <a:pt x="26269" y="105000"/>
                </a:lnTo>
                <a:lnTo>
                  <a:pt x="93731" y="105000"/>
                </a:lnTo>
                <a:lnTo>
                  <a:pt x="93731" y="60000"/>
                </a:lnTo>
                <a:lnTo>
                  <a:pt x="104974" y="60000"/>
                </a:lnTo>
                <a:lnTo>
                  <a:pt x="88109" y="43125"/>
                </a:lnTo>
                <a:lnTo>
                  <a:pt x="88109" y="20625"/>
                </a:lnTo>
                <a:lnTo>
                  <a:pt x="76865" y="20625"/>
                </a:lnTo>
                <a:lnTo>
                  <a:pt x="76865" y="31875"/>
                </a:lnTo>
                <a:close/>
              </a:path>
              <a:path extrusionOk="0" fill="darkenLess" h="120000" w="120000">
                <a:moveTo>
                  <a:pt x="88109" y="43125"/>
                </a:moveTo>
                <a:lnTo>
                  <a:pt x="88109" y="20625"/>
                </a:lnTo>
                <a:lnTo>
                  <a:pt x="76865" y="20625"/>
                </a:lnTo>
                <a:lnTo>
                  <a:pt x="76865" y="31875"/>
                </a:lnTo>
                <a:close/>
                <a:moveTo>
                  <a:pt x="26269" y="60000"/>
                </a:moveTo>
                <a:lnTo>
                  <a:pt x="26269" y="105000"/>
                </a:lnTo>
                <a:lnTo>
                  <a:pt x="54378" y="105000"/>
                </a:lnTo>
                <a:lnTo>
                  <a:pt x="54378" y="82500"/>
                </a:lnTo>
                <a:lnTo>
                  <a:pt x="65622" y="82500"/>
                </a:lnTo>
                <a:lnTo>
                  <a:pt x="65622" y="105000"/>
                </a:lnTo>
                <a:lnTo>
                  <a:pt x="93731" y="105000"/>
                </a:lnTo>
                <a:lnTo>
                  <a:pt x="93731" y="60000"/>
                </a:lnTo>
                <a:close/>
              </a:path>
              <a:path extrusionOk="0" fill="darken" h="120000" w="120000">
                <a:moveTo>
                  <a:pt x="60000" y="15000"/>
                </a:moveTo>
                <a:lnTo>
                  <a:pt x="15026" y="60000"/>
                </a:lnTo>
                <a:lnTo>
                  <a:pt x="104974" y="60000"/>
                </a:lnTo>
                <a:close/>
                <a:moveTo>
                  <a:pt x="54378" y="82500"/>
                </a:moveTo>
                <a:lnTo>
                  <a:pt x="65622" y="82500"/>
                </a:lnTo>
                <a:lnTo>
                  <a:pt x="65622" y="105000"/>
                </a:lnTo>
                <a:lnTo>
                  <a:pt x="54378" y="105000"/>
                </a:lnTo>
                <a:close/>
              </a:path>
              <a:path extrusionOk="0" fill="none" h="120000" w="120000">
                <a:moveTo>
                  <a:pt x="60000" y="15000"/>
                </a:moveTo>
                <a:lnTo>
                  <a:pt x="76865" y="31875"/>
                </a:lnTo>
                <a:lnTo>
                  <a:pt x="76865" y="20625"/>
                </a:lnTo>
                <a:lnTo>
                  <a:pt x="88109" y="20625"/>
                </a:lnTo>
                <a:lnTo>
                  <a:pt x="88109" y="43125"/>
                </a:lnTo>
                <a:lnTo>
                  <a:pt x="104974" y="60000"/>
                </a:lnTo>
                <a:lnTo>
                  <a:pt x="93731" y="60000"/>
                </a:lnTo>
                <a:lnTo>
                  <a:pt x="93731" y="105000"/>
                </a:lnTo>
                <a:lnTo>
                  <a:pt x="26269" y="105000"/>
                </a:lnTo>
                <a:lnTo>
                  <a:pt x="26269" y="60000"/>
                </a:lnTo>
                <a:lnTo>
                  <a:pt x="15026" y="60000"/>
                </a:lnTo>
                <a:close/>
                <a:moveTo>
                  <a:pt x="76865" y="31875"/>
                </a:moveTo>
                <a:lnTo>
                  <a:pt x="88109" y="43125"/>
                </a:lnTo>
                <a:moveTo>
                  <a:pt x="93731" y="60000"/>
                </a:moveTo>
                <a:lnTo>
                  <a:pt x="26269" y="60000"/>
                </a:lnTo>
                <a:moveTo>
                  <a:pt x="54378" y="105000"/>
                </a:moveTo>
                <a:lnTo>
                  <a:pt x="54378" y="82500"/>
                </a:lnTo>
                <a:lnTo>
                  <a:pt x="65622" y="82500"/>
                </a:lnTo>
                <a:lnTo>
                  <a:pt x="65622" y="105000"/>
                </a:lnTo>
              </a:path>
              <a:path extrusionOk="0" fill="none" h="120000" w="120000">
                <a:moveTo>
                  <a:pt x="0" y="0"/>
                </a:moveTo>
                <a:lnTo>
                  <a:pt x="120000" y="0"/>
                </a:lnTo>
                <a:lnTo>
                  <a:pt x="120000" y="120000"/>
                </a:lnTo>
                <a:lnTo>
                  <a:pt x="0" y="120000"/>
                </a:lnTo>
                <a:close/>
              </a:path>
            </a:pathLst>
          </a:custGeom>
          <a:solidFill>
            <a:srgbClr val="AD8E7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800">
              <a:solidFill>
                <a:schemeClr val="lt1"/>
              </a:solidFill>
              <a:latin typeface="Cambria"/>
              <a:ea typeface="Cambria"/>
              <a:cs typeface="Cambria"/>
              <a:sym typeface="Cambria"/>
            </a:endParaRPr>
          </a:p>
          <a:p>
            <a:pPr indent="0" lvl="0" marL="0" marR="0" rtl="0" algn="ctr">
              <a:spcBef>
                <a:spcPts val="0"/>
              </a:spcBef>
              <a:spcAft>
                <a:spcPts val="0"/>
              </a:spcAft>
              <a:buNone/>
            </a:pPr>
            <a:r>
              <a:rPr b="1" lang="en-US" sz="2800">
                <a:solidFill>
                  <a:schemeClr val="lt1"/>
                </a:solidFill>
                <a:latin typeface="Cambria"/>
                <a:ea typeface="Cambria"/>
                <a:cs typeface="Cambria"/>
                <a:sym typeface="Cambria"/>
              </a:rPr>
              <a:t>Home</a:t>
            </a:r>
            <a:endParaRPr b="1" sz="2800">
              <a:solidFill>
                <a:schemeClr val="lt1"/>
              </a:solidFill>
              <a:latin typeface="Cambria"/>
              <a:ea typeface="Cambria"/>
              <a:cs typeface="Cambria"/>
              <a:sym typeface="Cambri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437"/>
                                        </p:tgtEl>
                                        <p:attrNameLst>
                                          <p:attrName>style.visibility</p:attrName>
                                        </p:attrNameLst>
                                      </p:cBhvr>
                                      <p:to>
                                        <p:strVal val="visible"/>
                                      </p:to>
                                    </p:set>
                                    <p:anim calcmode="lin" valueType="num">
                                      <p:cBhvr additive="base">
                                        <p:cTn dur="500"/>
                                        <p:tgtEl>
                                          <p:spTgt spid="437"/>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38"/>
                                        </p:tgtEl>
                                        <p:attrNameLst>
                                          <p:attrName>style.visibility</p:attrName>
                                        </p:attrNameLst>
                                      </p:cBhvr>
                                      <p:to>
                                        <p:strVal val="visible"/>
                                      </p:to>
                                    </p:set>
                                    <p:animEffect filter="fade" transition="in">
                                      <p:cBhvr>
                                        <p:cTn dur="500"/>
                                        <p:tgtEl>
                                          <p:spTgt spid="438"/>
                                        </p:tgtEl>
                                      </p:cBhvr>
                                    </p:animEffec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450"/>
                                        </p:tgtEl>
                                        <p:attrNameLst>
                                          <p:attrName>style.visibility</p:attrName>
                                        </p:attrNameLst>
                                      </p:cBhvr>
                                      <p:to>
                                        <p:strVal val="visible"/>
                                      </p:to>
                                    </p:set>
                                    <p:anim calcmode="lin" valueType="num">
                                      <p:cBhvr additive="base">
                                        <p:cTn dur="500"/>
                                        <p:tgtEl>
                                          <p:spTgt spid="450"/>
                                        </p:tgtEl>
                                        <p:attrNameLst>
                                          <p:attrName>ppt_w</p:attrName>
                                        </p:attrNameLst>
                                      </p:cBhvr>
                                      <p:tavLst>
                                        <p:tav fmla="" tm="0">
                                          <p:val>
                                            <p:strVal val="0"/>
                                          </p:val>
                                        </p:tav>
                                        <p:tav fmla="" tm="100000">
                                          <p:val>
                                            <p:strVal val="#ppt_w"/>
                                          </p:val>
                                        </p:tav>
                                      </p:tavLst>
                                    </p:anim>
                                    <p:anim calcmode="lin" valueType="num">
                                      <p:cBhvr additive="base">
                                        <p:cTn dur="500"/>
                                        <p:tgtEl>
                                          <p:spTgt spid="450"/>
                                        </p:tgtEl>
                                        <p:attrNameLst>
                                          <p:attrName>ppt_h</p:attrName>
                                        </p:attrNameLst>
                                      </p:cBhvr>
                                      <p:tavLst>
                                        <p:tav fmla="" tm="0">
                                          <p:val>
                                            <p:strVal val="0"/>
                                          </p:val>
                                        </p:tav>
                                        <p:tav fmla="" tm="100000">
                                          <p:val>
                                            <p:strVal val="#ppt_h"/>
                                          </p:val>
                                        </p:tav>
                                      </p:tavLst>
                                    </p:anim>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441"/>
                                        </p:tgtEl>
                                        <p:attrNameLst>
                                          <p:attrName>style.visibility</p:attrName>
                                        </p:attrNameLst>
                                      </p:cBhvr>
                                      <p:to>
                                        <p:strVal val="visible"/>
                                      </p:to>
                                    </p:set>
                                    <p:animEffect filter="fade" transition="in">
                                      <p:cBhvr>
                                        <p:cTn dur="500"/>
                                        <p:tgtEl>
                                          <p:spTgt spid="441"/>
                                        </p:tgtEl>
                                      </p:cBhvr>
                                    </p:animEffect>
                                  </p:childTnLst>
                                </p:cTn>
                              </p:par>
                            </p:childTnLst>
                          </p:cTn>
                        </p:par>
                        <p:par>
                          <p:cTn fill="hold">
                            <p:stCondLst>
                              <p:cond delay="2000"/>
                            </p:stCondLst>
                            <p:childTnLst>
                              <p:par>
                                <p:cTn fill="hold" nodeType="afterEffect" presetClass="entr" presetID="23" presetSubtype="16">
                                  <p:stCondLst>
                                    <p:cond delay="0"/>
                                  </p:stCondLst>
                                  <p:childTnLst>
                                    <p:set>
                                      <p:cBhvr>
                                        <p:cTn dur="1" fill="hold">
                                          <p:stCondLst>
                                            <p:cond delay="0"/>
                                          </p:stCondLst>
                                        </p:cTn>
                                        <p:tgtEl>
                                          <p:spTgt spid="451"/>
                                        </p:tgtEl>
                                        <p:attrNameLst>
                                          <p:attrName>style.visibility</p:attrName>
                                        </p:attrNameLst>
                                      </p:cBhvr>
                                      <p:to>
                                        <p:strVal val="visible"/>
                                      </p:to>
                                    </p:set>
                                    <p:anim calcmode="lin" valueType="num">
                                      <p:cBhvr additive="base">
                                        <p:cTn dur="500"/>
                                        <p:tgtEl>
                                          <p:spTgt spid="451"/>
                                        </p:tgtEl>
                                        <p:attrNameLst>
                                          <p:attrName>ppt_w</p:attrName>
                                        </p:attrNameLst>
                                      </p:cBhvr>
                                      <p:tavLst>
                                        <p:tav fmla="" tm="0">
                                          <p:val>
                                            <p:strVal val="0"/>
                                          </p:val>
                                        </p:tav>
                                        <p:tav fmla="" tm="100000">
                                          <p:val>
                                            <p:strVal val="#ppt_w"/>
                                          </p:val>
                                        </p:tav>
                                      </p:tavLst>
                                    </p:anim>
                                    <p:anim calcmode="lin" valueType="num">
                                      <p:cBhvr additive="base">
                                        <p:cTn dur="500"/>
                                        <p:tgtEl>
                                          <p:spTgt spid="451"/>
                                        </p:tgtEl>
                                        <p:attrNameLst>
                                          <p:attrName>ppt_h</p:attrName>
                                        </p:attrNameLst>
                                      </p:cBhvr>
                                      <p:tavLst>
                                        <p:tav fmla="" tm="0">
                                          <p:val>
                                            <p:strVal val="0"/>
                                          </p:val>
                                        </p:tav>
                                        <p:tav fmla="" tm="100000">
                                          <p:val>
                                            <p:strVal val="#ppt_h"/>
                                          </p:val>
                                        </p:tav>
                                      </p:tavLst>
                                    </p:anim>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444"/>
                                        </p:tgtEl>
                                        <p:attrNameLst>
                                          <p:attrName>style.visibility</p:attrName>
                                        </p:attrNameLst>
                                      </p:cBhvr>
                                      <p:to>
                                        <p:strVal val="visible"/>
                                      </p:to>
                                    </p:set>
                                    <p:animEffect filter="fade" transition="in">
                                      <p:cBhvr>
                                        <p:cTn dur="500"/>
                                        <p:tgtEl>
                                          <p:spTgt spid="444"/>
                                        </p:tgtEl>
                                      </p:cBhvr>
                                    </p:animEffect>
                                  </p:childTnLst>
                                </p:cTn>
                              </p:par>
                            </p:childTnLst>
                          </p:cTn>
                        </p:par>
                        <p:par>
                          <p:cTn fill="hold">
                            <p:stCondLst>
                              <p:cond delay="3000"/>
                            </p:stCondLst>
                            <p:childTnLst>
                              <p:par>
                                <p:cTn fill="hold" nodeType="afterEffect" presetClass="entr" presetID="23" presetSubtype="16">
                                  <p:stCondLst>
                                    <p:cond delay="0"/>
                                  </p:stCondLst>
                                  <p:childTnLst>
                                    <p:set>
                                      <p:cBhvr>
                                        <p:cTn dur="1" fill="hold">
                                          <p:stCondLst>
                                            <p:cond delay="0"/>
                                          </p:stCondLst>
                                        </p:cTn>
                                        <p:tgtEl>
                                          <p:spTgt spid="452"/>
                                        </p:tgtEl>
                                        <p:attrNameLst>
                                          <p:attrName>style.visibility</p:attrName>
                                        </p:attrNameLst>
                                      </p:cBhvr>
                                      <p:to>
                                        <p:strVal val="visible"/>
                                      </p:to>
                                    </p:set>
                                    <p:anim calcmode="lin" valueType="num">
                                      <p:cBhvr additive="base">
                                        <p:cTn dur="500"/>
                                        <p:tgtEl>
                                          <p:spTgt spid="452"/>
                                        </p:tgtEl>
                                        <p:attrNameLst>
                                          <p:attrName>ppt_w</p:attrName>
                                        </p:attrNameLst>
                                      </p:cBhvr>
                                      <p:tavLst>
                                        <p:tav fmla="" tm="0">
                                          <p:val>
                                            <p:strVal val="0"/>
                                          </p:val>
                                        </p:tav>
                                        <p:tav fmla="" tm="100000">
                                          <p:val>
                                            <p:strVal val="#ppt_w"/>
                                          </p:val>
                                        </p:tav>
                                      </p:tavLst>
                                    </p:anim>
                                    <p:anim calcmode="lin" valueType="num">
                                      <p:cBhvr additive="base">
                                        <p:cTn dur="500"/>
                                        <p:tgtEl>
                                          <p:spTgt spid="452"/>
                                        </p:tgtEl>
                                        <p:attrNameLst>
                                          <p:attrName>ppt_h</p:attrName>
                                        </p:attrNameLst>
                                      </p:cBhvr>
                                      <p:tavLst>
                                        <p:tav fmla="" tm="0">
                                          <p:val>
                                            <p:strVal val="0"/>
                                          </p:val>
                                        </p:tav>
                                        <p:tav fmla="" tm="100000">
                                          <p:val>
                                            <p:strVal val="#ppt_h"/>
                                          </p:val>
                                        </p:tav>
                                      </p:tavLst>
                                    </p:anim>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447"/>
                                        </p:tgtEl>
                                        <p:attrNameLst>
                                          <p:attrName>style.visibility</p:attrName>
                                        </p:attrNameLst>
                                      </p:cBhvr>
                                      <p:to>
                                        <p:strVal val="visible"/>
                                      </p:to>
                                    </p:set>
                                    <p:animEffect filter="fade" transition="in">
                                      <p:cBhvr>
                                        <p:cTn dur="500"/>
                                        <p:tgtEl>
                                          <p:spTgt spid="447"/>
                                        </p:tgtEl>
                                      </p:cBhvr>
                                    </p:animEffect>
                                  </p:childTnLst>
                                </p:cTn>
                              </p:par>
                            </p:childTnLst>
                          </p:cTn>
                        </p:par>
                        <p:par>
                          <p:cTn fill="hold">
                            <p:stCondLst>
                              <p:cond delay="4000"/>
                            </p:stCondLst>
                            <p:childTnLst>
                              <p:par>
                                <p:cTn fill="hold" nodeType="afterEffect" presetClass="entr" presetID="23" presetSubtype="16">
                                  <p:stCondLst>
                                    <p:cond delay="0"/>
                                  </p:stCondLst>
                                  <p:childTnLst>
                                    <p:set>
                                      <p:cBhvr>
                                        <p:cTn dur="1" fill="hold">
                                          <p:stCondLst>
                                            <p:cond delay="0"/>
                                          </p:stCondLst>
                                        </p:cTn>
                                        <p:tgtEl>
                                          <p:spTgt spid="453"/>
                                        </p:tgtEl>
                                        <p:attrNameLst>
                                          <p:attrName>style.visibility</p:attrName>
                                        </p:attrNameLst>
                                      </p:cBhvr>
                                      <p:to>
                                        <p:strVal val="visible"/>
                                      </p:to>
                                    </p:set>
                                    <p:anim calcmode="lin" valueType="num">
                                      <p:cBhvr additive="base">
                                        <p:cTn dur="500"/>
                                        <p:tgtEl>
                                          <p:spTgt spid="453"/>
                                        </p:tgtEl>
                                        <p:attrNameLst>
                                          <p:attrName>ppt_w</p:attrName>
                                        </p:attrNameLst>
                                      </p:cBhvr>
                                      <p:tavLst>
                                        <p:tav fmla="" tm="0">
                                          <p:val>
                                            <p:strVal val="0"/>
                                          </p:val>
                                        </p:tav>
                                        <p:tav fmla="" tm="100000">
                                          <p:val>
                                            <p:strVal val="#ppt_w"/>
                                          </p:val>
                                        </p:tav>
                                      </p:tavLst>
                                    </p:anim>
                                    <p:anim calcmode="lin" valueType="num">
                                      <p:cBhvr additive="base">
                                        <p:cTn dur="500"/>
                                        <p:tgtEl>
                                          <p:spTgt spid="453"/>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pic>
        <p:nvPicPr>
          <p:cNvPr descr="n14 zalo Nguyen Doan Thao Trang" id="460" name="Google Shape;460;p49"/>
          <p:cNvPicPr preferRelativeResize="0"/>
          <p:nvPr/>
        </p:nvPicPr>
        <p:blipFill rotWithShape="1">
          <a:blip r:embed="rId3">
            <a:alphaModFix/>
          </a:blip>
          <a:srcRect b="0" l="0" r="0" t="0"/>
          <a:stretch/>
        </p:blipFill>
        <p:spPr>
          <a:xfrm>
            <a:off x="3742665" y="2438400"/>
            <a:ext cx="4357026" cy="3999750"/>
          </a:xfrm>
          <a:prstGeom prst="rect">
            <a:avLst/>
          </a:prstGeom>
          <a:noFill/>
          <a:ln>
            <a:noFill/>
          </a:ln>
        </p:spPr>
      </p:pic>
      <p:pic>
        <p:nvPicPr>
          <p:cNvPr descr="n14 zalo Nguyen Doan Thao Trang" id="461" name="Google Shape;461;p49"/>
          <p:cNvPicPr preferRelativeResize="0"/>
          <p:nvPr/>
        </p:nvPicPr>
        <p:blipFill rotWithShape="1">
          <a:blip r:embed="rId4">
            <a:alphaModFix/>
          </a:blip>
          <a:srcRect b="0" l="18661" r="14684" t="10419"/>
          <a:stretch/>
        </p:blipFill>
        <p:spPr>
          <a:xfrm>
            <a:off x="345615" y="3052386"/>
            <a:ext cx="3397050" cy="2771775"/>
          </a:xfrm>
          <a:prstGeom prst="rect">
            <a:avLst/>
          </a:prstGeom>
          <a:noFill/>
          <a:ln>
            <a:noFill/>
          </a:ln>
        </p:spPr>
      </p:pic>
      <p:pic>
        <p:nvPicPr>
          <p:cNvPr descr="n14 zalo Nguyen Doan Thao Trang" id="462" name="Google Shape;462;p49"/>
          <p:cNvPicPr preferRelativeResize="0"/>
          <p:nvPr/>
        </p:nvPicPr>
        <p:blipFill rotWithShape="1">
          <a:blip r:embed="rId5">
            <a:alphaModFix/>
          </a:blip>
          <a:srcRect b="24895" l="4714" r="4388" t="14169"/>
          <a:stretch/>
        </p:blipFill>
        <p:spPr>
          <a:xfrm>
            <a:off x="3360055" y="759716"/>
            <a:ext cx="6400800" cy="966598"/>
          </a:xfrm>
          <a:prstGeom prst="rect">
            <a:avLst/>
          </a:prstGeom>
          <a:noFill/>
          <a:ln>
            <a:noFill/>
          </a:ln>
        </p:spPr>
      </p:pic>
      <p:pic>
        <p:nvPicPr>
          <p:cNvPr descr="n14 zalo Nguyen Doan Thao Trang" id="463" name="Google Shape;463;p49"/>
          <p:cNvPicPr preferRelativeResize="0"/>
          <p:nvPr/>
        </p:nvPicPr>
        <p:blipFill rotWithShape="1">
          <a:blip r:embed="rId6">
            <a:alphaModFix/>
          </a:blip>
          <a:srcRect b="30519" l="0" r="62380" t="0"/>
          <a:stretch/>
        </p:blipFill>
        <p:spPr>
          <a:xfrm>
            <a:off x="1805575" y="875676"/>
            <a:ext cx="1554480" cy="734678"/>
          </a:xfrm>
          <a:prstGeom prst="rect">
            <a:avLst/>
          </a:prstGeom>
          <a:noFill/>
          <a:ln>
            <a:noFill/>
          </a:ln>
        </p:spPr>
      </p:pic>
      <p:grpSp>
        <p:nvGrpSpPr>
          <p:cNvPr descr="n14 zalo Nguyen Doan Thao Trang" id="464" name="Google Shape;464;p49"/>
          <p:cNvGrpSpPr/>
          <p:nvPr/>
        </p:nvGrpSpPr>
        <p:grpSpPr>
          <a:xfrm>
            <a:off x="8099691" y="3052387"/>
            <a:ext cx="3629025" cy="2771775"/>
            <a:chOff x="8445682" y="1537965"/>
            <a:chExt cx="3629025" cy="2771775"/>
          </a:xfrm>
        </p:grpSpPr>
        <p:pic>
          <p:nvPicPr>
            <p:cNvPr id="465" name="Google Shape;465;p49"/>
            <p:cNvPicPr preferRelativeResize="0"/>
            <p:nvPr/>
          </p:nvPicPr>
          <p:blipFill rotWithShape="1">
            <a:blip r:embed="rId7">
              <a:alphaModFix/>
            </a:blip>
            <a:srcRect b="0" l="0" r="0" t="0"/>
            <a:stretch/>
          </p:blipFill>
          <p:spPr>
            <a:xfrm>
              <a:off x="8445682" y="1537965"/>
              <a:ext cx="3629025" cy="2771775"/>
            </a:xfrm>
            <a:prstGeom prst="rect">
              <a:avLst/>
            </a:prstGeom>
            <a:noFill/>
            <a:ln>
              <a:noFill/>
            </a:ln>
          </p:spPr>
        </p:pic>
        <p:sp>
          <p:nvSpPr>
            <p:cNvPr id="466" name="Google Shape;466;p49"/>
            <p:cNvSpPr/>
            <p:nvPr/>
          </p:nvSpPr>
          <p:spPr>
            <a:xfrm>
              <a:off x="10180295" y="1671130"/>
              <a:ext cx="1775534" cy="432878"/>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sp>
          <p:nvSpPr>
            <p:cNvPr id="467" name="Google Shape;467;p49"/>
            <p:cNvSpPr/>
            <p:nvPr/>
          </p:nvSpPr>
          <p:spPr>
            <a:xfrm rot="5400000">
              <a:off x="7816677" y="2745814"/>
              <a:ext cx="1686979" cy="186432"/>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sp>
          <p:nvSpPr>
            <p:cNvPr id="468" name="Google Shape;468;p49"/>
            <p:cNvSpPr/>
            <p:nvPr/>
          </p:nvSpPr>
          <p:spPr>
            <a:xfrm>
              <a:off x="8655728" y="3338005"/>
              <a:ext cx="381518" cy="819846"/>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grpSp>
    </p:spTree>
  </p:cSld>
  <p:clrMapOvr>
    <a:masterClrMapping/>
  </p:clrMapOvr>
  <mc:AlternateContent>
    <mc:Choice Requires="p14">
      <p:transition spd="slow" p14:dur="1500">
        <p:fade thruBlk="1"/>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72" name="Shape 472"/>
        <p:cNvGrpSpPr/>
        <p:nvPr/>
      </p:nvGrpSpPr>
      <p:grpSpPr>
        <a:xfrm>
          <a:off x="0" y="0"/>
          <a:ext cx="0" cy="0"/>
          <a:chOff x="0" y="0"/>
          <a:chExt cx="0" cy="0"/>
        </a:xfrm>
      </p:grpSpPr>
      <p:pic>
        <p:nvPicPr>
          <p:cNvPr descr="n14 zalo Nguyen Doan Thao Trang" id="473" name="Google Shape;473;p50"/>
          <p:cNvPicPr preferRelativeResize="0"/>
          <p:nvPr/>
        </p:nvPicPr>
        <p:blipFill rotWithShape="1">
          <a:blip r:embed="rId3">
            <a:alphaModFix/>
          </a:blip>
          <a:srcRect b="0" l="0" r="0" t="0"/>
          <a:stretch/>
        </p:blipFill>
        <p:spPr>
          <a:xfrm>
            <a:off x="4339004" y="1856783"/>
            <a:ext cx="1202194" cy="1202194"/>
          </a:xfrm>
          <a:prstGeom prst="rect">
            <a:avLst/>
          </a:prstGeom>
          <a:noFill/>
          <a:ln>
            <a:noFill/>
          </a:ln>
        </p:spPr>
      </p:pic>
      <p:sp>
        <p:nvSpPr>
          <p:cNvPr descr="n14 zalo Nguyen Doan Thao Trang" id="474" name="Google Shape;474;p50"/>
          <p:cNvSpPr/>
          <p:nvPr/>
        </p:nvSpPr>
        <p:spPr>
          <a:xfrm>
            <a:off x="-2602833" y="-2596500"/>
            <a:ext cx="5206800" cy="5206800"/>
          </a:xfrm>
          <a:prstGeom prst="ellipse">
            <a:avLst/>
          </a:prstGeom>
          <a:solidFill>
            <a:schemeClr val="dk2"/>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1867">
              <a:solidFill>
                <a:srgbClr val="000000"/>
              </a:solidFill>
              <a:latin typeface="Cambria"/>
              <a:ea typeface="Cambria"/>
              <a:cs typeface="Cambria"/>
              <a:sym typeface="Cambria"/>
            </a:endParaRPr>
          </a:p>
        </p:txBody>
      </p:sp>
      <p:sp>
        <p:nvSpPr>
          <p:cNvPr descr="n14 zalo Nguyen Doan Thao Trang" id="475" name="Google Shape;475;p50"/>
          <p:cNvSpPr/>
          <p:nvPr/>
        </p:nvSpPr>
        <p:spPr>
          <a:xfrm>
            <a:off x="6237649" y="-2906132"/>
            <a:ext cx="7600400" cy="7600400"/>
          </a:xfrm>
          <a:prstGeom prst="ellipse">
            <a:avLst/>
          </a:prstGeom>
          <a:solidFill>
            <a:schemeClr val="dk2"/>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1867">
              <a:solidFill>
                <a:srgbClr val="000000"/>
              </a:solidFill>
              <a:latin typeface="Cambria"/>
              <a:ea typeface="Cambria"/>
              <a:cs typeface="Cambria"/>
              <a:sym typeface="Cambria"/>
            </a:endParaRPr>
          </a:p>
        </p:txBody>
      </p:sp>
      <p:grpSp>
        <p:nvGrpSpPr>
          <p:cNvPr descr="n14 zalo Nguyen Doan Thao Trang" id="476" name="Google Shape;476;p50"/>
          <p:cNvGrpSpPr/>
          <p:nvPr/>
        </p:nvGrpSpPr>
        <p:grpSpPr>
          <a:xfrm>
            <a:off x="7276558" y="-1065773"/>
            <a:ext cx="4598189" cy="5649616"/>
            <a:chOff x="5457418" y="-427855"/>
            <a:chExt cx="3448642" cy="4237212"/>
          </a:xfrm>
        </p:grpSpPr>
        <p:sp>
          <p:nvSpPr>
            <p:cNvPr id="477" name="Google Shape;477;p50"/>
            <p:cNvSpPr/>
            <p:nvPr/>
          </p:nvSpPr>
          <p:spPr>
            <a:xfrm>
              <a:off x="6330036" y="3165257"/>
              <a:ext cx="644100" cy="644100"/>
            </a:xfrm>
            <a:prstGeom prst="ellipse">
              <a:avLst/>
            </a:prstGeom>
            <a:solidFill>
              <a:schemeClr val="accent3"/>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1867">
                <a:solidFill>
                  <a:srgbClr val="000000"/>
                </a:solidFill>
                <a:latin typeface="Cambria"/>
                <a:ea typeface="Cambria"/>
                <a:cs typeface="Cambria"/>
                <a:sym typeface="Cambria"/>
              </a:endParaRPr>
            </a:p>
          </p:txBody>
        </p:sp>
        <p:sp>
          <p:nvSpPr>
            <p:cNvPr id="478" name="Google Shape;478;p50"/>
            <p:cNvSpPr/>
            <p:nvPr/>
          </p:nvSpPr>
          <p:spPr>
            <a:xfrm>
              <a:off x="6974011" y="3165257"/>
              <a:ext cx="644100" cy="644100"/>
            </a:xfrm>
            <a:prstGeom prst="ellipse">
              <a:avLst/>
            </a:prstGeom>
            <a:solidFill>
              <a:schemeClr val="accent2"/>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1867">
                <a:solidFill>
                  <a:srgbClr val="000000"/>
                </a:solidFill>
                <a:latin typeface="Cambria"/>
                <a:ea typeface="Cambria"/>
                <a:cs typeface="Cambria"/>
                <a:sym typeface="Cambria"/>
              </a:endParaRPr>
            </a:p>
          </p:txBody>
        </p:sp>
        <p:sp>
          <p:nvSpPr>
            <p:cNvPr id="479" name="Google Shape;479;p50"/>
            <p:cNvSpPr/>
            <p:nvPr/>
          </p:nvSpPr>
          <p:spPr>
            <a:xfrm>
              <a:off x="7617985" y="3165257"/>
              <a:ext cx="644100" cy="644100"/>
            </a:xfrm>
            <a:prstGeom prst="ellipse">
              <a:avLst/>
            </a:prstGeom>
            <a:solidFill>
              <a:schemeClr val="accen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1867">
                <a:solidFill>
                  <a:srgbClr val="000000"/>
                </a:solidFill>
                <a:latin typeface="Cambria"/>
                <a:ea typeface="Cambria"/>
                <a:cs typeface="Cambria"/>
                <a:sym typeface="Cambria"/>
              </a:endParaRPr>
            </a:p>
          </p:txBody>
        </p:sp>
        <p:sp>
          <p:nvSpPr>
            <p:cNvPr id="480" name="Google Shape;480;p50"/>
            <p:cNvSpPr/>
            <p:nvPr/>
          </p:nvSpPr>
          <p:spPr>
            <a:xfrm>
              <a:off x="8261960" y="3165257"/>
              <a:ext cx="644100" cy="644100"/>
            </a:xfrm>
            <a:prstGeom prst="ellipse">
              <a:avLst/>
            </a:prstGeom>
            <a:solidFill>
              <a:schemeClr val="lt2"/>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1867">
                <a:solidFill>
                  <a:srgbClr val="000000"/>
                </a:solidFill>
                <a:latin typeface="Cambria"/>
                <a:ea typeface="Cambria"/>
                <a:cs typeface="Cambria"/>
                <a:sym typeface="Cambria"/>
              </a:endParaRPr>
            </a:p>
          </p:txBody>
        </p:sp>
        <p:sp>
          <p:nvSpPr>
            <p:cNvPr id="481" name="Google Shape;481;p50"/>
            <p:cNvSpPr/>
            <p:nvPr/>
          </p:nvSpPr>
          <p:spPr>
            <a:xfrm>
              <a:off x="5457418" y="2995302"/>
              <a:ext cx="644100" cy="644100"/>
            </a:xfrm>
            <a:prstGeom prst="ellipse">
              <a:avLst/>
            </a:pr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1867">
                <a:solidFill>
                  <a:srgbClr val="000000"/>
                </a:solidFill>
                <a:latin typeface="Cambria"/>
                <a:ea typeface="Cambria"/>
                <a:cs typeface="Cambria"/>
                <a:sym typeface="Cambria"/>
              </a:endParaRPr>
            </a:p>
          </p:txBody>
        </p:sp>
        <p:cxnSp>
          <p:nvCxnSpPr>
            <p:cNvPr id="482" name="Google Shape;482;p50"/>
            <p:cNvCxnSpPr/>
            <p:nvPr/>
          </p:nvCxnSpPr>
          <p:spPr>
            <a:xfrm rot="10800000">
              <a:off x="6651432" y="-397855"/>
              <a:ext cx="600" cy="3563100"/>
            </a:xfrm>
            <a:prstGeom prst="straightConnector1">
              <a:avLst/>
            </a:prstGeom>
            <a:noFill/>
            <a:ln cap="flat" cmpd="sng" w="9525">
              <a:solidFill>
                <a:schemeClr val="accent5"/>
              </a:solidFill>
              <a:prstDash val="solid"/>
              <a:round/>
              <a:headEnd len="sm" w="sm" type="none"/>
              <a:tailEnd len="sm" w="sm" type="none"/>
            </a:ln>
          </p:spPr>
        </p:cxnSp>
        <p:cxnSp>
          <p:nvCxnSpPr>
            <p:cNvPr id="483" name="Google Shape;483;p50"/>
            <p:cNvCxnSpPr/>
            <p:nvPr/>
          </p:nvCxnSpPr>
          <p:spPr>
            <a:xfrm rot="10800000">
              <a:off x="7296002" y="-410155"/>
              <a:ext cx="0" cy="3575400"/>
            </a:xfrm>
            <a:prstGeom prst="straightConnector1">
              <a:avLst/>
            </a:prstGeom>
            <a:noFill/>
            <a:ln cap="flat" cmpd="sng" w="9525">
              <a:solidFill>
                <a:schemeClr val="accent5"/>
              </a:solidFill>
              <a:prstDash val="solid"/>
              <a:round/>
              <a:headEnd len="sm" w="sm" type="none"/>
              <a:tailEnd len="sm" w="sm" type="none"/>
            </a:ln>
          </p:spPr>
        </p:cxnSp>
        <p:cxnSp>
          <p:nvCxnSpPr>
            <p:cNvPr id="484" name="Google Shape;484;p50"/>
            <p:cNvCxnSpPr/>
            <p:nvPr/>
          </p:nvCxnSpPr>
          <p:spPr>
            <a:xfrm rot="10800000">
              <a:off x="7939972" y="-427855"/>
              <a:ext cx="0" cy="3593100"/>
            </a:xfrm>
            <a:prstGeom prst="straightConnector1">
              <a:avLst/>
            </a:prstGeom>
            <a:noFill/>
            <a:ln cap="flat" cmpd="sng" w="9525">
              <a:solidFill>
                <a:schemeClr val="accent5"/>
              </a:solidFill>
              <a:prstDash val="solid"/>
              <a:round/>
              <a:headEnd len="sm" w="sm" type="none"/>
              <a:tailEnd len="sm" w="sm" type="none"/>
            </a:ln>
          </p:spPr>
        </p:cxnSp>
        <p:cxnSp>
          <p:nvCxnSpPr>
            <p:cNvPr id="485" name="Google Shape;485;p50"/>
            <p:cNvCxnSpPr/>
            <p:nvPr/>
          </p:nvCxnSpPr>
          <p:spPr>
            <a:xfrm rot="10800000">
              <a:off x="8579141" y="-404755"/>
              <a:ext cx="4800" cy="3570000"/>
            </a:xfrm>
            <a:prstGeom prst="straightConnector1">
              <a:avLst/>
            </a:prstGeom>
            <a:noFill/>
            <a:ln cap="flat" cmpd="sng" w="9525">
              <a:solidFill>
                <a:schemeClr val="accent5"/>
              </a:solidFill>
              <a:prstDash val="solid"/>
              <a:round/>
              <a:headEnd len="sm" w="sm" type="none"/>
              <a:tailEnd len="sm" w="sm" type="none"/>
            </a:ln>
          </p:spPr>
        </p:cxnSp>
        <p:cxnSp>
          <p:nvCxnSpPr>
            <p:cNvPr id="486" name="Google Shape;486;p50"/>
            <p:cNvCxnSpPr>
              <a:endCxn id="481" idx="0"/>
            </p:cNvCxnSpPr>
            <p:nvPr/>
          </p:nvCxnSpPr>
          <p:spPr>
            <a:xfrm flipH="1">
              <a:off x="5779468" y="-386898"/>
              <a:ext cx="872100" cy="3382200"/>
            </a:xfrm>
            <a:prstGeom prst="straightConnector1">
              <a:avLst/>
            </a:prstGeom>
            <a:noFill/>
            <a:ln cap="flat" cmpd="sng" w="9525">
              <a:solidFill>
                <a:schemeClr val="accent5"/>
              </a:solidFill>
              <a:prstDash val="solid"/>
              <a:round/>
              <a:headEnd len="sm" w="sm" type="none"/>
              <a:tailEnd len="sm" w="sm" type="none"/>
            </a:ln>
          </p:spPr>
        </p:cxnSp>
        <p:cxnSp>
          <p:nvCxnSpPr>
            <p:cNvPr id="487" name="Google Shape;487;p50"/>
            <p:cNvCxnSpPr/>
            <p:nvPr/>
          </p:nvCxnSpPr>
          <p:spPr>
            <a:xfrm flipH="1">
              <a:off x="6652098" y="-410243"/>
              <a:ext cx="93300" cy="3575400"/>
            </a:xfrm>
            <a:prstGeom prst="straightConnector1">
              <a:avLst/>
            </a:prstGeom>
            <a:noFill/>
            <a:ln cap="flat" cmpd="sng" w="9525">
              <a:solidFill>
                <a:schemeClr val="accent5"/>
              </a:solidFill>
              <a:prstDash val="solid"/>
              <a:round/>
              <a:headEnd len="sm" w="sm" type="none"/>
              <a:tailEnd len="sm" w="sm" type="none"/>
            </a:ln>
          </p:spPr>
        </p:cxnSp>
        <p:cxnSp>
          <p:nvCxnSpPr>
            <p:cNvPr id="488" name="Google Shape;488;p50"/>
            <p:cNvCxnSpPr/>
            <p:nvPr/>
          </p:nvCxnSpPr>
          <p:spPr>
            <a:xfrm flipH="1" rot="10800000">
              <a:off x="7296011" y="-410155"/>
              <a:ext cx="93600" cy="3575400"/>
            </a:xfrm>
            <a:prstGeom prst="straightConnector1">
              <a:avLst/>
            </a:prstGeom>
            <a:noFill/>
            <a:ln cap="flat" cmpd="sng" w="9525">
              <a:solidFill>
                <a:schemeClr val="accent5"/>
              </a:solidFill>
              <a:prstDash val="solid"/>
              <a:round/>
              <a:headEnd len="sm" w="sm" type="none"/>
              <a:tailEnd len="sm" w="sm" type="none"/>
            </a:ln>
          </p:spPr>
        </p:cxnSp>
        <p:cxnSp>
          <p:nvCxnSpPr>
            <p:cNvPr id="489" name="Google Shape;489;p50"/>
            <p:cNvCxnSpPr/>
            <p:nvPr/>
          </p:nvCxnSpPr>
          <p:spPr>
            <a:xfrm flipH="1" rot="10800000">
              <a:off x="7939980" y="-392755"/>
              <a:ext cx="102000" cy="3558000"/>
            </a:xfrm>
            <a:prstGeom prst="straightConnector1">
              <a:avLst/>
            </a:prstGeom>
            <a:noFill/>
            <a:ln cap="flat" cmpd="sng" w="9525">
              <a:solidFill>
                <a:schemeClr val="accent5"/>
              </a:solidFill>
              <a:prstDash val="solid"/>
              <a:round/>
              <a:headEnd len="sm" w="sm" type="none"/>
              <a:tailEnd len="sm" w="sm" type="none"/>
            </a:ln>
          </p:spPr>
        </p:cxnSp>
        <p:cxnSp>
          <p:nvCxnSpPr>
            <p:cNvPr id="490" name="Google Shape;490;p50"/>
            <p:cNvCxnSpPr/>
            <p:nvPr/>
          </p:nvCxnSpPr>
          <p:spPr>
            <a:xfrm flipH="1" rot="10800000">
              <a:off x="8583950" y="-410155"/>
              <a:ext cx="77100" cy="3575400"/>
            </a:xfrm>
            <a:prstGeom prst="straightConnector1">
              <a:avLst/>
            </a:prstGeom>
            <a:noFill/>
            <a:ln cap="flat" cmpd="sng" w="9525">
              <a:solidFill>
                <a:schemeClr val="accent5"/>
              </a:solidFill>
              <a:prstDash val="solid"/>
              <a:round/>
              <a:headEnd len="sm" w="sm" type="none"/>
              <a:tailEnd len="sm" w="sm" type="none"/>
            </a:ln>
          </p:spPr>
        </p:cxnSp>
        <p:cxnSp>
          <p:nvCxnSpPr>
            <p:cNvPr id="491" name="Google Shape;491;p50"/>
            <p:cNvCxnSpPr>
              <a:endCxn id="481" idx="0"/>
            </p:cNvCxnSpPr>
            <p:nvPr/>
          </p:nvCxnSpPr>
          <p:spPr>
            <a:xfrm flipH="1">
              <a:off x="5779468" y="-427698"/>
              <a:ext cx="761100" cy="3423000"/>
            </a:xfrm>
            <a:prstGeom prst="straightConnector1">
              <a:avLst/>
            </a:prstGeom>
            <a:noFill/>
            <a:ln cap="flat" cmpd="sng" w="9525">
              <a:solidFill>
                <a:schemeClr val="accent5"/>
              </a:solidFill>
              <a:prstDash val="solid"/>
              <a:round/>
              <a:headEnd len="sm" w="sm" type="none"/>
              <a:tailEnd len="sm" w="sm" type="none"/>
            </a:ln>
          </p:spPr>
        </p:cxnSp>
      </p:grpSp>
      <p:grpSp>
        <p:nvGrpSpPr>
          <p:cNvPr descr="n14 zalo Nguyen Doan Thao Trang" id="492" name="Google Shape;492;p50"/>
          <p:cNvGrpSpPr/>
          <p:nvPr/>
        </p:nvGrpSpPr>
        <p:grpSpPr>
          <a:xfrm rot="-1992218">
            <a:off x="-1650841" y="-2936485"/>
            <a:ext cx="4604929" cy="4687455"/>
            <a:chOff x="4743868" y="-427855"/>
            <a:chExt cx="4162192" cy="4237212"/>
          </a:xfrm>
        </p:grpSpPr>
        <p:sp>
          <p:nvSpPr>
            <p:cNvPr id="493" name="Google Shape;493;p50"/>
            <p:cNvSpPr/>
            <p:nvPr/>
          </p:nvSpPr>
          <p:spPr>
            <a:xfrm>
              <a:off x="6330036" y="3165257"/>
              <a:ext cx="644100" cy="644100"/>
            </a:xfrm>
            <a:prstGeom prst="ellipse">
              <a:avLst/>
            </a:prstGeom>
            <a:solidFill>
              <a:schemeClr val="accent3"/>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1867">
                <a:solidFill>
                  <a:srgbClr val="000000"/>
                </a:solidFill>
                <a:latin typeface="Cambria"/>
                <a:ea typeface="Cambria"/>
                <a:cs typeface="Cambria"/>
                <a:sym typeface="Cambria"/>
              </a:endParaRPr>
            </a:p>
          </p:txBody>
        </p:sp>
        <p:sp>
          <p:nvSpPr>
            <p:cNvPr id="494" name="Google Shape;494;p50"/>
            <p:cNvSpPr/>
            <p:nvPr/>
          </p:nvSpPr>
          <p:spPr>
            <a:xfrm>
              <a:off x="6974011" y="3165257"/>
              <a:ext cx="644100" cy="644100"/>
            </a:xfrm>
            <a:prstGeom prst="ellipse">
              <a:avLst/>
            </a:prstGeom>
            <a:solidFill>
              <a:schemeClr val="accent2"/>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1867">
                <a:solidFill>
                  <a:srgbClr val="000000"/>
                </a:solidFill>
                <a:latin typeface="Cambria"/>
                <a:ea typeface="Cambria"/>
                <a:cs typeface="Cambria"/>
                <a:sym typeface="Cambria"/>
              </a:endParaRPr>
            </a:p>
          </p:txBody>
        </p:sp>
        <p:sp>
          <p:nvSpPr>
            <p:cNvPr id="495" name="Google Shape;495;p50"/>
            <p:cNvSpPr/>
            <p:nvPr/>
          </p:nvSpPr>
          <p:spPr>
            <a:xfrm>
              <a:off x="7617985" y="3165257"/>
              <a:ext cx="644100" cy="644100"/>
            </a:xfrm>
            <a:prstGeom prst="ellipse">
              <a:avLst/>
            </a:prstGeom>
            <a:solidFill>
              <a:schemeClr val="accen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1867">
                <a:solidFill>
                  <a:srgbClr val="000000"/>
                </a:solidFill>
                <a:latin typeface="Cambria"/>
                <a:ea typeface="Cambria"/>
                <a:cs typeface="Cambria"/>
                <a:sym typeface="Cambria"/>
              </a:endParaRPr>
            </a:p>
          </p:txBody>
        </p:sp>
        <p:sp>
          <p:nvSpPr>
            <p:cNvPr id="496" name="Google Shape;496;p50"/>
            <p:cNvSpPr/>
            <p:nvPr/>
          </p:nvSpPr>
          <p:spPr>
            <a:xfrm>
              <a:off x="8261960" y="3165257"/>
              <a:ext cx="644100" cy="644100"/>
            </a:xfrm>
            <a:prstGeom prst="ellipse">
              <a:avLst/>
            </a:prstGeom>
            <a:solidFill>
              <a:schemeClr val="lt2"/>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1867">
                <a:solidFill>
                  <a:srgbClr val="000000"/>
                </a:solidFill>
                <a:latin typeface="Cambria"/>
                <a:ea typeface="Cambria"/>
                <a:cs typeface="Cambria"/>
                <a:sym typeface="Cambria"/>
              </a:endParaRPr>
            </a:p>
          </p:txBody>
        </p:sp>
        <p:sp>
          <p:nvSpPr>
            <p:cNvPr id="497" name="Google Shape;497;p50"/>
            <p:cNvSpPr/>
            <p:nvPr/>
          </p:nvSpPr>
          <p:spPr>
            <a:xfrm>
              <a:off x="5457418" y="2995302"/>
              <a:ext cx="644100" cy="644100"/>
            </a:xfrm>
            <a:prstGeom prst="ellipse">
              <a:avLst/>
            </a:pr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1867">
                <a:solidFill>
                  <a:srgbClr val="000000"/>
                </a:solidFill>
                <a:latin typeface="Cambria"/>
                <a:ea typeface="Cambria"/>
                <a:cs typeface="Cambria"/>
                <a:sym typeface="Cambria"/>
              </a:endParaRPr>
            </a:p>
          </p:txBody>
        </p:sp>
        <p:cxnSp>
          <p:nvCxnSpPr>
            <p:cNvPr id="498" name="Google Shape;498;p50"/>
            <p:cNvCxnSpPr/>
            <p:nvPr/>
          </p:nvCxnSpPr>
          <p:spPr>
            <a:xfrm rot="10800000">
              <a:off x="6651432" y="-397855"/>
              <a:ext cx="600" cy="3563100"/>
            </a:xfrm>
            <a:prstGeom prst="straightConnector1">
              <a:avLst/>
            </a:prstGeom>
            <a:noFill/>
            <a:ln cap="flat" cmpd="sng" w="9525">
              <a:solidFill>
                <a:schemeClr val="accent5"/>
              </a:solidFill>
              <a:prstDash val="solid"/>
              <a:round/>
              <a:headEnd len="sm" w="sm" type="none"/>
              <a:tailEnd len="sm" w="sm" type="none"/>
            </a:ln>
          </p:spPr>
        </p:cxnSp>
        <p:cxnSp>
          <p:nvCxnSpPr>
            <p:cNvPr id="499" name="Google Shape;499;p50"/>
            <p:cNvCxnSpPr/>
            <p:nvPr/>
          </p:nvCxnSpPr>
          <p:spPr>
            <a:xfrm rot="10800000">
              <a:off x="7296002" y="-410155"/>
              <a:ext cx="0" cy="3575400"/>
            </a:xfrm>
            <a:prstGeom prst="straightConnector1">
              <a:avLst/>
            </a:prstGeom>
            <a:noFill/>
            <a:ln cap="flat" cmpd="sng" w="9525">
              <a:solidFill>
                <a:schemeClr val="accent5"/>
              </a:solidFill>
              <a:prstDash val="solid"/>
              <a:round/>
              <a:headEnd len="sm" w="sm" type="none"/>
              <a:tailEnd len="sm" w="sm" type="none"/>
            </a:ln>
          </p:spPr>
        </p:cxnSp>
        <p:cxnSp>
          <p:nvCxnSpPr>
            <p:cNvPr id="500" name="Google Shape;500;p50"/>
            <p:cNvCxnSpPr/>
            <p:nvPr/>
          </p:nvCxnSpPr>
          <p:spPr>
            <a:xfrm rot="10800000">
              <a:off x="7939972" y="-427855"/>
              <a:ext cx="0" cy="3593100"/>
            </a:xfrm>
            <a:prstGeom prst="straightConnector1">
              <a:avLst/>
            </a:prstGeom>
            <a:noFill/>
            <a:ln cap="flat" cmpd="sng" w="9525">
              <a:solidFill>
                <a:schemeClr val="accent5"/>
              </a:solidFill>
              <a:prstDash val="solid"/>
              <a:round/>
              <a:headEnd len="sm" w="sm" type="none"/>
              <a:tailEnd len="sm" w="sm" type="none"/>
            </a:ln>
          </p:spPr>
        </p:cxnSp>
        <p:cxnSp>
          <p:nvCxnSpPr>
            <p:cNvPr id="501" name="Google Shape;501;p50"/>
            <p:cNvCxnSpPr/>
            <p:nvPr/>
          </p:nvCxnSpPr>
          <p:spPr>
            <a:xfrm rot="10800000">
              <a:off x="8579141" y="-404755"/>
              <a:ext cx="4800" cy="3570000"/>
            </a:xfrm>
            <a:prstGeom prst="straightConnector1">
              <a:avLst/>
            </a:prstGeom>
            <a:noFill/>
            <a:ln cap="flat" cmpd="sng" w="9525">
              <a:solidFill>
                <a:schemeClr val="accent5"/>
              </a:solidFill>
              <a:prstDash val="solid"/>
              <a:round/>
              <a:headEnd len="sm" w="sm" type="none"/>
              <a:tailEnd len="sm" w="sm" type="none"/>
            </a:ln>
          </p:spPr>
        </p:cxnSp>
        <p:cxnSp>
          <p:nvCxnSpPr>
            <p:cNvPr id="502" name="Google Shape;502;p50"/>
            <p:cNvCxnSpPr>
              <a:endCxn id="497" idx="0"/>
            </p:cNvCxnSpPr>
            <p:nvPr/>
          </p:nvCxnSpPr>
          <p:spPr>
            <a:xfrm rot="1992338">
              <a:off x="5654721" y="-349366"/>
              <a:ext cx="1121894" cy="3307437"/>
            </a:xfrm>
            <a:prstGeom prst="straightConnector1">
              <a:avLst/>
            </a:prstGeom>
            <a:noFill/>
            <a:ln cap="flat" cmpd="sng" w="9525">
              <a:solidFill>
                <a:schemeClr val="accent5"/>
              </a:solidFill>
              <a:prstDash val="solid"/>
              <a:round/>
              <a:headEnd len="sm" w="sm" type="none"/>
              <a:tailEnd len="sm" w="sm" type="none"/>
            </a:ln>
          </p:spPr>
        </p:cxnSp>
        <p:cxnSp>
          <p:nvCxnSpPr>
            <p:cNvPr id="503" name="Google Shape;503;p50"/>
            <p:cNvCxnSpPr/>
            <p:nvPr/>
          </p:nvCxnSpPr>
          <p:spPr>
            <a:xfrm flipH="1">
              <a:off x="6652098" y="-410243"/>
              <a:ext cx="93300" cy="3575400"/>
            </a:xfrm>
            <a:prstGeom prst="straightConnector1">
              <a:avLst/>
            </a:prstGeom>
            <a:noFill/>
            <a:ln cap="flat" cmpd="sng" w="9525">
              <a:solidFill>
                <a:schemeClr val="accent5"/>
              </a:solidFill>
              <a:prstDash val="solid"/>
              <a:round/>
              <a:headEnd len="sm" w="sm" type="none"/>
              <a:tailEnd len="sm" w="sm" type="none"/>
            </a:ln>
          </p:spPr>
        </p:cxnSp>
        <p:cxnSp>
          <p:nvCxnSpPr>
            <p:cNvPr id="504" name="Google Shape;504;p50"/>
            <p:cNvCxnSpPr/>
            <p:nvPr/>
          </p:nvCxnSpPr>
          <p:spPr>
            <a:xfrm flipH="1" rot="10800000">
              <a:off x="7296011" y="-410155"/>
              <a:ext cx="93600" cy="3575400"/>
            </a:xfrm>
            <a:prstGeom prst="straightConnector1">
              <a:avLst/>
            </a:prstGeom>
            <a:noFill/>
            <a:ln cap="flat" cmpd="sng" w="9525">
              <a:solidFill>
                <a:schemeClr val="accent5"/>
              </a:solidFill>
              <a:prstDash val="solid"/>
              <a:round/>
              <a:headEnd len="sm" w="sm" type="none"/>
              <a:tailEnd len="sm" w="sm" type="none"/>
            </a:ln>
          </p:spPr>
        </p:cxnSp>
        <p:cxnSp>
          <p:nvCxnSpPr>
            <p:cNvPr id="505" name="Google Shape;505;p50"/>
            <p:cNvCxnSpPr/>
            <p:nvPr/>
          </p:nvCxnSpPr>
          <p:spPr>
            <a:xfrm flipH="1" rot="10800000">
              <a:off x="7939980" y="-392755"/>
              <a:ext cx="102000" cy="3558000"/>
            </a:xfrm>
            <a:prstGeom prst="straightConnector1">
              <a:avLst/>
            </a:prstGeom>
            <a:noFill/>
            <a:ln cap="flat" cmpd="sng" w="9525">
              <a:solidFill>
                <a:schemeClr val="accent5"/>
              </a:solidFill>
              <a:prstDash val="solid"/>
              <a:round/>
              <a:headEnd len="sm" w="sm" type="none"/>
              <a:tailEnd len="sm" w="sm" type="none"/>
            </a:ln>
          </p:spPr>
        </p:cxnSp>
        <p:cxnSp>
          <p:nvCxnSpPr>
            <p:cNvPr id="506" name="Google Shape;506;p50"/>
            <p:cNvCxnSpPr/>
            <p:nvPr/>
          </p:nvCxnSpPr>
          <p:spPr>
            <a:xfrm flipH="1" rot="10800000">
              <a:off x="8583950" y="-410155"/>
              <a:ext cx="77100" cy="3575400"/>
            </a:xfrm>
            <a:prstGeom prst="straightConnector1">
              <a:avLst/>
            </a:prstGeom>
            <a:noFill/>
            <a:ln cap="flat" cmpd="sng" w="9525">
              <a:solidFill>
                <a:schemeClr val="accent5"/>
              </a:solidFill>
              <a:prstDash val="solid"/>
              <a:round/>
              <a:headEnd len="sm" w="sm" type="none"/>
              <a:tailEnd len="sm" w="sm" type="none"/>
            </a:ln>
          </p:spPr>
        </p:cxnSp>
        <p:cxnSp>
          <p:nvCxnSpPr>
            <p:cNvPr id="507" name="Google Shape;507;p50"/>
            <p:cNvCxnSpPr>
              <a:endCxn id="497" idx="0"/>
            </p:cNvCxnSpPr>
            <p:nvPr/>
          </p:nvCxnSpPr>
          <p:spPr>
            <a:xfrm rot="1992749">
              <a:off x="5540967" y="-356478"/>
              <a:ext cx="1237801" cy="3280561"/>
            </a:xfrm>
            <a:prstGeom prst="straightConnector1">
              <a:avLst/>
            </a:prstGeom>
            <a:noFill/>
            <a:ln cap="flat" cmpd="sng" w="9525">
              <a:solidFill>
                <a:schemeClr val="accent5"/>
              </a:solidFill>
              <a:prstDash val="solid"/>
              <a:round/>
              <a:headEnd len="sm" w="sm" type="none"/>
              <a:tailEnd len="sm" w="sm" type="none"/>
            </a:ln>
          </p:spPr>
        </p:cxnSp>
      </p:grpSp>
      <p:sp>
        <p:nvSpPr>
          <p:cNvPr descr="n14 zalo Nguyen Doan Thao Trang" id="508" name="Google Shape;508;p50"/>
          <p:cNvSpPr/>
          <p:nvPr/>
        </p:nvSpPr>
        <p:spPr>
          <a:xfrm>
            <a:off x="3205100" y="5703400"/>
            <a:ext cx="5206800" cy="5206800"/>
          </a:xfrm>
          <a:prstGeom prst="ellipse">
            <a:avLst/>
          </a:prstGeom>
          <a:solidFill>
            <a:schemeClr val="dk2"/>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1867">
              <a:solidFill>
                <a:srgbClr val="000000"/>
              </a:solidFill>
              <a:latin typeface="Cambria"/>
              <a:ea typeface="Cambria"/>
              <a:cs typeface="Cambria"/>
              <a:sym typeface="Cambria"/>
            </a:endParaRPr>
          </a:p>
        </p:txBody>
      </p:sp>
      <p:sp>
        <p:nvSpPr>
          <p:cNvPr descr="n14 zalo Nguyen Doan Thao Trang" id="509" name="Google Shape;509;p50"/>
          <p:cNvSpPr txBox="1"/>
          <p:nvPr/>
        </p:nvSpPr>
        <p:spPr>
          <a:xfrm>
            <a:off x="573366" y="3058974"/>
            <a:ext cx="8811261" cy="3664145"/>
          </a:xfrm>
          <a:prstGeom prst="rect">
            <a:avLst/>
          </a:prstGeom>
          <a:noFill/>
          <a:ln>
            <a:noFill/>
          </a:ln>
        </p:spPr>
        <p:txBody>
          <a:bodyPr anchorCtr="0" anchor="t" bIns="45700" lIns="91425" spcFirstLastPara="1" rIns="91425" wrap="square" tIns="45700">
            <a:spAutoFit/>
          </a:bodyPr>
          <a:lstStyle/>
          <a:p>
            <a:pPr indent="0" lvl="0" marL="0" marR="0" rtl="0" algn="ctr">
              <a:lnSpc>
                <a:spcPct val="120000"/>
              </a:lnSpc>
              <a:spcBef>
                <a:spcPts val="0"/>
              </a:spcBef>
              <a:spcAft>
                <a:spcPts val="0"/>
              </a:spcAft>
              <a:buNone/>
            </a:pPr>
            <a:r>
              <a:rPr b="1" i="1" lang="en-US" sz="2800">
                <a:solidFill>
                  <a:srgbClr val="FF0000"/>
                </a:solidFill>
                <a:latin typeface="Cambria"/>
                <a:ea typeface="Cambria"/>
                <a:cs typeface="Cambria"/>
                <a:sym typeface="Cambria"/>
              </a:rPr>
              <a:t>LÀM VIỆC NHÓM</a:t>
            </a:r>
            <a:endParaRPr/>
          </a:p>
          <a:p>
            <a:pPr indent="0" lvl="0" marL="0" marR="0" rtl="0" algn="l">
              <a:lnSpc>
                <a:spcPct val="120000"/>
              </a:lnSpc>
              <a:spcBef>
                <a:spcPts val="0"/>
              </a:spcBef>
              <a:spcAft>
                <a:spcPts val="0"/>
              </a:spcAft>
              <a:buNone/>
            </a:pPr>
            <a:r>
              <a:rPr b="1" lang="en-US" sz="2800">
                <a:solidFill>
                  <a:schemeClr val="dk1"/>
                </a:solidFill>
                <a:latin typeface="Cambria"/>
                <a:ea typeface="Cambria"/>
                <a:cs typeface="Cambria"/>
                <a:sym typeface="Cambria"/>
              </a:rPr>
              <a:t>Mỗi nhóm :</a:t>
            </a:r>
            <a:endParaRPr/>
          </a:p>
          <a:p>
            <a:pPr indent="-342900" lvl="0" marL="342900" marR="0" rtl="0" algn="l">
              <a:lnSpc>
                <a:spcPct val="120000"/>
              </a:lnSpc>
              <a:spcBef>
                <a:spcPts val="0"/>
              </a:spcBef>
              <a:spcAft>
                <a:spcPts val="0"/>
              </a:spcAft>
              <a:buClr>
                <a:schemeClr val="dk1"/>
              </a:buClr>
              <a:buSzPts val="2800"/>
              <a:buFont typeface="Cambria"/>
              <a:buAutoNum type="arabicPeriod"/>
            </a:pPr>
            <a:r>
              <a:rPr b="1" i="1" lang="en-US" sz="2800">
                <a:solidFill>
                  <a:schemeClr val="dk1"/>
                </a:solidFill>
                <a:latin typeface="Cambria"/>
                <a:ea typeface="Cambria"/>
                <a:cs typeface="Cambria"/>
                <a:sym typeface="Cambria"/>
              </a:rPr>
              <a:t>Đọc sách giáo khoa</a:t>
            </a:r>
            <a:endParaRPr/>
          </a:p>
          <a:p>
            <a:pPr indent="-342900" lvl="0" marL="342900" marR="0" rtl="0" algn="l">
              <a:lnSpc>
                <a:spcPct val="120000"/>
              </a:lnSpc>
              <a:spcBef>
                <a:spcPts val="0"/>
              </a:spcBef>
              <a:spcAft>
                <a:spcPts val="0"/>
              </a:spcAft>
              <a:buClr>
                <a:schemeClr val="dk1"/>
              </a:buClr>
              <a:buSzPts val="2800"/>
              <a:buFont typeface="Cambria"/>
              <a:buAutoNum type="arabicPeriod"/>
            </a:pPr>
            <a:r>
              <a:rPr b="1" i="1" lang="en-US" sz="2800">
                <a:solidFill>
                  <a:schemeClr val="dk1"/>
                </a:solidFill>
                <a:latin typeface="Cambria"/>
                <a:ea typeface="Cambria"/>
                <a:cs typeface="Cambria"/>
                <a:sym typeface="Cambria"/>
              </a:rPr>
              <a:t>Hoàn thành bảng các đại lượng đặc trưng của dao động điều hòa ( Ghép các mảnh ghép vào bảng cho trước)</a:t>
            </a:r>
            <a:endParaRPr/>
          </a:p>
          <a:p>
            <a:pPr indent="-342900" lvl="0" marL="342900" marR="0" rtl="0" algn="l">
              <a:lnSpc>
                <a:spcPct val="120000"/>
              </a:lnSpc>
              <a:spcBef>
                <a:spcPts val="0"/>
              </a:spcBef>
              <a:spcAft>
                <a:spcPts val="0"/>
              </a:spcAft>
              <a:buClr>
                <a:schemeClr val="dk1"/>
              </a:buClr>
              <a:buSzPts val="2800"/>
              <a:buFont typeface="Cambria"/>
              <a:buAutoNum type="arabicPeriod"/>
            </a:pPr>
            <a:r>
              <a:rPr b="1" i="1" lang="en-US" sz="2800">
                <a:solidFill>
                  <a:schemeClr val="dk1"/>
                </a:solidFill>
                <a:latin typeface="Cambria"/>
                <a:ea typeface="Cambria"/>
                <a:cs typeface="Cambria"/>
                <a:sym typeface="Cambria"/>
              </a:rPr>
              <a:t>Thời gian: 5 phút.</a:t>
            </a:r>
            <a:endParaRPr b="1" i="1" sz="2800">
              <a:solidFill>
                <a:schemeClr val="dk1"/>
              </a:solidFill>
              <a:latin typeface="Cambria"/>
              <a:ea typeface="Cambria"/>
              <a:cs typeface="Cambria"/>
              <a:sym typeface="Cambria"/>
            </a:endParaRPr>
          </a:p>
        </p:txBody>
      </p:sp>
      <p:sp>
        <p:nvSpPr>
          <p:cNvPr descr="n14 zalo Nguyen Doan Thao Trang" id="510" name="Google Shape;510;p50"/>
          <p:cNvSpPr txBox="1"/>
          <p:nvPr/>
        </p:nvSpPr>
        <p:spPr>
          <a:xfrm>
            <a:off x="338599" y="483177"/>
            <a:ext cx="5898431" cy="954107"/>
          </a:xfrm>
          <a:prstGeom prst="rect">
            <a:avLst/>
          </a:prstGeom>
          <a:solidFill>
            <a:srgbClr val="FDD698">
              <a:alpha val="56862"/>
            </a:srgbClr>
          </a:solidFill>
          <a:ln>
            <a:noFill/>
          </a:ln>
        </p:spPr>
        <p:txBody>
          <a:bodyPr anchorCtr="0" anchor="t" bIns="45700" lIns="91425" spcFirstLastPara="1" rIns="91425" wrap="square" tIns="45700">
            <a:spAutoFit/>
          </a:bodyPr>
          <a:lstStyle/>
          <a:p>
            <a:pPr indent="-290513" lvl="0" marL="290513" marR="0" rtl="0" algn="l">
              <a:spcBef>
                <a:spcPts val="0"/>
              </a:spcBef>
              <a:spcAft>
                <a:spcPts val="0"/>
              </a:spcAft>
              <a:buNone/>
            </a:pPr>
            <a:r>
              <a:rPr b="1" lang="en-US" sz="2800">
                <a:solidFill>
                  <a:schemeClr val="dk1"/>
                </a:solidFill>
                <a:latin typeface="Cambria"/>
                <a:ea typeface="Cambria"/>
                <a:cs typeface="Cambria"/>
                <a:sym typeface="Cambria"/>
              </a:rPr>
              <a:t>I. CÁC ĐẠI LƯỢNG ĐẶC TRƯNG CỦA DAO ĐỘNG ĐIỀU HÒA</a:t>
            </a:r>
            <a:endParaRPr/>
          </a:p>
        </p:txBody>
      </p:sp>
    </p:spTree>
  </p:cSld>
  <p:clrMapOvr>
    <a:masterClrMapping/>
  </p:clrMapOvr>
  <p:transition spd="slow">
    <p:push/>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sp>
        <p:nvSpPr>
          <p:cNvPr descr="n14 zalo Nguyen Doan Thao Trang" id="515" name="Google Shape;515;p51"/>
          <p:cNvSpPr/>
          <p:nvPr/>
        </p:nvSpPr>
        <p:spPr>
          <a:xfrm>
            <a:off x="1011864" y="164907"/>
            <a:ext cx="10322380" cy="830997"/>
          </a:xfrm>
          <a:prstGeom prst="rect">
            <a:avLst/>
          </a:prstGeom>
          <a:blipFill rotWithShape="1">
            <a:blip r:embed="rId3">
              <a:alphaModFix/>
            </a:blip>
            <a:stretch>
              <a:fillRect b="-16174" l="0" r="0" t="-5881"/>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graphicFrame>
        <p:nvGraphicFramePr>
          <p:cNvPr descr="n14 zalo Nguyen Doan Thao Trang" id="516" name="Google Shape;516;p51"/>
          <p:cNvGraphicFramePr/>
          <p:nvPr/>
        </p:nvGraphicFramePr>
        <p:xfrm>
          <a:off x="604099" y="1277036"/>
          <a:ext cx="3000000" cy="3000000"/>
        </p:xfrm>
        <a:graphic>
          <a:graphicData uri="http://schemas.openxmlformats.org/drawingml/2006/table">
            <a:tbl>
              <a:tblPr bandRow="1" firstCol="1" firstRow="1">
                <a:noFill/>
                <a:tableStyleId>{86F72A8B-3C0E-48DA-9C29-1A69A4716911}</a:tableStyleId>
              </a:tblPr>
              <a:tblGrid>
                <a:gridCol w="1430025"/>
                <a:gridCol w="1928900"/>
                <a:gridCol w="1354425"/>
                <a:gridCol w="1354425"/>
                <a:gridCol w="1186000"/>
                <a:gridCol w="1184825"/>
                <a:gridCol w="1184825"/>
                <a:gridCol w="1360400"/>
              </a:tblGrid>
              <a:tr h="804525">
                <a:tc>
                  <a:txBody>
                    <a:bodyPr/>
                    <a:lstStyle/>
                    <a:p>
                      <a:pPr indent="0" lvl="0" marL="0" marR="0" rtl="0" algn="ctr">
                        <a:spcBef>
                          <a:spcPts val="0"/>
                        </a:spcBef>
                        <a:spcAft>
                          <a:spcPts val="0"/>
                        </a:spcAft>
                        <a:buNone/>
                      </a:pPr>
                      <a:r>
                        <a:rPr b="1" lang="en-US" sz="2400" u="none" cap="none" strike="noStrike">
                          <a:solidFill>
                            <a:schemeClr val="dk1"/>
                          </a:solidFill>
                        </a:rPr>
                        <a:t>Tên đại lượng</a:t>
                      </a:r>
                      <a:endParaRPr sz="2400" u="none" cap="none" strike="noStrike">
                        <a:solidFill>
                          <a:schemeClr val="dk1"/>
                        </a:solidFill>
                        <a:latin typeface="Cambria"/>
                        <a:ea typeface="Cambria"/>
                        <a:cs typeface="Cambria"/>
                        <a:sym typeface="Cambria"/>
                      </a:endParaRPr>
                    </a:p>
                  </a:txBody>
                  <a:tcPr marT="0" marB="0" marR="68575" marL="68575" anchor="ctr">
                    <a:solidFill>
                      <a:srgbClr val="FFC4A9"/>
                    </a:solidFill>
                  </a:tcPr>
                </a:tc>
                <a:tc>
                  <a:txBody>
                    <a:bodyPr/>
                    <a:lstStyle/>
                    <a:p>
                      <a:pPr indent="0" lvl="0" marL="0" marR="0" rtl="0" algn="ctr">
                        <a:spcBef>
                          <a:spcPts val="0"/>
                        </a:spcBef>
                        <a:spcAft>
                          <a:spcPts val="0"/>
                        </a:spcAft>
                        <a:buNone/>
                      </a:pPr>
                      <a:r>
                        <a:rPr b="1" lang="en-US" sz="2400" u="none" cap="none" strike="noStrike">
                          <a:solidFill>
                            <a:schemeClr val="dk1"/>
                          </a:solidFill>
                        </a:rPr>
                        <a:t>Li độ</a:t>
                      </a:r>
                      <a:endParaRPr sz="2400" u="none" cap="none" strike="noStrike">
                        <a:solidFill>
                          <a:schemeClr val="dk1"/>
                        </a:solidFill>
                        <a:latin typeface="Cambria"/>
                        <a:ea typeface="Cambria"/>
                        <a:cs typeface="Cambria"/>
                        <a:sym typeface="Cambria"/>
                      </a:endParaRPr>
                    </a:p>
                  </a:txBody>
                  <a:tcPr marT="0" marB="0" marR="68575" marL="68575" anchor="ctr">
                    <a:solidFill>
                      <a:srgbClr val="FFC4A9"/>
                    </a:solidFill>
                  </a:tcPr>
                </a:tc>
                <a:tc>
                  <a:txBody>
                    <a:bodyPr/>
                    <a:lstStyle/>
                    <a:p>
                      <a:pPr indent="0" lvl="0" marL="0" marR="0" rtl="0" algn="ctr">
                        <a:spcBef>
                          <a:spcPts val="0"/>
                        </a:spcBef>
                        <a:spcAft>
                          <a:spcPts val="0"/>
                        </a:spcAft>
                        <a:buNone/>
                      </a:pPr>
                      <a:r>
                        <a:rPr b="1" lang="en-US" sz="2400" u="none" cap="none" strike="noStrike">
                          <a:solidFill>
                            <a:schemeClr val="dk1"/>
                          </a:solidFill>
                        </a:rPr>
                        <a:t>Biên độ</a:t>
                      </a:r>
                      <a:endParaRPr sz="2400" u="none" cap="none" strike="noStrike">
                        <a:solidFill>
                          <a:schemeClr val="dk1"/>
                        </a:solidFill>
                        <a:latin typeface="Cambria"/>
                        <a:ea typeface="Cambria"/>
                        <a:cs typeface="Cambria"/>
                        <a:sym typeface="Cambria"/>
                      </a:endParaRPr>
                    </a:p>
                  </a:txBody>
                  <a:tcPr marT="0" marB="0" marR="68575" marL="68575" anchor="ctr">
                    <a:solidFill>
                      <a:srgbClr val="FFC4A9"/>
                    </a:solidFill>
                  </a:tcPr>
                </a:tc>
                <a:tc>
                  <a:txBody>
                    <a:bodyPr/>
                    <a:lstStyle/>
                    <a:p>
                      <a:pPr indent="0" lvl="0" marL="0" marR="0" rtl="0" algn="ctr">
                        <a:spcBef>
                          <a:spcPts val="0"/>
                        </a:spcBef>
                        <a:spcAft>
                          <a:spcPts val="0"/>
                        </a:spcAft>
                        <a:buNone/>
                      </a:pPr>
                      <a:r>
                        <a:rPr b="1" lang="en-US" sz="2400" u="none" cap="none" strike="noStrike">
                          <a:solidFill>
                            <a:schemeClr val="dk1"/>
                          </a:solidFill>
                        </a:rPr>
                        <a:t>Tần số góc</a:t>
                      </a:r>
                      <a:endParaRPr sz="2400" u="none" cap="none" strike="noStrike">
                        <a:solidFill>
                          <a:schemeClr val="dk1"/>
                        </a:solidFill>
                        <a:latin typeface="Cambria"/>
                        <a:ea typeface="Cambria"/>
                        <a:cs typeface="Cambria"/>
                        <a:sym typeface="Cambria"/>
                      </a:endParaRPr>
                    </a:p>
                  </a:txBody>
                  <a:tcPr marT="0" marB="0" marR="68575" marL="68575" anchor="ctr">
                    <a:solidFill>
                      <a:srgbClr val="FFC4A9"/>
                    </a:solidFill>
                  </a:tcPr>
                </a:tc>
                <a:tc>
                  <a:txBody>
                    <a:bodyPr/>
                    <a:lstStyle/>
                    <a:p>
                      <a:pPr indent="0" lvl="0" marL="0" marR="0" rtl="0" algn="ctr">
                        <a:spcBef>
                          <a:spcPts val="0"/>
                        </a:spcBef>
                        <a:spcAft>
                          <a:spcPts val="0"/>
                        </a:spcAft>
                        <a:buNone/>
                      </a:pPr>
                      <a:r>
                        <a:rPr b="1" lang="en-US" sz="2400" u="none" cap="none" strike="noStrike">
                          <a:solidFill>
                            <a:schemeClr val="dk1"/>
                          </a:solidFill>
                        </a:rPr>
                        <a:t>Chu kì</a:t>
                      </a:r>
                      <a:endParaRPr sz="2400" u="none" cap="none" strike="noStrike">
                        <a:solidFill>
                          <a:schemeClr val="dk1"/>
                        </a:solidFill>
                        <a:latin typeface="Cambria"/>
                        <a:ea typeface="Cambria"/>
                        <a:cs typeface="Cambria"/>
                        <a:sym typeface="Cambria"/>
                      </a:endParaRPr>
                    </a:p>
                  </a:txBody>
                  <a:tcPr marT="0" marB="0" marR="68575" marL="68575" anchor="ctr">
                    <a:solidFill>
                      <a:srgbClr val="FFC4A9"/>
                    </a:solidFill>
                  </a:tcPr>
                </a:tc>
                <a:tc>
                  <a:txBody>
                    <a:bodyPr/>
                    <a:lstStyle/>
                    <a:p>
                      <a:pPr indent="0" lvl="0" marL="0" marR="0" rtl="0" algn="ctr">
                        <a:spcBef>
                          <a:spcPts val="0"/>
                        </a:spcBef>
                        <a:spcAft>
                          <a:spcPts val="0"/>
                        </a:spcAft>
                        <a:buNone/>
                      </a:pPr>
                      <a:r>
                        <a:rPr b="1" lang="en-US" sz="2400" u="none" cap="none" strike="noStrike">
                          <a:solidFill>
                            <a:schemeClr val="dk1"/>
                          </a:solidFill>
                        </a:rPr>
                        <a:t>Tần số</a:t>
                      </a:r>
                      <a:endParaRPr sz="2400" u="none" cap="none" strike="noStrike">
                        <a:solidFill>
                          <a:schemeClr val="dk1"/>
                        </a:solidFill>
                        <a:latin typeface="Cambria"/>
                        <a:ea typeface="Cambria"/>
                        <a:cs typeface="Cambria"/>
                        <a:sym typeface="Cambria"/>
                      </a:endParaRPr>
                    </a:p>
                  </a:txBody>
                  <a:tcPr marT="0" marB="0" marR="68575" marL="68575" anchor="ctr">
                    <a:solidFill>
                      <a:srgbClr val="FFC4A9"/>
                    </a:solidFill>
                  </a:tcPr>
                </a:tc>
                <a:tc>
                  <a:txBody>
                    <a:bodyPr/>
                    <a:lstStyle/>
                    <a:p>
                      <a:pPr indent="0" lvl="0" marL="0" marR="0" rtl="0" algn="ctr">
                        <a:spcBef>
                          <a:spcPts val="0"/>
                        </a:spcBef>
                        <a:spcAft>
                          <a:spcPts val="0"/>
                        </a:spcAft>
                        <a:buNone/>
                      </a:pPr>
                      <a:r>
                        <a:rPr b="1" lang="en-US" sz="2400" u="none" cap="none" strike="noStrike">
                          <a:solidFill>
                            <a:schemeClr val="dk1"/>
                          </a:solidFill>
                        </a:rPr>
                        <a:t>Pha ban đầu</a:t>
                      </a:r>
                      <a:endParaRPr sz="2400" u="none" cap="none" strike="noStrike">
                        <a:solidFill>
                          <a:schemeClr val="dk1"/>
                        </a:solidFill>
                        <a:latin typeface="Cambria"/>
                        <a:ea typeface="Cambria"/>
                        <a:cs typeface="Cambria"/>
                        <a:sym typeface="Cambria"/>
                      </a:endParaRPr>
                    </a:p>
                  </a:txBody>
                  <a:tcPr marT="0" marB="0" marR="68575" marL="68575" anchor="ctr">
                    <a:solidFill>
                      <a:srgbClr val="FFC4A9"/>
                    </a:solidFill>
                  </a:tcPr>
                </a:tc>
                <a:tc>
                  <a:txBody>
                    <a:bodyPr/>
                    <a:lstStyle/>
                    <a:p>
                      <a:pPr indent="0" lvl="0" marL="0" marR="0" rtl="0" algn="ctr">
                        <a:spcBef>
                          <a:spcPts val="0"/>
                        </a:spcBef>
                        <a:spcAft>
                          <a:spcPts val="0"/>
                        </a:spcAft>
                        <a:buNone/>
                      </a:pPr>
                      <a:r>
                        <a:rPr b="1" lang="en-US" sz="2400" u="none" cap="none" strike="noStrike">
                          <a:solidFill>
                            <a:schemeClr val="dk1"/>
                          </a:solidFill>
                        </a:rPr>
                        <a:t>Pha tại t</a:t>
                      </a:r>
                      <a:endParaRPr sz="2400" u="none" cap="none" strike="noStrike">
                        <a:solidFill>
                          <a:schemeClr val="dk1"/>
                        </a:solidFill>
                        <a:latin typeface="Cambria"/>
                        <a:ea typeface="Cambria"/>
                        <a:cs typeface="Cambria"/>
                        <a:sym typeface="Cambria"/>
                      </a:endParaRPr>
                    </a:p>
                  </a:txBody>
                  <a:tcPr marT="0" marB="0" marR="68575" marL="68575" anchor="ctr">
                    <a:solidFill>
                      <a:srgbClr val="FFC4A9"/>
                    </a:solidFill>
                  </a:tcPr>
                </a:tc>
              </a:tr>
              <a:tr h="231200">
                <a:tc>
                  <a:txBody>
                    <a:bodyPr/>
                    <a:lstStyle/>
                    <a:p>
                      <a:pPr indent="0" lvl="0" marL="0" marR="0" rtl="0" algn="ctr">
                        <a:spcBef>
                          <a:spcPts val="0"/>
                        </a:spcBef>
                        <a:spcAft>
                          <a:spcPts val="0"/>
                        </a:spcAft>
                        <a:buNone/>
                      </a:pPr>
                      <a:r>
                        <a:rPr b="1" lang="en-US" sz="2400" u="none" cap="none" strike="noStrike">
                          <a:solidFill>
                            <a:schemeClr val="dk1"/>
                          </a:solidFill>
                        </a:rPr>
                        <a:t>Kí hiệu</a:t>
                      </a:r>
                      <a:endParaRPr sz="2400" u="none" cap="none" strike="noStrike">
                        <a:solidFill>
                          <a:schemeClr val="dk1"/>
                        </a:solidFill>
                        <a:latin typeface="Cambria"/>
                        <a:ea typeface="Cambria"/>
                        <a:cs typeface="Cambria"/>
                        <a:sym typeface="Cambria"/>
                      </a:endParaRPr>
                    </a:p>
                  </a:txBody>
                  <a:tcPr marT="0" marB="0" marR="68575" marL="68575" anchor="ctr">
                    <a:solidFill>
                      <a:srgbClr val="FFC4A9"/>
                    </a:solidFill>
                  </a:tcPr>
                </a:tc>
                <a:tc>
                  <a:txBody>
                    <a:bodyPr/>
                    <a:lstStyle/>
                    <a:p>
                      <a:pPr indent="0" lvl="0" marL="0" marR="0" rtl="0" algn="ctr">
                        <a:spcBef>
                          <a:spcPts val="0"/>
                        </a:spcBef>
                        <a:spcAft>
                          <a:spcPts val="0"/>
                        </a:spcAft>
                        <a:buNone/>
                      </a:pPr>
                      <a:r>
                        <a:t/>
                      </a:r>
                      <a:endParaRPr sz="2400" u="none" cap="none" strike="noStrike">
                        <a:solidFill>
                          <a:schemeClr val="dk1"/>
                        </a:solidFill>
                        <a:latin typeface="Cambria"/>
                        <a:ea typeface="Cambria"/>
                        <a:cs typeface="Cambria"/>
                        <a:sym typeface="Cambria"/>
                      </a:endParaRPr>
                    </a:p>
                  </a:txBody>
                  <a:tcPr marT="0" marB="0" marR="68575" marL="68575" anchor="ctr"/>
                </a:tc>
                <a:tc>
                  <a:txBody>
                    <a:bodyPr/>
                    <a:lstStyle/>
                    <a:p>
                      <a:pPr indent="0" lvl="0" marL="0" marR="0" rtl="0" algn="ctr">
                        <a:spcBef>
                          <a:spcPts val="0"/>
                        </a:spcBef>
                        <a:spcAft>
                          <a:spcPts val="0"/>
                        </a:spcAft>
                        <a:buNone/>
                      </a:pPr>
                      <a:r>
                        <a:t/>
                      </a:r>
                      <a:endParaRPr sz="2400" u="none" cap="none" strike="noStrike">
                        <a:solidFill>
                          <a:schemeClr val="dk1"/>
                        </a:solidFill>
                        <a:latin typeface="Cambria"/>
                        <a:ea typeface="Cambria"/>
                        <a:cs typeface="Cambria"/>
                        <a:sym typeface="Cambria"/>
                      </a:endParaRPr>
                    </a:p>
                  </a:txBody>
                  <a:tcPr marT="0" marB="0" marR="68575" marL="68575" anchor="ctr"/>
                </a:tc>
                <a:tc>
                  <a:txBody>
                    <a:bodyPr/>
                    <a:lstStyle/>
                    <a:p>
                      <a:pPr indent="0" lvl="0" marL="0" marR="0" rtl="0" algn="ctr">
                        <a:spcBef>
                          <a:spcPts val="0"/>
                        </a:spcBef>
                        <a:spcAft>
                          <a:spcPts val="0"/>
                        </a:spcAft>
                        <a:buNone/>
                      </a:pPr>
                      <a:r>
                        <a:t/>
                      </a:r>
                      <a:endParaRPr sz="2400" u="none" cap="none" strike="noStrike">
                        <a:solidFill>
                          <a:schemeClr val="dk1"/>
                        </a:solidFill>
                        <a:latin typeface="Cambria"/>
                        <a:ea typeface="Cambria"/>
                        <a:cs typeface="Cambria"/>
                        <a:sym typeface="Cambria"/>
                      </a:endParaRPr>
                    </a:p>
                  </a:txBody>
                  <a:tcPr marT="0" marB="0" marR="68575" marL="68575" anchor="ctr"/>
                </a:tc>
                <a:tc>
                  <a:txBody>
                    <a:bodyPr/>
                    <a:lstStyle/>
                    <a:p>
                      <a:pPr indent="0" lvl="0" marL="0" marR="0" rtl="0" algn="ctr">
                        <a:spcBef>
                          <a:spcPts val="0"/>
                        </a:spcBef>
                        <a:spcAft>
                          <a:spcPts val="0"/>
                        </a:spcAft>
                        <a:buNone/>
                      </a:pPr>
                      <a:r>
                        <a:t/>
                      </a:r>
                      <a:endParaRPr sz="2400" u="none" cap="none" strike="noStrike">
                        <a:solidFill>
                          <a:schemeClr val="dk1"/>
                        </a:solidFill>
                        <a:latin typeface="Cambria"/>
                        <a:ea typeface="Cambria"/>
                        <a:cs typeface="Cambria"/>
                        <a:sym typeface="Cambria"/>
                      </a:endParaRPr>
                    </a:p>
                  </a:txBody>
                  <a:tcPr marT="0" marB="0" marR="68575" marL="68575" anchor="ctr"/>
                </a:tc>
                <a:tc>
                  <a:txBody>
                    <a:bodyPr/>
                    <a:lstStyle/>
                    <a:p>
                      <a:pPr indent="0" lvl="0" marL="0" marR="0" rtl="0" algn="ctr">
                        <a:spcBef>
                          <a:spcPts val="0"/>
                        </a:spcBef>
                        <a:spcAft>
                          <a:spcPts val="0"/>
                        </a:spcAft>
                        <a:buNone/>
                      </a:pPr>
                      <a:r>
                        <a:t/>
                      </a:r>
                      <a:endParaRPr sz="2400" u="none" cap="none" strike="noStrike">
                        <a:solidFill>
                          <a:schemeClr val="dk1"/>
                        </a:solidFill>
                        <a:latin typeface="Cambria"/>
                        <a:ea typeface="Cambria"/>
                        <a:cs typeface="Cambria"/>
                        <a:sym typeface="Cambria"/>
                      </a:endParaRPr>
                    </a:p>
                  </a:txBody>
                  <a:tcPr marT="0" marB="0" marR="68575" marL="68575" anchor="ctr"/>
                </a:tc>
                <a:tc>
                  <a:txBody>
                    <a:bodyPr/>
                    <a:lstStyle/>
                    <a:p>
                      <a:pPr indent="0" lvl="0" marL="0" marR="0" rtl="0" algn="ctr">
                        <a:spcBef>
                          <a:spcPts val="0"/>
                        </a:spcBef>
                        <a:spcAft>
                          <a:spcPts val="0"/>
                        </a:spcAft>
                        <a:buNone/>
                      </a:pPr>
                      <a:r>
                        <a:t/>
                      </a:r>
                      <a:endParaRPr sz="2400" u="none" cap="none" strike="noStrike">
                        <a:solidFill>
                          <a:schemeClr val="dk1"/>
                        </a:solidFill>
                        <a:latin typeface="Cambria"/>
                        <a:ea typeface="Cambria"/>
                        <a:cs typeface="Cambria"/>
                        <a:sym typeface="Cambria"/>
                      </a:endParaRPr>
                    </a:p>
                  </a:txBody>
                  <a:tcPr marT="0" marB="0" marR="68575" marL="68575" anchor="ctr"/>
                </a:tc>
                <a:tc>
                  <a:txBody>
                    <a:bodyPr/>
                    <a:lstStyle/>
                    <a:p>
                      <a:pPr indent="0" lvl="0" marL="0" marR="0" rtl="0" algn="ctr">
                        <a:spcBef>
                          <a:spcPts val="0"/>
                        </a:spcBef>
                        <a:spcAft>
                          <a:spcPts val="0"/>
                        </a:spcAft>
                        <a:buNone/>
                      </a:pPr>
                      <a:r>
                        <a:t/>
                      </a:r>
                      <a:endParaRPr sz="2400" u="none" cap="none" strike="noStrike">
                        <a:solidFill>
                          <a:schemeClr val="dk1"/>
                        </a:solidFill>
                        <a:latin typeface="Cambria"/>
                        <a:ea typeface="Cambria"/>
                        <a:cs typeface="Cambria"/>
                        <a:sym typeface="Cambria"/>
                      </a:endParaRPr>
                    </a:p>
                  </a:txBody>
                  <a:tcPr marT="0" marB="0" marR="68575" marL="68575" anchor="ctr"/>
                </a:tc>
              </a:tr>
              <a:tr h="2080750">
                <a:tc>
                  <a:txBody>
                    <a:bodyPr/>
                    <a:lstStyle/>
                    <a:p>
                      <a:pPr indent="0" lvl="0" marL="0" marR="0" rtl="0" algn="ctr">
                        <a:spcBef>
                          <a:spcPts val="0"/>
                        </a:spcBef>
                        <a:spcAft>
                          <a:spcPts val="0"/>
                        </a:spcAft>
                        <a:buNone/>
                      </a:pPr>
                      <a:r>
                        <a:rPr b="1" lang="en-US" sz="2400" u="none" cap="none" strike="noStrike">
                          <a:solidFill>
                            <a:schemeClr val="dk1"/>
                          </a:solidFill>
                        </a:rPr>
                        <a:t>Định nghĩa</a:t>
                      </a:r>
                      <a:endParaRPr sz="2400" u="none" cap="none" strike="noStrike">
                        <a:solidFill>
                          <a:schemeClr val="dk1"/>
                        </a:solidFill>
                        <a:latin typeface="Cambria"/>
                        <a:ea typeface="Cambria"/>
                        <a:cs typeface="Cambria"/>
                        <a:sym typeface="Cambria"/>
                      </a:endParaRPr>
                    </a:p>
                  </a:txBody>
                  <a:tcPr marT="0" marB="0" marR="68575" marL="68575" anchor="ctr">
                    <a:solidFill>
                      <a:srgbClr val="FFC4A9"/>
                    </a:solidFill>
                  </a:tcPr>
                </a:tc>
                <a:tc>
                  <a:txBody>
                    <a:bodyPr/>
                    <a:lstStyle/>
                    <a:p>
                      <a:pPr indent="0" lvl="0" marL="0" marR="0" rtl="0" algn="ctr">
                        <a:spcBef>
                          <a:spcPts val="0"/>
                        </a:spcBef>
                        <a:spcAft>
                          <a:spcPts val="0"/>
                        </a:spcAft>
                        <a:buNone/>
                      </a:pPr>
                      <a:r>
                        <a:t/>
                      </a:r>
                      <a:endParaRPr sz="2400" u="none" cap="none" strike="noStrike">
                        <a:solidFill>
                          <a:schemeClr val="dk1"/>
                        </a:solidFill>
                        <a:latin typeface="Cambria"/>
                        <a:ea typeface="Cambria"/>
                        <a:cs typeface="Cambria"/>
                        <a:sym typeface="Cambria"/>
                      </a:endParaRPr>
                    </a:p>
                  </a:txBody>
                  <a:tcPr marT="0" marB="0" marR="68575" marL="68575" anchor="ctr"/>
                </a:tc>
                <a:tc>
                  <a:txBody>
                    <a:bodyPr/>
                    <a:lstStyle/>
                    <a:p>
                      <a:pPr indent="0" lvl="0" marL="0" marR="0" rtl="0" algn="ctr">
                        <a:spcBef>
                          <a:spcPts val="0"/>
                        </a:spcBef>
                        <a:spcAft>
                          <a:spcPts val="0"/>
                        </a:spcAft>
                        <a:buNone/>
                      </a:pPr>
                      <a:r>
                        <a:rPr lang="en-US" sz="2400" u="none" cap="none" strike="noStrike">
                          <a:solidFill>
                            <a:schemeClr val="dk1"/>
                          </a:solidFill>
                        </a:rPr>
                        <a:t> </a:t>
                      </a:r>
                      <a:endParaRPr sz="2400" u="none" cap="none" strike="noStrike">
                        <a:solidFill>
                          <a:schemeClr val="dk1"/>
                        </a:solidFill>
                        <a:latin typeface="Cambria"/>
                        <a:ea typeface="Cambria"/>
                        <a:cs typeface="Cambria"/>
                        <a:sym typeface="Cambria"/>
                      </a:endParaRPr>
                    </a:p>
                  </a:txBody>
                  <a:tcPr marT="0" marB="0" marR="68575" marL="68575" anchor="ctr"/>
                </a:tc>
                <a:tc>
                  <a:txBody>
                    <a:bodyPr/>
                    <a:lstStyle/>
                    <a:p>
                      <a:pPr indent="0" lvl="0" marL="0" marR="0" rtl="0" algn="ctr">
                        <a:spcBef>
                          <a:spcPts val="0"/>
                        </a:spcBef>
                        <a:spcAft>
                          <a:spcPts val="0"/>
                        </a:spcAft>
                        <a:buNone/>
                      </a:pPr>
                      <a:r>
                        <a:t/>
                      </a:r>
                      <a:endParaRPr sz="2400" u="none" cap="none" strike="noStrike">
                        <a:solidFill>
                          <a:schemeClr val="dk1"/>
                        </a:solidFill>
                        <a:latin typeface="Cambria"/>
                        <a:ea typeface="Cambria"/>
                        <a:cs typeface="Cambria"/>
                        <a:sym typeface="Cambria"/>
                      </a:endParaRPr>
                    </a:p>
                  </a:txBody>
                  <a:tcPr marT="0" marB="0" marR="68575" marL="68575" anchor="ctr"/>
                </a:tc>
                <a:tc>
                  <a:txBody>
                    <a:bodyPr/>
                    <a:lstStyle/>
                    <a:p>
                      <a:pPr indent="0" lvl="0" marL="0" marR="0" rtl="0" algn="ctr">
                        <a:spcBef>
                          <a:spcPts val="0"/>
                        </a:spcBef>
                        <a:spcAft>
                          <a:spcPts val="0"/>
                        </a:spcAft>
                        <a:buNone/>
                      </a:pPr>
                      <a:r>
                        <a:t/>
                      </a:r>
                      <a:endParaRPr sz="2400" u="none" cap="none" strike="noStrike">
                        <a:solidFill>
                          <a:schemeClr val="dk1"/>
                        </a:solidFill>
                      </a:endParaRPr>
                    </a:p>
                    <a:p>
                      <a:pPr indent="0" lvl="0" marL="0" marR="0" rtl="0" algn="ctr">
                        <a:spcBef>
                          <a:spcPts val="0"/>
                        </a:spcBef>
                        <a:spcAft>
                          <a:spcPts val="0"/>
                        </a:spcAft>
                        <a:buNone/>
                      </a:pPr>
                      <a:r>
                        <a:t/>
                      </a:r>
                      <a:endParaRPr sz="2400" u="none" cap="none" strike="noStrike">
                        <a:solidFill>
                          <a:schemeClr val="dk1"/>
                        </a:solidFill>
                      </a:endParaRPr>
                    </a:p>
                    <a:p>
                      <a:pPr indent="0" lvl="0" marL="0" marR="0" rtl="0" algn="ctr">
                        <a:spcBef>
                          <a:spcPts val="0"/>
                        </a:spcBef>
                        <a:spcAft>
                          <a:spcPts val="0"/>
                        </a:spcAft>
                        <a:buNone/>
                      </a:pPr>
                      <a:r>
                        <a:t/>
                      </a:r>
                      <a:endParaRPr sz="2400" u="none" cap="none" strike="noStrike">
                        <a:solidFill>
                          <a:schemeClr val="dk1"/>
                        </a:solidFill>
                      </a:endParaRPr>
                    </a:p>
                    <a:p>
                      <a:pPr indent="0" lvl="0" marL="0" marR="0" rtl="0" algn="ctr">
                        <a:spcBef>
                          <a:spcPts val="0"/>
                        </a:spcBef>
                        <a:spcAft>
                          <a:spcPts val="0"/>
                        </a:spcAft>
                        <a:buNone/>
                      </a:pPr>
                      <a:r>
                        <a:t/>
                      </a:r>
                      <a:endParaRPr sz="2400" u="none" cap="none" strike="noStrike">
                        <a:solidFill>
                          <a:schemeClr val="dk1"/>
                        </a:solidFill>
                      </a:endParaRPr>
                    </a:p>
                    <a:p>
                      <a:pPr indent="0" lvl="0" marL="0" marR="0" rtl="0" algn="ctr">
                        <a:spcBef>
                          <a:spcPts val="0"/>
                        </a:spcBef>
                        <a:spcAft>
                          <a:spcPts val="0"/>
                        </a:spcAft>
                        <a:buNone/>
                      </a:pPr>
                      <a:r>
                        <a:t/>
                      </a:r>
                      <a:endParaRPr sz="2400" u="none" cap="none" strike="noStrike">
                        <a:solidFill>
                          <a:schemeClr val="dk1"/>
                        </a:solidFill>
                      </a:endParaRPr>
                    </a:p>
                    <a:p>
                      <a:pPr indent="0" lvl="0" marL="0" marR="0" rtl="0" algn="ctr">
                        <a:spcBef>
                          <a:spcPts val="0"/>
                        </a:spcBef>
                        <a:spcAft>
                          <a:spcPts val="0"/>
                        </a:spcAft>
                        <a:buNone/>
                      </a:pPr>
                      <a:r>
                        <a:t/>
                      </a:r>
                      <a:endParaRPr sz="2400" u="none" cap="none" strike="noStrike">
                        <a:solidFill>
                          <a:schemeClr val="dk1"/>
                        </a:solidFill>
                      </a:endParaRPr>
                    </a:p>
                    <a:p>
                      <a:pPr indent="0" lvl="0" marL="0" marR="0" rtl="0" algn="ctr">
                        <a:spcBef>
                          <a:spcPts val="0"/>
                        </a:spcBef>
                        <a:spcAft>
                          <a:spcPts val="0"/>
                        </a:spcAft>
                        <a:buNone/>
                      </a:pPr>
                      <a:r>
                        <a:t/>
                      </a:r>
                      <a:endParaRPr sz="2400" u="none" cap="none" strike="noStrike">
                        <a:solidFill>
                          <a:schemeClr val="dk1"/>
                        </a:solidFill>
                        <a:latin typeface="Cambria"/>
                        <a:ea typeface="Cambria"/>
                        <a:cs typeface="Cambria"/>
                        <a:sym typeface="Cambria"/>
                      </a:endParaRPr>
                    </a:p>
                  </a:txBody>
                  <a:tcPr marT="0" marB="0" marR="68575" marL="68575" anchor="ctr"/>
                </a:tc>
                <a:tc>
                  <a:txBody>
                    <a:bodyPr/>
                    <a:lstStyle/>
                    <a:p>
                      <a:pPr indent="0" lvl="0" marL="0" marR="0" rtl="0" algn="ctr">
                        <a:spcBef>
                          <a:spcPts val="0"/>
                        </a:spcBef>
                        <a:spcAft>
                          <a:spcPts val="0"/>
                        </a:spcAft>
                        <a:buNone/>
                      </a:pPr>
                      <a:r>
                        <a:t/>
                      </a:r>
                      <a:endParaRPr sz="2400" u="none" cap="none" strike="noStrike">
                        <a:solidFill>
                          <a:schemeClr val="dk1"/>
                        </a:solidFill>
                        <a:latin typeface="Cambria"/>
                        <a:ea typeface="Cambria"/>
                        <a:cs typeface="Cambria"/>
                        <a:sym typeface="Cambria"/>
                      </a:endParaRPr>
                    </a:p>
                  </a:txBody>
                  <a:tcPr marT="0" marB="0" marR="68575" marL="68575" anchor="ctr"/>
                </a:tc>
                <a:tc>
                  <a:txBody>
                    <a:bodyPr/>
                    <a:lstStyle/>
                    <a:p>
                      <a:pPr indent="0" lvl="0" marL="0" marR="0" rtl="0" algn="ctr">
                        <a:spcBef>
                          <a:spcPts val="0"/>
                        </a:spcBef>
                        <a:spcAft>
                          <a:spcPts val="0"/>
                        </a:spcAft>
                        <a:buNone/>
                      </a:pPr>
                      <a:r>
                        <a:t/>
                      </a:r>
                      <a:endParaRPr sz="2400" u="none" cap="none" strike="noStrike">
                        <a:solidFill>
                          <a:schemeClr val="dk1"/>
                        </a:solidFill>
                        <a:latin typeface="Cambria"/>
                        <a:ea typeface="Cambria"/>
                        <a:cs typeface="Cambria"/>
                        <a:sym typeface="Cambria"/>
                      </a:endParaRPr>
                    </a:p>
                  </a:txBody>
                  <a:tcPr marT="0" marB="0" marR="68575" marL="68575" anchor="ctr"/>
                </a:tc>
                <a:tc>
                  <a:txBody>
                    <a:bodyPr/>
                    <a:lstStyle/>
                    <a:p>
                      <a:pPr indent="0" lvl="0" marL="0" marR="0" rtl="0" algn="ctr">
                        <a:spcBef>
                          <a:spcPts val="0"/>
                        </a:spcBef>
                        <a:spcAft>
                          <a:spcPts val="0"/>
                        </a:spcAft>
                        <a:buNone/>
                      </a:pPr>
                      <a:r>
                        <a:t/>
                      </a:r>
                      <a:endParaRPr sz="2400" u="none" cap="none" strike="noStrike">
                        <a:solidFill>
                          <a:schemeClr val="dk1"/>
                        </a:solidFill>
                        <a:latin typeface="Cambria"/>
                        <a:ea typeface="Cambria"/>
                        <a:cs typeface="Cambria"/>
                        <a:sym typeface="Cambria"/>
                      </a:endParaRPr>
                    </a:p>
                  </a:txBody>
                  <a:tcPr marT="0" marB="0" marR="68575" marL="68575" anchor="ctr"/>
                </a:tc>
              </a:tr>
              <a:tr h="231200">
                <a:tc>
                  <a:txBody>
                    <a:bodyPr/>
                    <a:lstStyle/>
                    <a:p>
                      <a:pPr indent="0" lvl="0" marL="0" marR="0" rtl="0" algn="ctr">
                        <a:spcBef>
                          <a:spcPts val="0"/>
                        </a:spcBef>
                        <a:spcAft>
                          <a:spcPts val="0"/>
                        </a:spcAft>
                        <a:buNone/>
                      </a:pPr>
                      <a:r>
                        <a:rPr b="1" lang="en-US" sz="2400" u="none" cap="none" strike="noStrike">
                          <a:solidFill>
                            <a:schemeClr val="dk1"/>
                          </a:solidFill>
                        </a:rPr>
                        <a:t>Đơn vị</a:t>
                      </a:r>
                      <a:endParaRPr sz="2400" u="none" cap="none" strike="noStrike">
                        <a:solidFill>
                          <a:schemeClr val="dk1"/>
                        </a:solidFill>
                        <a:latin typeface="Cambria"/>
                        <a:ea typeface="Cambria"/>
                        <a:cs typeface="Cambria"/>
                        <a:sym typeface="Cambria"/>
                      </a:endParaRPr>
                    </a:p>
                  </a:txBody>
                  <a:tcPr marT="0" marB="0" marR="68575" marL="68575" anchor="ctr">
                    <a:solidFill>
                      <a:srgbClr val="FFC4A9"/>
                    </a:solidFill>
                  </a:tcPr>
                </a:tc>
                <a:tc>
                  <a:txBody>
                    <a:bodyPr/>
                    <a:lstStyle/>
                    <a:p>
                      <a:pPr indent="0" lvl="0" marL="0" marR="0" rtl="0" algn="ctr">
                        <a:spcBef>
                          <a:spcPts val="0"/>
                        </a:spcBef>
                        <a:spcAft>
                          <a:spcPts val="0"/>
                        </a:spcAft>
                        <a:buNone/>
                      </a:pPr>
                      <a:r>
                        <a:t/>
                      </a:r>
                      <a:endParaRPr sz="2400" u="none" cap="none" strike="noStrike">
                        <a:solidFill>
                          <a:schemeClr val="dk1"/>
                        </a:solidFill>
                        <a:latin typeface="Cambria"/>
                        <a:ea typeface="Cambria"/>
                        <a:cs typeface="Cambria"/>
                        <a:sym typeface="Cambria"/>
                      </a:endParaRPr>
                    </a:p>
                  </a:txBody>
                  <a:tcPr marT="0" marB="0" marR="68575" marL="68575" anchor="ctr"/>
                </a:tc>
                <a:tc>
                  <a:txBody>
                    <a:bodyPr/>
                    <a:lstStyle/>
                    <a:p>
                      <a:pPr indent="0" lvl="0" marL="0" marR="0" rtl="0" algn="ctr">
                        <a:spcBef>
                          <a:spcPts val="0"/>
                        </a:spcBef>
                        <a:spcAft>
                          <a:spcPts val="0"/>
                        </a:spcAft>
                        <a:buNone/>
                      </a:pPr>
                      <a:r>
                        <a:t/>
                      </a:r>
                      <a:endParaRPr sz="2400" u="none" cap="none" strike="noStrike">
                        <a:solidFill>
                          <a:schemeClr val="dk1"/>
                        </a:solidFill>
                        <a:latin typeface="Cambria"/>
                        <a:ea typeface="Cambria"/>
                        <a:cs typeface="Cambria"/>
                        <a:sym typeface="Cambria"/>
                      </a:endParaRPr>
                    </a:p>
                  </a:txBody>
                  <a:tcPr marT="0" marB="0" marR="68575" marL="68575" anchor="ctr"/>
                </a:tc>
                <a:tc>
                  <a:txBody>
                    <a:bodyPr/>
                    <a:lstStyle/>
                    <a:p>
                      <a:pPr indent="0" lvl="0" marL="0" marR="0" rtl="0" algn="ctr">
                        <a:spcBef>
                          <a:spcPts val="0"/>
                        </a:spcBef>
                        <a:spcAft>
                          <a:spcPts val="0"/>
                        </a:spcAft>
                        <a:buNone/>
                      </a:pPr>
                      <a:r>
                        <a:t/>
                      </a:r>
                      <a:endParaRPr sz="2400" u="none" cap="none" strike="noStrike">
                        <a:solidFill>
                          <a:schemeClr val="dk1"/>
                        </a:solidFill>
                        <a:latin typeface="Cambria"/>
                        <a:ea typeface="Cambria"/>
                        <a:cs typeface="Cambria"/>
                        <a:sym typeface="Cambria"/>
                      </a:endParaRPr>
                    </a:p>
                  </a:txBody>
                  <a:tcPr marT="0" marB="0" marR="68575" marL="68575" anchor="ctr"/>
                </a:tc>
                <a:tc>
                  <a:txBody>
                    <a:bodyPr/>
                    <a:lstStyle/>
                    <a:p>
                      <a:pPr indent="0" lvl="0" marL="0" marR="0" rtl="0" algn="ctr">
                        <a:spcBef>
                          <a:spcPts val="0"/>
                        </a:spcBef>
                        <a:spcAft>
                          <a:spcPts val="0"/>
                        </a:spcAft>
                        <a:buNone/>
                      </a:pPr>
                      <a:r>
                        <a:t/>
                      </a:r>
                      <a:endParaRPr sz="2400" u="none" cap="none" strike="noStrike">
                        <a:solidFill>
                          <a:schemeClr val="dk1"/>
                        </a:solidFill>
                        <a:latin typeface="Cambria"/>
                        <a:ea typeface="Cambria"/>
                        <a:cs typeface="Cambria"/>
                        <a:sym typeface="Cambria"/>
                      </a:endParaRPr>
                    </a:p>
                  </a:txBody>
                  <a:tcPr marT="0" marB="0" marR="68575" marL="68575" anchor="ctr"/>
                </a:tc>
                <a:tc>
                  <a:txBody>
                    <a:bodyPr/>
                    <a:lstStyle/>
                    <a:p>
                      <a:pPr indent="0" lvl="0" marL="0" marR="0" rtl="0" algn="ctr">
                        <a:spcBef>
                          <a:spcPts val="0"/>
                        </a:spcBef>
                        <a:spcAft>
                          <a:spcPts val="0"/>
                        </a:spcAft>
                        <a:buNone/>
                      </a:pPr>
                      <a:r>
                        <a:t/>
                      </a:r>
                      <a:endParaRPr sz="2400" u="none" cap="none" strike="noStrike">
                        <a:solidFill>
                          <a:schemeClr val="dk1"/>
                        </a:solidFill>
                        <a:latin typeface="Cambria"/>
                        <a:ea typeface="Cambria"/>
                        <a:cs typeface="Cambria"/>
                        <a:sym typeface="Cambria"/>
                      </a:endParaRPr>
                    </a:p>
                  </a:txBody>
                  <a:tcPr marT="0" marB="0" marR="68575" marL="68575" anchor="ctr"/>
                </a:tc>
                <a:tc>
                  <a:txBody>
                    <a:bodyPr/>
                    <a:lstStyle/>
                    <a:p>
                      <a:pPr indent="0" lvl="0" marL="0" marR="0" rtl="0" algn="ctr">
                        <a:spcBef>
                          <a:spcPts val="0"/>
                        </a:spcBef>
                        <a:spcAft>
                          <a:spcPts val="0"/>
                        </a:spcAft>
                        <a:buNone/>
                      </a:pPr>
                      <a:r>
                        <a:t/>
                      </a:r>
                      <a:endParaRPr sz="2400" u="none" cap="none" strike="noStrike">
                        <a:solidFill>
                          <a:schemeClr val="dk1"/>
                        </a:solidFill>
                        <a:latin typeface="Cambria"/>
                        <a:ea typeface="Cambria"/>
                        <a:cs typeface="Cambria"/>
                        <a:sym typeface="Cambria"/>
                      </a:endParaRPr>
                    </a:p>
                  </a:txBody>
                  <a:tcPr marT="0" marB="0" marR="68575" marL="68575" anchor="ctr"/>
                </a:tc>
                <a:tc>
                  <a:txBody>
                    <a:bodyPr/>
                    <a:lstStyle/>
                    <a:p>
                      <a:pPr indent="0" lvl="0" marL="0" marR="0" rtl="0" algn="ctr">
                        <a:spcBef>
                          <a:spcPts val="0"/>
                        </a:spcBef>
                        <a:spcAft>
                          <a:spcPts val="0"/>
                        </a:spcAft>
                        <a:buNone/>
                      </a:pPr>
                      <a:r>
                        <a:t/>
                      </a:r>
                      <a:endParaRPr sz="2400" u="none" cap="none" strike="noStrike">
                        <a:solidFill>
                          <a:schemeClr val="dk1"/>
                        </a:solidFill>
                        <a:latin typeface="Cambria"/>
                        <a:ea typeface="Cambria"/>
                        <a:cs typeface="Cambria"/>
                        <a:sym typeface="Cambria"/>
                      </a:endParaRPr>
                    </a:p>
                  </a:txBody>
                  <a:tcPr marT="0" marB="0" marR="68575" marL="68575" anchor="ctr"/>
                </a:tc>
              </a:tr>
              <a:tr h="1021100">
                <a:tc>
                  <a:txBody>
                    <a:bodyPr/>
                    <a:lstStyle/>
                    <a:p>
                      <a:pPr indent="0" lvl="0" marL="0" marR="0" rtl="0" algn="ctr">
                        <a:spcBef>
                          <a:spcPts val="0"/>
                        </a:spcBef>
                        <a:spcAft>
                          <a:spcPts val="0"/>
                        </a:spcAft>
                        <a:buNone/>
                      </a:pPr>
                      <a:r>
                        <a:rPr b="1" lang="en-US" sz="2400" u="none" cap="none" strike="noStrike">
                          <a:solidFill>
                            <a:schemeClr val="dk1"/>
                          </a:solidFill>
                        </a:rPr>
                        <a:t>Công thức liên hệ</a:t>
                      </a:r>
                      <a:endParaRPr sz="2400" u="none" cap="none" strike="noStrike">
                        <a:solidFill>
                          <a:schemeClr val="dk1"/>
                        </a:solidFill>
                        <a:latin typeface="Cambria"/>
                        <a:ea typeface="Cambria"/>
                        <a:cs typeface="Cambria"/>
                        <a:sym typeface="Cambria"/>
                      </a:endParaRPr>
                    </a:p>
                  </a:txBody>
                  <a:tcPr marT="0" marB="0" marR="68575" marL="68575" anchor="ctr">
                    <a:solidFill>
                      <a:srgbClr val="FFC4A9"/>
                    </a:solidFill>
                  </a:tcPr>
                </a:tc>
                <a:tc>
                  <a:txBody>
                    <a:bodyPr/>
                    <a:lstStyle/>
                    <a:p>
                      <a:pPr indent="0" lvl="0" marL="0" marR="0" rtl="0" algn="ctr">
                        <a:spcBef>
                          <a:spcPts val="0"/>
                        </a:spcBef>
                        <a:spcAft>
                          <a:spcPts val="0"/>
                        </a:spcAft>
                        <a:buNone/>
                      </a:pPr>
                      <a:r>
                        <a:t/>
                      </a:r>
                      <a:endParaRPr sz="2400" u="none" cap="none" strike="noStrike">
                        <a:solidFill>
                          <a:schemeClr val="dk1"/>
                        </a:solidFill>
                        <a:latin typeface="Cambria"/>
                        <a:ea typeface="Cambria"/>
                        <a:cs typeface="Cambria"/>
                        <a:sym typeface="Cambria"/>
                      </a:endParaRPr>
                    </a:p>
                  </a:txBody>
                  <a:tcPr marT="0" marB="0" marR="68575" marL="68575" anchor="ctr"/>
                </a:tc>
                <a:tc>
                  <a:txBody>
                    <a:bodyPr/>
                    <a:lstStyle/>
                    <a:p>
                      <a:pPr indent="0" lvl="0" marL="0" marR="0" rtl="0" algn="ctr">
                        <a:spcBef>
                          <a:spcPts val="0"/>
                        </a:spcBef>
                        <a:spcAft>
                          <a:spcPts val="0"/>
                        </a:spcAft>
                        <a:buNone/>
                      </a:pPr>
                      <a:r>
                        <a:t/>
                      </a:r>
                      <a:endParaRPr sz="2400" u="none" cap="none" strike="noStrike">
                        <a:solidFill>
                          <a:schemeClr val="dk1"/>
                        </a:solidFill>
                        <a:latin typeface="Cambria"/>
                        <a:ea typeface="Cambria"/>
                        <a:cs typeface="Cambria"/>
                        <a:sym typeface="Cambria"/>
                      </a:endParaRPr>
                    </a:p>
                  </a:txBody>
                  <a:tcPr marT="0" marB="0" marR="68575" marL="68575" anchor="ctr"/>
                </a:tc>
                <a:tc>
                  <a:txBody>
                    <a:bodyPr/>
                    <a:lstStyle/>
                    <a:p>
                      <a:pPr indent="0" lvl="0" marL="0" marR="0" rtl="0" algn="ctr">
                        <a:spcBef>
                          <a:spcPts val="0"/>
                        </a:spcBef>
                        <a:spcAft>
                          <a:spcPts val="0"/>
                        </a:spcAft>
                        <a:buNone/>
                      </a:pPr>
                      <a:r>
                        <a:t/>
                      </a:r>
                      <a:endParaRPr sz="2400" u="none" cap="none" strike="noStrike">
                        <a:solidFill>
                          <a:schemeClr val="dk1"/>
                        </a:solidFill>
                        <a:latin typeface="Cambria"/>
                        <a:ea typeface="Cambria"/>
                        <a:cs typeface="Cambria"/>
                        <a:sym typeface="Cambria"/>
                      </a:endParaRPr>
                    </a:p>
                  </a:txBody>
                  <a:tcPr marT="0" marB="0" marR="68575" marL="68575" anchor="ctr"/>
                </a:tc>
                <a:tc>
                  <a:txBody>
                    <a:bodyPr/>
                    <a:lstStyle/>
                    <a:p>
                      <a:pPr indent="0" lvl="0" marL="0" marR="0" rtl="0" algn="ctr">
                        <a:spcBef>
                          <a:spcPts val="0"/>
                        </a:spcBef>
                        <a:spcAft>
                          <a:spcPts val="0"/>
                        </a:spcAft>
                        <a:buNone/>
                      </a:pPr>
                      <a:r>
                        <a:rPr lang="en-US" sz="2400" u="none" cap="none" strike="noStrike">
                          <a:solidFill>
                            <a:schemeClr val="dk1"/>
                          </a:solidFill>
                        </a:rPr>
                        <a:t> </a:t>
                      </a:r>
                      <a:endParaRPr sz="2400" u="none" cap="none" strike="noStrike">
                        <a:solidFill>
                          <a:schemeClr val="dk1"/>
                        </a:solidFill>
                        <a:latin typeface="Cambria"/>
                        <a:ea typeface="Cambria"/>
                        <a:cs typeface="Cambria"/>
                        <a:sym typeface="Cambria"/>
                      </a:endParaRPr>
                    </a:p>
                  </a:txBody>
                  <a:tcPr marT="0" marB="0" marR="68575" marL="68575" anchor="ctr"/>
                </a:tc>
                <a:tc>
                  <a:txBody>
                    <a:bodyPr/>
                    <a:lstStyle/>
                    <a:p>
                      <a:pPr indent="0" lvl="0" marL="0" marR="0" rtl="0" algn="ctr">
                        <a:spcBef>
                          <a:spcPts val="0"/>
                        </a:spcBef>
                        <a:spcAft>
                          <a:spcPts val="0"/>
                        </a:spcAft>
                        <a:buNone/>
                      </a:pPr>
                      <a:r>
                        <a:t/>
                      </a:r>
                      <a:endParaRPr sz="2400" u="none" cap="none" strike="noStrike">
                        <a:solidFill>
                          <a:schemeClr val="dk1"/>
                        </a:solidFill>
                        <a:latin typeface="Cambria"/>
                        <a:ea typeface="Cambria"/>
                        <a:cs typeface="Cambria"/>
                        <a:sym typeface="Cambria"/>
                      </a:endParaRPr>
                    </a:p>
                  </a:txBody>
                  <a:tcPr marT="0" marB="0" marR="68575" marL="68575" anchor="ctr"/>
                </a:tc>
                <a:tc>
                  <a:txBody>
                    <a:bodyPr/>
                    <a:lstStyle/>
                    <a:p>
                      <a:pPr indent="0" lvl="0" marL="0" marR="0" rtl="0" algn="l">
                        <a:spcBef>
                          <a:spcPts val="0"/>
                        </a:spcBef>
                        <a:spcAft>
                          <a:spcPts val="0"/>
                        </a:spcAft>
                        <a:buNone/>
                      </a:pPr>
                      <a:r>
                        <a:t/>
                      </a:r>
                      <a:endParaRPr sz="2400">
                        <a:solidFill>
                          <a:schemeClr val="dk1"/>
                        </a:solidFill>
                        <a:latin typeface="Cambria"/>
                        <a:ea typeface="Cambria"/>
                        <a:cs typeface="Cambria"/>
                        <a:sym typeface="Cambria"/>
                      </a:endParaRPr>
                    </a:p>
                  </a:txBody>
                  <a:tcPr marT="0" marB="0" marR="68575" marL="68575" anchor="ctr"/>
                </a:tc>
                <a:tc>
                  <a:txBody>
                    <a:bodyPr/>
                    <a:lstStyle/>
                    <a:p>
                      <a:pPr indent="0" lvl="0" marL="0" marR="0" rtl="0" algn="l">
                        <a:spcBef>
                          <a:spcPts val="0"/>
                        </a:spcBef>
                        <a:spcAft>
                          <a:spcPts val="0"/>
                        </a:spcAft>
                        <a:buNone/>
                      </a:pPr>
                      <a:r>
                        <a:t/>
                      </a:r>
                      <a:endParaRPr sz="2400">
                        <a:solidFill>
                          <a:schemeClr val="dk1"/>
                        </a:solidFill>
                        <a:latin typeface="Cambria"/>
                        <a:ea typeface="Cambria"/>
                        <a:cs typeface="Cambria"/>
                        <a:sym typeface="Cambria"/>
                      </a:endParaRPr>
                    </a:p>
                  </a:txBody>
                  <a:tcPr marT="0" marB="0" marR="68575" marL="68575" anchor="ctr"/>
                </a:tc>
              </a:tr>
            </a:tbl>
          </a:graphicData>
        </a:graphic>
      </p:graphicFrame>
      <p:sp>
        <p:nvSpPr>
          <p:cNvPr descr="n14 zalo Nguyen Doan Thao Trang" id="517" name="Google Shape;517;p51"/>
          <p:cNvSpPr txBox="1"/>
          <p:nvPr/>
        </p:nvSpPr>
        <p:spPr>
          <a:xfrm>
            <a:off x="2833914" y="1985221"/>
            <a:ext cx="286657"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243763"/>
                </a:solidFill>
                <a:latin typeface="Cambria"/>
                <a:ea typeface="Cambria"/>
                <a:cs typeface="Cambria"/>
                <a:sym typeface="Cambria"/>
              </a:rPr>
              <a:t>x</a:t>
            </a:r>
            <a:endParaRPr sz="2400">
              <a:solidFill>
                <a:srgbClr val="243763"/>
              </a:solidFill>
              <a:latin typeface="Cambria"/>
              <a:ea typeface="Cambria"/>
              <a:cs typeface="Cambria"/>
              <a:sym typeface="Cambria"/>
            </a:endParaRPr>
          </a:p>
        </p:txBody>
      </p:sp>
      <p:sp>
        <p:nvSpPr>
          <p:cNvPr descr="n14 zalo Nguyen Doan Thao Trang" id="518" name="Google Shape;518;p51"/>
          <p:cNvSpPr txBox="1"/>
          <p:nvPr/>
        </p:nvSpPr>
        <p:spPr>
          <a:xfrm>
            <a:off x="4546600" y="1985220"/>
            <a:ext cx="286657"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243763"/>
                </a:solidFill>
                <a:latin typeface="Cambria"/>
                <a:ea typeface="Cambria"/>
                <a:cs typeface="Cambria"/>
                <a:sym typeface="Cambria"/>
              </a:rPr>
              <a:t>A</a:t>
            </a:r>
            <a:endParaRPr sz="2400">
              <a:solidFill>
                <a:srgbClr val="243763"/>
              </a:solidFill>
              <a:latin typeface="Cambria"/>
              <a:ea typeface="Cambria"/>
              <a:cs typeface="Cambria"/>
              <a:sym typeface="Cambria"/>
            </a:endParaRPr>
          </a:p>
        </p:txBody>
      </p:sp>
      <p:sp>
        <p:nvSpPr>
          <p:cNvPr descr="n14 zalo Nguyen Doan Thao Trang" id="519" name="Google Shape;519;p51"/>
          <p:cNvSpPr txBox="1"/>
          <p:nvPr/>
        </p:nvSpPr>
        <p:spPr>
          <a:xfrm>
            <a:off x="5877654" y="1985219"/>
            <a:ext cx="286657"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243763"/>
                </a:solidFill>
                <a:latin typeface="Cambria"/>
                <a:ea typeface="Cambria"/>
                <a:cs typeface="Cambria"/>
                <a:sym typeface="Cambria"/>
              </a:rPr>
              <a:t>ω</a:t>
            </a:r>
            <a:endParaRPr sz="2400">
              <a:solidFill>
                <a:srgbClr val="243763"/>
              </a:solidFill>
              <a:latin typeface="Cambria"/>
              <a:ea typeface="Cambria"/>
              <a:cs typeface="Cambria"/>
              <a:sym typeface="Cambria"/>
            </a:endParaRPr>
          </a:p>
        </p:txBody>
      </p:sp>
      <p:sp>
        <p:nvSpPr>
          <p:cNvPr descr="n14 zalo Nguyen Doan Thao Trang" id="520" name="Google Shape;520;p51"/>
          <p:cNvSpPr txBox="1"/>
          <p:nvPr/>
        </p:nvSpPr>
        <p:spPr>
          <a:xfrm>
            <a:off x="7175419" y="1985219"/>
            <a:ext cx="286657"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243763"/>
                </a:solidFill>
                <a:latin typeface="Cambria"/>
                <a:ea typeface="Cambria"/>
                <a:cs typeface="Cambria"/>
                <a:sym typeface="Cambria"/>
              </a:rPr>
              <a:t>T</a:t>
            </a:r>
            <a:endParaRPr sz="2400">
              <a:solidFill>
                <a:srgbClr val="243763"/>
              </a:solidFill>
              <a:latin typeface="Cambria"/>
              <a:ea typeface="Cambria"/>
              <a:cs typeface="Cambria"/>
              <a:sym typeface="Cambria"/>
            </a:endParaRPr>
          </a:p>
        </p:txBody>
      </p:sp>
      <p:sp>
        <p:nvSpPr>
          <p:cNvPr descr="n14 zalo Nguyen Doan Thao Trang" id="521" name="Google Shape;521;p51"/>
          <p:cNvSpPr txBox="1"/>
          <p:nvPr/>
        </p:nvSpPr>
        <p:spPr>
          <a:xfrm>
            <a:off x="8329855" y="1985219"/>
            <a:ext cx="286657"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243763"/>
                </a:solidFill>
                <a:latin typeface="Cambria"/>
                <a:ea typeface="Cambria"/>
                <a:cs typeface="Cambria"/>
                <a:sym typeface="Cambria"/>
              </a:rPr>
              <a:t>f</a:t>
            </a:r>
            <a:endParaRPr sz="2400">
              <a:solidFill>
                <a:srgbClr val="243763"/>
              </a:solidFill>
              <a:latin typeface="Cambria"/>
              <a:ea typeface="Cambria"/>
              <a:cs typeface="Cambria"/>
              <a:sym typeface="Cambria"/>
            </a:endParaRPr>
          </a:p>
        </p:txBody>
      </p:sp>
      <p:sp>
        <p:nvSpPr>
          <p:cNvPr descr="n14 zalo Nguyen Doan Thao Trang" id="522" name="Google Shape;522;p51"/>
          <p:cNvSpPr txBox="1"/>
          <p:nvPr/>
        </p:nvSpPr>
        <p:spPr>
          <a:xfrm>
            <a:off x="9484291" y="1985219"/>
            <a:ext cx="286657"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243763"/>
                </a:solidFill>
                <a:latin typeface="Cambria"/>
                <a:ea typeface="Cambria"/>
                <a:cs typeface="Cambria"/>
                <a:sym typeface="Cambria"/>
              </a:rPr>
              <a:t>ϕ</a:t>
            </a:r>
            <a:endParaRPr sz="2400">
              <a:solidFill>
                <a:srgbClr val="243763"/>
              </a:solidFill>
              <a:latin typeface="Cambria"/>
              <a:ea typeface="Cambria"/>
              <a:cs typeface="Cambria"/>
              <a:sym typeface="Cambria"/>
            </a:endParaRPr>
          </a:p>
        </p:txBody>
      </p:sp>
      <p:sp>
        <p:nvSpPr>
          <p:cNvPr descr="n14 zalo Nguyen Doan Thao Trang" id="523" name="Google Shape;523;p51"/>
          <p:cNvSpPr txBox="1"/>
          <p:nvPr/>
        </p:nvSpPr>
        <p:spPr>
          <a:xfrm>
            <a:off x="10398312" y="1985218"/>
            <a:ext cx="1043615"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243763"/>
                </a:solidFill>
                <a:latin typeface="Cambria"/>
                <a:ea typeface="Cambria"/>
                <a:cs typeface="Cambria"/>
                <a:sym typeface="Cambria"/>
              </a:rPr>
              <a:t>ωt + ϕ</a:t>
            </a:r>
            <a:endParaRPr sz="2400">
              <a:solidFill>
                <a:srgbClr val="243763"/>
              </a:solidFill>
              <a:latin typeface="Cambria"/>
              <a:ea typeface="Cambria"/>
              <a:cs typeface="Cambria"/>
              <a:sym typeface="Cambria"/>
            </a:endParaRPr>
          </a:p>
        </p:txBody>
      </p:sp>
      <p:sp>
        <p:nvSpPr>
          <p:cNvPr descr="n14 zalo Nguyen Doan Thao Trang" id="524" name="Google Shape;524;p51"/>
          <p:cNvSpPr txBox="1"/>
          <p:nvPr/>
        </p:nvSpPr>
        <p:spPr>
          <a:xfrm>
            <a:off x="5283201" y="2413265"/>
            <a:ext cx="1407885" cy="256993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300">
                <a:solidFill>
                  <a:schemeClr val="dk1"/>
                </a:solidFill>
                <a:latin typeface="Cambria"/>
                <a:ea typeface="Cambria"/>
                <a:cs typeface="Cambria"/>
                <a:sym typeface="Cambria"/>
              </a:rPr>
              <a:t>Góc quay mà bán kính quét được trong 1 đơn vị thời gian.</a:t>
            </a:r>
            <a:endParaRPr sz="2300">
              <a:solidFill>
                <a:schemeClr val="dk1"/>
              </a:solidFill>
              <a:latin typeface="Cambria"/>
              <a:ea typeface="Cambria"/>
              <a:cs typeface="Cambria"/>
              <a:sym typeface="Cambria"/>
            </a:endParaRPr>
          </a:p>
        </p:txBody>
      </p:sp>
      <p:sp>
        <p:nvSpPr>
          <p:cNvPr descr="n14 zalo Nguyen Doan Thao Trang" id="525" name="Google Shape;525;p51"/>
          <p:cNvSpPr txBox="1"/>
          <p:nvPr/>
        </p:nvSpPr>
        <p:spPr>
          <a:xfrm>
            <a:off x="6581768" y="2413265"/>
            <a:ext cx="1371600" cy="221599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300">
                <a:solidFill>
                  <a:schemeClr val="dk1"/>
                </a:solidFill>
                <a:latin typeface="Cambria"/>
                <a:ea typeface="Cambria"/>
                <a:cs typeface="Cambria"/>
                <a:sym typeface="Cambria"/>
              </a:rPr>
              <a:t>Thời gian vật thực hiện 1 dao động toàn phần</a:t>
            </a:r>
            <a:endParaRPr sz="2300">
              <a:solidFill>
                <a:schemeClr val="dk1"/>
              </a:solidFill>
              <a:latin typeface="Cambria"/>
              <a:ea typeface="Cambria"/>
              <a:cs typeface="Cambria"/>
              <a:sym typeface="Cambria"/>
            </a:endParaRPr>
          </a:p>
        </p:txBody>
      </p:sp>
      <p:sp>
        <p:nvSpPr>
          <p:cNvPr descr="n14 zalo Nguyen Doan Thao Trang" id="526" name="Google Shape;526;p51"/>
          <p:cNvSpPr txBox="1"/>
          <p:nvPr/>
        </p:nvSpPr>
        <p:spPr>
          <a:xfrm>
            <a:off x="7844513" y="2413265"/>
            <a:ext cx="1212024" cy="256993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300">
                <a:solidFill>
                  <a:schemeClr val="dk1"/>
                </a:solidFill>
                <a:latin typeface="Cambria"/>
                <a:ea typeface="Cambria"/>
                <a:cs typeface="Cambria"/>
                <a:sym typeface="Cambria"/>
              </a:rPr>
              <a:t>Số dao động vật thực hiện được trong 1 giây</a:t>
            </a:r>
            <a:endParaRPr sz="2300">
              <a:solidFill>
                <a:schemeClr val="dk1"/>
              </a:solidFill>
              <a:latin typeface="Cambria"/>
              <a:ea typeface="Cambria"/>
              <a:cs typeface="Cambria"/>
              <a:sym typeface="Cambria"/>
            </a:endParaRPr>
          </a:p>
        </p:txBody>
      </p:sp>
      <p:sp>
        <p:nvSpPr>
          <p:cNvPr descr="n14 zalo Nguyen Doan Thao Trang" id="527" name="Google Shape;527;p51"/>
          <p:cNvSpPr txBox="1"/>
          <p:nvPr/>
        </p:nvSpPr>
        <p:spPr>
          <a:xfrm>
            <a:off x="8982258" y="2413265"/>
            <a:ext cx="1280160" cy="256993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300">
                <a:solidFill>
                  <a:schemeClr val="dk1"/>
                </a:solidFill>
                <a:latin typeface="Cambria"/>
                <a:ea typeface="Cambria"/>
                <a:cs typeface="Cambria"/>
                <a:sym typeface="Cambria"/>
              </a:rPr>
              <a:t>Cho biết trạng thái của vật tại thời điểm</a:t>
            </a:r>
            <a:endParaRPr/>
          </a:p>
          <a:p>
            <a:pPr indent="0" lvl="0" marL="0" marR="0" rtl="0" algn="ctr">
              <a:spcBef>
                <a:spcPts val="0"/>
              </a:spcBef>
              <a:spcAft>
                <a:spcPts val="0"/>
              </a:spcAft>
              <a:buNone/>
            </a:pPr>
            <a:r>
              <a:rPr lang="en-US" sz="2300">
                <a:solidFill>
                  <a:schemeClr val="dk1"/>
                </a:solidFill>
                <a:latin typeface="Cambria"/>
                <a:ea typeface="Cambria"/>
                <a:cs typeface="Cambria"/>
                <a:sym typeface="Cambria"/>
              </a:rPr>
              <a:t>t = 0</a:t>
            </a:r>
            <a:endParaRPr/>
          </a:p>
        </p:txBody>
      </p:sp>
      <p:sp>
        <p:nvSpPr>
          <p:cNvPr descr="n14 zalo Nguyen Doan Thao Trang" id="528" name="Google Shape;528;p51"/>
          <p:cNvSpPr txBox="1"/>
          <p:nvPr/>
        </p:nvSpPr>
        <p:spPr>
          <a:xfrm>
            <a:off x="10258884" y="2413265"/>
            <a:ext cx="1280160" cy="221599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300">
                <a:solidFill>
                  <a:schemeClr val="dk1"/>
                </a:solidFill>
                <a:latin typeface="Cambria"/>
                <a:ea typeface="Cambria"/>
                <a:cs typeface="Cambria"/>
                <a:sym typeface="Cambria"/>
              </a:rPr>
              <a:t>Cho biết trạng thái của vật tại thời điểm t</a:t>
            </a:r>
            <a:endParaRPr/>
          </a:p>
        </p:txBody>
      </p:sp>
      <p:sp>
        <p:nvSpPr>
          <p:cNvPr descr="n14 zalo Nguyen Doan Thao Trang" id="529" name="Google Shape;529;p51"/>
          <p:cNvSpPr txBox="1"/>
          <p:nvPr/>
        </p:nvSpPr>
        <p:spPr>
          <a:xfrm>
            <a:off x="2360384" y="4909749"/>
            <a:ext cx="1233715"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243763"/>
                </a:solidFill>
                <a:latin typeface="Cambria"/>
                <a:ea typeface="Cambria"/>
                <a:cs typeface="Cambria"/>
                <a:sym typeface="Cambria"/>
              </a:rPr>
              <a:t>m, cm...</a:t>
            </a:r>
            <a:endParaRPr sz="2400">
              <a:solidFill>
                <a:srgbClr val="243763"/>
              </a:solidFill>
              <a:latin typeface="Cambria"/>
              <a:ea typeface="Cambria"/>
              <a:cs typeface="Cambria"/>
              <a:sym typeface="Cambria"/>
            </a:endParaRPr>
          </a:p>
        </p:txBody>
      </p:sp>
      <p:sp>
        <p:nvSpPr>
          <p:cNvPr descr="n14 zalo Nguyen Doan Thao Trang" id="530" name="Google Shape;530;p51"/>
          <p:cNvSpPr txBox="1"/>
          <p:nvPr/>
        </p:nvSpPr>
        <p:spPr>
          <a:xfrm>
            <a:off x="4073070" y="4909749"/>
            <a:ext cx="1233715"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243763"/>
                </a:solidFill>
                <a:latin typeface="Cambria"/>
                <a:ea typeface="Cambria"/>
                <a:cs typeface="Cambria"/>
                <a:sym typeface="Cambria"/>
              </a:rPr>
              <a:t>m, cm...</a:t>
            </a:r>
            <a:endParaRPr sz="2400">
              <a:solidFill>
                <a:srgbClr val="243763"/>
              </a:solidFill>
              <a:latin typeface="Cambria"/>
              <a:ea typeface="Cambria"/>
              <a:cs typeface="Cambria"/>
              <a:sym typeface="Cambria"/>
            </a:endParaRPr>
          </a:p>
        </p:txBody>
      </p:sp>
      <p:sp>
        <p:nvSpPr>
          <p:cNvPr descr="n14 zalo Nguyen Doan Thao Trang" id="531" name="Google Shape;531;p51"/>
          <p:cNvSpPr txBox="1"/>
          <p:nvPr/>
        </p:nvSpPr>
        <p:spPr>
          <a:xfrm>
            <a:off x="5404124" y="4924444"/>
            <a:ext cx="1233715"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243763"/>
                </a:solidFill>
                <a:latin typeface="Cambria"/>
                <a:ea typeface="Cambria"/>
                <a:cs typeface="Cambria"/>
                <a:sym typeface="Cambria"/>
              </a:rPr>
              <a:t>rad/s</a:t>
            </a:r>
            <a:endParaRPr sz="2400">
              <a:solidFill>
                <a:srgbClr val="243763"/>
              </a:solidFill>
              <a:latin typeface="Cambria"/>
              <a:ea typeface="Cambria"/>
              <a:cs typeface="Cambria"/>
              <a:sym typeface="Cambria"/>
            </a:endParaRPr>
          </a:p>
        </p:txBody>
      </p:sp>
      <p:sp>
        <p:nvSpPr>
          <p:cNvPr descr="n14 zalo Nguyen Doan Thao Trang" id="532" name="Google Shape;532;p51"/>
          <p:cNvSpPr txBox="1"/>
          <p:nvPr/>
        </p:nvSpPr>
        <p:spPr>
          <a:xfrm>
            <a:off x="6651564" y="4924444"/>
            <a:ext cx="1233715"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243763"/>
                </a:solidFill>
                <a:latin typeface="Cambria"/>
                <a:ea typeface="Cambria"/>
                <a:cs typeface="Cambria"/>
                <a:sym typeface="Cambria"/>
              </a:rPr>
              <a:t>s</a:t>
            </a:r>
            <a:endParaRPr sz="2400">
              <a:solidFill>
                <a:srgbClr val="243763"/>
              </a:solidFill>
              <a:latin typeface="Cambria"/>
              <a:ea typeface="Cambria"/>
              <a:cs typeface="Cambria"/>
              <a:sym typeface="Cambria"/>
            </a:endParaRPr>
          </a:p>
        </p:txBody>
      </p:sp>
      <p:sp>
        <p:nvSpPr>
          <p:cNvPr descr="n14 zalo Nguyen Doan Thao Trang" id="533" name="Google Shape;533;p51"/>
          <p:cNvSpPr txBox="1"/>
          <p:nvPr/>
        </p:nvSpPr>
        <p:spPr>
          <a:xfrm>
            <a:off x="7830485" y="4909749"/>
            <a:ext cx="1233715"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243763"/>
                </a:solidFill>
                <a:latin typeface="Cambria"/>
                <a:ea typeface="Cambria"/>
                <a:cs typeface="Cambria"/>
                <a:sym typeface="Cambria"/>
              </a:rPr>
              <a:t>Hz</a:t>
            </a:r>
            <a:endParaRPr sz="2400">
              <a:solidFill>
                <a:srgbClr val="243763"/>
              </a:solidFill>
              <a:latin typeface="Cambria"/>
              <a:ea typeface="Cambria"/>
              <a:cs typeface="Cambria"/>
              <a:sym typeface="Cambria"/>
            </a:endParaRPr>
          </a:p>
        </p:txBody>
      </p:sp>
      <p:sp>
        <p:nvSpPr>
          <p:cNvPr descr="n14 zalo Nguyen Doan Thao Trang" id="534" name="Google Shape;534;p51"/>
          <p:cNvSpPr txBox="1"/>
          <p:nvPr/>
        </p:nvSpPr>
        <p:spPr>
          <a:xfrm>
            <a:off x="9023131" y="4924443"/>
            <a:ext cx="1233715"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243763"/>
                </a:solidFill>
                <a:latin typeface="Cambria"/>
                <a:ea typeface="Cambria"/>
                <a:cs typeface="Cambria"/>
                <a:sym typeface="Cambria"/>
              </a:rPr>
              <a:t>rad</a:t>
            </a:r>
            <a:endParaRPr sz="2400">
              <a:solidFill>
                <a:srgbClr val="243763"/>
              </a:solidFill>
              <a:latin typeface="Cambria"/>
              <a:ea typeface="Cambria"/>
              <a:cs typeface="Cambria"/>
              <a:sym typeface="Cambria"/>
            </a:endParaRPr>
          </a:p>
        </p:txBody>
      </p:sp>
      <p:sp>
        <p:nvSpPr>
          <p:cNvPr descr="n14 zalo Nguyen Doan Thao Trang" id="535" name="Google Shape;535;p51"/>
          <p:cNvSpPr txBox="1"/>
          <p:nvPr/>
        </p:nvSpPr>
        <p:spPr>
          <a:xfrm>
            <a:off x="10300388" y="4924443"/>
            <a:ext cx="1233715"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243763"/>
                </a:solidFill>
                <a:latin typeface="Cambria"/>
                <a:ea typeface="Cambria"/>
                <a:cs typeface="Cambria"/>
                <a:sym typeface="Cambria"/>
              </a:rPr>
              <a:t>rad</a:t>
            </a:r>
            <a:endParaRPr sz="2400">
              <a:solidFill>
                <a:srgbClr val="243763"/>
              </a:solidFill>
              <a:latin typeface="Cambria"/>
              <a:ea typeface="Cambria"/>
              <a:cs typeface="Cambria"/>
              <a:sym typeface="Cambria"/>
            </a:endParaRPr>
          </a:p>
        </p:txBody>
      </p:sp>
      <p:sp>
        <p:nvSpPr>
          <p:cNvPr descr="n14 zalo Nguyen Doan Thao Trang" id="536" name="Google Shape;536;p51"/>
          <p:cNvSpPr txBox="1"/>
          <p:nvPr/>
        </p:nvSpPr>
        <p:spPr>
          <a:xfrm>
            <a:off x="2833912" y="5659427"/>
            <a:ext cx="286657"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Cambria"/>
                <a:ea typeface="Cambria"/>
                <a:cs typeface="Cambria"/>
                <a:sym typeface="Cambria"/>
              </a:rPr>
              <a:t>x</a:t>
            </a:r>
            <a:endParaRPr sz="2400">
              <a:solidFill>
                <a:schemeClr val="dk1"/>
              </a:solidFill>
              <a:latin typeface="Cambria"/>
              <a:ea typeface="Cambria"/>
              <a:cs typeface="Cambria"/>
              <a:sym typeface="Cambria"/>
            </a:endParaRPr>
          </a:p>
        </p:txBody>
      </p:sp>
      <p:sp>
        <p:nvSpPr>
          <p:cNvPr descr="n14 zalo Nguyen Doan Thao Trang" id="537" name="Google Shape;537;p51"/>
          <p:cNvSpPr txBox="1"/>
          <p:nvPr/>
        </p:nvSpPr>
        <p:spPr>
          <a:xfrm>
            <a:off x="4049486" y="5659427"/>
            <a:ext cx="1233715"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dk1"/>
                </a:solidFill>
                <a:latin typeface="Cambria"/>
                <a:ea typeface="Cambria"/>
                <a:cs typeface="Cambria"/>
                <a:sym typeface="Cambria"/>
              </a:rPr>
              <a:t>A = x</a:t>
            </a:r>
            <a:r>
              <a:rPr baseline="-25000" lang="en-US" sz="2400">
                <a:solidFill>
                  <a:schemeClr val="dk1"/>
                </a:solidFill>
                <a:latin typeface="Cambria"/>
                <a:ea typeface="Cambria"/>
                <a:cs typeface="Cambria"/>
                <a:sym typeface="Cambria"/>
              </a:rPr>
              <a:t>max</a:t>
            </a:r>
            <a:endParaRPr sz="2400">
              <a:solidFill>
                <a:schemeClr val="dk1"/>
              </a:solidFill>
              <a:latin typeface="Cambria"/>
              <a:ea typeface="Cambria"/>
              <a:cs typeface="Cambria"/>
              <a:sym typeface="Cambria"/>
            </a:endParaRPr>
          </a:p>
        </p:txBody>
      </p:sp>
      <p:sp>
        <p:nvSpPr>
          <p:cNvPr descr="n14 zalo Nguyen Doan Thao Trang" id="538" name="Google Shape;538;p51"/>
          <p:cNvSpPr txBox="1"/>
          <p:nvPr/>
        </p:nvSpPr>
        <p:spPr>
          <a:xfrm>
            <a:off x="5309780" y="5287341"/>
            <a:ext cx="1384301" cy="1153136"/>
          </a:xfrm>
          <a:prstGeom prst="rect">
            <a:avLst/>
          </a:pr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descr="n14 zalo Nguyen Doan Thao Trang" id="539" name="Google Shape;539;p51"/>
          <p:cNvSpPr txBox="1"/>
          <p:nvPr/>
        </p:nvSpPr>
        <p:spPr>
          <a:xfrm>
            <a:off x="7885279" y="5488464"/>
            <a:ext cx="1115242" cy="783804"/>
          </a:xfrm>
          <a:prstGeom prst="rect">
            <a:avLst/>
          </a:pr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descr="n14 zalo Nguyen Doan Thao Trang" id="540" name="Google Shape;540;p51"/>
          <p:cNvSpPr txBox="1"/>
          <p:nvPr/>
        </p:nvSpPr>
        <p:spPr>
          <a:xfrm>
            <a:off x="2076450" y="2448139"/>
            <a:ext cx="1862218" cy="221599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300">
                <a:solidFill>
                  <a:schemeClr val="dk1"/>
                </a:solidFill>
                <a:latin typeface="Cambria"/>
                <a:ea typeface="Cambria"/>
                <a:cs typeface="Cambria"/>
                <a:sym typeface="Cambria"/>
              </a:rPr>
              <a:t>là tọa độ của vật mà gốc tọa độ được chọn trùng với vị trí cân bằng</a:t>
            </a:r>
            <a:endParaRPr sz="2300">
              <a:solidFill>
                <a:schemeClr val="dk1"/>
              </a:solidFill>
              <a:latin typeface="Cambria"/>
              <a:ea typeface="Cambria"/>
              <a:cs typeface="Cambria"/>
              <a:sym typeface="Cambria"/>
            </a:endParaRPr>
          </a:p>
        </p:txBody>
      </p:sp>
      <p:sp>
        <p:nvSpPr>
          <p:cNvPr descr="n14 zalo Nguyen Doan Thao Trang" id="541" name="Google Shape;541;p51"/>
          <p:cNvSpPr txBox="1"/>
          <p:nvPr/>
        </p:nvSpPr>
        <p:spPr>
          <a:xfrm>
            <a:off x="3952697" y="2448139"/>
            <a:ext cx="1281648" cy="150810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300">
                <a:solidFill>
                  <a:schemeClr val="dk1"/>
                </a:solidFill>
                <a:latin typeface="Cambria"/>
                <a:ea typeface="Cambria"/>
                <a:cs typeface="Cambria"/>
                <a:sym typeface="Cambria"/>
              </a:rPr>
              <a:t>độ lớn cực đại của li độ.</a:t>
            </a:r>
            <a:endParaRPr sz="2300">
              <a:solidFill>
                <a:schemeClr val="dk1"/>
              </a:solidFill>
              <a:latin typeface="Cambria"/>
              <a:ea typeface="Cambria"/>
              <a:cs typeface="Cambria"/>
              <a:sym typeface="Cambria"/>
            </a:endParaRPr>
          </a:p>
        </p:txBody>
      </p:sp>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7"/>
                                        </p:tgtEl>
                                        <p:attrNameLst>
                                          <p:attrName>style.visibility</p:attrName>
                                        </p:attrNameLst>
                                      </p:cBhvr>
                                      <p:to>
                                        <p:strVal val="visible"/>
                                      </p:to>
                                    </p:set>
                                    <p:animEffect filter="fade" transition="in">
                                      <p:cBhvr>
                                        <p:cTn dur="500"/>
                                        <p:tgtEl>
                                          <p:spTgt spid="517"/>
                                        </p:tgtEl>
                                      </p:cBhvr>
                                    </p:animEffect>
                                  </p:childTnLst>
                                </p:cTn>
                              </p:par>
                              <p:par>
                                <p:cTn fill="hold" nodeType="withEffect" presetClass="entr" presetID="10" presetSubtype="0">
                                  <p:stCondLst>
                                    <p:cond delay="0"/>
                                  </p:stCondLst>
                                  <p:childTnLst>
                                    <p:set>
                                      <p:cBhvr>
                                        <p:cTn dur="1" fill="hold">
                                          <p:stCondLst>
                                            <p:cond delay="0"/>
                                          </p:stCondLst>
                                        </p:cTn>
                                        <p:tgtEl>
                                          <p:spTgt spid="518"/>
                                        </p:tgtEl>
                                        <p:attrNameLst>
                                          <p:attrName>style.visibility</p:attrName>
                                        </p:attrNameLst>
                                      </p:cBhvr>
                                      <p:to>
                                        <p:strVal val="visible"/>
                                      </p:to>
                                    </p:set>
                                    <p:animEffect filter="fade" transition="in">
                                      <p:cBhvr>
                                        <p:cTn dur="500"/>
                                        <p:tgtEl>
                                          <p:spTgt spid="518"/>
                                        </p:tgtEl>
                                      </p:cBhvr>
                                    </p:animEffect>
                                  </p:childTnLst>
                                </p:cTn>
                              </p:par>
                              <p:par>
                                <p:cTn fill="hold" nodeType="withEffect" presetClass="entr" presetID="10" presetSubtype="0">
                                  <p:stCondLst>
                                    <p:cond delay="0"/>
                                  </p:stCondLst>
                                  <p:childTnLst>
                                    <p:set>
                                      <p:cBhvr>
                                        <p:cTn dur="1" fill="hold">
                                          <p:stCondLst>
                                            <p:cond delay="0"/>
                                          </p:stCondLst>
                                        </p:cTn>
                                        <p:tgtEl>
                                          <p:spTgt spid="519"/>
                                        </p:tgtEl>
                                        <p:attrNameLst>
                                          <p:attrName>style.visibility</p:attrName>
                                        </p:attrNameLst>
                                      </p:cBhvr>
                                      <p:to>
                                        <p:strVal val="visible"/>
                                      </p:to>
                                    </p:set>
                                    <p:animEffect filter="fade" transition="in">
                                      <p:cBhvr>
                                        <p:cTn dur="500"/>
                                        <p:tgtEl>
                                          <p:spTgt spid="519"/>
                                        </p:tgtEl>
                                      </p:cBhvr>
                                    </p:animEffect>
                                  </p:childTnLst>
                                </p:cTn>
                              </p:par>
                              <p:par>
                                <p:cTn fill="hold" nodeType="withEffect" presetClass="entr" presetID="10" presetSubtype="0">
                                  <p:stCondLst>
                                    <p:cond delay="0"/>
                                  </p:stCondLst>
                                  <p:childTnLst>
                                    <p:set>
                                      <p:cBhvr>
                                        <p:cTn dur="1" fill="hold">
                                          <p:stCondLst>
                                            <p:cond delay="0"/>
                                          </p:stCondLst>
                                        </p:cTn>
                                        <p:tgtEl>
                                          <p:spTgt spid="520"/>
                                        </p:tgtEl>
                                        <p:attrNameLst>
                                          <p:attrName>style.visibility</p:attrName>
                                        </p:attrNameLst>
                                      </p:cBhvr>
                                      <p:to>
                                        <p:strVal val="visible"/>
                                      </p:to>
                                    </p:set>
                                    <p:animEffect filter="fade" transition="in">
                                      <p:cBhvr>
                                        <p:cTn dur="500"/>
                                        <p:tgtEl>
                                          <p:spTgt spid="520"/>
                                        </p:tgtEl>
                                      </p:cBhvr>
                                    </p:animEffect>
                                  </p:childTnLst>
                                </p:cTn>
                              </p:par>
                              <p:par>
                                <p:cTn fill="hold" nodeType="withEffect" presetClass="entr" presetID="10" presetSubtype="0">
                                  <p:stCondLst>
                                    <p:cond delay="0"/>
                                  </p:stCondLst>
                                  <p:childTnLst>
                                    <p:set>
                                      <p:cBhvr>
                                        <p:cTn dur="1" fill="hold">
                                          <p:stCondLst>
                                            <p:cond delay="0"/>
                                          </p:stCondLst>
                                        </p:cTn>
                                        <p:tgtEl>
                                          <p:spTgt spid="521"/>
                                        </p:tgtEl>
                                        <p:attrNameLst>
                                          <p:attrName>style.visibility</p:attrName>
                                        </p:attrNameLst>
                                      </p:cBhvr>
                                      <p:to>
                                        <p:strVal val="visible"/>
                                      </p:to>
                                    </p:set>
                                    <p:animEffect filter="fade" transition="in">
                                      <p:cBhvr>
                                        <p:cTn dur="500"/>
                                        <p:tgtEl>
                                          <p:spTgt spid="521"/>
                                        </p:tgtEl>
                                      </p:cBhvr>
                                    </p:animEffect>
                                  </p:childTnLst>
                                </p:cTn>
                              </p:par>
                              <p:par>
                                <p:cTn fill="hold" nodeType="withEffect" presetClass="entr" presetID="10" presetSubtype="0">
                                  <p:stCondLst>
                                    <p:cond delay="0"/>
                                  </p:stCondLst>
                                  <p:childTnLst>
                                    <p:set>
                                      <p:cBhvr>
                                        <p:cTn dur="1" fill="hold">
                                          <p:stCondLst>
                                            <p:cond delay="0"/>
                                          </p:stCondLst>
                                        </p:cTn>
                                        <p:tgtEl>
                                          <p:spTgt spid="522"/>
                                        </p:tgtEl>
                                        <p:attrNameLst>
                                          <p:attrName>style.visibility</p:attrName>
                                        </p:attrNameLst>
                                      </p:cBhvr>
                                      <p:to>
                                        <p:strVal val="visible"/>
                                      </p:to>
                                    </p:set>
                                    <p:animEffect filter="fade" transition="in">
                                      <p:cBhvr>
                                        <p:cTn dur="500"/>
                                        <p:tgtEl>
                                          <p:spTgt spid="522"/>
                                        </p:tgtEl>
                                      </p:cBhvr>
                                    </p:animEffect>
                                  </p:childTnLst>
                                </p:cTn>
                              </p:par>
                              <p:par>
                                <p:cTn fill="hold" nodeType="withEffect" presetClass="entr" presetID="10" presetSubtype="0">
                                  <p:stCondLst>
                                    <p:cond delay="0"/>
                                  </p:stCondLst>
                                  <p:childTnLst>
                                    <p:set>
                                      <p:cBhvr>
                                        <p:cTn dur="1" fill="hold">
                                          <p:stCondLst>
                                            <p:cond delay="0"/>
                                          </p:stCondLst>
                                        </p:cTn>
                                        <p:tgtEl>
                                          <p:spTgt spid="523"/>
                                        </p:tgtEl>
                                        <p:attrNameLst>
                                          <p:attrName>style.visibility</p:attrName>
                                        </p:attrNameLst>
                                      </p:cBhvr>
                                      <p:to>
                                        <p:strVal val="visible"/>
                                      </p:to>
                                    </p:set>
                                    <p:animEffect filter="fade" transition="in">
                                      <p:cBhvr>
                                        <p:cTn dur="500"/>
                                        <p:tgtEl>
                                          <p:spTgt spid="5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0"/>
                                        </p:tgtEl>
                                        <p:attrNameLst>
                                          <p:attrName>style.visibility</p:attrName>
                                        </p:attrNameLst>
                                      </p:cBhvr>
                                      <p:to>
                                        <p:strVal val="visible"/>
                                      </p:to>
                                    </p:set>
                                    <p:animEffect filter="fade" transition="in">
                                      <p:cBhvr>
                                        <p:cTn dur="500"/>
                                        <p:tgtEl>
                                          <p:spTgt spid="5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1"/>
                                        </p:tgtEl>
                                        <p:attrNameLst>
                                          <p:attrName>style.visibility</p:attrName>
                                        </p:attrNameLst>
                                      </p:cBhvr>
                                      <p:to>
                                        <p:strVal val="visible"/>
                                      </p:to>
                                    </p:set>
                                    <p:animEffect filter="fade" transition="in">
                                      <p:cBhvr>
                                        <p:cTn dur="500"/>
                                        <p:tgtEl>
                                          <p:spTgt spid="5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4"/>
                                        </p:tgtEl>
                                        <p:attrNameLst>
                                          <p:attrName>style.visibility</p:attrName>
                                        </p:attrNameLst>
                                      </p:cBhvr>
                                      <p:to>
                                        <p:strVal val="visible"/>
                                      </p:to>
                                    </p:set>
                                    <p:animEffect filter="fade" transition="in">
                                      <p:cBhvr>
                                        <p:cTn dur="500"/>
                                        <p:tgtEl>
                                          <p:spTgt spid="5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5"/>
                                        </p:tgtEl>
                                        <p:attrNameLst>
                                          <p:attrName>style.visibility</p:attrName>
                                        </p:attrNameLst>
                                      </p:cBhvr>
                                      <p:to>
                                        <p:strVal val="visible"/>
                                      </p:to>
                                    </p:set>
                                    <p:animEffect filter="fade" transition="in">
                                      <p:cBhvr>
                                        <p:cTn dur="500"/>
                                        <p:tgtEl>
                                          <p:spTgt spid="5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6"/>
                                        </p:tgtEl>
                                        <p:attrNameLst>
                                          <p:attrName>style.visibility</p:attrName>
                                        </p:attrNameLst>
                                      </p:cBhvr>
                                      <p:to>
                                        <p:strVal val="visible"/>
                                      </p:to>
                                    </p:set>
                                    <p:animEffect filter="fade" transition="in">
                                      <p:cBhvr>
                                        <p:cTn dur="500"/>
                                        <p:tgtEl>
                                          <p:spTgt spid="5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7"/>
                                        </p:tgtEl>
                                        <p:attrNameLst>
                                          <p:attrName>style.visibility</p:attrName>
                                        </p:attrNameLst>
                                      </p:cBhvr>
                                      <p:to>
                                        <p:strVal val="visible"/>
                                      </p:to>
                                    </p:set>
                                    <p:animEffect filter="fade" transition="in">
                                      <p:cBhvr>
                                        <p:cTn dur="500"/>
                                        <p:tgtEl>
                                          <p:spTgt spid="5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8"/>
                                        </p:tgtEl>
                                        <p:attrNameLst>
                                          <p:attrName>style.visibility</p:attrName>
                                        </p:attrNameLst>
                                      </p:cBhvr>
                                      <p:to>
                                        <p:strVal val="visible"/>
                                      </p:to>
                                    </p:set>
                                    <p:animEffect filter="fade" transition="in">
                                      <p:cBhvr>
                                        <p:cTn dur="500"/>
                                        <p:tgtEl>
                                          <p:spTgt spid="5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9"/>
                                        </p:tgtEl>
                                        <p:attrNameLst>
                                          <p:attrName>style.visibility</p:attrName>
                                        </p:attrNameLst>
                                      </p:cBhvr>
                                      <p:to>
                                        <p:strVal val="visible"/>
                                      </p:to>
                                    </p:set>
                                    <p:animEffect filter="fade" transition="in">
                                      <p:cBhvr>
                                        <p:cTn dur="500"/>
                                        <p:tgtEl>
                                          <p:spTgt spid="529"/>
                                        </p:tgtEl>
                                      </p:cBhvr>
                                    </p:animEffect>
                                  </p:childTnLst>
                                </p:cTn>
                              </p:par>
                              <p:par>
                                <p:cTn fill="hold" nodeType="withEffect" presetClass="entr" presetID="10" presetSubtype="0">
                                  <p:stCondLst>
                                    <p:cond delay="0"/>
                                  </p:stCondLst>
                                  <p:childTnLst>
                                    <p:set>
                                      <p:cBhvr>
                                        <p:cTn dur="1" fill="hold">
                                          <p:stCondLst>
                                            <p:cond delay="0"/>
                                          </p:stCondLst>
                                        </p:cTn>
                                        <p:tgtEl>
                                          <p:spTgt spid="530"/>
                                        </p:tgtEl>
                                        <p:attrNameLst>
                                          <p:attrName>style.visibility</p:attrName>
                                        </p:attrNameLst>
                                      </p:cBhvr>
                                      <p:to>
                                        <p:strVal val="visible"/>
                                      </p:to>
                                    </p:set>
                                    <p:animEffect filter="fade" transition="in">
                                      <p:cBhvr>
                                        <p:cTn dur="500"/>
                                        <p:tgtEl>
                                          <p:spTgt spid="530"/>
                                        </p:tgtEl>
                                      </p:cBhvr>
                                    </p:animEffect>
                                  </p:childTnLst>
                                </p:cTn>
                              </p:par>
                              <p:par>
                                <p:cTn fill="hold" nodeType="withEffect" presetClass="entr" presetID="10" presetSubtype="0">
                                  <p:stCondLst>
                                    <p:cond delay="0"/>
                                  </p:stCondLst>
                                  <p:childTnLst>
                                    <p:set>
                                      <p:cBhvr>
                                        <p:cTn dur="1" fill="hold">
                                          <p:stCondLst>
                                            <p:cond delay="0"/>
                                          </p:stCondLst>
                                        </p:cTn>
                                        <p:tgtEl>
                                          <p:spTgt spid="531"/>
                                        </p:tgtEl>
                                        <p:attrNameLst>
                                          <p:attrName>style.visibility</p:attrName>
                                        </p:attrNameLst>
                                      </p:cBhvr>
                                      <p:to>
                                        <p:strVal val="visible"/>
                                      </p:to>
                                    </p:set>
                                    <p:animEffect filter="fade" transition="in">
                                      <p:cBhvr>
                                        <p:cTn dur="500"/>
                                        <p:tgtEl>
                                          <p:spTgt spid="531"/>
                                        </p:tgtEl>
                                      </p:cBhvr>
                                    </p:animEffect>
                                  </p:childTnLst>
                                </p:cTn>
                              </p:par>
                              <p:par>
                                <p:cTn fill="hold" nodeType="withEffect" presetClass="entr" presetID="10" presetSubtype="0">
                                  <p:stCondLst>
                                    <p:cond delay="0"/>
                                  </p:stCondLst>
                                  <p:childTnLst>
                                    <p:set>
                                      <p:cBhvr>
                                        <p:cTn dur="1" fill="hold">
                                          <p:stCondLst>
                                            <p:cond delay="0"/>
                                          </p:stCondLst>
                                        </p:cTn>
                                        <p:tgtEl>
                                          <p:spTgt spid="532"/>
                                        </p:tgtEl>
                                        <p:attrNameLst>
                                          <p:attrName>style.visibility</p:attrName>
                                        </p:attrNameLst>
                                      </p:cBhvr>
                                      <p:to>
                                        <p:strVal val="visible"/>
                                      </p:to>
                                    </p:set>
                                    <p:animEffect filter="fade" transition="in">
                                      <p:cBhvr>
                                        <p:cTn dur="500"/>
                                        <p:tgtEl>
                                          <p:spTgt spid="532"/>
                                        </p:tgtEl>
                                      </p:cBhvr>
                                    </p:animEffect>
                                  </p:childTnLst>
                                </p:cTn>
                              </p:par>
                              <p:par>
                                <p:cTn fill="hold" nodeType="withEffect" presetClass="entr" presetID="10" presetSubtype="0">
                                  <p:stCondLst>
                                    <p:cond delay="0"/>
                                  </p:stCondLst>
                                  <p:childTnLst>
                                    <p:set>
                                      <p:cBhvr>
                                        <p:cTn dur="1" fill="hold">
                                          <p:stCondLst>
                                            <p:cond delay="0"/>
                                          </p:stCondLst>
                                        </p:cTn>
                                        <p:tgtEl>
                                          <p:spTgt spid="533"/>
                                        </p:tgtEl>
                                        <p:attrNameLst>
                                          <p:attrName>style.visibility</p:attrName>
                                        </p:attrNameLst>
                                      </p:cBhvr>
                                      <p:to>
                                        <p:strVal val="visible"/>
                                      </p:to>
                                    </p:set>
                                    <p:animEffect filter="fade" transition="in">
                                      <p:cBhvr>
                                        <p:cTn dur="500"/>
                                        <p:tgtEl>
                                          <p:spTgt spid="533"/>
                                        </p:tgtEl>
                                      </p:cBhvr>
                                    </p:animEffect>
                                  </p:childTnLst>
                                </p:cTn>
                              </p:par>
                              <p:par>
                                <p:cTn fill="hold" nodeType="withEffect" presetClass="entr" presetID="10" presetSubtype="0">
                                  <p:stCondLst>
                                    <p:cond delay="0"/>
                                  </p:stCondLst>
                                  <p:childTnLst>
                                    <p:set>
                                      <p:cBhvr>
                                        <p:cTn dur="1" fill="hold">
                                          <p:stCondLst>
                                            <p:cond delay="0"/>
                                          </p:stCondLst>
                                        </p:cTn>
                                        <p:tgtEl>
                                          <p:spTgt spid="534"/>
                                        </p:tgtEl>
                                        <p:attrNameLst>
                                          <p:attrName>style.visibility</p:attrName>
                                        </p:attrNameLst>
                                      </p:cBhvr>
                                      <p:to>
                                        <p:strVal val="visible"/>
                                      </p:to>
                                    </p:set>
                                    <p:animEffect filter="fade" transition="in">
                                      <p:cBhvr>
                                        <p:cTn dur="500"/>
                                        <p:tgtEl>
                                          <p:spTgt spid="534"/>
                                        </p:tgtEl>
                                      </p:cBhvr>
                                    </p:animEffect>
                                  </p:childTnLst>
                                </p:cTn>
                              </p:par>
                              <p:par>
                                <p:cTn fill="hold" nodeType="withEffect" presetClass="entr" presetID="10" presetSubtype="0">
                                  <p:stCondLst>
                                    <p:cond delay="0"/>
                                  </p:stCondLst>
                                  <p:childTnLst>
                                    <p:set>
                                      <p:cBhvr>
                                        <p:cTn dur="1" fill="hold">
                                          <p:stCondLst>
                                            <p:cond delay="0"/>
                                          </p:stCondLst>
                                        </p:cTn>
                                        <p:tgtEl>
                                          <p:spTgt spid="535"/>
                                        </p:tgtEl>
                                        <p:attrNameLst>
                                          <p:attrName>style.visibility</p:attrName>
                                        </p:attrNameLst>
                                      </p:cBhvr>
                                      <p:to>
                                        <p:strVal val="visible"/>
                                      </p:to>
                                    </p:set>
                                    <p:animEffect filter="fade" transition="in">
                                      <p:cBhvr>
                                        <p:cTn dur="500"/>
                                        <p:tgtEl>
                                          <p:spTgt spid="5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36"/>
                                        </p:tgtEl>
                                        <p:attrNameLst>
                                          <p:attrName>style.visibility</p:attrName>
                                        </p:attrNameLst>
                                      </p:cBhvr>
                                      <p:to>
                                        <p:strVal val="visible"/>
                                      </p:to>
                                    </p:set>
                                    <p:anim calcmode="lin" valueType="num">
                                      <p:cBhvr additive="base">
                                        <p:cTn dur="500"/>
                                        <p:tgtEl>
                                          <p:spTgt spid="536"/>
                                        </p:tgtEl>
                                        <p:attrNameLst>
                                          <p:attrName>ppt_w</p:attrName>
                                        </p:attrNameLst>
                                      </p:cBhvr>
                                      <p:tavLst>
                                        <p:tav fmla="" tm="0">
                                          <p:val>
                                            <p:strVal val="0"/>
                                          </p:val>
                                        </p:tav>
                                        <p:tav fmla="" tm="100000">
                                          <p:val>
                                            <p:strVal val="#ppt_w"/>
                                          </p:val>
                                        </p:tav>
                                      </p:tavLst>
                                    </p:anim>
                                    <p:anim calcmode="lin" valueType="num">
                                      <p:cBhvr additive="base">
                                        <p:cTn dur="500"/>
                                        <p:tgtEl>
                                          <p:spTgt spid="53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37"/>
                                        </p:tgtEl>
                                        <p:attrNameLst>
                                          <p:attrName>style.visibility</p:attrName>
                                        </p:attrNameLst>
                                      </p:cBhvr>
                                      <p:to>
                                        <p:strVal val="visible"/>
                                      </p:to>
                                    </p:set>
                                    <p:anim calcmode="lin" valueType="num">
                                      <p:cBhvr additive="base">
                                        <p:cTn dur="500"/>
                                        <p:tgtEl>
                                          <p:spTgt spid="537"/>
                                        </p:tgtEl>
                                        <p:attrNameLst>
                                          <p:attrName>ppt_w</p:attrName>
                                        </p:attrNameLst>
                                      </p:cBhvr>
                                      <p:tavLst>
                                        <p:tav fmla="" tm="0">
                                          <p:val>
                                            <p:strVal val="0"/>
                                          </p:val>
                                        </p:tav>
                                        <p:tav fmla="" tm="100000">
                                          <p:val>
                                            <p:strVal val="#ppt_w"/>
                                          </p:val>
                                        </p:tav>
                                      </p:tavLst>
                                    </p:anim>
                                    <p:anim calcmode="lin" valueType="num">
                                      <p:cBhvr additive="base">
                                        <p:cTn dur="500"/>
                                        <p:tgtEl>
                                          <p:spTgt spid="53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38"/>
                                        </p:tgtEl>
                                        <p:attrNameLst>
                                          <p:attrName>style.visibility</p:attrName>
                                        </p:attrNameLst>
                                      </p:cBhvr>
                                      <p:to>
                                        <p:strVal val="visible"/>
                                      </p:to>
                                    </p:set>
                                    <p:anim calcmode="lin" valueType="num">
                                      <p:cBhvr additive="base">
                                        <p:cTn dur="500"/>
                                        <p:tgtEl>
                                          <p:spTgt spid="538"/>
                                        </p:tgtEl>
                                        <p:attrNameLst>
                                          <p:attrName>ppt_w</p:attrName>
                                        </p:attrNameLst>
                                      </p:cBhvr>
                                      <p:tavLst>
                                        <p:tav fmla="" tm="0">
                                          <p:val>
                                            <p:strVal val="0"/>
                                          </p:val>
                                        </p:tav>
                                        <p:tav fmla="" tm="100000">
                                          <p:val>
                                            <p:strVal val="#ppt_w"/>
                                          </p:val>
                                        </p:tav>
                                      </p:tavLst>
                                    </p:anim>
                                    <p:anim calcmode="lin" valueType="num">
                                      <p:cBhvr additive="base">
                                        <p:cTn dur="500"/>
                                        <p:tgtEl>
                                          <p:spTgt spid="53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39"/>
                                        </p:tgtEl>
                                        <p:attrNameLst>
                                          <p:attrName>style.visibility</p:attrName>
                                        </p:attrNameLst>
                                      </p:cBhvr>
                                      <p:to>
                                        <p:strVal val="visible"/>
                                      </p:to>
                                    </p:set>
                                    <p:anim calcmode="lin" valueType="num">
                                      <p:cBhvr additive="base">
                                        <p:cTn dur="500"/>
                                        <p:tgtEl>
                                          <p:spTgt spid="539"/>
                                        </p:tgtEl>
                                        <p:attrNameLst>
                                          <p:attrName>ppt_w</p:attrName>
                                        </p:attrNameLst>
                                      </p:cBhvr>
                                      <p:tavLst>
                                        <p:tav fmla="" tm="0">
                                          <p:val>
                                            <p:strVal val="0"/>
                                          </p:val>
                                        </p:tav>
                                        <p:tav fmla="" tm="100000">
                                          <p:val>
                                            <p:strVal val="#ppt_w"/>
                                          </p:val>
                                        </p:tav>
                                      </p:tavLst>
                                    </p:anim>
                                    <p:anim calcmode="lin" valueType="num">
                                      <p:cBhvr additive="base">
                                        <p:cTn dur="500"/>
                                        <p:tgtEl>
                                          <p:spTgt spid="539"/>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 name="Shape 545"/>
        <p:cNvGrpSpPr/>
        <p:nvPr/>
      </p:nvGrpSpPr>
      <p:grpSpPr>
        <a:xfrm>
          <a:off x="0" y="0"/>
          <a:ext cx="0" cy="0"/>
          <a:chOff x="0" y="0"/>
          <a:chExt cx="0" cy="0"/>
        </a:xfrm>
      </p:grpSpPr>
      <p:grpSp>
        <p:nvGrpSpPr>
          <p:cNvPr descr="n14 zalo Nguyen Doan Thao Trang" id="546" name="Google Shape;546;p52"/>
          <p:cNvGrpSpPr/>
          <p:nvPr/>
        </p:nvGrpSpPr>
        <p:grpSpPr>
          <a:xfrm>
            <a:off x="2369136" y="1656237"/>
            <a:ext cx="8844652" cy="2042573"/>
            <a:chOff x="2098909" y="2418117"/>
            <a:chExt cx="6633489" cy="1531929"/>
          </a:xfrm>
        </p:grpSpPr>
        <p:sp>
          <p:nvSpPr>
            <p:cNvPr id="547" name="Google Shape;547;p52"/>
            <p:cNvSpPr txBox="1"/>
            <p:nvPr/>
          </p:nvSpPr>
          <p:spPr>
            <a:xfrm>
              <a:off x="3900450" y="2418117"/>
              <a:ext cx="3309811" cy="644100"/>
            </a:xfrm>
            <a:prstGeom prst="rect">
              <a:avLst/>
            </a:prstGeom>
            <a:noFill/>
            <a:ln cap="flat" cmpd="sng" w="19050">
              <a:solidFill>
                <a:schemeClr val="accent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spcBef>
                  <a:spcPts val="0"/>
                </a:spcBef>
                <a:spcAft>
                  <a:spcPts val="0"/>
                </a:spcAft>
                <a:buNone/>
              </a:pPr>
              <a:r>
                <a:rPr b="1" lang="en-US" sz="2400">
                  <a:solidFill>
                    <a:srgbClr val="191919"/>
                  </a:solidFill>
                  <a:latin typeface="Cambria"/>
                  <a:ea typeface="Cambria"/>
                  <a:cs typeface="Cambria"/>
                  <a:sym typeface="Cambria"/>
                </a:rPr>
                <a:t>Độ dịch chuyển cực đại của vật tính từ vị trí cân bằng.</a:t>
              </a:r>
              <a:endParaRPr b="1" sz="2400">
                <a:solidFill>
                  <a:srgbClr val="191919"/>
                </a:solidFill>
                <a:latin typeface="Cambria"/>
                <a:ea typeface="Cambria"/>
                <a:cs typeface="Cambria"/>
                <a:sym typeface="Cambria"/>
              </a:endParaRPr>
            </a:p>
          </p:txBody>
        </p:sp>
        <p:sp>
          <p:nvSpPr>
            <p:cNvPr id="548" name="Google Shape;548;p52"/>
            <p:cNvSpPr/>
            <p:nvPr/>
          </p:nvSpPr>
          <p:spPr>
            <a:xfrm>
              <a:off x="2746661" y="2418157"/>
              <a:ext cx="644100" cy="644100"/>
            </a:xfrm>
            <a:prstGeom prst="ellipse">
              <a:avLst/>
            </a:prstGeom>
            <a:solidFill>
              <a:schemeClr val="accent2"/>
            </a:solidFill>
            <a:ln>
              <a:noFill/>
            </a:ln>
          </p:spPr>
          <p:txBody>
            <a:bodyPr anchorCtr="0" anchor="ctr" bIns="121900" lIns="121900" spcFirstLastPara="1" rIns="121900" wrap="square" tIns="121900">
              <a:noAutofit/>
            </a:bodyPr>
            <a:lstStyle/>
            <a:p>
              <a:pPr indent="0" lvl="0" marL="0" marR="0" rtl="0" algn="ctr">
                <a:spcBef>
                  <a:spcPts val="0"/>
                </a:spcBef>
                <a:spcAft>
                  <a:spcPts val="0"/>
                </a:spcAft>
                <a:buNone/>
              </a:pPr>
              <a:r>
                <a:rPr b="1" lang="en-US" sz="3067">
                  <a:solidFill>
                    <a:srgbClr val="FFFFFF"/>
                  </a:solidFill>
                  <a:latin typeface="Cambria"/>
                  <a:ea typeface="Cambria"/>
                  <a:cs typeface="Cambria"/>
                  <a:sym typeface="Cambria"/>
                </a:rPr>
                <a:t>1</a:t>
              </a:r>
              <a:endParaRPr b="1" sz="3067">
                <a:solidFill>
                  <a:srgbClr val="FFFFFF"/>
                </a:solidFill>
                <a:latin typeface="Cambria"/>
                <a:ea typeface="Cambria"/>
                <a:cs typeface="Cambria"/>
                <a:sym typeface="Cambria"/>
              </a:endParaRPr>
            </a:p>
          </p:txBody>
        </p:sp>
        <p:cxnSp>
          <p:nvCxnSpPr>
            <p:cNvPr id="549" name="Google Shape;549;p52"/>
            <p:cNvCxnSpPr>
              <a:stCxn id="550" idx="3"/>
              <a:endCxn id="548" idx="2"/>
            </p:cNvCxnSpPr>
            <p:nvPr/>
          </p:nvCxnSpPr>
          <p:spPr>
            <a:xfrm flipH="1" rot="10800000">
              <a:off x="2098909" y="2740146"/>
              <a:ext cx="647700" cy="1209900"/>
            </a:xfrm>
            <a:prstGeom prst="bentConnector3">
              <a:avLst>
                <a:gd fmla="val 6212" name="adj1"/>
              </a:avLst>
            </a:prstGeom>
            <a:noFill/>
            <a:ln cap="flat" cmpd="sng" w="19050">
              <a:solidFill>
                <a:schemeClr val="accent5"/>
              </a:solidFill>
              <a:prstDash val="solid"/>
              <a:round/>
              <a:headEnd len="med" w="med" type="triangle"/>
              <a:tailEnd len="sm" w="sm" type="none"/>
            </a:ln>
          </p:spPr>
        </p:cxnSp>
        <p:cxnSp>
          <p:nvCxnSpPr>
            <p:cNvPr id="551" name="Google Shape;551;p52"/>
            <p:cNvCxnSpPr>
              <a:stCxn id="548" idx="6"/>
              <a:endCxn id="547" idx="1"/>
            </p:cNvCxnSpPr>
            <p:nvPr/>
          </p:nvCxnSpPr>
          <p:spPr>
            <a:xfrm>
              <a:off x="3390761" y="2740207"/>
              <a:ext cx="509700" cy="300"/>
            </a:xfrm>
            <a:prstGeom prst="bentConnector3">
              <a:avLst>
                <a:gd fmla="val -65628" name="adj1"/>
              </a:avLst>
            </a:prstGeom>
            <a:noFill/>
            <a:ln cap="flat" cmpd="sng" w="19050">
              <a:solidFill>
                <a:schemeClr val="accent5"/>
              </a:solidFill>
              <a:prstDash val="solid"/>
              <a:round/>
              <a:headEnd len="sm" w="sm" type="none"/>
              <a:tailEnd len="sm" w="sm" type="none"/>
            </a:ln>
          </p:spPr>
        </p:cxnSp>
        <p:sp>
          <p:nvSpPr>
            <p:cNvPr id="552" name="Google Shape;552;p52"/>
            <p:cNvSpPr txBox="1"/>
            <p:nvPr/>
          </p:nvSpPr>
          <p:spPr>
            <a:xfrm>
              <a:off x="7539603" y="2422212"/>
              <a:ext cx="1192795" cy="640004"/>
            </a:xfrm>
            <a:prstGeom prst="rect">
              <a:avLst/>
            </a:prstGeom>
            <a:solidFill>
              <a:schemeClr val="accent2"/>
            </a:solidFill>
            <a:ln>
              <a:noFill/>
            </a:ln>
          </p:spPr>
          <p:txBody>
            <a:bodyPr anchorCtr="0" anchor="ctr" bIns="121900" lIns="121900" spcFirstLastPara="1" rIns="121900" wrap="square" tIns="121900">
              <a:noAutofit/>
            </a:bodyPr>
            <a:lstStyle/>
            <a:p>
              <a:pPr indent="0" lvl="0" marL="0" marR="0" rtl="0" algn="ctr">
                <a:spcBef>
                  <a:spcPts val="0"/>
                </a:spcBef>
                <a:spcAft>
                  <a:spcPts val="0"/>
                </a:spcAft>
                <a:buNone/>
              </a:pPr>
              <a:r>
                <a:rPr b="1" lang="en-US" sz="2667">
                  <a:solidFill>
                    <a:srgbClr val="FFFFFF"/>
                  </a:solidFill>
                  <a:latin typeface="Cambria"/>
                  <a:ea typeface="Cambria"/>
                  <a:cs typeface="Cambria"/>
                  <a:sym typeface="Cambria"/>
                </a:rPr>
                <a:t>Biên độ </a:t>
              </a:r>
              <a:endParaRPr/>
            </a:p>
            <a:p>
              <a:pPr indent="0" lvl="0" marL="0" marR="0" rtl="0" algn="ctr">
                <a:spcBef>
                  <a:spcPts val="0"/>
                </a:spcBef>
                <a:spcAft>
                  <a:spcPts val="0"/>
                </a:spcAft>
                <a:buNone/>
              </a:pPr>
              <a:r>
                <a:rPr b="1" lang="en-US" sz="2667">
                  <a:solidFill>
                    <a:srgbClr val="FFFFFF"/>
                  </a:solidFill>
                  <a:latin typeface="Cambria"/>
                  <a:ea typeface="Cambria"/>
                  <a:cs typeface="Cambria"/>
                  <a:sym typeface="Cambria"/>
                </a:rPr>
                <a:t>A</a:t>
              </a:r>
              <a:endParaRPr b="1" sz="2667">
                <a:solidFill>
                  <a:srgbClr val="FFFFFF"/>
                </a:solidFill>
                <a:latin typeface="Cambria"/>
                <a:ea typeface="Cambria"/>
                <a:cs typeface="Cambria"/>
                <a:sym typeface="Cambria"/>
              </a:endParaRPr>
            </a:p>
          </p:txBody>
        </p:sp>
        <p:cxnSp>
          <p:nvCxnSpPr>
            <p:cNvPr id="553" name="Google Shape;553;p52"/>
            <p:cNvCxnSpPr>
              <a:stCxn id="552" idx="1"/>
              <a:endCxn id="547" idx="3"/>
            </p:cNvCxnSpPr>
            <p:nvPr/>
          </p:nvCxnSpPr>
          <p:spPr>
            <a:xfrm rot="10800000">
              <a:off x="7210203" y="2740114"/>
              <a:ext cx="329400" cy="2100"/>
            </a:xfrm>
            <a:prstGeom prst="bentConnector3">
              <a:avLst>
                <a:gd fmla="val 512035" name="adj1"/>
              </a:avLst>
            </a:prstGeom>
            <a:noFill/>
            <a:ln cap="flat" cmpd="sng" w="19050">
              <a:solidFill>
                <a:srgbClr val="FDBD55"/>
              </a:solidFill>
              <a:prstDash val="solid"/>
              <a:round/>
              <a:headEnd len="sm" w="sm" type="none"/>
              <a:tailEnd len="sm" w="sm" type="none"/>
            </a:ln>
          </p:spPr>
        </p:cxnSp>
      </p:grpSp>
      <p:grpSp>
        <p:nvGrpSpPr>
          <p:cNvPr descr="n14 zalo Nguyen Doan Thao Trang" id="554" name="Google Shape;554;p52"/>
          <p:cNvGrpSpPr/>
          <p:nvPr/>
        </p:nvGrpSpPr>
        <p:grpSpPr>
          <a:xfrm>
            <a:off x="2369136" y="2688842"/>
            <a:ext cx="8844651" cy="1009968"/>
            <a:chOff x="2082712" y="3210608"/>
            <a:chExt cx="6633488" cy="757476"/>
          </a:xfrm>
        </p:grpSpPr>
        <p:sp>
          <p:nvSpPr>
            <p:cNvPr id="555" name="Google Shape;555;p52"/>
            <p:cNvSpPr txBox="1"/>
            <p:nvPr/>
          </p:nvSpPr>
          <p:spPr>
            <a:xfrm>
              <a:off x="7523405" y="3210608"/>
              <a:ext cx="1192795" cy="639939"/>
            </a:xfrm>
            <a:prstGeom prst="rect">
              <a:avLst/>
            </a:prstGeom>
            <a:solidFill>
              <a:schemeClr val="lt2"/>
            </a:solidFill>
            <a:ln>
              <a:noFill/>
            </a:ln>
          </p:spPr>
          <p:txBody>
            <a:bodyPr anchorCtr="0" anchor="ctr" bIns="121900" lIns="121900" spcFirstLastPara="1" rIns="121900" wrap="square" tIns="121900">
              <a:noAutofit/>
            </a:bodyPr>
            <a:lstStyle/>
            <a:p>
              <a:pPr indent="0" lvl="0" marL="0" marR="0" rtl="0" algn="ctr">
                <a:spcBef>
                  <a:spcPts val="0"/>
                </a:spcBef>
                <a:spcAft>
                  <a:spcPts val="0"/>
                </a:spcAft>
                <a:buNone/>
              </a:pPr>
              <a:r>
                <a:rPr b="1" lang="en-US" sz="2667">
                  <a:solidFill>
                    <a:srgbClr val="FFFFFF"/>
                  </a:solidFill>
                  <a:latin typeface="Cambria"/>
                  <a:ea typeface="Cambria"/>
                  <a:cs typeface="Cambria"/>
                  <a:sym typeface="Cambria"/>
                </a:rPr>
                <a:t>Chu kỳ</a:t>
              </a:r>
              <a:endParaRPr/>
            </a:p>
            <a:p>
              <a:pPr indent="0" lvl="0" marL="0" marR="0" rtl="0" algn="ctr">
                <a:spcBef>
                  <a:spcPts val="0"/>
                </a:spcBef>
                <a:spcAft>
                  <a:spcPts val="0"/>
                </a:spcAft>
                <a:buNone/>
              </a:pPr>
              <a:r>
                <a:rPr b="1" lang="en-US" sz="2667">
                  <a:solidFill>
                    <a:srgbClr val="FFFFFF"/>
                  </a:solidFill>
                  <a:latin typeface="Cambria"/>
                  <a:ea typeface="Cambria"/>
                  <a:cs typeface="Cambria"/>
                  <a:sym typeface="Cambria"/>
                </a:rPr>
                <a:t> T</a:t>
              </a:r>
              <a:endParaRPr b="1" sz="2667">
                <a:solidFill>
                  <a:srgbClr val="FFFFFF"/>
                </a:solidFill>
                <a:latin typeface="Cambria"/>
                <a:ea typeface="Cambria"/>
                <a:cs typeface="Cambria"/>
                <a:sym typeface="Cambria"/>
              </a:endParaRPr>
            </a:p>
          </p:txBody>
        </p:sp>
        <p:sp>
          <p:nvSpPr>
            <p:cNvPr id="556" name="Google Shape;556;p52"/>
            <p:cNvSpPr txBox="1"/>
            <p:nvPr/>
          </p:nvSpPr>
          <p:spPr>
            <a:xfrm>
              <a:off x="3900449" y="3210608"/>
              <a:ext cx="3293614" cy="644100"/>
            </a:xfrm>
            <a:prstGeom prst="rect">
              <a:avLst/>
            </a:prstGeom>
            <a:noFill/>
            <a:ln cap="flat" cmpd="sng" w="19050">
              <a:solidFill>
                <a:schemeClr val="lt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spcBef>
                  <a:spcPts val="0"/>
                </a:spcBef>
                <a:spcAft>
                  <a:spcPts val="0"/>
                </a:spcAft>
                <a:buNone/>
              </a:pPr>
              <a:r>
                <a:rPr b="1" lang="en-US" sz="2200">
                  <a:solidFill>
                    <a:srgbClr val="191919"/>
                  </a:solidFill>
                  <a:latin typeface="Cambria"/>
                  <a:ea typeface="Cambria"/>
                  <a:cs typeface="Cambria"/>
                  <a:sym typeface="Cambria"/>
                </a:rPr>
                <a:t>Khoảng thời gian để vật thực hiện được 1 dao động toàn phần</a:t>
              </a:r>
              <a:endParaRPr b="1" sz="2200">
                <a:solidFill>
                  <a:srgbClr val="191919"/>
                </a:solidFill>
                <a:latin typeface="Cambria"/>
                <a:ea typeface="Cambria"/>
                <a:cs typeface="Cambria"/>
                <a:sym typeface="Cambria"/>
              </a:endParaRPr>
            </a:p>
          </p:txBody>
        </p:sp>
        <p:sp>
          <p:nvSpPr>
            <p:cNvPr id="557" name="Google Shape;557;p52"/>
            <p:cNvSpPr/>
            <p:nvPr/>
          </p:nvSpPr>
          <p:spPr>
            <a:xfrm>
              <a:off x="2746661" y="3210707"/>
              <a:ext cx="644100" cy="644100"/>
            </a:xfrm>
            <a:prstGeom prst="ellipse">
              <a:avLst/>
            </a:prstGeom>
            <a:solidFill>
              <a:schemeClr val="lt2"/>
            </a:solidFill>
            <a:ln>
              <a:noFill/>
            </a:ln>
          </p:spPr>
          <p:txBody>
            <a:bodyPr anchorCtr="0" anchor="ctr" bIns="121900" lIns="121900" spcFirstLastPara="1" rIns="121900" wrap="square" tIns="121900">
              <a:noAutofit/>
            </a:bodyPr>
            <a:lstStyle/>
            <a:p>
              <a:pPr indent="0" lvl="0" marL="0" marR="0" rtl="0" algn="ctr">
                <a:spcBef>
                  <a:spcPts val="0"/>
                </a:spcBef>
                <a:spcAft>
                  <a:spcPts val="0"/>
                </a:spcAft>
                <a:buNone/>
              </a:pPr>
              <a:r>
                <a:rPr b="1" lang="en-US" sz="3067">
                  <a:solidFill>
                    <a:srgbClr val="FFFFFF"/>
                  </a:solidFill>
                  <a:latin typeface="Cambria"/>
                  <a:ea typeface="Cambria"/>
                  <a:cs typeface="Cambria"/>
                  <a:sym typeface="Cambria"/>
                </a:rPr>
                <a:t>2</a:t>
              </a:r>
              <a:endParaRPr b="1" sz="3067">
                <a:solidFill>
                  <a:srgbClr val="FFFFFF"/>
                </a:solidFill>
                <a:latin typeface="Cambria"/>
                <a:ea typeface="Cambria"/>
                <a:cs typeface="Cambria"/>
                <a:sym typeface="Cambria"/>
              </a:endParaRPr>
            </a:p>
          </p:txBody>
        </p:sp>
        <p:cxnSp>
          <p:nvCxnSpPr>
            <p:cNvPr id="558" name="Google Shape;558;p52"/>
            <p:cNvCxnSpPr>
              <a:stCxn id="550" idx="3"/>
              <a:endCxn id="557" idx="2"/>
            </p:cNvCxnSpPr>
            <p:nvPr/>
          </p:nvCxnSpPr>
          <p:spPr>
            <a:xfrm flipH="1" rot="10800000">
              <a:off x="2082712" y="3532784"/>
              <a:ext cx="663900" cy="435300"/>
            </a:xfrm>
            <a:prstGeom prst="bentConnector3">
              <a:avLst>
                <a:gd fmla="val 5145" name="adj1"/>
              </a:avLst>
            </a:prstGeom>
            <a:noFill/>
            <a:ln cap="flat" cmpd="sng" w="19050">
              <a:solidFill>
                <a:schemeClr val="accent5"/>
              </a:solidFill>
              <a:prstDash val="solid"/>
              <a:round/>
              <a:headEnd len="sm" w="sm" type="none"/>
              <a:tailEnd len="sm" w="sm" type="none"/>
            </a:ln>
          </p:spPr>
        </p:cxnSp>
        <p:cxnSp>
          <p:nvCxnSpPr>
            <p:cNvPr id="559" name="Google Shape;559;p52"/>
            <p:cNvCxnSpPr>
              <a:stCxn id="557" idx="6"/>
              <a:endCxn id="556" idx="1"/>
            </p:cNvCxnSpPr>
            <p:nvPr/>
          </p:nvCxnSpPr>
          <p:spPr>
            <a:xfrm>
              <a:off x="3390761" y="3532757"/>
              <a:ext cx="509700" cy="300"/>
            </a:xfrm>
            <a:prstGeom prst="bentConnector3">
              <a:avLst>
                <a:gd fmla="val -68806" name="adj1"/>
              </a:avLst>
            </a:prstGeom>
            <a:noFill/>
            <a:ln cap="flat" cmpd="sng" w="19050">
              <a:solidFill>
                <a:schemeClr val="accent5"/>
              </a:solidFill>
              <a:prstDash val="solid"/>
              <a:round/>
              <a:headEnd len="sm" w="sm" type="none"/>
              <a:tailEnd len="sm" w="sm" type="none"/>
            </a:ln>
          </p:spPr>
        </p:cxnSp>
        <p:cxnSp>
          <p:nvCxnSpPr>
            <p:cNvPr id="560" name="Google Shape;560;p52"/>
            <p:cNvCxnSpPr>
              <a:stCxn id="555" idx="1"/>
              <a:endCxn id="556" idx="3"/>
            </p:cNvCxnSpPr>
            <p:nvPr/>
          </p:nvCxnSpPr>
          <p:spPr>
            <a:xfrm flipH="1">
              <a:off x="7194005" y="3530578"/>
              <a:ext cx="329400" cy="2100"/>
            </a:xfrm>
            <a:prstGeom prst="bentConnector3">
              <a:avLst>
                <a:gd fmla="val 515722" name="adj1"/>
              </a:avLst>
            </a:prstGeom>
            <a:noFill/>
            <a:ln cap="flat" cmpd="sng" w="19050">
              <a:solidFill>
                <a:srgbClr val="FF675A"/>
              </a:solidFill>
              <a:prstDash val="solid"/>
              <a:round/>
              <a:headEnd len="sm" w="sm" type="none"/>
              <a:tailEnd len="sm" w="sm" type="none"/>
            </a:ln>
          </p:spPr>
        </p:cxnSp>
      </p:grpSp>
      <p:grpSp>
        <p:nvGrpSpPr>
          <p:cNvPr descr="n14 zalo Nguyen Doan Thao Trang" id="561" name="Google Shape;561;p52"/>
          <p:cNvGrpSpPr/>
          <p:nvPr/>
        </p:nvGrpSpPr>
        <p:grpSpPr>
          <a:xfrm>
            <a:off x="2369136" y="3698811"/>
            <a:ext cx="8844652" cy="926870"/>
            <a:chOff x="2098910" y="3954693"/>
            <a:chExt cx="6633489" cy="695153"/>
          </a:xfrm>
        </p:grpSpPr>
        <p:sp>
          <p:nvSpPr>
            <p:cNvPr id="562" name="Google Shape;562;p52"/>
            <p:cNvSpPr txBox="1"/>
            <p:nvPr/>
          </p:nvSpPr>
          <p:spPr>
            <a:xfrm>
              <a:off x="7539604" y="4003100"/>
              <a:ext cx="1192795" cy="646746"/>
            </a:xfrm>
            <a:prstGeom prst="rect">
              <a:avLst/>
            </a:prstGeom>
            <a:solidFill>
              <a:schemeClr val="accent3"/>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rPr b="1" lang="en-US" sz="2667">
                  <a:solidFill>
                    <a:srgbClr val="FFFFFF"/>
                  </a:solidFill>
                  <a:latin typeface="Cambria"/>
                  <a:ea typeface="Cambria"/>
                  <a:cs typeface="Cambria"/>
                  <a:sym typeface="Cambria"/>
                </a:rPr>
                <a:t>Tần số f</a:t>
              </a:r>
              <a:endParaRPr b="1" sz="2667">
                <a:solidFill>
                  <a:srgbClr val="FFFFFF"/>
                </a:solidFill>
                <a:latin typeface="Cambria"/>
                <a:ea typeface="Cambria"/>
                <a:cs typeface="Cambria"/>
                <a:sym typeface="Cambria"/>
              </a:endParaRPr>
            </a:p>
          </p:txBody>
        </p:sp>
        <p:sp>
          <p:nvSpPr>
            <p:cNvPr id="563" name="Google Shape;563;p52"/>
            <p:cNvSpPr txBox="1"/>
            <p:nvPr/>
          </p:nvSpPr>
          <p:spPr>
            <a:xfrm>
              <a:off x="3900449" y="4003100"/>
              <a:ext cx="3293613" cy="644100"/>
            </a:xfrm>
            <a:prstGeom prst="rect">
              <a:avLst/>
            </a:prstGeom>
            <a:noFill/>
            <a:ln cap="flat" cmpd="sng" w="19050">
              <a:solidFill>
                <a:schemeClr val="accent3"/>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spcBef>
                  <a:spcPts val="0"/>
                </a:spcBef>
                <a:spcAft>
                  <a:spcPts val="0"/>
                </a:spcAft>
                <a:buNone/>
              </a:pPr>
              <a:r>
                <a:rPr b="1" lang="en-US" sz="2400">
                  <a:solidFill>
                    <a:srgbClr val="191919"/>
                  </a:solidFill>
                  <a:latin typeface="Cambria"/>
                  <a:ea typeface="Cambria"/>
                  <a:cs typeface="Cambria"/>
                  <a:sym typeface="Cambria"/>
                </a:rPr>
                <a:t>Số dao động mà vật thực hiện được trong 1 giây</a:t>
              </a:r>
              <a:endParaRPr b="1" sz="2400">
                <a:solidFill>
                  <a:srgbClr val="191919"/>
                </a:solidFill>
                <a:latin typeface="Cambria"/>
                <a:ea typeface="Cambria"/>
                <a:cs typeface="Cambria"/>
                <a:sym typeface="Cambria"/>
              </a:endParaRPr>
            </a:p>
          </p:txBody>
        </p:sp>
        <p:sp>
          <p:nvSpPr>
            <p:cNvPr id="564" name="Google Shape;564;p52"/>
            <p:cNvSpPr/>
            <p:nvPr/>
          </p:nvSpPr>
          <p:spPr>
            <a:xfrm>
              <a:off x="2746661" y="4003257"/>
              <a:ext cx="644100" cy="644100"/>
            </a:xfrm>
            <a:prstGeom prst="ellipse">
              <a:avLst/>
            </a:prstGeom>
            <a:solidFill>
              <a:schemeClr val="accent3"/>
            </a:solidFill>
            <a:ln>
              <a:noFill/>
            </a:ln>
          </p:spPr>
          <p:txBody>
            <a:bodyPr anchorCtr="0" anchor="ctr" bIns="121900" lIns="121900" spcFirstLastPara="1" rIns="121900" wrap="square" tIns="121900">
              <a:noAutofit/>
            </a:bodyPr>
            <a:lstStyle/>
            <a:p>
              <a:pPr indent="0" lvl="0" marL="0" marR="0" rtl="0" algn="ctr">
                <a:spcBef>
                  <a:spcPts val="0"/>
                </a:spcBef>
                <a:spcAft>
                  <a:spcPts val="0"/>
                </a:spcAft>
                <a:buNone/>
              </a:pPr>
              <a:r>
                <a:rPr b="1" lang="en-US" sz="3067">
                  <a:solidFill>
                    <a:srgbClr val="FFFFFF"/>
                  </a:solidFill>
                  <a:latin typeface="Cambria"/>
                  <a:ea typeface="Cambria"/>
                  <a:cs typeface="Cambria"/>
                  <a:sym typeface="Cambria"/>
                </a:rPr>
                <a:t>3</a:t>
              </a:r>
              <a:endParaRPr b="1" sz="3067">
                <a:solidFill>
                  <a:srgbClr val="FFFFFF"/>
                </a:solidFill>
                <a:latin typeface="Cambria"/>
                <a:ea typeface="Cambria"/>
                <a:cs typeface="Cambria"/>
                <a:sym typeface="Cambria"/>
              </a:endParaRPr>
            </a:p>
          </p:txBody>
        </p:sp>
        <p:cxnSp>
          <p:nvCxnSpPr>
            <p:cNvPr id="565" name="Google Shape;565;p52"/>
            <p:cNvCxnSpPr>
              <a:stCxn id="550" idx="3"/>
              <a:endCxn id="564" idx="2"/>
            </p:cNvCxnSpPr>
            <p:nvPr/>
          </p:nvCxnSpPr>
          <p:spPr>
            <a:xfrm>
              <a:off x="2098910" y="3954693"/>
              <a:ext cx="647700" cy="370500"/>
            </a:xfrm>
            <a:prstGeom prst="bentConnector3">
              <a:avLst>
                <a:gd fmla="val 6212" name="adj1"/>
              </a:avLst>
            </a:prstGeom>
            <a:noFill/>
            <a:ln cap="flat" cmpd="sng" w="19050">
              <a:solidFill>
                <a:schemeClr val="accent5"/>
              </a:solidFill>
              <a:prstDash val="solid"/>
              <a:round/>
              <a:headEnd len="sm" w="sm" type="none"/>
              <a:tailEnd len="sm" w="sm" type="none"/>
            </a:ln>
          </p:spPr>
        </p:cxnSp>
        <p:cxnSp>
          <p:nvCxnSpPr>
            <p:cNvPr id="566" name="Google Shape;566;p52"/>
            <p:cNvCxnSpPr>
              <a:stCxn id="564" idx="6"/>
              <a:endCxn id="563" idx="1"/>
            </p:cNvCxnSpPr>
            <p:nvPr/>
          </p:nvCxnSpPr>
          <p:spPr>
            <a:xfrm>
              <a:off x="3390761" y="4325307"/>
              <a:ext cx="509700" cy="300"/>
            </a:xfrm>
            <a:prstGeom prst="bentConnector3">
              <a:avLst>
                <a:gd fmla="val -65628" name="adj1"/>
              </a:avLst>
            </a:prstGeom>
            <a:noFill/>
            <a:ln cap="flat" cmpd="sng" w="19050">
              <a:solidFill>
                <a:schemeClr val="accent5"/>
              </a:solidFill>
              <a:prstDash val="solid"/>
              <a:round/>
              <a:headEnd len="sm" w="sm" type="none"/>
              <a:tailEnd len="sm" w="sm" type="none"/>
            </a:ln>
          </p:spPr>
        </p:cxnSp>
        <p:cxnSp>
          <p:nvCxnSpPr>
            <p:cNvPr id="567" name="Google Shape;567;p52"/>
            <p:cNvCxnSpPr>
              <a:stCxn id="562" idx="1"/>
              <a:endCxn id="563" idx="3"/>
            </p:cNvCxnSpPr>
            <p:nvPr/>
          </p:nvCxnSpPr>
          <p:spPr>
            <a:xfrm rot="10800000">
              <a:off x="7194004" y="4325273"/>
              <a:ext cx="345600" cy="1200"/>
            </a:xfrm>
            <a:prstGeom prst="bentConnector3">
              <a:avLst>
                <a:gd fmla="val 489787" name="adj1"/>
              </a:avLst>
            </a:prstGeom>
            <a:noFill/>
            <a:ln cap="flat" cmpd="sng" w="19050">
              <a:solidFill>
                <a:srgbClr val="5BCC97"/>
              </a:solidFill>
              <a:prstDash val="solid"/>
              <a:round/>
              <a:headEnd len="sm" w="sm" type="none"/>
              <a:tailEnd len="sm" w="sm" type="none"/>
            </a:ln>
          </p:spPr>
        </p:cxnSp>
      </p:grpSp>
      <p:sp>
        <p:nvSpPr>
          <p:cNvPr descr="n14 zalo Nguyen Doan Thao Trang" id="550" name="Google Shape;550;p52"/>
          <p:cNvSpPr txBox="1"/>
          <p:nvPr/>
        </p:nvSpPr>
        <p:spPr>
          <a:xfrm>
            <a:off x="339079" y="2113811"/>
            <a:ext cx="2030057" cy="3169999"/>
          </a:xfrm>
          <a:prstGeom prst="rect">
            <a:avLst/>
          </a:prstGeom>
          <a:solidFill>
            <a:srgbClr val="FFC4A9"/>
          </a:solidFill>
          <a:ln>
            <a:noFill/>
          </a:ln>
        </p:spPr>
        <p:txBody>
          <a:bodyPr anchorCtr="0" anchor="ctr" bIns="121900" lIns="121900" spcFirstLastPara="1" rIns="121900" wrap="square" tIns="121900">
            <a:noAutofit/>
          </a:bodyPr>
          <a:lstStyle/>
          <a:p>
            <a:pPr indent="0" lvl="0" marL="0" marR="0" rtl="0" algn="ctr">
              <a:lnSpc>
                <a:spcPct val="150000"/>
              </a:lnSpc>
              <a:spcBef>
                <a:spcPts val="0"/>
              </a:spcBef>
              <a:spcAft>
                <a:spcPts val="0"/>
              </a:spcAft>
              <a:buNone/>
            </a:pPr>
            <a:r>
              <a:rPr b="1" i="1" lang="en-US" sz="2800">
                <a:solidFill>
                  <a:srgbClr val="191919"/>
                </a:solidFill>
                <a:latin typeface="Cambria"/>
                <a:ea typeface="Cambria"/>
                <a:cs typeface="Cambria"/>
                <a:sym typeface="Cambria"/>
              </a:rPr>
              <a:t>Đại lượng đặc trưng của dao động điều hòa</a:t>
            </a:r>
            <a:endParaRPr b="1" i="1" sz="2800">
              <a:solidFill>
                <a:srgbClr val="191919"/>
              </a:solidFill>
              <a:latin typeface="Cambria"/>
              <a:ea typeface="Cambria"/>
              <a:cs typeface="Cambria"/>
              <a:sym typeface="Cambria"/>
            </a:endParaRPr>
          </a:p>
        </p:txBody>
      </p:sp>
      <p:sp>
        <p:nvSpPr>
          <p:cNvPr descr="n14 zalo Nguyen Doan Thao Trang" id="568" name="Google Shape;568;p52"/>
          <p:cNvSpPr txBox="1"/>
          <p:nvPr/>
        </p:nvSpPr>
        <p:spPr>
          <a:xfrm>
            <a:off x="379165" y="294260"/>
            <a:ext cx="9456219" cy="523220"/>
          </a:xfrm>
          <a:prstGeom prst="rect">
            <a:avLst/>
          </a:prstGeom>
          <a:solidFill>
            <a:srgbClr val="FDD698">
              <a:alpha val="56862"/>
            </a:srgbClr>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mbria"/>
                <a:ea typeface="Cambria"/>
                <a:cs typeface="Cambria"/>
                <a:sym typeface="Cambria"/>
              </a:rPr>
              <a:t>I. CÁC ĐẠI LƯỢNG ĐẶC TRƯNG CỦA DAO ĐỘNG ĐIỀU HÒA</a:t>
            </a:r>
            <a:endParaRPr/>
          </a:p>
        </p:txBody>
      </p:sp>
      <p:grpSp>
        <p:nvGrpSpPr>
          <p:cNvPr descr="n14 zalo Nguyen Doan Thao Trang" id="569" name="Google Shape;569;p52"/>
          <p:cNvGrpSpPr/>
          <p:nvPr/>
        </p:nvGrpSpPr>
        <p:grpSpPr>
          <a:xfrm>
            <a:off x="2369136" y="3698810"/>
            <a:ext cx="8844650" cy="2007539"/>
            <a:chOff x="3308231" y="3045062"/>
            <a:chExt cx="6633486" cy="1505651"/>
          </a:xfrm>
        </p:grpSpPr>
        <p:sp>
          <p:nvSpPr>
            <p:cNvPr id="570" name="Google Shape;570;p52"/>
            <p:cNvSpPr txBox="1"/>
            <p:nvPr/>
          </p:nvSpPr>
          <p:spPr>
            <a:xfrm>
              <a:off x="8748923" y="3904834"/>
              <a:ext cx="1192794" cy="645879"/>
            </a:xfrm>
            <a:prstGeom prst="rect">
              <a:avLst/>
            </a:prstGeom>
            <a:solidFill>
              <a:srgbClr val="0070C0"/>
            </a:solidFill>
            <a:ln>
              <a:noFill/>
            </a:ln>
          </p:spPr>
          <p:txBody>
            <a:bodyPr anchorCtr="0" anchor="ctr" bIns="121900" lIns="121900" spcFirstLastPara="1" rIns="121900" wrap="square" tIns="121900">
              <a:noAutofit/>
            </a:bodyPr>
            <a:lstStyle/>
            <a:p>
              <a:pPr indent="0" lvl="0" marL="0" marR="0" rtl="0" algn="ctr">
                <a:spcBef>
                  <a:spcPts val="0"/>
                </a:spcBef>
                <a:spcAft>
                  <a:spcPts val="0"/>
                </a:spcAft>
                <a:buNone/>
              </a:pPr>
              <a:r>
                <a:rPr b="1" lang="en-US" sz="2667">
                  <a:solidFill>
                    <a:srgbClr val="FFFFFF"/>
                  </a:solidFill>
                  <a:latin typeface="Cambria"/>
                  <a:ea typeface="Cambria"/>
                  <a:cs typeface="Cambria"/>
                  <a:sym typeface="Cambria"/>
                </a:rPr>
                <a:t>Tần số góc - ω</a:t>
              </a:r>
              <a:endParaRPr b="1" sz="2667">
                <a:solidFill>
                  <a:srgbClr val="FFFFFF"/>
                </a:solidFill>
                <a:latin typeface="Cambria"/>
                <a:ea typeface="Cambria"/>
                <a:cs typeface="Cambria"/>
                <a:sym typeface="Cambria"/>
              </a:endParaRPr>
            </a:p>
          </p:txBody>
        </p:sp>
        <p:sp>
          <p:nvSpPr>
            <p:cNvPr id="571" name="Google Shape;571;p52"/>
            <p:cNvSpPr txBox="1"/>
            <p:nvPr/>
          </p:nvSpPr>
          <p:spPr>
            <a:xfrm>
              <a:off x="5116944" y="3898002"/>
              <a:ext cx="3286437" cy="644100"/>
            </a:xfrm>
            <a:prstGeom prst="rect">
              <a:avLst/>
            </a:prstGeom>
            <a:blipFill rotWithShape="1">
              <a:blip r:embed="rId3">
                <a:alphaModFix/>
              </a:blip>
              <a:stretch>
                <a:fillRect b="0" l="0" r="0" t="0"/>
              </a:stretch>
            </a:blipFill>
            <a:ln cap="flat" cmpd="sng" w="19050">
              <a:solidFill>
                <a:srgbClr val="1055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sp>
          <p:nvSpPr>
            <p:cNvPr id="572" name="Google Shape;572;p52"/>
            <p:cNvSpPr/>
            <p:nvPr/>
          </p:nvSpPr>
          <p:spPr>
            <a:xfrm>
              <a:off x="3955981" y="3906613"/>
              <a:ext cx="644100" cy="644100"/>
            </a:xfrm>
            <a:prstGeom prst="ellipse">
              <a:avLst/>
            </a:prstGeom>
            <a:solidFill>
              <a:srgbClr val="0070C0"/>
            </a:solidFill>
            <a:ln>
              <a:noFill/>
            </a:ln>
          </p:spPr>
          <p:txBody>
            <a:bodyPr anchorCtr="0" anchor="ctr" bIns="121900" lIns="121900" spcFirstLastPara="1" rIns="121900" wrap="square" tIns="121900">
              <a:noAutofit/>
            </a:bodyPr>
            <a:lstStyle/>
            <a:p>
              <a:pPr indent="0" lvl="0" marL="0" marR="0" rtl="0" algn="ctr">
                <a:spcBef>
                  <a:spcPts val="0"/>
                </a:spcBef>
                <a:spcAft>
                  <a:spcPts val="0"/>
                </a:spcAft>
                <a:buNone/>
              </a:pPr>
              <a:r>
                <a:rPr b="1" lang="en-US" sz="3067">
                  <a:solidFill>
                    <a:srgbClr val="FFFFFF"/>
                  </a:solidFill>
                  <a:latin typeface="Cambria"/>
                  <a:ea typeface="Cambria"/>
                  <a:cs typeface="Cambria"/>
                  <a:sym typeface="Cambria"/>
                </a:rPr>
                <a:t>4</a:t>
              </a:r>
              <a:endParaRPr b="1" sz="3067">
                <a:solidFill>
                  <a:srgbClr val="FFFFFF"/>
                </a:solidFill>
                <a:latin typeface="Cambria"/>
                <a:ea typeface="Cambria"/>
                <a:cs typeface="Cambria"/>
                <a:sym typeface="Cambria"/>
              </a:endParaRPr>
            </a:p>
          </p:txBody>
        </p:sp>
        <p:cxnSp>
          <p:nvCxnSpPr>
            <p:cNvPr id="573" name="Google Shape;573;p52"/>
            <p:cNvCxnSpPr>
              <a:stCxn id="550" idx="3"/>
              <a:endCxn id="572" idx="2"/>
            </p:cNvCxnSpPr>
            <p:nvPr/>
          </p:nvCxnSpPr>
          <p:spPr>
            <a:xfrm>
              <a:off x="3308231" y="3045062"/>
              <a:ext cx="647700" cy="1183500"/>
            </a:xfrm>
            <a:prstGeom prst="bentConnector3">
              <a:avLst>
                <a:gd fmla="val 146233" name="adj1"/>
              </a:avLst>
            </a:prstGeom>
            <a:noFill/>
            <a:ln cap="flat" cmpd="sng" w="19050">
              <a:solidFill>
                <a:schemeClr val="accent5"/>
              </a:solidFill>
              <a:prstDash val="solid"/>
              <a:round/>
              <a:headEnd len="sm" w="sm" type="none"/>
              <a:tailEnd len="sm" w="sm" type="none"/>
            </a:ln>
          </p:spPr>
        </p:cxnSp>
        <p:cxnSp>
          <p:nvCxnSpPr>
            <p:cNvPr id="574" name="Google Shape;574;p52"/>
            <p:cNvCxnSpPr/>
            <p:nvPr/>
          </p:nvCxnSpPr>
          <p:spPr>
            <a:xfrm flipH="1" rot="10800000">
              <a:off x="4595442" y="4188094"/>
              <a:ext cx="519484" cy="23319"/>
            </a:xfrm>
            <a:prstGeom prst="bentConnector3">
              <a:avLst>
                <a:gd fmla="val 146701" name="adj1"/>
              </a:avLst>
            </a:prstGeom>
            <a:noFill/>
            <a:ln cap="flat" cmpd="sng" w="19050">
              <a:solidFill>
                <a:schemeClr val="accent5"/>
              </a:solidFill>
              <a:prstDash val="solid"/>
              <a:round/>
              <a:headEnd len="sm" w="sm" type="none"/>
              <a:tailEnd len="sm" w="sm" type="none"/>
            </a:ln>
          </p:spPr>
        </p:cxnSp>
        <p:cxnSp>
          <p:nvCxnSpPr>
            <p:cNvPr id="575" name="Google Shape;575;p52"/>
            <p:cNvCxnSpPr>
              <a:stCxn id="570" idx="1"/>
              <a:endCxn id="571" idx="3"/>
            </p:cNvCxnSpPr>
            <p:nvPr/>
          </p:nvCxnSpPr>
          <p:spPr>
            <a:xfrm rot="10800000">
              <a:off x="8403323" y="4219974"/>
              <a:ext cx="345600" cy="7800"/>
            </a:xfrm>
            <a:prstGeom prst="bentConnector3">
              <a:avLst>
                <a:gd fmla="val 227304" name="adj1"/>
              </a:avLst>
            </a:prstGeom>
            <a:noFill/>
            <a:ln cap="flat" cmpd="sng" w="19050">
              <a:solidFill>
                <a:schemeClr val="accent5"/>
              </a:solidFill>
              <a:prstDash val="solid"/>
              <a:round/>
              <a:headEnd len="sm" w="sm" type="none"/>
              <a:tailEnd len="sm" w="sm" type="none"/>
            </a:ln>
          </p:spPr>
        </p:cxnSp>
      </p:grpSp>
    </p:spTree>
  </p:cSld>
  <p:clrMapOvr>
    <a:masterClrMapping/>
  </p:clrMapOvr>
  <mc:AlternateContent>
    <mc:Choice Requires="p14">
      <p:transition spd="slow" p14:dur="1250">
        <p14:flip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0"/>
                                        </p:tgtEl>
                                        <p:attrNameLst>
                                          <p:attrName>style.visibility</p:attrName>
                                        </p:attrNameLst>
                                      </p:cBhvr>
                                      <p:to>
                                        <p:strVal val="visible"/>
                                      </p:to>
                                    </p:set>
                                    <p:animEffect filter="fade" transition="in">
                                      <p:cBhvr>
                                        <p:cTn dur="500"/>
                                        <p:tgtEl>
                                          <p:spTgt spid="5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6"/>
                                        </p:tgtEl>
                                        <p:attrNameLst>
                                          <p:attrName>style.visibility</p:attrName>
                                        </p:attrNameLst>
                                      </p:cBhvr>
                                      <p:to>
                                        <p:strVal val="visible"/>
                                      </p:to>
                                    </p:set>
                                    <p:animEffect filter="fade" transition="in">
                                      <p:cBhvr>
                                        <p:cTn dur="500"/>
                                        <p:tgtEl>
                                          <p:spTgt spid="5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4"/>
                                        </p:tgtEl>
                                        <p:attrNameLst>
                                          <p:attrName>style.visibility</p:attrName>
                                        </p:attrNameLst>
                                      </p:cBhvr>
                                      <p:to>
                                        <p:strVal val="visible"/>
                                      </p:to>
                                    </p:set>
                                    <p:animEffect filter="fade" transition="in">
                                      <p:cBhvr>
                                        <p:cTn dur="500"/>
                                        <p:tgtEl>
                                          <p:spTgt spid="5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1"/>
                                        </p:tgtEl>
                                        <p:attrNameLst>
                                          <p:attrName>style.visibility</p:attrName>
                                        </p:attrNameLst>
                                      </p:cBhvr>
                                      <p:to>
                                        <p:strVal val="visible"/>
                                      </p:to>
                                    </p:set>
                                    <p:animEffect filter="fade" transition="in">
                                      <p:cBhvr>
                                        <p:cTn dur="2000"/>
                                        <p:tgtEl>
                                          <p:spTgt spid="5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9"/>
                                        </p:tgtEl>
                                        <p:attrNameLst>
                                          <p:attrName>style.visibility</p:attrName>
                                        </p:attrNameLst>
                                      </p:cBhvr>
                                      <p:to>
                                        <p:strVal val="visible"/>
                                      </p:to>
                                    </p:set>
                                    <p:animEffect filter="fade" transition="in">
                                      <p:cBhvr>
                                        <p:cTn dur="500"/>
                                        <p:tgtEl>
                                          <p:spTgt spid="5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79" name="Shape 579"/>
        <p:cNvGrpSpPr/>
        <p:nvPr/>
      </p:nvGrpSpPr>
      <p:grpSpPr>
        <a:xfrm>
          <a:off x="0" y="0"/>
          <a:ext cx="0" cy="0"/>
          <a:chOff x="0" y="0"/>
          <a:chExt cx="0" cy="0"/>
        </a:xfrm>
      </p:grpSpPr>
      <p:pic>
        <p:nvPicPr>
          <p:cNvPr descr="n14 zalo Nguyen Doan Thao Trang" id="580" name="Google Shape;580;p53"/>
          <p:cNvPicPr preferRelativeResize="0"/>
          <p:nvPr/>
        </p:nvPicPr>
        <p:blipFill rotWithShape="1">
          <a:blip r:embed="rId3">
            <a:alphaModFix/>
          </a:blip>
          <a:srcRect b="0" l="0" r="0" t="0"/>
          <a:stretch/>
        </p:blipFill>
        <p:spPr>
          <a:xfrm>
            <a:off x="292792" y="3551424"/>
            <a:ext cx="4270372" cy="3108808"/>
          </a:xfrm>
          <a:prstGeom prst="rect">
            <a:avLst/>
          </a:prstGeom>
          <a:noFill/>
          <a:ln>
            <a:noFill/>
          </a:ln>
        </p:spPr>
      </p:pic>
      <p:sp>
        <p:nvSpPr>
          <p:cNvPr descr="n14 zalo Nguyen Doan Thao Trang" id="581" name="Google Shape;581;p53"/>
          <p:cNvSpPr txBox="1"/>
          <p:nvPr/>
        </p:nvSpPr>
        <p:spPr>
          <a:xfrm>
            <a:off x="292792" y="1834347"/>
            <a:ext cx="4110164" cy="181588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1" lang="en-US" sz="2800">
                <a:solidFill>
                  <a:schemeClr val="dk1"/>
                </a:solidFill>
                <a:latin typeface="Cambria"/>
                <a:ea typeface="Cambria"/>
                <a:cs typeface="Cambria"/>
                <a:sym typeface="Cambria"/>
              </a:rPr>
              <a:t>Dựa vào các đại lượng đặc trưng của dao động điều hòa. Hãy hoàn thành phiếu học tập số 1</a:t>
            </a:r>
            <a:endParaRPr/>
          </a:p>
        </p:txBody>
      </p:sp>
      <p:pic>
        <p:nvPicPr>
          <p:cNvPr descr="n14 zalo Nguyen Doan Thao Trang" id="582" name="Google Shape;582;p53"/>
          <p:cNvPicPr preferRelativeResize="0"/>
          <p:nvPr/>
        </p:nvPicPr>
        <p:blipFill rotWithShape="1">
          <a:blip r:embed="rId4">
            <a:alphaModFix/>
          </a:blip>
          <a:srcRect b="0" l="0" r="0" t="0"/>
          <a:stretch/>
        </p:blipFill>
        <p:spPr>
          <a:xfrm>
            <a:off x="2100654" y="624327"/>
            <a:ext cx="654648" cy="1084607"/>
          </a:xfrm>
          <a:prstGeom prst="rect">
            <a:avLst/>
          </a:prstGeom>
          <a:noFill/>
          <a:ln>
            <a:noFill/>
          </a:ln>
        </p:spPr>
      </p:pic>
      <p:sp>
        <p:nvSpPr>
          <p:cNvPr descr="n14 zalo Nguyen Doan Thao Trang" id="583" name="Google Shape;583;p53"/>
          <p:cNvSpPr/>
          <p:nvPr/>
        </p:nvSpPr>
        <p:spPr>
          <a:xfrm>
            <a:off x="4831161" y="2742288"/>
            <a:ext cx="5839798" cy="68671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pic>
        <p:nvPicPr>
          <p:cNvPr descr="n14 zalo Nguyen Doan Thao Trang" id="584" name="Google Shape;584;p53"/>
          <p:cNvPicPr preferRelativeResize="0"/>
          <p:nvPr/>
        </p:nvPicPr>
        <p:blipFill rotWithShape="1">
          <a:blip r:embed="rId5">
            <a:alphaModFix/>
          </a:blip>
          <a:srcRect b="4077" l="2937" r="6227" t="2848"/>
          <a:stretch/>
        </p:blipFill>
        <p:spPr>
          <a:xfrm>
            <a:off x="4563164" y="0"/>
            <a:ext cx="7628836" cy="6854653"/>
          </a:xfrm>
          <a:prstGeom prst="rect">
            <a:avLst/>
          </a:prstGeom>
          <a:noFill/>
          <a:ln cap="flat" cmpd="sng" w="38100">
            <a:solidFill>
              <a:srgbClr val="C7C0F4"/>
            </a:solidFill>
            <a:prstDash val="solid"/>
            <a:round/>
            <a:headEnd len="sm" w="sm" type="none"/>
            <a:tailEnd len="sm" w="sm" type="none"/>
          </a:ln>
        </p:spPr>
      </p:pic>
      <p:sp>
        <p:nvSpPr>
          <p:cNvPr descr="n14 zalo Nguyen Doan Thao Trang" id="585" name="Google Shape;585;p53"/>
          <p:cNvSpPr/>
          <p:nvPr/>
        </p:nvSpPr>
        <p:spPr>
          <a:xfrm>
            <a:off x="4702934" y="1148694"/>
            <a:ext cx="7196274" cy="2029851"/>
          </a:xfrm>
          <a:prstGeom prst="rect">
            <a:avLst/>
          </a:prstGeom>
          <a:blipFill rotWithShape="1">
            <a:blip r:embed="rId6">
              <a:alphaModFix/>
            </a:blip>
            <a:stretch>
              <a:fillRect b="-7506" l="-1692" r="-1691" t="-3002"/>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descr="n14 zalo Nguyen Doan Thao Trang" id="586" name="Google Shape;586;p53"/>
          <p:cNvSpPr/>
          <p:nvPr/>
        </p:nvSpPr>
        <p:spPr>
          <a:xfrm>
            <a:off x="4702935" y="3201053"/>
            <a:ext cx="7196273" cy="3539430"/>
          </a:xfrm>
          <a:prstGeom prst="rect">
            <a:avLst/>
          </a:prstGeom>
          <a:solidFill>
            <a:schemeClr val="lt1">
              <a:alpha val="49803"/>
            </a:schemeClr>
          </a:solid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US" sz="2800">
                <a:solidFill>
                  <a:schemeClr val="dk1"/>
                </a:solidFill>
                <a:latin typeface="Cambria"/>
                <a:ea typeface="Cambria"/>
                <a:cs typeface="Cambria"/>
                <a:sym typeface="Cambria"/>
              </a:rPr>
              <a:t>Câu 2:</a:t>
            </a:r>
            <a:r>
              <a:rPr lang="en-US" sz="2800">
                <a:solidFill>
                  <a:schemeClr val="dk1"/>
                </a:solidFill>
                <a:latin typeface="Cambria"/>
                <a:ea typeface="Cambria"/>
                <a:cs typeface="Cambria"/>
                <a:sym typeface="Cambria"/>
              </a:rPr>
              <a:t> Xét vật dao động điều hòa có sự phụ thuộc giữa li độ và thời gian như hình vẽ. Tại mỗi vị trí đang xét, vật đang ở đâu và chuyển động theo chiều nào? Xét từ vị trí 1 (x = A) đến các vị trí 2 ( x = 0) , 3 ( x = -A) , 4 ( x = 0) , 5 ( x = A) vật đã thực hiện được bao nhiêu phần của dao động? Tương ứng với bao nhiêu phần của chu kì dao động?</a:t>
            </a:r>
            <a:endParaRPr sz="2800">
              <a:solidFill>
                <a:schemeClr val="dk1"/>
              </a:solidFill>
              <a:latin typeface="Cambria"/>
              <a:ea typeface="Cambria"/>
              <a:cs typeface="Cambria"/>
              <a:sym typeface="Cambria"/>
            </a:endParaRPr>
          </a:p>
        </p:txBody>
      </p:sp>
      <p:pic>
        <p:nvPicPr>
          <p:cNvPr descr="n14 zalo Nguyen Doan Thao Trang" id="587" name="Google Shape;587;p53"/>
          <p:cNvPicPr preferRelativeResize="0"/>
          <p:nvPr/>
        </p:nvPicPr>
        <p:blipFill rotWithShape="1">
          <a:blip r:embed="rId7">
            <a:alphaModFix/>
          </a:blip>
          <a:srcRect b="0" l="0" r="0" t="0"/>
          <a:stretch/>
        </p:blipFill>
        <p:spPr>
          <a:xfrm>
            <a:off x="61467" y="148802"/>
            <a:ext cx="772474" cy="1685545"/>
          </a:xfrm>
          <a:prstGeom prst="rect">
            <a:avLst/>
          </a:prstGeom>
          <a:noFill/>
          <a:ln>
            <a:noFill/>
          </a:ln>
        </p:spPr>
      </p:pic>
      <p:sp>
        <p:nvSpPr>
          <p:cNvPr descr="n14 zalo Nguyen Doan Thao Trang" id="588" name="Google Shape;588;p53"/>
          <p:cNvSpPr txBox="1"/>
          <p:nvPr/>
        </p:nvSpPr>
        <p:spPr>
          <a:xfrm>
            <a:off x="7014409" y="624327"/>
            <a:ext cx="3146711"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FF0000"/>
                </a:solidFill>
                <a:latin typeface="Cambria"/>
                <a:ea typeface="Cambria"/>
                <a:cs typeface="Cambria"/>
                <a:sym typeface="Cambria"/>
              </a:rPr>
              <a:t>PHIẾU HỌC TẬP 1</a:t>
            </a:r>
            <a:endParaRPr/>
          </a:p>
        </p:txBody>
      </p:sp>
    </p:spTree>
  </p:cSld>
  <p:clrMapOvr>
    <a:masterClrMapping/>
  </p:clrMapOvr>
  <mc:AlternateContent>
    <mc:Choice Requires="p14">
      <p:transition spd="slow" p14:dur="1500">
        <p:fade thruBlk="1"/>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2" name="Shape 592"/>
        <p:cNvGrpSpPr/>
        <p:nvPr/>
      </p:nvGrpSpPr>
      <p:grpSpPr>
        <a:xfrm>
          <a:off x="0" y="0"/>
          <a:ext cx="0" cy="0"/>
          <a:chOff x="0" y="0"/>
          <a:chExt cx="0" cy="0"/>
        </a:xfrm>
      </p:grpSpPr>
      <p:pic>
        <p:nvPicPr>
          <p:cNvPr descr="n14 zalo Nguyen Doan Thao Trang" id="593" name="Google Shape;593;p54"/>
          <p:cNvPicPr preferRelativeResize="0"/>
          <p:nvPr/>
        </p:nvPicPr>
        <p:blipFill rotWithShape="1">
          <a:blip r:embed="rId3">
            <a:alphaModFix/>
          </a:blip>
          <a:srcRect b="0" l="0" r="0" t="0"/>
          <a:stretch/>
        </p:blipFill>
        <p:spPr>
          <a:xfrm>
            <a:off x="2100654" y="624327"/>
            <a:ext cx="654648" cy="1084607"/>
          </a:xfrm>
          <a:prstGeom prst="rect">
            <a:avLst/>
          </a:prstGeom>
          <a:noFill/>
          <a:ln>
            <a:noFill/>
          </a:ln>
        </p:spPr>
      </p:pic>
      <p:sp>
        <p:nvSpPr>
          <p:cNvPr descr="n14 zalo Nguyen Doan Thao Trang" id="594" name="Google Shape;594;p54"/>
          <p:cNvSpPr/>
          <p:nvPr/>
        </p:nvSpPr>
        <p:spPr>
          <a:xfrm>
            <a:off x="4831161" y="2742288"/>
            <a:ext cx="5839798" cy="68671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pic>
        <p:nvPicPr>
          <p:cNvPr descr="n14 zalo Nguyen Doan Thao Trang" id="595" name="Google Shape;595;p54"/>
          <p:cNvPicPr preferRelativeResize="0"/>
          <p:nvPr/>
        </p:nvPicPr>
        <p:blipFill rotWithShape="1">
          <a:blip r:embed="rId4">
            <a:alphaModFix/>
          </a:blip>
          <a:srcRect b="4077" l="2937" r="6227" t="2848"/>
          <a:stretch/>
        </p:blipFill>
        <p:spPr>
          <a:xfrm>
            <a:off x="4563164" y="0"/>
            <a:ext cx="7628836" cy="6854653"/>
          </a:xfrm>
          <a:prstGeom prst="rect">
            <a:avLst/>
          </a:prstGeom>
          <a:noFill/>
          <a:ln cap="flat" cmpd="sng" w="38100">
            <a:solidFill>
              <a:srgbClr val="C7C0F4"/>
            </a:solidFill>
            <a:prstDash val="solid"/>
            <a:round/>
            <a:headEnd len="sm" w="sm" type="none"/>
            <a:tailEnd len="sm" w="sm" type="none"/>
          </a:ln>
        </p:spPr>
      </p:pic>
      <p:sp>
        <p:nvSpPr>
          <p:cNvPr descr="n14 zalo Nguyen Doan Thao Trang" id="596" name="Google Shape;596;p54"/>
          <p:cNvSpPr/>
          <p:nvPr/>
        </p:nvSpPr>
        <p:spPr>
          <a:xfrm>
            <a:off x="158794" y="2357567"/>
            <a:ext cx="4270372" cy="3753400"/>
          </a:xfrm>
          <a:prstGeom prst="rect">
            <a:avLst/>
          </a:prstGeom>
          <a:blipFill rotWithShape="1">
            <a:blip r:embed="rId5">
              <a:alphaModFix/>
            </a:blip>
            <a:stretch>
              <a:fillRect b="-3738" l="-2851" r="-2850" t="-1788"/>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pic>
        <p:nvPicPr>
          <p:cNvPr descr="n14 zalo Nguyen Doan Thao Trang" id="597" name="Google Shape;597;p54"/>
          <p:cNvPicPr preferRelativeResize="0"/>
          <p:nvPr/>
        </p:nvPicPr>
        <p:blipFill rotWithShape="1">
          <a:blip r:embed="rId6">
            <a:alphaModFix/>
          </a:blip>
          <a:srcRect b="0" l="0" r="0" t="0"/>
          <a:stretch/>
        </p:blipFill>
        <p:spPr>
          <a:xfrm>
            <a:off x="61467" y="148802"/>
            <a:ext cx="772474" cy="1685545"/>
          </a:xfrm>
          <a:prstGeom prst="rect">
            <a:avLst/>
          </a:prstGeom>
          <a:noFill/>
          <a:ln>
            <a:noFill/>
          </a:ln>
        </p:spPr>
      </p:pic>
      <p:sp>
        <p:nvSpPr>
          <p:cNvPr descr="n14 zalo Nguyen Doan Thao Trang" id="598" name="Google Shape;598;p54"/>
          <p:cNvSpPr txBox="1"/>
          <p:nvPr/>
        </p:nvSpPr>
        <p:spPr>
          <a:xfrm>
            <a:off x="833941" y="1834347"/>
            <a:ext cx="3146711"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FF0000"/>
                </a:solidFill>
                <a:latin typeface="Cambria"/>
                <a:ea typeface="Cambria"/>
                <a:cs typeface="Cambria"/>
                <a:sym typeface="Cambria"/>
              </a:rPr>
              <a:t>PHIẾU HỌC TẬP 1</a:t>
            </a:r>
            <a:endParaRPr/>
          </a:p>
        </p:txBody>
      </p:sp>
      <p:sp>
        <p:nvSpPr>
          <p:cNvPr descr="n14 zalo Nguyen Doan Thao Trang" id="599" name="Google Shape;599;p54"/>
          <p:cNvSpPr txBox="1"/>
          <p:nvPr/>
        </p:nvSpPr>
        <p:spPr>
          <a:xfrm>
            <a:off x="4832553" y="1650835"/>
            <a:ext cx="6651671" cy="4460132"/>
          </a:xfrm>
          <a:prstGeom prst="rect">
            <a:avLst/>
          </a:prstGeom>
          <a:blipFill rotWithShape="1">
            <a:blip r:embed="rId7">
              <a:alphaModFix/>
            </a:blip>
            <a:stretch>
              <a:fillRect b="-2871" l="-1924" r="0" t="-1093"/>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3" name="Shape 603"/>
        <p:cNvGrpSpPr/>
        <p:nvPr/>
      </p:nvGrpSpPr>
      <p:grpSpPr>
        <a:xfrm>
          <a:off x="0" y="0"/>
          <a:ext cx="0" cy="0"/>
          <a:chOff x="0" y="0"/>
          <a:chExt cx="0" cy="0"/>
        </a:xfrm>
      </p:grpSpPr>
      <p:pic>
        <p:nvPicPr>
          <p:cNvPr descr="n14 zalo Nguyen Doan Thao Trang" id="604" name="Google Shape;604;p55"/>
          <p:cNvPicPr preferRelativeResize="0"/>
          <p:nvPr/>
        </p:nvPicPr>
        <p:blipFill rotWithShape="1">
          <a:blip r:embed="rId3">
            <a:alphaModFix/>
          </a:blip>
          <a:srcRect b="0" l="0" r="0" t="0"/>
          <a:stretch/>
        </p:blipFill>
        <p:spPr>
          <a:xfrm>
            <a:off x="2100654" y="624327"/>
            <a:ext cx="654648" cy="1084607"/>
          </a:xfrm>
          <a:prstGeom prst="rect">
            <a:avLst/>
          </a:prstGeom>
          <a:noFill/>
          <a:ln>
            <a:noFill/>
          </a:ln>
        </p:spPr>
      </p:pic>
      <p:sp>
        <p:nvSpPr>
          <p:cNvPr descr="n14 zalo Nguyen Doan Thao Trang" id="605" name="Google Shape;605;p55"/>
          <p:cNvSpPr/>
          <p:nvPr/>
        </p:nvSpPr>
        <p:spPr>
          <a:xfrm>
            <a:off x="4831161" y="2742288"/>
            <a:ext cx="5839798" cy="68671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pic>
        <p:nvPicPr>
          <p:cNvPr descr="n14 zalo Nguyen Doan Thao Trang" id="606" name="Google Shape;606;p55"/>
          <p:cNvPicPr preferRelativeResize="0"/>
          <p:nvPr/>
        </p:nvPicPr>
        <p:blipFill rotWithShape="1">
          <a:blip r:embed="rId4">
            <a:alphaModFix/>
          </a:blip>
          <a:srcRect b="4077" l="2937" r="6227" t="2848"/>
          <a:stretch/>
        </p:blipFill>
        <p:spPr>
          <a:xfrm>
            <a:off x="4563164" y="0"/>
            <a:ext cx="7628836" cy="6854653"/>
          </a:xfrm>
          <a:prstGeom prst="rect">
            <a:avLst/>
          </a:prstGeom>
          <a:noFill/>
          <a:ln cap="flat" cmpd="sng" w="38100">
            <a:solidFill>
              <a:srgbClr val="C7C0F4"/>
            </a:solidFill>
            <a:prstDash val="solid"/>
            <a:round/>
            <a:headEnd len="sm" w="sm" type="none"/>
            <a:tailEnd len="sm" w="sm" type="none"/>
          </a:ln>
        </p:spPr>
      </p:pic>
      <p:pic>
        <p:nvPicPr>
          <p:cNvPr descr="n14 zalo Nguyen Doan Thao Trang" id="607" name="Google Shape;607;p55"/>
          <p:cNvPicPr preferRelativeResize="0"/>
          <p:nvPr/>
        </p:nvPicPr>
        <p:blipFill rotWithShape="1">
          <a:blip r:embed="rId5">
            <a:alphaModFix/>
          </a:blip>
          <a:srcRect b="0" l="0" r="0" t="0"/>
          <a:stretch/>
        </p:blipFill>
        <p:spPr>
          <a:xfrm>
            <a:off x="61467" y="148802"/>
            <a:ext cx="772474" cy="1685545"/>
          </a:xfrm>
          <a:prstGeom prst="rect">
            <a:avLst/>
          </a:prstGeom>
          <a:noFill/>
          <a:ln>
            <a:noFill/>
          </a:ln>
        </p:spPr>
      </p:pic>
      <p:sp>
        <p:nvSpPr>
          <p:cNvPr descr="n14 zalo Nguyen Doan Thao Trang" id="608" name="Google Shape;608;p55"/>
          <p:cNvSpPr txBox="1"/>
          <p:nvPr/>
        </p:nvSpPr>
        <p:spPr>
          <a:xfrm>
            <a:off x="833941" y="1834347"/>
            <a:ext cx="3146711"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FF0000"/>
                </a:solidFill>
                <a:latin typeface="Cambria"/>
                <a:ea typeface="Cambria"/>
                <a:cs typeface="Cambria"/>
                <a:sym typeface="Cambria"/>
              </a:rPr>
              <a:t>PHIẾU HỌC TẬP 1</a:t>
            </a:r>
            <a:endParaRPr/>
          </a:p>
        </p:txBody>
      </p:sp>
      <p:sp>
        <p:nvSpPr>
          <p:cNvPr descr="n14 zalo Nguyen Doan Thao Trang" id="609" name="Google Shape;609;p55"/>
          <p:cNvSpPr txBox="1"/>
          <p:nvPr/>
        </p:nvSpPr>
        <p:spPr>
          <a:xfrm>
            <a:off x="4646362" y="991574"/>
            <a:ext cx="7315200" cy="5687711"/>
          </a:xfrm>
          <a:prstGeom prst="rect">
            <a:avLst/>
          </a:prstGeom>
          <a:solidFill>
            <a:schemeClr val="lt1">
              <a:alpha val="69803"/>
            </a:schemeClr>
          </a:solid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1" lang="en-US" sz="2400">
                <a:solidFill>
                  <a:srgbClr val="0070C0"/>
                </a:solidFill>
                <a:latin typeface="Cambria"/>
                <a:ea typeface="Cambria"/>
                <a:cs typeface="Cambria"/>
                <a:sym typeface="Cambria"/>
              </a:rPr>
              <a:t>Hướng dẫn giải:</a:t>
            </a:r>
            <a:r>
              <a:rPr lang="en-US" sz="2400">
                <a:solidFill>
                  <a:srgbClr val="0070C0"/>
                </a:solidFill>
                <a:latin typeface="Cambria"/>
                <a:ea typeface="Cambria"/>
                <a:cs typeface="Cambria"/>
                <a:sym typeface="Cambria"/>
              </a:rPr>
              <a:t> </a:t>
            </a:r>
            <a:endParaRPr/>
          </a:p>
          <a:p>
            <a:pPr indent="-457200" lvl="0" marL="457200" marR="0" rtl="0" algn="just">
              <a:spcBef>
                <a:spcPts val="0"/>
              </a:spcBef>
              <a:spcAft>
                <a:spcPts val="0"/>
              </a:spcAft>
              <a:buClr>
                <a:schemeClr val="dk1"/>
              </a:buClr>
              <a:buSzPts val="2400"/>
              <a:buFont typeface="Noto Sans Symbols"/>
              <a:buChar char="✔"/>
            </a:pPr>
            <a:r>
              <a:rPr b="1" lang="en-US" sz="2400">
                <a:solidFill>
                  <a:schemeClr val="dk1"/>
                </a:solidFill>
                <a:latin typeface="Cambria"/>
                <a:ea typeface="Cambria"/>
                <a:cs typeface="Cambria"/>
                <a:sym typeface="Cambria"/>
              </a:rPr>
              <a:t>Tại vị trí 1: </a:t>
            </a:r>
            <a:r>
              <a:rPr lang="en-US" sz="2400">
                <a:solidFill>
                  <a:schemeClr val="dk1"/>
                </a:solidFill>
                <a:latin typeface="Cambria"/>
                <a:ea typeface="Cambria"/>
                <a:cs typeface="Cambria"/>
                <a:sym typeface="Cambria"/>
              </a:rPr>
              <a:t>Vật đang ở vị trí biên dương A và bắt đầu dao động ( v = 0)</a:t>
            </a:r>
            <a:endParaRPr/>
          </a:p>
          <a:p>
            <a:pPr indent="-457200" lvl="0" marL="457200" marR="0" rtl="0" algn="just">
              <a:spcBef>
                <a:spcPts val="0"/>
              </a:spcBef>
              <a:spcAft>
                <a:spcPts val="0"/>
              </a:spcAft>
              <a:buClr>
                <a:schemeClr val="dk1"/>
              </a:buClr>
              <a:buSzPts val="2400"/>
              <a:buFont typeface="Noto Sans Symbols"/>
              <a:buChar char="✔"/>
            </a:pPr>
            <a:r>
              <a:rPr b="1" lang="en-US" sz="2400">
                <a:solidFill>
                  <a:schemeClr val="dk1"/>
                </a:solidFill>
                <a:latin typeface="Cambria"/>
                <a:ea typeface="Cambria"/>
                <a:cs typeface="Cambria"/>
                <a:sym typeface="Cambria"/>
              </a:rPr>
              <a:t>Tại vị trí 2: </a:t>
            </a:r>
            <a:r>
              <a:rPr lang="en-US" sz="2400">
                <a:solidFill>
                  <a:schemeClr val="dk1"/>
                </a:solidFill>
                <a:latin typeface="Cambria"/>
                <a:ea typeface="Cambria"/>
                <a:cs typeface="Cambria"/>
                <a:sym typeface="Cambria"/>
              </a:rPr>
              <a:t>Vật đang ở VTCB 0, chuyển động theo chiều âm. Vật thực hiện được ¼ dao động tương ứng với ¼ chu kì.</a:t>
            </a:r>
            <a:endParaRPr/>
          </a:p>
          <a:p>
            <a:pPr indent="-457200" lvl="0" marL="457200" marR="0" rtl="0" algn="just">
              <a:spcBef>
                <a:spcPts val="0"/>
              </a:spcBef>
              <a:spcAft>
                <a:spcPts val="0"/>
              </a:spcAft>
              <a:buClr>
                <a:schemeClr val="dk1"/>
              </a:buClr>
              <a:buSzPts val="2400"/>
              <a:buFont typeface="Noto Sans Symbols"/>
              <a:buChar char="✔"/>
            </a:pPr>
            <a:r>
              <a:rPr b="1" lang="en-US" sz="2400">
                <a:solidFill>
                  <a:schemeClr val="dk1"/>
                </a:solidFill>
                <a:latin typeface="Cambria"/>
                <a:ea typeface="Cambria"/>
                <a:cs typeface="Cambria"/>
                <a:sym typeface="Cambria"/>
              </a:rPr>
              <a:t>Tại vị trí 3: </a:t>
            </a:r>
            <a:r>
              <a:rPr lang="en-US" sz="2400">
                <a:solidFill>
                  <a:schemeClr val="dk1"/>
                </a:solidFill>
                <a:latin typeface="Cambria"/>
                <a:ea typeface="Cambria"/>
                <a:cs typeface="Cambria"/>
                <a:sym typeface="Cambria"/>
              </a:rPr>
              <a:t>Vật đang ở vị trí biên âm, v = 0. Vật thực hiện được ½ dao động tương ứng với ½ chu kì.</a:t>
            </a:r>
            <a:endParaRPr/>
          </a:p>
          <a:p>
            <a:pPr indent="-457200" lvl="0" marL="457200" marR="0" rtl="0" algn="just">
              <a:spcBef>
                <a:spcPts val="0"/>
              </a:spcBef>
              <a:spcAft>
                <a:spcPts val="0"/>
              </a:spcAft>
              <a:buClr>
                <a:schemeClr val="dk1"/>
              </a:buClr>
              <a:buSzPts val="2400"/>
              <a:buFont typeface="Noto Sans Symbols"/>
              <a:buChar char="✔"/>
            </a:pPr>
            <a:r>
              <a:rPr b="1" lang="en-US" sz="2400">
                <a:solidFill>
                  <a:schemeClr val="dk1"/>
                </a:solidFill>
                <a:latin typeface="Cambria"/>
                <a:ea typeface="Cambria"/>
                <a:cs typeface="Cambria"/>
                <a:sym typeface="Cambria"/>
              </a:rPr>
              <a:t>Tại vị trí 4: </a:t>
            </a:r>
            <a:r>
              <a:rPr lang="en-US" sz="2400">
                <a:solidFill>
                  <a:schemeClr val="dk1"/>
                </a:solidFill>
                <a:latin typeface="Cambria"/>
                <a:ea typeface="Cambria"/>
                <a:cs typeface="Cambria"/>
                <a:sym typeface="Cambria"/>
              </a:rPr>
              <a:t>Vật đang ở VTCB 0, chuyển động theo chiều dương. Vật thực hiện được ¾ dao động tương ứng với ¾ chu kì.</a:t>
            </a:r>
            <a:endParaRPr/>
          </a:p>
          <a:p>
            <a:pPr indent="-457200" lvl="0" marL="457200" marR="0" rtl="0" algn="just">
              <a:spcBef>
                <a:spcPts val="0"/>
              </a:spcBef>
              <a:spcAft>
                <a:spcPts val="0"/>
              </a:spcAft>
              <a:buClr>
                <a:schemeClr val="dk1"/>
              </a:buClr>
              <a:buSzPts val="2400"/>
              <a:buFont typeface="Noto Sans Symbols"/>
              <a:buChar char="✔"/>
            </a:pPr>
            <a:r>
              <a:rPr b="1" lang="en-US" sz="2400">
                <a:solidFill>
                  <a:schemeClr val="dk1"/>
                </a:solidFill>
                <a:latin typeface="Cambria"/>
                <a:ea typeface="Cambria"/>
                <a:cs typeface="Cambria"/>
                <a:sym typeface="Cambria"/>
              </a:rPr>
              <a:t>Tại vị trí 5: </a:t>
            </a:r>
            <a:r>
              <a:rPr lang="en-US" sz="2400">
                <a:solidFill>
                  <a:schemeClr val="dk1"/>
                </a:solidFill>
                <a:latin typeface="Cambria"/>
                <a:ea typeface="Cambria"/>
                <a:cs typeface="Cambria"/>
                <a:sym typeface="Cambria"/>
              </a:rPr>
              <a:t>Vật đang ở vị trí biên dương, v = 0. Vật thực hiện được tròn 1 dao động tương ứng với 1 chu kì.</a:t>
            </a:r>
            <a:endParaRPr/>
          </a:p>
        </p:txBody>
      </p:sp>
      <p:pic>
        <p:nvPicPr>
          <p:cNvPr descr="n14 zalo Nguyen Doan Thao Trang" id="610" name="Google Shape;610;p55"/>
          <p:cNvPicPr preferRelativeResize="0"/>
          <p:nvPr/>
        </p:nvPicPr>
        <p:blipFill rotWithShape="1">
          <a:blip r:embed="rId6">
            <a:alphaModFix/>
          </a:blip>
          <a:srcRect b="0" l="0" r="0" t="0"/>
          <a:stretch/>
        </p:blipFill>
        <p:spPr>
          <a:xfrm>
            <a:off x="230438" y="3085644"/>
            <a:ext cx="4270372" cy="3108808"/>
          </a:xfrm>
          <a:prstGeom prst="rect">
            <a:avLst/>
          </a:prstGeom>
          <a:noFill/>
          <a:ln>
            <a:noFill/>
          </a:ln>
        </p:spPr>
      </p:pic>
      <p:sp>
        <p:nvSpPr>
          <p:cNvPr descr="n14 zalo Nguyen Doan Thao Trang" id="611" name="Google Shape;611;p55"/>
          <p:cNvSpPr/>
          <p:nvPr/>
        </p:nvSpPr>
        <p:spPr>
          <a:xfrm>
            <a:off x="230438" y="2357567"/>
            <a:ext cx="1290603" cy="523220"/>
          </a:xfrm>
          <a:prstGeom prst="rect">
            <a:avLst/>
          </a:prstGeom>
          <a:solidFill>
            <a:schemeClr val="lt1">
              <a:alpha val="49803"/>
            </a:schemeClr>
          </a:solid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US" sz="2800">
                <a:solidFill>
                  <a:schemeClr val="dk1"/>
                </a:solidFill>
                <a:latin typeface="Cambria"/>
                <a:ea typeface="Cambria"/>
                <a:cs typeface="Cambria"/>
                <a:sym typeface="Cambria"/>
              </a:rPr>
              <a:t>Câu 2:</a:t>
            </a:r>
            <a:endParaRPr sz="2800">
              <a:solidFill>
                <a:schemeClr val="dk1"/>
              </a:solidFill>
              <a:latin typeface="Cambria"/>
              <a:ea typeface="Cambria"/>
              <a:cs typeface="Cambria"/>
              <a:sym typeface="Cambria"/>
            </a:endParaRPr>
          </a:p>
        </p:txBody>
      </p:sp>
    </p:spTree>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pic>
        <p:nvPicPr>
          <p:cNvPr descr="n14 zalo Nguyen Doan Thao Trang" id="204" name="Google Shape;204;p38"/>
          <p:cNvPicPr preferRelativeResize="0"/>
          <p:nvPr/>
        </p:nvPicPr>
        <p:blipFill rotWithShape="1">
          <a:blip r:embed="rId3">
            <a:alphaModFix/>
          </a:blip>
          <a:srcRect b="0" l="0" r="0" t="0"/>
          <a:stretch/>
        </p:blipFill>
        <p:spPr>
          <a:xfrm>
            <a:off x="4758639" y="1280258"/>
            <a:ext cx="6921304" cy="4892405"/>
          </a:xfrm>
          <a:prstGeom prst="rect">
            <a:avLst/>
          </a:prstGeom>
          <a:noFill/>
          <a:ln cap="flat" cmpd="sng" w="9525">
            <a:solidFill>
              <a:schemeClr val="accent1"/>
            </a:solidFill>
            <a:prstDash val="solid"/>
            <a:round/>
            <a:headEnd len="sm" w="sm" type="none"/>
            <a:tailEnd len="sm" w="sm" type="none"/>
          </a:ln>
        </p:spPr>
      </p:pic>
      <p:sp>
        <p:nvSpPr>
          <p:cNvPr descr="n14 zalo Nguyen Doan Thao Trang" id="205" name="Google Shape;205;p38"/>
          <p:cNvSpPr txBox="1"/>
          <p:nvPr>
            <p:ph type="title"/>
          </p:nvPr>
        </p:nvSpPr>
        <p:spPr>
          <a:xfrm>
            <a:off x="1873826" y="62437"/>
            <a:ext cx="8444348" cy="618548"/>
          </a:xfrm>
          <a:prstGeom prst="rect">
            <a:avLst/>
          </a:prstGeom>
          <a:solidFill>
            <a:srgbClr val="FEE8C5"/>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2800"/>
              <a:buFont typeface="Cambria"/>
              <a:buNone/>
            </a:pPr>
            <a:r>
              <a:rPr b="1" lang="en-US" sz="2800">
                <a:latin typeface="Cambria"/>
                <a:ea typeface="Cambria"/>
                <a:cs typeface="Cambria"/>
                <a:sym typeface="Cambria"/>
              </a:rPr>
              <a:t>KIỂM TRA BÀI CŨ –  TRÒ CHƠI “MẢNH GHÉP”</a:t>
            </a:r>
            <a:endParaRPr/>
          </a:p>
        </p:txBody>
      </p:sp>
      <p:sp>
        <p:nvSpPr>
          <p:cNvPr descr="n14 zalo Nguyen Doan Thao Trang" id="206" name="Google Shape;206;p38">
            <a:hlinkClick action="ppaction://hlinksldjump" r:id="rId4"/>
          </p:cNvPr>
          <p:cNvSpPr/>
          <p:nvPr/>
        </p:nvSpPr>
        <p:spPr>
          <a:xfrm>
            <a:off x="4646352" y="985582"/>
            <a:ext cx="2377440" cy="1828800"/>
          </a:xfrm>
          <a:prstGeom prst="rect">
            <a:avLst/>
          </a:prstGeom>
          <a:solidFill>
            <a:srgbClr val="00B0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8000" u="none" cap="none" strike="noStrike">
                <a:solidFill>
                  <a:schemeClr val="lt1"/>
                </a:solidFill>
                <a:latin typeface="Cambria"/>
                <a:ea typeface="Cambria"/>
                <a:cs typeface="Cambria"/>
                <a:sym typeface="Cambria"/>
              </a:rPr>
              <a:t>1</a:t>
            </a:r>
            <a:endParaRPr/>
          </a:p>
        </p:txBody>
      </p:sp>
      <p:sp>
        <p:nvSpPr>
          <p:cNvPr descr="n14 zalo Nguyen Doan Thao Trang" id="207" name="Google Shape;207;p38">
            <a:hlinkClick action="ppaction://hlinksldjump" r:id="rId5"/>
          </p:cNvPr>
          <p:cNvSpPr/>
          <p:nvPr/>
        </p:nvSpPr>
        <p:spPr>
          <a:xfrm>
            <a:off x="4642614" y="2814382"/>
            <a:ext cx="2377440" cy="1828800"/>
          </a:xfrm>
          <a:prstGeom prst="rect">
            <a:avLst/>
          </a:prstGeom>
          <a:solidFill>
            <a:srgbClr val="C55A1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8000" u="none" cap="none" strike="noStrike">
                <a:solidFill>
                  <a:schemeClr val="lt1"/>
                </a:solidFill>
                <a:latin typeface="Cambria"/>
                <a:ea typeface="Cambria"/>
                <a:cs typeface="Cambria"/>
                <a:sym typeface="Cambria"/>
              </a:rPr>
              <a:t>4</a:t>
            </a:r>
            <a:endParaRPr/>
          </a:p>
        </p:txBody>
      </p:sp>
      <p:sp>
        <p:nvSpPr>
          <p:cNvPr descr="n14 zalo Nguyen Doan Thao Trang" id="208" name="Google Shape;208;p38">
            <a:hlinkClick action="ppaction://hlinksldjump" r:id="rId6"/>
          </p:cNvPr>
          <p:cNvSpPr/>
          <p:nvPr/>
        </p:nvSpPr>
        <p:spPr>
          <a:xfrm>
            <a:off x="4642890" y="4632738"/>
            <a:ext cx="2377440" cy="1828800"/>
          </a:xfrm>
          <a:prstGeom prst="rect">
            <a:avLst/>
          </a:prstGeom>
          <a:solidFill>
            <a:srgbClr val="7030A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8000" u="none" cap="none" strike="noStrike">
                <a:solidFill>
                  <a:schemeClr val="lt1"/>
                </a:solidFill>
                <a:latin typeface="Cambria"/>
                <a:ea typeface="Cambria"/>
                <a:cs typeface="Cambria"/>
                <a:sym typeface="Cambria"/>
              </a:rPr>
              <a:t>7</a:t>
            </a:r>
            <a:endParaRPr/>
          </a:p>
        </p:txBody>
      </p:sp>
      <p:sp>
        <p:nvSpPr>
          <p:cNvPr descr="n14 zalo Nguyen Doan Thao Trang" id="209" name="Google Shape;209;p38">
            <a:hlinkClick action="ppaction://hlinksldjump" r:id="rId7"/>
          </p:cNvPr>
          <p:cNvSpPr/>
          <p:nvPr/>
        </p:nvSpPr>
        <p:spPr>
          <a:xfrm>
            <a:off x="7020054" y="991383"/>
            <a:ext cx="2377440" cy="18288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8000" u="none" cap="none" strike="noStrike">
                <a:solidFill>
                  <a:schemeClr val="lt1"/>
                </a:solidFill>
                <a:latin typeface="Cambria"/>
                <a:ea typeface="Cambria"/>
                <a:cs typeface="Cambria"/>
                <a:sym typeface="Cambria"/>
              </a:rPr>
              <a:t>2</a:t>
            </a:r>
            <a:endParaRPr/>
          </a:p>
        </p:txBody>
      </p:sp>
      <p:sp>
        <p:nvSpPr>
          <p:cNvPr descr="n14 zalo Nguyen Doan Thao Trang" id="210" name="Google Shape;210;p38">
            <a:hlinkClick action="ppaction://hlinksldjump" r:id="rId8"/>
          </p:cNvPr>
          <p:cNvSpPr/>
          <p:nvPr/>
        </p:nvSpPr>
        <p:spPr>
          <a:xfrm>
            <a:off x="7016316" y="2810124"/>
            <a:ext cx="2377440" cy="1828800"/>
          </a:xfrm>
          <a:prstGeom prst="rect">
            <a:avLst/>
          </a:prstGeom>
          <a:solidFill>
            <a:srgbClr val="BF9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8000" u="none" cap="none" strike="noStrike">
                <a:solidFill>
                  <a:schemeClr val="lt1"/>
                </a:solidFill>
                <a:latin typeface="Cambria"/>
                <a:ea typeface="Cambria"/>
                <a:cs typeface="Cambria"/>
                <a:sym typeface="Cambria"/>
              </a:rPr>
              <a:t>5</a:t>
            </a:r>
            <a:endParaRPr b="1" i="0" sz="8000" u="none" cap="none" strike="noStrike">
              <a:solidFill>
                <a:schemeClr val="lt1"/>
              </a:solidFill>
              <a:latin typeface="Cambria"/>
              <a:ea typeface="Cambria"/>
              <a:cs typeface="Cambria"/>
              <a:sym typeface="Cambria"/>
            </a:endParaRPr>
          </a:p>
        </p:txBody>
      </p:sp>
      <p:sp>
        <p:nvSpPr>
          <p:cNvPr descr="n14 zalo Nguyen Doan Thao Trang" id="211" name="Google Shape;211;p38">
            <a:hlinkClick action="ppaction://hlinksldjump" r:id="rId9"/>
          </p:cNvPr>
          <p:cNvSpPr/>
          <p:nvPr/>
        </p:nvSpPr>
        <p:spPr>
          <a:xfrm>
            <a:off x="7023792" y="4632738"/>
            <a:ext cx="2377440" cy="18288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8000" u="none" cap="none" strike="noStrike">
                <a:solidFill>
                  <a:schemeClr val="lt1"/>
                </a:solidFill>
                <a:latin typeface="Cambria"/>
                <a:ea typeface="Cambria"/>
                <a:cs typeface="Cambria"/>
                <a:sym typeface="Cambria"/>
              </a:rPr>
              <a:t>8</a:t>
            </a:r>
            <a:endParaRPr/>
          </a:p>
        </p:txBody>
      </p:sp>
      <p:sp>
        <p:nvSpPr>
          <p:cNvPr descr="n14 zalo Nguyen Doan Thao Trang" id="212" name="Google Shape;212;p38">
            <a:hlinkClick action="ppaction://hlinksldjump" r:id="rId10"/>
          </p:cNvPr>
          <p:cNvSpPr/>
          <p:nvPr/>
        </p:nvSpPr>
        <p:spPr>
          <a:xfrm>
            <a:off x="9397494" y="985582"/>
            <a:ext cx="2377440" cy="18288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8000" u="none" cap="none" strike="noStrike">
                <a:solidFill>
                  <a:schemeClr val="lt1"/>
                </a:solidFill>
                <a:latin typeface="Cambria"/>
                <a:ea typeface="Cambria"/>
                <a:cs typeface="Cambria"/>
                <a:sym typeface="Cambria"/>
              </a:rPr>
              <a:t>3</a:t>
            </a:r>
            <a:endParaRPr/>
          </a:p>
        </p:txBody>
      </p:sp>
      <p:sp>
        <p:nvSpPr>
          <p:cNvPr descr="n14 zalo Nguyen Doan Thao Trang" id="213" name="Google Shape;213;p38">
            <a:hlinkClick action="ppaction://hlinksldjump" r:id="rId11"/>
          </p:cNvPr>
          <p:cNvSpPr/>
          <p:nvPr/>
        </p:nvSpPr>
        <p:spPr>
          <a:xfrm>
            <a:off x="9393756" y="2814382"/>
            <a:ext cx="2381178" cy="1828800"/>
          </a:xfrm>
          <a:prstGeom prst="rect">
            <a:avLst/>
          </a:prstGeom>
          <a:solidFill>
            <a:srgbClr val="0020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8000" u="none" cap="none" strike="noStrike">
                <a:solidFill>
                  <a:schemeClr val="lt1"/>
                </a:solidFill>
                <a:latin typeface="Cambria"/>
                <a:ea typeface="Cambria"/>
                <a:cs typeface="Cambria"/>
                <a:sym typeface="Cambria"/>
              </a:rPr>
              <a:t>6</a:t>
            </a:r>
            <a:endParaRPr/>
          </a:p>
        </p:txBody>
      </p:sp>
      <p:sp>
        <p:nvSpPr>
          <p:cNvPr descr="n14 zalo Nguyen Doan Thao Trang" id="214" name="Google Shape;214;p38">
            <a:hlinkClick action="ppaction://hlinksldjump" r:id="rId12"/>
          </p:cNvPr>
          <p:cNvSpPr/>
          <p:nvPr/>
        </p:nvSpPr>
        <p:spPr>
          <a:xfrm>
            <a:off x="9397494" y="4632738"/>
            <a:ext cx="2377440" cy="1828800"/>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8000" u="none" cap="none" strike="noStrike">
                <a:solidFill>
                  <a:schemeClr val="lt1"/>
                </a:solidFill>
                <a:latin typeface="Cambria"/>
                <a:ea typeface="Cambria"/>
                <a:cs typeface="Cambria"/>
                <a:sym typeface="Cambria"/>
              </a:rPr>
              <a:t>9</a:t>
            </a:r>
            <a:endParaRPr/>
          </a:p>
        </p:txBody>
      </p:sp>
      <p:sp>
        <p:nvSpPr>
          <p:cNvPr descr="n14 zalo Nguyen Doan Thao Trang" id="215" name="Google Shape;215;p38"/>
          <p:cNvSpPr/>
          <p:nvPr/>
        </p:nvSpPr>
        <p:spPr>
          <a:xfrm>
            <a:off x="435609" y="1840178"/>
            <a:ext cx="935990" cy="1069720"/>
          </a:xfrm>
          <a:prstGeom prst="rect">
            <a:avLst/>
          </a:prstGeom>
          <a:solidFill>
            <a:srgbClr val="00B0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4800" u="none" cap="none" strike="noStrike">
                <a:solidFill>
                  <a:schemeClr val="lt1"/>
                </a:solidFill>
                <a:latin typeface="Cambria"/>
                <a:ea typeface="Cambria"/>
                <a:cs typeface="Cambria"/>
                <a:sym typeface="Cambria"/>
              </a:rPr>
              <a:t>1</a:t>
            </a:r>
            <a:endParaRPr/>
          </a:p>
        </p:txBody>
      </p:sp>
      <p:sp>
        <p:nvSpPr>
          <p:cNvPr descr="n14 zalo Nguyen Doan Thao Trang" id="216" name="Google Shape;216;p38"/>
          <p:cNvSpPr/>
          <p:nvPr/>
        </p:nvSpPr>
        <p:spPr>
          <a:xfrm>
            <a:off x="435609" y="3149429"/>
            <a:ext cx="935990" cy="1069720"/>
          </a:xfrm>
          <a:prstGeom prst="rect">
            <a:avLst/>
          </a:prstGeom>
          <a:solidFill>
            <a:srgbClr val="C55A1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4800" u="none" cap="none" strike="noStrike">
                <a:solidFill>
                  <a:schemeClr val="lt1"/>
                </a:solidFill>
                <a:latin typeface="Cambria"/>
                <a:ea typeface="Cambria"/>
                <a:cs typeface="Cambria"/>
                <a:sym typeface="Cambria"/>
              </a:rPr>
              <a:t>4</a:t>
            </a:r>
            <a:endParaRPr/>
          </a:p>
        </p:txBody>
      </p:sp>
      <p:sp>
        <p:nvSpPr>
          <p:cNvPr descr="n14 zalo Nguyen Doan Thao Trang" id="217" name="Google Shape;217;p38"/>
          <p:cNvSpPr/>
          <p:nvPr/>
        </p:nvSpPr>
        <p:spPr>
          <a:xfrm>
            <a:off x="441717" y="4458681"/>
            <a:ext cx="935990" cy="1069720"/>
          </a:xfrm>
          <a:prstGeom prst="rect">
            <a:avLst/>
          </a:prstGeom>
          <a:solidFill>
            <a:srgbClr val="7030A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4800" u="none" cap="none" strike="noStrike">
                <a:solidFill>
                  <a:schemeClr val="lt1"/>
                </a:solidFill>
                <a:latin typeface="Cambria"/>
                <a:ea typeface="Cambria"/>
                <a:cs typeface="Cambria"/>
                <a:sym typeface="Cambria"/>
              </a:rPr>
              <a:t>7</a:t>
            </a:r>
            <a:endParaRPr/>
          </a:p>
        </p:txBody>
      </p:sp>
      <p:sp>
        <p:nvSpPr>
          <p:cNvPr descr="n14 zalo Nguyen Doan Thao Trang" id="218" name="Google Shape;218;p38"/>
          <p:cNvSpPr/>
          <p:nvPr/>
        </p:nvSpPr>
        <p:spPr>
          <a:xfrm>
            <a:off x="1724080" y="1403761"/>
            <a:ext cx="935990" cy="106972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4800" u="none" cap="none" strike="noStrike">
                <a:solidFill>
                  <a:schemeClr val="lt1"/>
                </a:solidFill>
                <a:latin typeface="Cambria"/>
                <a:ea typeface="Cambria"/>
                <a:cs typeface="Cambria"/>
                <a:sym typeface="Cambria"/>
              </a:rPr>
              <a:t>2</a:t>
            </a:r>
            <a:endParaRPr/>
          </a:p>
        </p:txBody>
      </p:sp>
      <p:sp>
        <p:nvSpPr>
          <p:cNvPr descr="n14 zalo Nguyen Doan Thao Trang" id="219" name="Google Shape;219;p38"/>
          <p:cNvSpPr/>
          <p:nvPr/>
        </p:nvSpPr>
        <p:spPr>
          <a:xfrm>
            <a:off x="1724080" y="2713012"/>
            <a:ext cx="935990" cy="1069720"/>
          </a:xfrm>
          <a:prstGeom prst="rect">
            <a:avLst/>
          </a:prstGeom>
          <a:solidFill>
            <a:srgbClr val="BF9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4800" u="none" cap="none" strike="noStrike">
                <a:solidFill>
                  <a:schemeClr val="lt1"/>
                </a:solidFill>
                <a:latin typeface="Cambria"/>
                <a:ea typeface="Cambria"/>
                <a:cs typeface="Cambria"/>
                <a:sym typeface="Cambria"/>
              </a:rPr>
              <a:t>5</a:t>
            </a:r>
            <a:endParaRPr/>
          </a:p>
        </p:txBody>
      </p:sp>
      <p:sp>
        <p:nvSpPr>
          <p:cNvPr descr="n14 zalo Nguyen Doan Thao Trang" id="220" name="Google Shape;220;p38"/>
          <p:cNvSpPr/>
          <p:nvPr/>
        </p:nvSpPr>
        <p:spPr>
          <a:xfrm>
            <a:off x="1730188" y="4022263"/>
            <a:ext cx="935990" cy="106972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4800" u="none" cap="none" strike="noStrike">
                <a:solidFill>
                  <a:schemeClr val="lt1"/>
                </a:solidFill>
                <a:latin typeface="Cambria"/>
                <a:ea typeface="Cambria"/>
                <a:cs typeface="Cambria"/>
                <a:sym typeface="Cambria"/>
              </a:rPr>
              <a:t>8</a:t>
            </a:r>
            <a:endParaRPr/>
          </a:p>
        </p:txBody>
      </p:sp>
      <p:sp>
        <p:nvSpPr>
          <p:cNvPr descr="n14 zalo Nguyen Doan Thao Trang" id="221" name="Google Shape;221;p38"/>
          <p:cNvSpPr/>
          <p:nvPr/>
        </p:nvSpPr>
        <p:spPr>
          <a:xfrm>
            <a:off x="2929424" y="967344"/>
            <a:ext cx="935990" cy="106972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4800" u="none" cap="none" strike="noStrike">
                <a:solidFill>
                  <a:schemeClr val="lt1"/>
                </a:solidFill>
                <a:latin typeface="Cambria"/>
                <a:ea typeface="Cambria"/>
                <a:cs typeface="Cambria"/>
                <a:sym typeface="Cambria"/>
              </a:rPr>
              <a:t>3</a:t>
            </a:r>
            <a:endParaRPr/>
          </a:p>
        </p:txBody>
      </p:sp>
      <p:sp>
        <p:nvSpPr>
          <p:cNvPr descr="n14 zalo Nguyen Doan Thao Trang" id="222" name="Google Shape;222;p38"/>
          <p:cNvSpPr/>
          <p:nvPr/>
        </p:nvSpPr>
        <p:spPr>
          <a:xfrm>
            <a:off x="2929424" y="2276595"/>
            <a:ext cx="935990" cy="1069720"/>
          </a:xfrm>
          <a:prstGeom prst="rect">
            <a:avLst/>
          </a:prstGeom>
          <a:solidFill>
            <a:srgbClr val="0020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4800" u="none" cap="none" strike="noStrike">
                <a:solidFill>
                  <a:schemeClr val="lt1"/>
                </a:solidFill>
                <a:latin typeface="Cambria"/>
                <a:ea typeface="Cambria"/>
                <a:cs typeface="Cambria"/>
                <a:sym typeface="Cambria"/>
              </a:rPr>
              <a:t>6</a:t>
            </a:r>
            <a:endParaRPr/>
          </a:p>
        </p:txBody>
      </p:sp>
      <p:sp>
        <p:nvSpPr>
          <p:cNvPr descr="n14 zalo Nguyen Doan Thao Trang" id="223" name="Google Shape;223;p38"/>
          <p:cNvSpPr/>
          <p:nvPr/>
        </p:nvSpPr>
        <p:spPr>
          <a:xfrm>
            <a:off x="2935532" y="3585846"/>
            <a:ext cx="935990" cy="1069720"/>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4800" u="none" cap="none" strike="noStrike">
                <a:solidFill>
                  <a:schemeClr val="lt1"/>
                </a:solidFill>
                <a:latin typeface="Cambria"/>
                <a:ea typeface="Cambria"/>
                <a:cs typeface="Cambria"/>
                <a:sym typeface="Cambria"/>
              </a:rPr>
              <a:t>9</a:t>
            </a:r>
            <a:endParaRPr/>
          </a:p>
        </p:txBody>
      </p:sp>
      <p:cxnSp>
        <p:nvCxnSpPr>
          <p:cNvPr descr="n14 zalo Nguyen Doan Thao Trang" id="224" name="Google Shape;224;p38"/>
          <p:cNvCxnSpPr/>
          <p:nvPr/>
        </p:nvCxnSpPr>
        <p:spPr>
          <a:xfrm>
            <a:off x="4176692" y="868680"/>
            <a:ext cx="0" cy="5669280"/>
          </a:xfrm>
          <a:prstGeom prst="straightConnector1">
            <a:avLst/>
          </a:prstGeom>
          <a:noFill/>
          <a:ln cap="flat" cmpd="sng" w="9525">
            <a:solidFill>
              <a:schemeClr val="accent1"/>
            </a:solidFill>
            <a:prstDash val="lgDashDot"/>
            <a:miter lim="800000"/>
            <a:headEnd len="sm" w="sm" type="none"/>
            <a:tailEnd len="sm" w="sm" type="none"/>
          </a:ln>
        </p:spPr>
      </p:cxnSp>
      <p:sp>
        <p:nvSpPr>
          <p:cNvPr descr="n14 zalo Nguyen Doan Thao Trang" id="225" name="Google Shape;225;p38"/>
          <p:cNvSpPr/>
          <p:nvPr/>
        </p:nvSpPr>
        <p:spPr>
          <a:xfrm>
            <a:off x="435609" y="5872124"/>
            <a:ext cx="3429804" cy="612648"/>
          </a:xfrm>
          <a:prstGeom prst="flowChartProcess">
            <a:avLst/>
          </a:prstGeom>
          <a:solidFill>
            <a:srgbClr val="FFC4A9"/>
          </a:solidFill>
          <a:ln cap="flat" cmpd="sng" w="12700">
            <a:solidFill>
              <a:srgbClr val="85A9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800" u="none" cap="none" strike="noStrike">
                <a:solidFill>
                  <a:schemeClr val="dk1"/>
                </a:solidFill>
                <a:latin typeface="Cambria"/>
                <a:ea typeface="Cambria"/>
                <a:cs typeface="Cambria"/>
                <a:sym typeface="Cambria"/>
              </a:rPr>
              <a:t>HÌNH ẢNH BÍ MẬT</a:t>
            </a:r>
            <a:endParaRPr/>
          </a:p>
        </p:txBody>
      </p:sp>
      <p:pic>
        <p:nvPicPr>
          <p:cNvPr descr="n14 zalo Nguyen Doan Thao Trang" id="226" name="Google Shape;226;p38">
            <a:hlinkClick action="ppaction://hlinksldjump" r:id="rId13"/>
          </p:cNvPr>
          <p:cNvPicPr preferRelativeResize="0"/>
          <p:nvPr/>
        </p:nvPicPr>
        <p:blipFill rotWithShape="1">
          <a:blip r:embed="rId14">
            <a:alphaModFix/>
          </a:blip>
          <a:srcRect b="0" l="0" r="0" t="0"/>
          <a:stretch/>
        </p:blipFill>
        <p:spPr>
          <a:xfrm>
            <a:off x="11153250" y="0"/>
            <a:ext cx="1038750" cy="10387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215"/>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06"/>
                                        </p:tgtEl>
                                      </p:cBhvr>
                                    </p:animEffect>
                                    <p:set>
                                      <p:cBhvr>
                                        <p:cTn dur="1" fill="hold">
                                          <p:stCondLst>
                                            <p:cond delay="500"/>
                                          </p:stCondLst>
                                        </p:cTn>
                                        <p:tgtEl>
                                          <p:spTgt spid="20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218"/>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09"/>
                                        </p:tgtEl>
                                      </p:cBhvr>
                                    </p:animEffect>
                                    <p:set>
                                      <p:cBhvr>
                                        <p:cTn dur="1" fill="hold">
                                          <p:stCondLst>
                                            <p:cond delay="500"/>
                                          </p:stCondLst>
                                        </p:cTn>
                                        <p:tgtEl>
                                          <p:spTgt spid="20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221"/>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12"/>
                                        </p:tgtEl>
                                      </p:cBhvr>
                                    </p:animEffect>
                                    <p:set>
                                      <p:cBhvr>
                                        <p:cTn dur="1" fill="hold">
                                          <p:stCondLst>
                                            <p:cond delay="500"/>
                                          </p:stCondLst>
                                        </p:cTn>
                                        <p:tgtEl>
                                          <p:spTgt spid="21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216"/>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07"/>
                                        </p:tgtEl>
                                      </p:cBhvr>
                                    </p:animEffect>
                                    <p:set>
                                      <p:cBhvr>
                                        <p:cTn dur="1" fill="hold">
                                          <p:stCondLst>
                                            <p:cond delay="500"/>
                                          </p:stCondLst>
                                        </p:cTn>
                                        <p:tgtEl>
                                          <p:spTgt spid="20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219"/>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10"/>
                                        </p:tgtEl>
                                      </p:cBhvr>
                                    </p:animEffect>
                                    <p:set>
                                      <p:cBhvr>
                                        <p:cTn dur="1" fill="hold">
                                          <p:stCondLst>
                                            <p:cond delay="500"/>
                                          </p:stCondLst>
                                        </p:cTn>
                                        <p:tgtEl>
                                          <p:spTgt spid="21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222"/>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13"/>
                                        </p:tgtEl>
                                      </p:cBhvr>
                                    </p:animEffect>
                                    <p:set>
                                      <p:cBhvr>
                                        <p:cTn dur="1" fill="hold">
                                          <p:stCondLst>
                                            <p:cond delay="500"/>
                                          </p:stCondLst>
                                        </p:cTn>
                                        <p:tgtEl>
                                          <p:spTgt spid="21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217"/>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08"/>
                                        </p:tgtEl>
                                      </p:cBhvr>
                                    </p:animEffect>
                                    <p:set>
                                      <p:cBhvr>
                                        <p:cTn dur="1" fill="hold">
                                          <p:stCondLst>
                                            <p:cond delay="500"/>
                                          </p:stCondLst>
                                        </p:cTn>
                                        <p:tgtEl>
                                          <p:spTgt spid="20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220"/>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11"/>
                                        </p:tgtEl>
                                      </p:cBhvr>
                                    </p:animEffect>
                                    <p:set>
                                      <p:cBhvr>
                                        <p:cTn dur="1" fill="hold">
                                          <p:stCondLst>
                                            <p:cond delay="500"/>
                                          </p:stCondLst>
                                        </p:cTn>
                                        <p:tgtEl>
                                          <p:spTgt spid="21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223"/>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14"/>
                                        </p:tgtEl>
                                      </p:cBhvr>
                                    </p:animEffect>
                                    <p:set>
                                      <p:cBhvr>
                                        <p:cTn dur="1" fill="hold">
                                          <p:stCondLst>
                                            <p:cond delay="500"/>
                                          </p:stCondLst>
                                        </p:cTn>
                                        <p:tgtEl>
                                          <p:spTgt spid="21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225"/>
                                        </p:tgtEl>
                                      </p:cBhvr>
                                    </p:animEffect>
                                    <p:set>
                                      <p:cBhvr>
                                        <p:cTn dur="1" fill="hold">
                                          <p:stCondLst>
                                            <p:cond delay="1000"/>
                                          </p:stCondLst>
                                        </p:cTn>
                                        <p:tgtEl>
                                          <p:spTgt spid="225"/>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5" name="Shape 615"/>
        <p:cNvGrpSpPr/>
        <p:nvPr/>
      </p:nvGrpSpPr>
      <p:grpSpPr>
        <a:xfrm>
          <a:off x="0" y="0"/>
          <a:ext cx="0" cy="0"/>
          <a:chOff x="0" y="0"/>
          <a:chExt cx="0" cy="0"/>
        </a:xfrm>
      </p:grpSpPr>
      <p:grpSp>
        <p:nvGrpSpPr>
          <p:cNvPr descr="n14 zalo Nguyen Doan Thao Trang" id="616" name="Google Shape;616;p56"/>
          <p:cNvGrpSpPr/>
          <p:nvPr/>
        </p:nvGrpSpPr>
        <p:grpSpPr>
          <a:xfrm>
            <a:off x="8726542" y="2983859"/>
            <a:ext cx="3080964" cy="1256065"/>
            <a:chOff x="6704551" y="2394664"/>
            <a:chExt cx="2310723" cy="942049"/>
          </a:xfrm>
        </p:grpSpPr>
        <p:sp>
          <p:nvSpPr>
            <p:cNvPr id="617" name="Google Shape;617;p56"/>
            <p:cNvSpPr txBox="1"/>
            <p:nvPr/>
          </p:nvSpPr>
          <p:spPr>
            <a:xfrm>
              <a:off x="6704551" y="2851913"/>
              <a:ext cx="2310723" cy="484800"/>
            </a:xfrm>
            <a:prstGeom prst="rect">
              <a:avLst/>
            </a:prstGeom>
            <a:noFill/>
            <a:ln>
              <a:noFill/>
            </a:ln>
          </p:spPr>
          <p:txBody>
            <a:bodyPr anchorCtr="0" anchor="ctr" bIns="121900" lIns="121900" spcFirstLastPara="1" rIns="121900" wrap="square" tIns="121900">
              <a:noAutofit/>
            </a:bodyPr>
            <a:lstStyle/>
            <a:p>
              <a:pPr indent="0" lvl="0" marL="0" marR="0" rtl="0" algn="ctr">
                <a:spcBef>
                  <a:spcPts val="0"/>
                </a:spcBef>
                <a:spcAft>
                  <a:spcPts val="0"/>
                </a:spcAft>
                <a:buNone/>
              </a:pPr>
              <a:r>
                <a:rPr b="1" i="1" lang="en-US" sz="2000">
                  <a:solidFill>
                    <a:srgbClr val="191919"/>
                  </a:solidFill>
                  <a:latin typeface="Cambria"/>
                  <a:ea typeface="Cambria"/>
                  <a:cs typeface="Cambria"/>
                  <a:sym typeface="Cambria"/>
                </a:rPr>
                <a:t>Chú ý chiều chuyển động để chọn giá trị pha ban đầu phù hợp</a:t>
              </a:r>
              <a:endParaRPr b="1" i="1" sz="2000">
                <a:solidFill>
                  <a:srgbClr val="191919"/>
                </a:solidFill>
                <a:latin typeface="Cambria"/>
                <a:ea typeface="Cambria"/>
                <a:cs typeface="Cambria"/>
                <a:sym typeface="Cambria"/>
              </a:endParaRPr>
            </a:p>
          </p:txBody>
        </p:sp>
        <p:sp>
          <p:nvSpPr>
            <p:cNvPr id="618" name="Google Shape;618;p56"/>
            <p:cNvSpPr txBox="1"/>
            <p:nvPr/>
          </p:nvSpPr>
          <p:spPr>
            <a:xfrm>
              <a:off x="7137159" y="2394664"/>
              <a:ext cx="1492200" cy="336893"/>
            </a:xfrm>
            <a:prstGeom prst="rect">
              <a:avLst/>
            </a:prstGeom>
            <a:noFill/>
            <a:ln>
              <a:noFill/>
            </a:ln>
          </p:spPr>
          <p:txBody>
            <a:bodyPr anchorCtr="0" anchor="ctr" bIns="121900" lIns="121900" spcFirstLastPara="1" rIns="121900" wrap="square" tIns="121900">
              <a:noAutofit/>
            </a:bodyPr>
            <a:lstStyle/>
            <a:p>
              <a:pPr indent="0" lvl="0" marL="0" marR="0" rtl="0" algn="ctr">
                <a:spcBef>
                  <a:spcPts val="0"/>
                </a:spcBef>
                <a:spcAft>
                  <a:spcPts val="0"/>
                </a:spcAft>
                <a:buNone/>
              </a:pPr>
              <a:r>
                <a:rPr i="1" lang="en-US" sz="2667">
                  <a:solidFill>
                    <a:srgbClr val="191919"/>
                  </a:solidFill>
                  <a:latin typeface="Cambria"/>
                  <a:ea typeface="Cambria"/>
                  <a:cs typeface="Cambria"/>
                  <a:sym typeface="Cambria"/>
                </a:rPr>
                <a:t>Kết luận</a:t>
              </a:r>
              <a:endParaRPr i="1" sz="2667">
                <a:solidFill>
                  <a:srgbClr val="191919"/>
                </a:solidFill>
                <a:latin typeface="Cambria"/>
                <a:ea typeface="Cambria"/>
                <a:cs typeface="Cambria"/>
                <a:sym typeface="Cambria"/>
              </a:endParaRPr>
            </a:p>
          </p:txBody>
        </p:sp>
      </p:grpSp>
      <p:grpSp>
        <p:nvGrpSpPr>
          <p:cNvPr descr="n14 zalo Nguyen Doan Thao Trang" id="619" name="Google Shape;619;p56"/>
          <p:cNvGrpSpPr/>
          <p:nvPr/>
        </p:nvGrpSpPr>
        <p:grpSpPr>
          <a:xfrm>
            <a:off x="267409" y="2969126"/>
            <a:ext cx="3243769" cy="1669001"/>
            <a:chOff x="457199" y="2456346"/>
            <a:chExt cx="2432827" cy="1251750"/>
          </a:xfrm>
        </p:grpSpPr>
        <p:sp>
          <p:nvSpPr>
            <p:cNvPr id="620" name="Google Shape;620;p56"/>
            <p:cNvSpPr txBox="1"/>
            <p:nvPr/>
          </p:nvSpPr>
          <p:spPr>
            <a:xfrm>
              <a:off x="457199" y="2456346"/>
              <a:ext cx="2432827" cy="336900"/>
            </a:xfrm>
            <a:prstGeom prst="rect">
              <a:avLst/>
            </a:prstGeom>
            <a:noFill/>
            <a:ln>
              <a:noFill/>
            </a:ln>
          </p:spPr>
          <p:txBody>
            <a:bodyPr anchorCtr="0" anchor="ctr" bIns="121900" lIns="121900" spcFirstLastPara="1" rIns="121900" wrap="square" tIns="121900">
              <a:noAutofit/>
            </a:bodyPr>
            <a:lstStyle/>
            <a:p>
              <a:pPr indent="0" lvl="0" marL="0" marR="0" rtl="0" algn="ctr">
                <a:spcBef>
                  <a:spcPts val="0"/>
                </a:spcBef>
                <a:spcAft>
                  <a:spcPts val="0"/>
                </a:spcAft>
                <a:buNone/>
              </a:pPr>
              <a:r>
                <a:rPr i="1" lang="en-US" sz="2667">
                  <a:solidFill>
                    <a:srgbClr val="191919"/>
                  </a:solidFill>
                  <a:latin typeface="Cambria"/>
                  <a:ea typeface="Cambria"/>
                  <a:cs typeface="Cambria"/>
                  <a:sym typeface="Cambria"/>
                </a:rPr>
                <a:t>Tìm li độ tại t =0</a:t>
              </a:r>
              <a:endParaRPr i="1" sz="2667">
                <a:solidFill>
                  <a:srgbClr val="191919"/>
                </a:solidFill>
                <a:latin typeface="Cambria"/>
                <a:ea typeface="Cambria"/>
                <a:cs typeface="Cambria"/>
                <a:sym typeface="Cambria"/>
              </a:endParaRPr>
            </a:p>
          </p:txBody>
        </p:sp>
        <p:sp>
          <p:nvSpPr>
            <p:cNvPr id="621" name="Google Shape;621;p56"/>
            <p:cNvSpPr txBox="1"/>
            <p:nvPr/>
          </p:nvSpPr>
          <p:spPr>
            <a:xfrm>
              <a:off x="739392" y="2780475"/>
              <a:ext cx="1859992" cy="927621"/>
            </a:xfrm>
            <a:prstGeom prst="rect">
              <a:avLst/>
            </a:prstGeom>
            <a:noFill/>
            <a:ln>
              <a:noFill/>
            </a:ln>
          </p:spPr>
          <p:txBody>
            <a:bodyPr anchorCtr="0" anchor="ctr" bIns="121900" lIns="121900" spcFirstLastPara="1" rIns="121900" wrap="square" tIns="121900">
              <a:noAutofit/>
            </a:bodyPr>
            <a:lstStyle/>
            <a:p>
              <a:pPr indent="0" lvl="0" marL="0" marR="0" rtl="0" algn="ctr">
                <a:spcBef>
                  <a:spcPts val="0"/>
                </a:spcBef>
                <a:spcAft>
                  <a:spcPts val="0"/>
                </a:spcAft>
                <a:buNone/>
              </a:pPr>
              <a:r>
                <a:rPr b="1" lang="en-US" sz="2000">
                  <a:solidFill>
                    <a:srgbClr val="191919"/>
                  </a:solidFill>
                  <a:latin typeface="Cambria"/>
                  <a:ea typeface="Cambria"/>
                  <a:cs typeface="Cambria"/>
                  <a:sym typeface="Cambria"/>
                </a:rPr>
                <a:t>Dựa vào đề bài hoặc đồ thị :</a:t>
              </a:r>
              <a:endParaRPr/>
            </a:p>
            <a:p>
              <a:pPr indent="0" lvl="0" marL="0" marR="0" rtl="0" algn="just">
                <a:spcBef>
                  <a:spcPts val="0"/>
                </a:spcBef>
                <a:spcAft>
                  <a:spcPts val="0"/>
                </a:spcAft>
                <a:buNone/>
              </a:pPr>
              <a:r>
                <a:rPr b="1" lang="en-US" sz="2000">
                  <a:solidFill>
                    <a:srgbClr val="191919"/>
                  </a:solidFill>
                  <a:latin typeface="Cambria"/>
                  <a:ea typeface="Cambria"/>
                  <a:cs typeface="Cambria"/>
                  <a:sym typeface="Cambria"/>
                </a:rPr>
                <a:t> t = 0: x =? ;</a:t>
              </a:r>
              <a:endParaRPr/>
            </a:p>
            <a:p>
              <a:pPr indent="0" lvl="0" marL="0" marR="0" rtl="0" algn="r">
                <a:spcBef>
                  <a:spcPts val="0"/>
                </a:spcBef>
                <a:spcAft>
                  <a:spcPts val="0"/>
                </a:spcAft>
                <a:buNone/>
              </a:pPr>
              <a:r>
                <a:rPr b="1" lang="en-US" sz="2000">
                  <a:solidFill>
                    <a:srgbClr val="191919"/>
                  </a:solidFill>
                  <a:latin typeface="Cambria"/>
                  <a:ea typeface="Cambria"/>
                  <a:cs typeface="Cambria"/>
                  <a:sym typeface="Cambria"/>
                </a:rPr>
                <a:t>v &gt; 0 hay v &lt; 0</a:t>
              </a:r>
              <a:endParaRPr b="1" sz="2000">
                <a:solidFill>
                  <a:srgbClr val="191919"/>
                </a:solidFill>
                <a:latin typeface="Cambria"/>
                <a:ea typeface="Cambria"/>
                <a:cs typeface="Cambria"/>
                <a:sym typeface="Cambria"/>
              </a:endParaRPr>
            </a:p>
          </p:txBody>
        </p:sp>
      </p:grpSp>
      <p:grpSp>
        <p:nvGrpSpPr>
          <p:cNvPr descr="n14 zalo Nguyen Doan Thao Trang" id="622" name="Google Shape;622;p56"/>
          <p:cNvGrpSpPr/>
          <p:nvPr/>
        </p:nvGrpSpPr>
        <p:grpSpPr>
          <a:xfrm>
            <a:off x="3349608" y="2953444"/>
            <a:ext cx="2648000" cy="2207825"/>
            <a:chOff x="2547848" y="2408785"/>
            <a:chExt cx="1986000" cy="1655868"/>
          </a:xfrm>
        </p:grpSpPr>
        <p:sp>
          <p:nvSpPr>
            <p:cNvPr id="623" name="Google Shape;623;p56"/>
            <p:cNvSpPr txBox="1"/>
            <p:nvPr/>
          </p:nvSpPr>
          <p:spPr>
            <a:xfrm>
              <a:off x="2547848" y="2408785"/>
              <a:ext cx="1986000" cy="336900"/>
            </a:xfrm>
            <a:prstGeom prst="rect">
              <a:avLst/>
            </a:prstGeom>
            <a:noFill/>
            <a:ln>
              <a:noFill/>
            </a:ln>
          </p:spPr>
          <p:txBody>
            <a:bodyPr anchorCtr="0" anchor="ctr" bIns="121900" lIns="121900" spcFirstLastPara="1" rIns="121900" wrap="square" tIns="121900">
              <a:noAutofit/>
            </a:bodyPr>
            <a:lstStyle/>
            <a:p>
              <a:pPr indent="0" lvl="0" marL="0" marR="0" rtl="0" algn="ctr">
                <a:spcBef>
                  <a:spcPts val="0"/>
                </a:spcBef>
                <a:spcAft>
                  <a:spcPts val="0"/>
                </a:spcAft>
                <a:buNone/>
              </a:pPr>
              <a:r>
                <a:rPr i="1" lang="en-US" sz="2667">
                  <a:solidFill>
                    <a:srgbClr val="191919"/>
                  </a:solidFill>
                  <a:latin typeface="Cambria"/>
                  <a:ea typeface="Cambria"/>
                  <a:cs typeface="Cambria"/>
                  <a:sym typeface="Cambria"/>
                </a:rPr>
                <a:t>Thay vào PT</a:t>
              </a:r>
              <a:endParaRPr i="1" sz="2667">
                <a:solidFill>
                  <a:srgbClr val="191919"/>
                </a:solidFill>
                <a:latin typeface="Cambria"/>
                <a:ea typeface="Cambria"/>
                <a:cs typeface="Cambria"/>
                <a:sym typeface="Cambria"/>
              </a:endParaRPr>
            </a:p>
          </p:txBody>
        </p:sp>
        <p:sp>
          <p:nvSpPr>
            <p:cNvPr id="624" name="Google Shape;624;p56"/>
            <p:cNvSpPr txBox="1"/>
            <p:nvPr/>
          </p:nvSpPr>
          <p:spPr>
            <a:xfrm>
              <a:off x="2772153" y="2790302"/>
              <a:ext cx="1652225" cy="1274351"/>
            </a:xfrm>
            <a:prstGeom prst="rect">
              <a:avLst/>
            </a:prstGeom>
            <a:noFill/>
            <a:ln>
              <a:noFill/>
            </a:ln>
          </p:spPr>
          <p:txBody>
            <a:bodyPr anchorCtr="0" anchor="ctr" bIns="121900" lIns="121900" spcFirstLastPara="1" rIns="121900" wrap="square" tIns="121900">
              <a:noAutofit/>
            </a:bodyPr>
            <a:lstStyle/>
            <a:p>
              <a:pPr indent="0" lvl="0" marL="0" marR="0" rtl="0" algn="ctr">
                <a:spcBef>
                  <a:spcPts val="0"/>
                </a:spcBef>
                <a:spcAft>
                  <a:spcPts val="0"/>
                </a:spcAft>
                <a:buNone/>
              </a:pPr>
              <a:r>
                <a:rPr b="1" lang="en-US" sz="2000">
                  <a:solidFill>
                    <a:srgbClr val="191919"/>
                  </a:solidFill>
                  <a:latin typeface="Cambria"/>
                  <a:ea typeface="Cambria"/>
                  <a:cs typeface="Cambria"/>
                  <a:sym typeface="Cambria"/>
                </a:rPr>
                <a:t>x = A. cos ϕ = c</a:t>
              </a:r>
              <a:endParaRPr/>
            </a:p>
            <a:p>
              <a:pPr indent="0" lvl="0" marL="0" marR="0" rtl="0" algn="ctr">
                <a:spcBef>
                  <a:spcPts val="0"/>
                </a:spcBef>
                <a:spcAft>
                  <a:spcPts val="0"/>
                </a:spcAft>
                <a:buNone/>
              </a:pPr>
              <a:r>
                <a:rPr b="1" lang="en-US" sz="2000">
                  <a:solidFill>
                    <a:srgbClr val="191919"/>
                  </a:solidFill>
                  <a:latin typeface="Cambria"/>
                  <a:ea typeface="Cambria"/>
                  <a:cs typeface="Cambria"/>
                  <a:sym typeface="Cambria"/>
                </a:rPr>
                <a:t>Dựa vào vòng tròn lượng giác: </a:t>
              </a:r>
              <a:endParaRPr/>
            </a:p>
            <a:p>
              <a:pPr indent="0" lvl="0" marL="0" marR="0" rtl="0" algn="ctr">
                <a:spcBef>
                  <a:spcPts val="0"/>
                </a:spcBef>
                <a:spcAft>
                  <a:spcPts val="0"/>
                </a:spcAft>
                <a:buNone/>
              </a:pPr>
              <a:r>
                <a:rPr b="1" lang="en-US" sz="2000">
                  <a:solidFill>
                    <a:srgbClr val="191919"/>
                  </a:solidFill>
                  <a:latin typeface="Cambria"/>
                  <a:ea typeface="Cambria"/>
                  <a:cs typeface="Cambria"/>
                  <a:sym typeface="Cambria"/>
                </a:rPr>
                <a:t>v &gt; 0 thì ϕ &lt; 0</a:t>
              </a:r>
              <a:endParaRPr/>
            </a:p>
            <a:p>
              <a:pPr indent="0" lvl="0" marL="0" marR="0" rtl="0" algn="ctr">
                <a:spcBef>
                  <a:spcPts val="0"/>
                </a:spcBef>
                <a:spcAft>
                  <a:spcPts val="0"/>
                </a:spcAft>
                <a:buNone/>
              </a:pPr>
              <a:r>
                <a:rPr b="1" lang="en-US" sz="2000">
                  <a:solidFill>
                    <a:srgbClr val="191919"/>
                  </a:solidFill>
                  <a:latin typeface="Cambria"/>
                  <a:ea typeface="Cambria"/>
                  <a:cs typeface="Cambria"/>
                  <a:sym typeface="Cambria"/>
                </a:rPr>
                <a:t>v &lt; 0 thì ϕ &gt; 0</a:t>
              </a:r>
              <a:endParaRPr/>
            </a:p>
            <a:p>
              <a:pPr indent="0" lvl="0" marL="0" marR="0" rtl="0" algn="ctr">
                <a:spcBef>
                  <a:spcPts val="0"/>
                </a:spcBef>
                <a:spcAft>
                  <a:spcPts val="0"/>
                </a:spcAft>
                <a:buNone/>
              </a:pPr>
              <a:r>
                <a:t/>
              </a:r>
              <a:endParaRPr b="1" sz="2000">
                <a:solidFill>
                  <a:srgbClr val="191919"/>
                </a:solidFill>
                <a:latin typeface="Cambria"/>
                <a:ea typeface="Cambria"/>
                <a:cs typeface="Cambria"/>
                <a:sym typeface="Cambria"/>
              </a:endParaRPr>
            </a:p>
          </p:txBody>
        </p:sp>
      </p:grpSp>
      <p:grpSp>
        <p:nvGrpSpPr>
          <p:cNvPr descr="n14 zalo Nguyen Doan Thao Trang" id="625" name="Google Shape;625;p56"/>
          <p:cNvGrpSpPr/>
          <p:nvPr/>
        </p:nvGrpSpPr>
        <p:grpSpPr>
          <a:xfrm>
            <a:off x="6096000" y="2926240"/>
            <a:ext cx="2651760" cy="1117010"/>
            <a:chOff x="4625921" y="2484368"/>
            <a:chExt cx="1988820" cy="837758"/>
          </a:xfrm>
        </p:grpSpPr>
        <p:sp>
          <p:nvSpPr>
            <p:cNvPr id="626" name="Google Shape;626;p56"/>
            <p:cNvSpPr txBox="1"/>
            <p:nvPr/>
          </p:nvSpPr>
          <p:spPr>
            <a:xfrm>
              <a:off x="4791559" y="2837326"/>
              <a:ext cx="1652226" cy="484800"/>
            </a:xfrm>
            <a:prstGeom prst="rect">
              <a:avLst/>
            </a:prstGeom>
            <a:noFill/>
            <a:ln>
              <a:noFill/>
            </a:ln>
          </p:spPr>
          <p:txBody>
            <a:bodyPr anchorCtr="0" anchor="ctr" bIns="121900" lIns="121900" spcFirstLastPara="1" rIns="121900" wrap="square" tIns="121900">
              <a:noAutofit/>
            </a:bodyPr>
            <a:lstStyle/>
            <a:p>
              <a:pPr indent="-285750" lvl="0" marL="285750" marR="0" rtl="0" algn="ctr">
                <a:spcBef>
                  <a:spcPts val="0"/>
                </a:spcBef>
                <a:spcAft>
                  <a:spcPts val="0"/>
                </a:spcAft>
                <a:buClr>
                  <a:srgbClr val="000000"/>
                </a:buClr>
                <a:buSzPts val="2400"/>
                <a:buFont typeface="Noto Sans Symbols"/>
                <a:buChar char="⇒"/>
              </a:pPr>
              <a:r>
                <a:rPr lang="en-US" sz="2400">
                  <a:solidFill>
                    <a:srgbClr val="191919"/>
                  </a:solidFill>
                  <a:latin typeface="Cambria"/>
                  <a:ea typeface="Cambria"/>
                  <a:cs typeface="Cambria"/>
                  <a:sym typeface="Cambria"/>
                </a:rPr>
                <a:t> Cos ϕ = …</a:t>
              </a:r>
              <a:endParaRPr/>
            </a:p>
            <a:p>
              <a:pPr indent="-285750" lvl="0" marL="285750" marR="0" rtl="0" algn="ctr">
                <a:spcBef>
                  <a:spcPts val="0"/>
                </a:spcBef>
                <a:spcAft>
                  <a:spcPts val="0"/>
                </a:spcAft>
                <a:buClr>
                  <a:srgbClr val="000000"/>
                </a:buClr>
                <a:buSzPts val="2400"/>
                <a:buFont typeface="Noto Sans Symbols"/>
                <a:buChar char="⇒"/>
              </a:pPr>
              <a:r>
                <a:rPr lang="en-US" sz="2400">
                  <a:solidFill>
                    <a:srgbClr val="191919"/>
                  </a:solidFill>
                  <a:latin typeface="Cambria"/>
                  <a:ea typeface="Cambria"/>
                  <a:cs typeface="Cambria"/>
                  <a:sym typeface="Cambria"/>
                </a:rPr>
                <a:t> ϕ =……….</a:t>
              </a:r>
              <a:endParaRPr sz="2400">
                <a:solidFill>
                  <a:srgbClr val="191919"/>
                </a:solidFill>
                <a:latin typeface="Cambria"/>
                <a:ea typeface="Cambria"/>
                <a:cs typeface="Cambria"/>
                <a:sym typeface="Cambria"/>
              </a:endParaRPr>
            </a:p>
          </p:txBody>
        </p:sp>
        <p:sp>
          <p:nvSpPr>
            <p:cNvPr id="627" name="Google Shape;627;p56"/>
            <p:cNvSpPr txBox="1"/>
            <p:nvPr/>
          </p:nvSpPr>
          <p:spPr>
            <a:xfrm>
              <a:off x="4625921" y="2484368"/>
              <a:ext cx="1988820" cy="336900"/>
            </a:xfrm>
            <a:prstGeom prst="rect">
              <a:avLst/>
            </a:prstGeom>
            <a:noFill/>
            <a:ln>
              <a:noFill/>
            </a:ln>
          </p:spPr>
          <p:txBody>
            <a:bodyPr anchorCtr="0" anchor="ctr" bIns="121900" lIns="121900" spcFirstLastPara="1" rIns="121900" wrap="square" tIns="121900">
              <a:noAutofit/>
            </a:bodyPr>
            <a:lstStyle/>
            <a:p>
              <a:pPr indent="0" lvl="0" marL="0" marR="0" rtl="0" algn="ctr">
                <a:spcBef>
                  <a:spcPts val="0"/>
                </a:spcBef>
                <a:spcAft>
                  <a:spcPts val="0"/>
                </a:spcAft>
                <a:buNone/>
              </a:pPr>
              <a:r>
                <a:rPr i="1" lang="en-US" sz="2667">
                  <a:solidFill>
                    <a:srgbClr val="191919"/>
                  </a:solidFill>
                  <a:latin typeface="Cambria"/>
                  <a:ea typeface="Cambria"/>
                  <a:cs typeface="Cambria"/>
                  <a:sym typeface="Cambria"/>
                </a:rPr>
                <a:t>Dùng lượng giác</a:t>
              </a:r>
              <a:endParaRPr i="1" sz="2667">
                <a:solidFill>
                  <a:srgbClr val="191919"/>
                </a:solidFill>
                <a:latin typeface="Cambria"/>
                <a:ea typeface="Cambria"/>
                <a:cs typeface="Cambria"/>
                <a:sym typeface="Cambria"/>
              </a:endParaRPr>
            </a:p>
          </p:txBody>
        </p:sp>
      </p:grpSp>
      <p:grpSp>
        <p:nvGrpSpPr>
          <p:cNvPr descr="n14 zalo Nguyen Doan Thao Trang" id="628" name="Google Shape;628;p56"/>
          <p:cNvGrpSpPr/>
          <p:nvPr/>
        </p:nvGrpSpPr>
        <p:grpSpPr>
          <a:xfrm>
            <a:off x="1465881" y="2110326"/>
            <a:ext cx="9260251" cy="858800"/>
            <a:chOff x="1099411" y="1625607"/>
            <a:chExt cx="6945188" cy="644100"/>
          </a:xfrm>
        </p:grpSpPr>
        <p:sp>
          <p:nvSpPr>
            <p:cNvPr id="629" name="Google Shape;629;p56"/>
            <p:cNvSpPr/>
            <p:nvPr/>
          </p:nvSpPr>
          <p:spPr>
            <a:xfrm>
              <a:off x="1099411" y="1625607"/>
              <a:ext cx="644100" cy="644100"/>
            </a:xfrm>
            <a:prstGeom prst="ellipse">
              <a:avLst/>
            </a:prstGeom>
            <a:solidFill>
              <a:schemeClr val="accent5"/>
            </a:solidFill>
            <a:ln>
              <a:noFill/>
            </a:ln>
          </p:spPr>
          <p:txBody>
            <a:bodyPr anchorCtr="0" anchor="ctr" bIns="121900" lIns="121900" spcFirstLastPara="1" rIns="121900" wrap="square" tIns="121900">
              <a:noAutofit/>
            </a:bodyPr>
            <a:lstStyle/>
            <a:p>
              <a:pPr indent="0" lvl="0" marL="0" marR="0" rtl="0" algn="ctr">
                <a:spcBef>
                  <a:spcPts val="0"/>
                </a:spcBef>
                <a:spcAft>
                  <a:spcPts val="0"/>
                </a:spcAft>
                <a:buNone/>
              </a:pPr>
              <a:r>
                <a:rPr lang="en-US" sz="3067">
                  <a:solidFill>
                    <a:srgbClr val="FFFFFF"/>
                  </a:solidFill>
                  <a:latin typeface="Cambria"/>
                  <a:ea typeface="Cambria"/>
                  <a:cs typeface="Cambria"/>
                  <a:sym typeface="Cambria"/>
                </a:rPr>
                <a:t>1</a:t>
              </a:r>
              <a:endParaRPr sz="3067">
                <a:solidFill>
                  <a:srgbClr val="FFFFFF"/>
                </a:solidFill>
                <a:latin typeface="Cambria"/>
                <a:ea typeface="Cambria"/>
                <a:cs typeface="Cambria"/>
                <a:sym typeface="Cambria"/>
              </a:endParaRPr>
            </a:p>
          </p:txBody>
        </p:sp>
        <p:sp>
          <p:nvSpPr>
            <p:cNvPr id="630" name="Google Shape;630;p56"/>
            <p:cNvSpPr/>
            <p:nvPr/>
          </p:nvSpPr>
          <p:spPr>
            <a:xfrm>
              <a:off x="3181861" y="1625607"/>
              <a:ext cx="644100" cy="644100"/>
            </a:xfrm>
            <a:prstGeom prst="ellipse">
              <a:avLst/>
            </a:prstGeom>
            <a:solidFill>
              <a:schemeClr val="accent2"/>
            </a:solidFill>
            <a:ln>
              <a:noFill/>
            </a:ln>
          </p:spPr>
          <p:txBody>
            <a:bodyPr anchorCtr="0" anchor="ctr" bIns="121900" lIns="121900" spcFirstLastPara="1" rIns="121900" wrap="square" tIns="121900">
              <a:noAutofit/>
            </a:bodyPr>
            <a:lstStyle/>
            <a:p>
              <a:pPr indent="0" lvl="0" marL="0" marR="0" rtl="0" algn="ctr">
                <a:spcBef>
                  <a:spcPts val="0"/>
                </a:spcBef>
                <a:spcAft>
                  <a:spcPts val="0"/>
                </a:spcAft>
                <a:buNone/>
              </a:pPr>
              <a:r>
                <a:rPr lang="en-US" sz="3067">
                  <a:solidFill>
                    <a:srgbClr val="FFFFFF"/>
                  </a:solidFill>
                  <a:latin typeface="Cambria"/>
                  <a:ea typeface="Cambria"/>
                  <a:cs typeface="Cambria"/>
                  <a:sym typeface="Cambria"/>
                </a:rPr>
                <a:t>2</a:t>
              </a:r>
              <a:endParaRPr sz="3067">
                <a:solidFill>
                  <a:srgbClr val="FFFFFF"/>
                </a:solidFill>
                <a:latin typeface="Cambria"/>
                <a:ea typeface="Cambria"/>
                <a:cs typeface="Cambria"/>
                <a:sym typeface="Cambria"/>
              </a:endParaRPr>
            </a:p>
          </p:txBody>
        </p:sp>
        <p:sp>
          <p:nvSpPr>
            <p:cNvPr id="631" name="Google Shape;631;p56"/>
            <p:cNvSpPr/>
            <p:nvPr/>
          </p:nvSpPr>
          <p:spPr>
            <a:xfrm>
              <a:off x="5264311" y="1625607"/>
              <a:ext cx="644100" cy="644100"/>
            </a:xfrm>
            <a:prstGeom prst="ellipse">
              <a:avLst/>
            </a:prstGeom>
            <a:solidFill>
              <a:schemeClr val="lt2"/>
            </a:solidFill>
            <a:ln>
              <a:noFill/>
            </a:ln>
          </p:spPr>
          <p:txBody>
            <a:bodyPr anchorCtr="0" anchor="ctr" bIns="121900" lIns="121900" spcFirstLastPara="1" rIns="121900" wrap="square" tIns="121900">
              <a:noAutofit/>
            </a:bodyPr>
            <a:lstStyle/>
            <a:p>
              <a:pPr indent="0" lvl="0" marL="0" marR="0" rtl="0" algn="ctr">
                <a:spcBef>
                  <a:spcPts val="0"/>
                </a:spcBef>
                <a:spcAft>
                  <a:spcPts val="0"/>
                </a:spcAft>
                <a:buNone/>
              </a:pPr>
              <a:r>
                <a:rPr lang="en-US" sz="3067">
                  <a:solidFill>
                    <a:srgbClr val="FFFFFF"/>
                  </a:solidFill>
                  <a:latin typeface="Cambria"/>
                  <a:ea typeface="Cambria"/>
                  <a:cs typeface="Cambria"/>
                  <a:sym typeface="Cambria"/>
                </a:rPr>
                <a:t>3</a:t>
              </a:r>
              <a:endParaRPr sz="3067">
                <a:solidFill>
                  <a:srgbClr val="FFFFFF"/>
                </a:solidFill>
                <a:latin typeface="Cambria"/>
                <a:ea typeface="Cambria"/>
                <a:cs typeface="Cambria"/>
                <a:sym typeface="Cambria"/>
              </a:endParaRPr>
            </a:p>
          </p:txBody>
        </p:sp>
        <p:sp>
          <p:nvSpPr>
            <p:cNvPr id="632" name="Google Shape;632;p56"/>
            <p:cNvSpPr/>
            <p:nvPr/>
          </p:nvSpPr>
          <p:spPr>
            <a:xfrm>
              <a:off x="7400499" y="1625607"/>
              <a:ext cx="644100" cy="644100"/>
            </a:xfrm>
            <a:prstGeom prst="ellipse">
              <a:avLst/>
            </a:prstGeom>
            <a:solidFill>
              <a:schemeClr val="accent3"/>
            </a:solidFill>
            <a:ln>
              <a:noFill/>
            </a:ln>
          </p:spPr>
          <p:txBody>
            <a:bodyPr anchorCtr="0" anchor="ctr" bIns="121900" lIns="121900" spcFirstLastPara="1" rIns="121900" wrap="square" tIns="121900">
              <a:noAutofit/>
            </a:bodyPr>
            <a:lstStyle/>
            <a:p>
              <a:pPr indent="0" lvl="0" marL="0" marR="0" rtl="0" algn="ctr">
                <a:spcBef>
                  <a:spcPts val="0"/>
                </a:spcBef>
                <a:spcAft>
                  <a:spcPts val="0"/>
                </a:spcAft>
                <a:buNone/>
              </a:pPr>
              <a:r>
                <a:rPr lang="en-US" sz="3067">
                  <a:solidFill>
                    <a:srgbClr val="FFFFFF"/>
                  </a:solidFill>
                  <a:latin typeface="Cambria"/>
                  <a:ea typeface="Cambria"/>
                  <a:cs typeface="Cambria"/>
                  <a:sym typeface="Cambria"/>
                </a:rPr>
                <a:t>4</a:t>
              </a:r>
              <a:endParaRPr sz="3067">
                <a:solidFill>
                  <a:srgbClr val="FFFFFF"/>
                </a:solidFill>
                <a:latin typeface="Cambria"/>
                <a:ea typeface="Cambria"/>
                <a:cs typeface="Cambria"/>
                <a:sym typeface="Cambria"/>
              </a:endParaRPr>
            </a:p>
          </p:txBody>
        </p:sp>
        <p:cxnSp>
          <p:nvCxnSpPr>
            <p:cNvPr id="633" name="Google Shape;633;p56"/>
            <p:cNvCxnSpPr>
              <a:stCxn id="629" idx="6"/>
              <a:endCxn id="630" idx="2"/>
            </p:cNvCxnSpPr>
            <p:nvPr/>
          </p:nvCxnSpPr>
          <p:spPr>
            <a:xfrm>
              <a:off x="1743511" y="1947657"/>
              <a:ext cx="1438500" cy="0"/>
            </a:xfrm>
            <a:prstGeom prst="straightConnector1">
              <a:avLst/>
            </a:prstGeom>
            <a:noFill/>
            <a:ln cap="flat" cmpd="sng" w="19050">
              <a:solidFill>
                <a:schemeClr val="accent5"/>
              </a:solidFill>
              <a:prstDash val="solid"/>
              <a:round/>
              <a:headEnd len="sm" w="sm" type="none"/>
              <a:tailEnd len="sm" w="sm" type="none"/>
            </a:ln>
          </p:spPr>
        </p:cxnSp>
        <p:cxnSp>
          <p:nvCxnSpPr>
            <p:cNvPr id="634" name="Google Shape;634;p56"/>
            <p:cNvCxnSpPr>
              <a:stCxn id="630" idx="6"/>
              <a:endCxn id="631" idx="2"/>
            </p:cNvCxnSpPr>
            <p:nvPr/>
          </p:nvCxnSpPr>
          <p:spPr>
            <a:xfrm>
              <a:off x="3825961" y="1947657"/>
              <a:ext cx="1438200" cy="0"/>
            </a:xfrm>
            <a:prstGeom prst="straightConnector1">
              <a:avLst/>
            </a:prstGeom>
            <a:noFill/>
            <a:ln cap="flat" cmpd="sng" w="19050">
              <a:solidFill>
                <a:schemeClr val="accent5"/>
              </a:solidFill>
              <a:prstDash val="solid"/>
              <a:round/>
              <a:headEnd len="sm" w="sm" type="none"/>
              <a:tailEnd len="sm" w="sm" type="none"/>
            </a:ln>
          </p:spPr>
        </p:cxnSp>
        <p:cxnSp>
          <p:nvCxnSpPr>
            <p:cNvPr id="635" name="Google Shape;635;p56"/>
            <p:cNvCxnSpPr>
              <a:endCxn id="632" idx="2"/>
            </p:cNvCxnSpPr>
            <p:nvPr/>
          </p:nvCxnSpPr>
          <p:spPr>
            <a:xfrm>
              <a:off x="5908299" y="1947657"/>
              <a:ext cx="1492200" cy="0"/>
            </a:xfrm>
            <a:prstGeom prst="straightConnector1">
              <a:avLst/>
            </a:prstGeom>
            <a:noFill/>
            <a:ln cap="flat" cmpd="sng" w="19050">
              <a:solidFill>
                <a:schemeClr val="accent5"/>
              </a:solidFill>
              <a:prstDash val="solid"/>
              <a:round/>
              <a:headEnd len="sm" w="sm" type="none"/>
              <a:tailEnd len="sm" w="sm" type="none"/>
            </a:ln>
          </p:spPr>
        </p:cxnSp>
      </p:grpSp>
      <p:sp>
        <p:nvSpPr>
          <p:cNvPr descr="n14 zalo Nguyen Doan Thao Trang" id="636" name="Google Shape;636;p56"/>
          <p:cNvSpPr txBox="1"/>
          <p:nvPr/>
        </p:nvSpPr>
        <p:spPr>
          <a:xfrm>
            <a:off x="3148800" y="1555476"/>
            <a:ext cx="5894400" cy="449200"/>
          </a:xfrm>
          <a:prstGeom prst="rect">
            <a:avLst/>
          </a:prstGeom>
          <a:noFill/>
          <a:ln>
            <a:noFill/>
          </a:ln>
        </p:spPr>
        <p:txBody>
          <a:bodyPr anchorCtr="0" anchor="ctr" bIns="121900" lIns="121900" spcFirstLastPara="1" rIns="121900" wrap="square" tIns="121900">
            <a:noAutofit/>
          </a:bodyPr>
          <a:lstStyle/>
          <a:p>
            <a:pPr indent="0" lvl="0" marL="0" marR="0" rtl="0" algn="ctr">
              <a:spcBef>
                <a:spcPts val="0"/>
              </a:spcBef>
              <a:spcAft>
                <a:spcPts val="0"/>
              </a:spcAft>
              <a:buNone/>
            </a:pPr>
            <a:r>
              <a:rPr b="1" i="1" lang="en-US" sz="2800">
                <a:solidFill>
                  <a:srgbClr val="002060"/>
                </a:solidFill>
                <a:latin typeface="Cambria"/>
                <a:ea typeface="Cambria"/>
                <a:cs typeface="Cambria"/>
                <a:sym typeface="Cambria"/>
              </a:rPr>
              <a:t>Cách xác định pha ban đầu?</a:t>
            </a:r>
            <a:endParaRPr b="1" i="1" sz="2800">
              <a:solidFill>
                <a:srgbClr val="002060"/>
              </a:solidFill>
              <a:latin typeface="Cambria"/>
              <a:ea typeface="Cambria"/>
              <a:cs typeface="Cambria"/>
              <a:sym typeface="Cambria"/>
            </a:endParaRPr>
          </a:p>
        </p:txBody>
      </p:sp>
      <p:sp>
        <p:nvSpPr>
          <p:cNvPr descr="n14 zalo Nguyen Doan Thao Trang" id="637" name="Google Shape;637;p56"/>
          <p:cNvSpPr txBox="1"/>
          <p:nvPr/>
        </p:nvSpPr>
        <p:spPr>
          <a:xfrm>
            <a:off x="369952" y="135291"/>
            <a:ext cx="5726048" cy="523220"/>
          </a:xfrm>
          <a:prstGeom prst="rect">
            <a:avLst/>
          </a:prstGeom>
          <a:solidFill>
            <a:srgbClr val="FDD698">
              <a:alpha val="56862"/>
            </a:srgbClr>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mbria"/>
                <a:ea typeface="Cambria"/>
                <a:cs typeface="Cambria"/>
                <a:sym typeface="Cambria"/>
              </a:rPr>
              <a:t>II. PHA BAN ĐẦU VÀ ĐỘ LỆCH PHA</a:t>
            </a:r>
            <a:endParaRPr/>
          </a:p>
        </p:txBody>
      </p:sp>
      <p:sp>
        <p:nvSpPr>
          <p:cNvPr descr="n14 zalo Nguyen Doan Thao Trang" id="638" name="Google Shape;638;p56"/>
          <p:cNvSpPr txBox="1"/>
          <p:nvPr/>
        </p:nvSpPr>
        <p:spPr>
          <a:xfrm>
            <a:off x="668809" y="880495"/>
            <a:ext cx="2979872" cy="523220"/>
          </a:xfrm>
          <a:prstGeom prst="rect">
            <a:avLst/>
          </a:prstGeom>
          <a:solidFill>
            <a:srgbClr val="FFC4A9"/>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mbria"/>
                <a:ea typeface="Cambria"/>
                <a:cs typeface="Cambria"/>
                <a:sym typeface="Cambria"/>
              </a:rPr>
              <a:t>1. PHA BAN ĐẦU</a:t>
            </a:r>
            <a:endParaRPr/>
          </a:p>
        </p:txBody>
      </p:sp>
      <p:pic>
        <p:nvPicPr>
          <p:cNvPr descr="n14 zalo Nguyen Doan Thao Trang" id="639" name="Google Shape;639;p56"/>
          <p:cNvPicPr preferRelativeResize="0"/>
          <p:nvPr/>
        </p:nvPicPr>
        <p:blipFill rotWithShape="1">
          <a:blip r:embed="rId3">
            <a:alphaModFix/>
          </a:blip>
          <a:srcRect b="0" l="15412" r="23684" t="0"/>
          <a:stretch/>
        </p:blipFill>
        <p:spPr>
          <a:xfrm>
            <a:off x="236406" y="5127450"/>
            <a:ext cx="1369191" cy="1529050"/>
          </a:xfrm>
          <a:prstGeom prst="rect">
            <a:avLst/>
          </a:prstGeom>
          <a:noFill/>
          <a:ln>
            <a:noFill/>
          </a:ln>
        </p:spPr>
      </p:pic>
      <p:sp>
        <p:nvSpPr>
          <p:cNvPr descr="n14 zalo Nguyen Doan Thao Trang" id="640" name="Google Shape;640;p56"/>
          <p:cNvSpPr txBox="1"/>
          <p:nvPr/>
        </p:nvSpPr>
        <p:spPr>
          <a:xfrm>
            <a:off x="3746500" y="6056900"/>
            <a:ext cx="4206240" cy="548640"/>
          </a:xfrm>
          <a:prstGeom prst="rect">
            <a:avLst/>
          </a:prstGeom>
          <a:solidFill>
            <a:srgbClr val="0070C0"/>
          </a:solidFill>
          <a:ln>
            <a:noFill/>
          </a:ln>
        </p:spPr>
        <p:txBody>
          <a:bodyPr anchorCtr="0" anchor="ctr" bIns="91425" lIns="91425" spcFirstLastPara="1" rIns="91425" wrap="square" tIns="91425">
            <a:noAutofit/>
          </a:bodyPr>
          <a:lstStyle/>
          <a:p>
            <a:pPr indent="0" lvl="0" marL="0" marR="0" rtl="0" algn="ctr">
              <a:spcBef>
                <a:spcPts val="0"/>
              </a:spcBef>
              <a:spcAft>
                <a:spcPts val="0"/>
              </a:spcAft>
              <a:buClr>
                <a:schemeClr val="lt1"/>
              </a:buClr>
              <a:buSzPts val="2400"/>
              <a:buFont typeface="Cambria"/>
              <a:buNone/>
            </a:pPr>
            <a:r>
              <a:rPr b="1" lang="en-US" sz="2400">
                <a:solidFill>
                  <a:schemeClr val="lt1"/>
                </a:solidFill>
                <a:latin typeface="Cambria"/>
                <a:ea typeface="Cambria"/>
                <a:cs typeface="Cambria"/>
                <a:sym typeface="Cambria"/>
              </a:rPr>
              <a:t>Vật đi về phía nào</a:t>
            </a:r>
            <a:endParaRPr b="1" sz="2400">
              <a:solidFill>
                <a:schemeClr val="lt1"/>
              </a:solidFill>
              <a:latin typeface="Cambria"/>
              <a:ea typeface="Cambria"/>
              <a:cs typeface="Cambria"/>
              <a:sym typeface="Cambria"/>
            </a:endParaRPr>
          </a:p>
        </p:txBody>
      </p:sp>
      <p:sp>
        <p:nvSpPr>
          <p:cNvPr descr="n14 zalo Nguyen Doan Thao Trang" id="641" name="Google Shape;641;p56"/>
          <p:cNvSpPr txBox="1"/>
          <p:nvPr/>
        </p:nvSpPr>
        <p:spPr>
          <a:xfrm>
            <a:off x="3748449" y="5090101"/>
            <a:ext cx="4206240" cy="54864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ctr">
              <a:spcBef>
                <a:spcPts val="0"/>
              </a:spcBef>
              <a:spcAft>
                <a:spcPts val="0"/>
              </a:spcAft>
              <a:buClr>
                <a:schemeClr val="lt1"/>
              </a:buClr>
              <a:buSzPts val="2400"/>
              <a:buFont typeface="Cambria"/>
              <a:buNone/>
            </a:pPr>
            <a:r>
              <a:rPr b="1" lang="en-US" sz="2400">
                <a:solidFill>
                  <a:schemeClr val="lt1"/>
                </a:solidFill>
                <a:latin typeface="Cambria"/>
                <a:ea typeface="Cambria"/>
                <a:cs typeface="Cambria"/>
                <a:sym typeface="Cambria"/>
              </a:rPr>
              <a:t>Vật dao động điều hòa ở đâu</a:t>
            </a:r>
            <a:endParaRPr b="1" sz="2400">
              <a:solidFill>
                <a:schemeClr val="lt1"/>
              </a:solidFill>
              <a:latin typeface="Cambria"/>
              <a:ea typeface="Cambria"/>
              <a:cs typeface="Cambria"/>
              <a:sym typeface="Cambria"/>
            </a:endParaRPr>
          </a:p>
        </p:txBody>
      </p:sp>
      <p:cxnSp>
        <p:nvCxnSpPr>
          <p:cNvPr descr="n14 zalo Nguyen Doan Thao Trang" id="642" name="Google Shape;642;p56"/>
          <p:cNvCxnSpPr>
            <a:stCxn id="641" idx="1"/>
            <a:endCxn id="643" idx="3"/>
          </p:cNvCxnSpPr>
          <p:nvPr/>
        </p:nvCxnSpPr>
        <p:spPr>
          <a:xfrm flipH="1">
            <a:off x="3272949" y="5364421"/>
            <a:ext cx="475500" cy="507300"/>
          </a:xfrm>
          <a:prstGeom prst="bentConnector3">
            <a:avLst>
              <a:gd fmla="val 49992" name="adj1"/>
            </a:avLst>
          </a:prstGeom>
          <a:noFill/>
          <a:ln cap="flat" cmpd="sng" w="19050">
            <a:solidFill>
              <a:schemeClr val="accent5"/>
            </a:solidFill>
            <a:prstDash val="solid"/>
            <a:round/>
            <a:headEnd len="sm" w="sm" type="none"/>
            <a:tailEnd len="sm" w="sm" type="none"/>
          </a:ln>
        </p:spPr>
      </p:cxnSp>
      <p:cxnSp>
        <p:nvCxnSpPr>
          <p:cNvPr descr="n14 zalo Nguyen Doan Thao Trang" id="644" name="Google Shape;644;p56"/>
          <p:cNvCxnSpPr>
            <a:stCxn id="640" idx="1"/>
            <a:endCxn id="643" idx="3"/>
          </p:cNvCxnSpPr>
          <p:nvPr/>
        </p:nvCxnSpPr>
        <p:spPr>
          <a:xfrm rot="10800000">
            <a:off x="3273100" y="5871620"/>
            <a:ext cx="473400" cy="459600"/>
          </a:xfrm>
          <a:prstGeom prst="bentConnector3">
            <a:avLst>
              <a:gd fmla="val 50008" name="adj1"/>
            </a:avLst>
          </a:prstGeom>
          <a:noFill/>
          <a:ln cap="flat" cmpd="sng" w="19050">
            <a:solidFill>
              <a:schemeClr val="accent5"/>
            </a:solidFill>
            <a:prstDash val="solid"/>
            <a:round/>
            <a:headEnd len="sm" w="sm" type="none"/>
            <a:tailEnd len="sm" w="sm" type="none"/>
          </a:ln>
        </p:spPr>
      </p:cxnSp>
      <p:sp>
        <p:nvSpPr>
          <p:cNvPr descr="n14 zalo Nguyen Doan Thao Trang" id="643" name="Google Shape;643;p56"/>
          <p:cNvSpPr txBox="1"/>
          <p:nvPr/>
        </p:nvSpPr>
        <p:spPr>
          <a:xfrm>
            <a:off x="1605597" y="5086839"/>
            <a:ext cx="1667428" cy="1569660"/>
          </a:xfrm>
          <a:prstGeom prst="rect">
            <a:avLst/>
          </a:prstGeom>
          <a:solidFill>
            <a:srgbClr val="FFC4A9">
              <a:alpha val="46666"/>
            </a:srgbClr>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2400">
                <a:solidFill>
                  <a:schemeClr val="dk1"/>
                </a:solidFill>
                <a:latin typeface="Cambria"/>
                <a:ea typeface="Cambria"/>
                <a:cs typeface="Cambria"/>
                <a:sym typeface="Cambria"/>
              </a:rPr>
              <a:t>Tại thời điểm bắt đầu quan sát ( t = 0)</a:t>
            </a:r>
            <a:endParaRPr/>
          </a:p>
        </p:txBody>
      </p:sp>
      <p:pic>
        <p:nvPicPr>
          <p:cNvPr descr="n14 zalo Nguyen Doan Thao Trang" id="645" name="Google Shape;645;p56"/>
          <p:cNvPicPr preferRelativeResize="0"/>
          <p:nvPr/>
        </p:nvPicPr>
        <p:blipFill rotWithShape="1">
          <a:blip r:embed="rId4">
            <a:alphaModFix/>
          </a:blip>
          <a:srcRect b="0" l="0" r="0" t="0"/>
          <a:stretch/>
        </p:blipFill>
        <p:spPr>
          <a:xfrm>
            <a:off x="8010902" y="16403"/>
            <a:ext cx="4156510" cy="1233503"/>
          </a:xfrm>
          <a:prstGeom prst="rect">
            <a:avLst/>
          </a:prstGeom>
          <a:noFill/>
          <a:ln>
            <a:noFill/>
          </a:ln>
        </p:spPr>
      </p:pic>
      <p:pic>
        <p:nvPicPr>
          <p:cNvPr descr="n14 zalo Nguyen Doan Thao Trang" id="646" name="Google Shape;646;p56"/>
          <p:cNvPicPr preferRelativeResize="0"/>
          <p:nvPr/>
        </p:nvPicPr>
        <p:blipFill rotWithShape="1">
          <a:blip r:embed="rId5">
            <a:alphaModFix/>
          </a:blip>
          <a:srcRect b="0" l="0" r="0" t="0"/>
          <a:stretch/>
        </p:blipFill>
        <p:spPr>
          <a:xfrm>
            <a:off x="8131846" y="5020075"/>
            <a:ext cx="3914622" cy="1741785"/>
          </a:xfrm>
          <a:prstGeom prst="rect">
            <a:avLst/>
          </a:prstGeom>
          <a:noFill/>
          <a:ln>
            <a:noFill/>
          </a:ln>
        </p:spPr>
      </p:pic>
    </p:spTree>
  </p:cSld>
  <p:clrMapOvr>
    <a:masterClrMapping/>
  </p:clrMapOvr>
  <mc:AlternateContent>
    <mc:Choice Requires="p14">
      <p:transition spd="slow" p14:dur="16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8"/>
                                        </p:tgtEl>
                                        <p:attrNameLst>
                                          <p:attrName>style.visibility</p:attrName>
                                        </p:attrNameLst>
                                      </p:cBhvr>
                                      <p:to>
                                        <p:strVal val="visible"/>
                                      </p:to>
                                    </p:set>
                                    <p:animEffect filter="fade" transition="in">
                                      <p:cBhvr>
                                        <p:cTn dur="500"/>
                                        <p:tgtEl>
                                          <p:spTgt spid="6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9"/>
                                        </p:tgtEl>
                                        <p:attrNameLst>
                                          <p:attrName>style.visibility</p:attrName>
                                        </p:attrNameLst>
                                      </p:cBhvr>
                                      <p:to>
                                        <p:strVal val="visible"/>
                                      </p:to>
                                    </p:set>
                                    <p:animEffect filter="fade" transition="in">
                                      <p:cBhvr>
                                        <p:cTn dur="500"/>
                                        <p:tgtEl>
                                          <p:spTgt spid="6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2"/>
                                        </p:tgtEl>
                                        <p:attrNameLst>
                                          <p:attrName>style.visibility</p:attrName>
                                        </p:attrNameLst>
                                      </p:cBhvr>
                                      <p:to>
                                        <p:strVal val="visible"/>
                                      </p:to>
                                    </p:set>
                                    <p:animEffect filter="fade" transition="in">
                                      <p:cBhvr>
                                        <p:cTn dur="2000"/>
                                        <p:tgtEl>
                                          <p:spTgt spid="6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5"/>
                                        </p:tgtEl>
                                        <p:attrNameLst>
                                          <p:attrName>style.visibility</p:attrName>
                                        </p:attrNameLst>
                                      </p:cBhvr>
                                      <p:to>
                                        <p:strVal val="visible"/>
                                      </p:to>
                                    </p:set>
                                    <p:animEffect filter="fade" transition="in">
                                      <p:cBhvr>
                                        <p:cTn dur="500"/>
                                        <p:tgtEl>
                                          <p:spTgt spid="6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6"/>
                                        </p:tgtEl>
                                        <p:attrNameLst>
                                          <p:attrName>style.visibility</p:attrName>
                                        </p:attrNameLst>
                                      </p:cBhvr>
                                      <p:to>
                                        <p:strVal val="visible"/>
                                      </p:to>
                                    </p:set>
                                    <p:animEffect filter="fade" transition="in">
                                      <p:cBhvr>
                                        <p:cTn dur="1000"/>
                                        <p:tgtEl>
                                          <p:spTgt spid="6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9"/>
                                        </p:tgtEl>
                                        <p:attrNameLst>
                                          <p:attrName>style.visibility</p:attrName>
                                        </p:attrNameLst>
                                      </p:cBhvr>
                                      <p:to>
                                        <p:strVal val="visible"/>
                                      </p:to>
                                    </p:set>
                                    <p:animEffect filter="fade" transition="in">
                                      <p:cBhvr>
                                        <p:cTn dur="500"/>
                                        <p:tgtEl>
                                          <p:spTgt spid="639"/>
                                        </p:tgtEl>
                                      </p:cBhvr>
                                    </p:animEffect>
                                  </p:childTnLst>
                                </p:cTn>
                              </p:par>
                              <p:par>
                                <p:cTn fill="hold" nodeType="withEffect" presetClass="entr" presetID="10" presetSubtype="0">
                                  <p:stCondLst>
                                    <p:cond delay="0"/>
                                  </p:stCondLst>
                                  <p:childTnLst>
                                    <p:set>
                                      <p:cBhvr>
                                        <p:cTn dur="1" fill="hold">
                                          <p:stCondLst>
                                            <p:cond delay="0"/>
                                          </p:stCondLst>
                                        </p:cTn>
                                        <p:tgtEl>
                                          <p:spTgt spid="643"/>
                                        </p:tgtEl>
                                        <p:attrNameLst>
                                          <p:attrName>style.visibility</p:attrName>
                                        </p:attrNameLst>
                                      </p:cBhvr>
                                      <p:to>
                                        <p:strVal val="visible"/>
                                      </p:to>
                                    </p:set>
                                    <p:animEffect filter="fade" transition="in">
                                      <p:cBhvr>
                                        <p:cTn dur="500"/>
                                        <p:tgtEl>
                                          <p:spTgt spid="643"/>
                                        </p:tgtEl>
                                      </p:cBhvr>
                                    </p:animEffect>
                                  </p:childTnLst>
                                </p:cTn>
                              </p:par>
                              <p:par>
                                <p:cTn fill="hold" nodeType="withEffect" presetClass="entr" presetID="10" presetSubtype="0">
                                  <p:stCondLst>
                                    <p:cond delay="0"/>
                                  </p:stCondLst>
                                  <p:childTnLst>
                                    <p:set>
                                      <p:cBhvr>
                                        <p:cTn dur="1" fill="hold">
                                          <p:stCondLst>
                                            <p:cond delay="0"/>
                                          </p:stCondLst>
                                        </p:cTn>
                                        <p:tgtEl>
                                          <p:spTgt spid="646"/>
                                        </p:tgtEl>
                                        <p:attrNameLst>
                                          <p:attrName>style.visibility</p:attrName>
                                        </p:attrNameLst>
                                      </p:cBhvr>
                                      <p:to>
                                        <p:strVal val="visible"/>
                                      </p:to>
                                    </p:set>
                                    <p:animEffect filter="fade" transition="in">
                                      <p:cBhvr>
                                        <p:cTn dur="500"/>
                                        <p:tgtEl>
                                          <p:spTgt spid="6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1"/>
                                        </p:tgtEl>
                                        <p:attrNameLst>
                                          <p:attrName>style.visibility</p:attrName>
                                        </p:attrNameLst>
                                      </p:cBhvr>
                                      <p:to>
                                        <p:strVal val="visible"/>
                                      </p:to>
                                    </p:set>
                                    <p:animEffect filter="fade" transition="in">
                                      <p:cBhvr>
                                        <p:cTn dur="500"/>
                                        <p:tgtEl>
                                          <p:spTgt spid="641"/>
                                        </p:tgtEl>
                                      </p:cBhvr>
                                    </p:animEffect>
                                  </p:childTnLst>
                                </p:cTn>
                              </p:par>
                              <p:par>
                                <p:cTn fill="hold" nodeType="withEffect" presetClass="entr" presetID="10" presetSubtype="0">
                                  <p:stCondLst>
                                    <p:cond delay="0"/>
                                  </p:stCondLst>
                                  <p:childTnLst>
                                    <p:set>
                                      <p:cBhvr>
                                        <p:cTn dur="1" fill="hold">
                                          <p:stCondLst>
                                            <p:cond delay="0"/>
                                          </p:stCondLst>
                                        </p:cTn>
                                        <p:tgtEl>
                                          <p:spTgt spid="642"/>
                                        </p:tgtEl>
                                        <p:attrNameLst>
                                          <p:attrName>style.visibility</p:attrName>
                                        </p:attrNameLst>
                                      </p:cBhvr>
                                      <p:to>
                                        <p:strVal val="visible"/>
                                      </p:to>
                                    </p:set>
                                    <p:animEffect filter="fade" transition="in">
                                      <p:cBhvr>
                                        <p:cTn dur="500"/>
                                        <p:tgtEl>
                                          <p:spTgt spid="6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4"/>
                                        </p:tgtEl>
                                        <p:attrNameLst>
                                          <p:attrName>style.visibility</p:attrName>
                                        </p:attrNameLst>
                                      </p:cBhvr>
                                      <p:to>
                                        <p:strVal val="visible"/>
                                      </p:to>
                                    </p:set>
                                    <p:animEffect filter="fade" transition="in">
                                      <p:cBhvr>
                                        <p:cTn dur="500"/>
                                        <p:tgtEl>
                                          <p:spTgt spid="644"/>
                                        </p:tgtEl>
                                      </p:cBhvr>
                                    </p:animEffect>
                                  </p:childTnLst>
                                </p:cTn>
                              </p:par>
                              <p:par>
                                <p:cTn fill="hold" nodeType="withEffect" presetClass="entr" presetID="10" presetSubtype="0">
                                  <p:stCondLst>
                                    <p:cond delay="0"/>
                                  </p:stCondLst>
                                  <p:childTnLst>
                                    <p:set>
                                      <p:cBhvr>
                                        <p:cTn dur="1" fill="hold">
                                          <p:stCondLst>
                                            <p:cond delay="0"/>
                                          </p:stCondLst>
                                        </p:cTn>
                                        <p:tgtEl>
                                          <p:spTgt spid="640"/>
                                        </p:tgtEl>
                                        <p:attrNameLst>
                                          <p:attrName>style.visibility</p:attrName>
                                        </p:attrNameLst>
                                      </p:cBhvr>
                                      <p:to>
                                        <p:strVal val="visible"/>
                                      </p:to>
                                    </p:set>
                                    <p:animEffect filter="fade" transition="in">
                                      <p:cBhvr>
                                        <p:cTn dur="500"/>
                                        <p:tgtEl>
                                          <p:spTgt spid="6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50" name="Shape 650"/>
        <p:cNvGrpSpPr/>
        <p:nvPr/>
      </p:nvGrpSpPr>
      <p:grpSpPr>
        <a:xfrm>
          <a:off x="0" y="0"/>
          <a:ext cx="0" cy="0"/>
          <a:chOff x="0" y="0"/>
          <a:chExt cx="0" cy="0"/>
        </a:xfrm>
      </p:grpSpPr>
      <p:sp>
        <p:nvSpPr>
          <p:cNvPr descr="n14 zalo Nguyen Doan Thao Trang" id="651" name="Google Shape;651;p57"/>
          <p:cNvSpPr txBox="1"/>
          <p:nvPr/>
        </p:nvSpPr>
        <p:spPr>
          <a:xfrm>
            <a:off x="7950709" y="4388475"/>
            <a:ext cx="3955165" cy="1305037"/>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i="1" lang="en-US" sz="2800">
                <a:solidFill>
                  <a:schemeClr val="dk1"/>
                </a:solidFill>
                <a:latin typeface="Cambria"/>
                <a:ea typeface="Cambria"/>
                <a:cs typeface="Cambria"/>
                <a:sym typeface="Cambria"/>
              </a:rPr>
              <a:t>Hãy hoàn thành phiếu học tập số 2 theo nhóm</a:t>
            </a:r>
            <a:endParaRPr b="1" i="1" sz="2800">
              <a:solidFill>
                <a:schemeClr val="dk1"/>
              </a:solidFill>
              <a:latin typeface="Cambria"/>
              <a:ea typeface="Cambria"/>
              <a:cs typeface="Cambria"/>
              <a:sym typeface="Cambria"/>
            </a:endParaRPr>
          </a:p>
        </p:txBody>
      </p:sp>
      <p:pic>
        <p:nvPicPr>
          <p:cNvPr descr="n14 zalo Nguyen Doan Thao Trang" id="652" name="Google Shape;652;p57"/>
          <p:cNvPicPr preferRelativeResize="0"/>
          <p:nvPr/>
        </p:nvPicPr>
        <p:blipFill rotWithShape="1">
          <a:blip r:embed="rId3">
            <a:alphaModFix/>
          </a:blip>
          <a:srcRect b="9184" l="8347" r="8198" t="6923"/>
          <a:stretch/>
        </p:blipFill>
        <p:spPr>
          <a:xfrm>
            <a:off x="-229760" y="-394367"/>
            <a:ext cx="8180469" cy="7395241"/>
          </a:xfrm>
          <a:prstGeom prst="rect">
            <a:avLst/>
          </a:prstGeom>
          <a:noFill/>
          <a:ln>
            <a:noFill/>
          </a:ln>
        </p:spPr>
      </p:pic>
      <p:sp>
        <p:nvSpPr>
          <p:cNvPr descr="n14 zalo Nguyen Doan Thao Trang" id="653" name="Google Shape;653;p57"/>
          <p:cNvSpPr/>
          <p:nvPr/>
        </p:nvSpPr>
        <p:spPr>
          <a:xfrm rot="-497825">
            <a:off x="1011044" y="1032019"/>
            <a:ext cx="6096000" cy="2179764"/>
          </a:xfrm>
          <a:prstGeom prst="rect">
            <a:avLst/>
          </a:prstGeom>
          <a:noFill/>
          <a:ln>
            <a:noFill/>
          </a:ln>
        </p:spPr>
        <p:txBody>
          <a:bodyPr anchorCtr="0" anchor="t" bIns="45700" lIns="91425" spcFirstLastPara="1" rIns="91425" wrap="square" tIns="45700">
            <a:noAutofit/>
          </a:bodyPr>
          <a:lstStyle/>
          <a:p>
            <a:pPr indent="0" lvl="0" marL="0" marR="0" rtl="0" algn="just">
              <a:lnSpc>
                <a:spcPct val="115000"/>
              </a:lnSpc>
              <a:spcBef>
                <a:spcPts val="0"/>
              </a:spcBef>
              <a:spcAft>
                <a:spcPts val="0"/>
              </a:spcAft>
              <a:buNone/>
            </a:pPr>
            <a:r>
              <a:rPr b="1" lang="en-US" sz="2400">
                <a:solidFill>
                  <a:srgbClr val="000000"/>
                </a:solidFill>
                <a:latin typeface="Cambria"/>
                <a:ea typeface="Cambria"/>
                <a:cs typeface="Cambria"/>
                <a:sym typeface="Cambria"/>
              </a:rPr>
              <a:t>Câu 1: </a:t>
            </a:r>
            <a:r>
              <a:rPr lang="en-US" sz="2400">
                <a:solidFill>
                  <a:srgbClr val="000000"/>
                </a:solidFill>
                <a:latin typeface="Cambria"/>
                <a:ea typeface="Cambria"/>
                <a:cs typeface="Cambria"/>
                <a:sym typeface="Cambria"/>
              </a:rPr>
              <a:t>Xét vật dao động điều hòa với đồ thị như hình vẽ. Xét tại thời điểm ban đầu các vật đang ở đâu và chuyển động theo chiều nào? Pha ban đầu dao động cho biết điều gì? Xác định pha dao động của vật?</a:t>
            </a:r>
            <a:endParaRPr sz="2400">
              <a:solidFill>
                <a:srgbClr val="003300"/>
              </a:solidFill>
              <a:latin typeface="Cambria"/>
              <a:ea typeface="Cambria"/>
              <a:cs typeface="Cambria"/>
              <a:sym typeface="Cambria"/>
            </a:endParaRPr>
          </a:p>
        </p:txBody>
      </p:sp>
      <p:pic>
        <p:nvPicPr>
          <p:cNvPr descr="n14 zalo Nguyen Doan Thao Trang" id="654" name="Google Shape;654;p57"/>
          <p:cNvPicPr preferRelativeResize="0"/>
          <p:nvPr/>
        </p:nvPicPr>
        <p:blipFill rotWithShape="1">
          <a:blip r:embed="rId4">
            <a:alphaModFix/>
          </a:blip>
          <a:srcRect b="0" l="0" r="0" t="0"/>
          <a:stretch/>
        </p:blipFill>
        <p:spPr>
          <a:xfrm rot="-493558">
            <a:off x="2252644" y="3162422"/>
            <a:ext cx="4317449" cy="2540790"/>
          </a:xfrm>
          <a:prstGeom prst="rect">
            <a:avLst/>
          </a:prstGeom>
          <a:noFill/>
          <a:ln>
            <a:noFill/>
          </a:ln>
        </p:spPr>
      </p:pic>
      <p:sp>
        <p:nvSpPr>
          <p:cNvPr descr="n14 zalo Nguyen Doan Thao Trang" id="655" name="Google Shape;655;p57"/>
          <p:cNvSpPr/>
          <p:nvPr/>
        </p:nvSpPr>
        <p:spPr>
          <a:xfrm rot="-346019">
            <a:off x="1696102" y="5628072"/>
            <a:ext cx="5876703" cy="905569"/>
          </a:xfrm>
          <a:prstGeom prst="rect">
            <a:avLst/>
          </a:prstGeom>
          <a:noFill/>
          <a:ln>
            <a:noFill/>
          </a:ln>
        </p:spPr>
        <p:txBody>
          <a:bodyPr anchorCtr="0" anchor="t" bIns="45700" lIns="91425" spcFirstLastPara="1" rIns="91425" wrap="square" tIns="45700">
            <a:noAutofit/>
          </a:bodyPr>
          <a:lstStyle/>
          <a:p>
            <a:pPr indent="0" lvl="0" marL="0" marR="0" rtl="0" algn="just">
              <a:lnSpc>
                <a:spcPct val="115000"/>
              </a:lnSpc>
              <a:spcBef>
                <a:spcPts val="0"/>
              </a:spcBef>
              <a:spcAft>
                <a:spcPts val="0"/>
              </a:spcAft>
              <a:buNone/>
            </a:pPr>
            <a:r>
              <a:rPr b="1" lang="en-US" sz="2400">
                <a:solidFill>
                  <a:srgbClr val="000000"/>
                </a:solidFill>
                <a:latin typeface="Cambria"/>
                <a:ea typeface="Cambria"/>
                <a:cs typeface="Cambria"/>
                <a:sym typeface="Cambria"/>
              </a:rPr>
              <a:t>Câu 2: </a:t>
            </a:r>
            <a:r>
              <a:rPr lang="en-US" sz="2400">
                <a:solidFill>
                  <a:srgbClr val="000000"/>
                </a:solidFill>
                <a:latin typeface="Cambria"/>
                <a:ea typeface="Cambria"/>
                <a:cs typeface="Cambria"/>
                <a:sym typeface="Cambria"/>
              </a:rPr>
              <a:t>Hãy tính pha dao động của các vị trí ở câu 2 trong phiếu học tập số 1?</a:t>
            </a:r>
            <a:endParaRPr sz="2400">
              <a:solidFill>
                <a:srgbClr val="003300"/>
              </a:solidFill>
              <a:latin typeface="Cambria"/>
              <a:ea typeface="Cambria"/>
              <a:cs typeface="Cambria"/>
              <a:sym typeface="Cambria"/>
            </a:endParaRPr>
          </a:p>
        </p:txBody>
      </p:sp>
      <p:sp>
        <p:nvSpPr>
          <p:cNvPr descr="n14 zalo Nguyen Doan Thao Trang" id="656" name="Google Shape;656;p57"/>
          <p:cNvSpPr txBox="1"/>
          <p:nvPr/>
        </p:nvSpPr>
        <p:spPr>
          <a:xfrm rot="-489757">
            <a:off x="2564915" y="565377"/>
            <a:ext cx="2801374"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FF0000"/>
                </a:solidFill>
                <a:latin typeface="Cambria"/>
                <a:ea typeface="Cambria"/>
                <a:cs typeface="Cambria"/>
                <a:sym typeface="Cambria"/>
              </a:rPr>
              <a:t>PHIẾU HỌC TẬP 2</a:t>
            </a:r>
            <a:endParaRPr/>
          </a:p>
        </p:txBody>
      </p:sp>
      <p:pic>
        <p:nvPicPr>
          <p:cNvPr descr="n14 zalo Nguyen Doan Thao Trang" id="657" name="Google Shape;657;p57"/>
          <p:cNvPicPr preferRelativeResize="0"/>
          <p:nvPr/>
        </p:nvPicPr>
        <p:blipFill rotWithShape="1">
          <a:blip r:embed="rId5">
            <a:alphaModFix/>
          </a:blip>
          <a:srcRect b="0" l="0" r="0" t="0"/>
          <a:stretch/>
        </p:blipFill>
        <p:spPr>
          <a:xfrm>
            <a:off x="9618910" y="3303868"/>
            <a:ext cx="654648" cy="1084607"/>
          </a:xfrm>
          <a:prstGeom prst="rect">
            <a:avLst/>
          </a:prstGeom>
          <a:noFill/>
          <a:ln>
            <a:noFill/>
          </a:ln>
        </p:spPr>
      </p:pic>
      <p:pic>
        <p:nvPicPr>
          <p:cNvPr descr="n14 zalo Nguyen Doan Thao Trang" id="658" name="Google Shape;658;p57"/>
          <p:cNvPicPr preferRelativeResize="0"/>
          <p:nvPr/>
        </p:nvPicPr>
        <p:blipFill rotWithShape="1">
          <a:blip r:embed="rId6">
            <a:alphaModFix/>
          </a:blip>
          <a:srcRect b="0" l="0" r="0" t="0"/>
          <a:stretch/>
        </p:blipFill>
        <p:spPr>
          <a:xfrm>
            <a:off x="8113779" y="309338"/>
            <a:ext cx="3629025" cy="2771775"/>
          </a:xfrm>
          <a:prstGeom prst="rect">
            <a:avLst/>
          </a:prstGeom>
          <a:noFill/>
          <a:ln>
            <a:noFill/>
          </a:ln>
        </p:spPr>
      </p:pic>
    </p:spTree>
  </p:cSld>
  <p:clrMapOvr>
    <a:masterClrMapping/>
  </p:clrMapOvr>
  <p:transition spd="slow">
    <p:push/>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62" name="Shape 662"/>
        <p:cNvGrpSpPr/>
        <p:nvPr/>
      </p:nvGrpSpPr>
      <p:grpSpPr>
        <a:xfrm>
          <a:off x="0" y="0"/>
          <a:ext cx="0" cy="0"/>
          <a:chOff x="0" y="0"/>
          <a:chExt cx="0" cy="0"/>
        </a:xfrm>
      </p:grpSpPr>
      <p:sp>
        <p:nvSpPr>
          <p:cNvPr descr="n14 zalo Nguyen Doan Thao Trang" id="663" name="Google Shape;663;p58"/>
          <p:cNvSpPr/>
          <p:nvPr/>
        </p:nvSpPr>
        <p:spPr>
          <a:xfrm>
            <a:off x="699807" y="858993"/>
            <a:ext cx="6062943" cy="2353721"/>
          </a:xfrm>
          <a:prstGeom prst="rect">
            <a:avLst/>
          </a:prstGeom>
          <a:solidFill>
            <a:schemeClr val="lt1"/>
          </a:solidFill>
          <a:ln cap="flat" cmpd="sng" w="28575">
            <a:solidFill>
              <a:srgbClr val="0070C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just">
              <a:lnSpc>
                <a:spcPct val="115000"/>
              </a:lnSpc>
              <a:spcBef>
                <a:spcPts val="0"/>
              </a:spcBef>
              <a:spcAft>
                <a:spcPts val="0"/>
              </a:spcAft>
              <a:buClr>
                <a:srgbClr val="000000"/>
              </a:buClr>
              <a:buSzPts val="2600"/>
              <a:buFont typeface="Cambria"/>
              <a:buNone/>
            </a:pPr>
            <a:r>
              <a:rPr b="1" i="0" lang="en-US" sz="2600" u="none" cap="none" strike="noStrike">
                <a:solidFill>
                  <a:srgbClr val="000000"/>
                </a:solidFill>
                <a:latin typeface="Cambria"/>
                <a:ea typeface="Cambria"/>
                <a:cs typeface="Cambria"/>
                <a:sym typeface="Cambria"/>
              </a:rPr>
              <a:t>Câu 1: </a:t>
            </a:r>
            <a:r>
              <a:rPr b="0" i="0" lang="en-US" sz="2600" u="none" cap="none" strike="noStrike">
                <a:solidFill>
                  <a:srgbClr val="000000"/>
                </a:solidFill>
                <a:latin typeface="Cambria"/>
                <a:ea typeface="Cambria"/>
                <a:cs typeface="Cambria"/>
                <a:sym typeface="Cambria"/>
              </a:rPr>
              <a:t>Xét vật dao động điều hòa với đồ thị như hình vẽ. Xét tại thời điểm ban đầu các vật đang ở đâu và chuyển động theo chiều nào? Pha ban đầu dao động cho biết điều gì? Xác định pha dao động của vật?</a:t>
            </a:r>
            <a:endParaRPr b="0" i="0" sz="2600" u="none" cap="none" strike="noStrike">
              <a:solidFill>
                <a:srgbClr val="003300"/>
              </a:solidFill>
              <a:latin typeface="Cambria"/>
              <a:ea typeface="Cambria"/>
              <a:cs typeface="Cambria"/>
              <a:sym typeface="Cambria"/>
            </a:endParaRPr>
          </a:p>
        </p:txBody>
      </p:sp>
      <p:pic>
        <p:nvPicPr>
          <p:cNvPr descr="n14 zalo Nguyen Doan Thao Trang" id="664" name="Google Shape;664;p58"/>
          <p:cNvPicPr preferRelativeResize="0"/>
          <p:nvPr/>
        </p:nvPicPr>
        <p:blipFill rotWithShape="1">
          <a:blip r:embed="rId3">
            <a:alphaModFix/>
          </a:blip>
          <a:srcRect b="0" l="0" r="0" t="0"/>
          <a:stretch/>
        </p:blipFill>
        <p:spPr>
          <a:xfrm>
            <a:off x="7221821" y="858993"/>
            <a:ext cx="4270372" cy="2353720"/>
          </a:xfrm>
          <a:prstGeom prst="rect">
            <a:avLst/>
          </a:prstGeom>
          <a:noFill/>
          <a:ln>
            <a:noFill/>
          </a:ln>
        </p:spPr>
      </p:pic>
      <p:sp>
        <p:nvSpPr>
          <p:cNvPr descr="n14 zalo Nguyen Doan Thao Trang" id="665" name="Google Shape;665;p58"/>
          <p:cNvSpPr txBox="1"/>
          <p:nvPr/>
        </p:nvSpPr>
        <p:spPr>
          <a:xfrm>
            <a:off x="4259219" y="150846"/>
            <a:ext cx="3673561"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3200"/>
              <a:buFont typeface="Cambria"/>
              <a:buNone/>
            </a:pPr>
            <a:r>
              <a:rPr b="1" i="0" lang="en-US" sz="3200" u="none" cap="none" strike="noStrike">
                <a:solidFill>
                  <a:srgbClr val="FF0000"/>
                </a:solidFill>
                <a:latin typeface="Cambria"/>
                <a:ea typeface="Cambria"/>
                <a:cs typeface="Cambria"/>
                <a:sym typeface="Cambria"/>
              </a:rPr>
              <a:t>PHIẾU HỌC TẬP 2</a:t>
            </a:r>
            <a:endParaRPr/>
          </a:p>
        </p:txBody>
      </p:sp>
      <p:pic>
        <p:nvPicPr>
          <p:cNvPr descr="n14 zalo Nguyen Doan Thao Trang" id="666" name="Google Shape;666;p58"/>
          <p:cNvPicPr preferRelativeResize="0"/>
          <p:nvPr/>
        </p:nvPicPr>
        <p:blipFill rotWithShape="1">
          <a:blip r:embed="rId4">
            <a:alphaModFix/>
          </a:blip>
          <a:srcRect b="0" l="0" r="0" t="0"/>
          <a:stretch/>
        </p:blipFill>
        <p:spPr>
          <a:xfrm>
            <a:off x="30645" y="29028"/>
            <a:ext cx="654648" cy="1084607"/>
          </a:xfrm>
          <a:prstGeom prst="rect">
            <a:avLst/>
          </a:prstGeom>
          <a:noFill/>
          <a:ln>
            <a:noFill/>
          </a:ln>
        </p:spPr>
      </p:pic>
      <p:sp>
        <p:nvSpPr>
          <p:cNvPr descr="n14 zalo Nguyen Doan Thao Trang" id="667" name="Google Shape;667;p58"/>
          <p:cNvSpPr/>
          <p:nvPr/>
        </p:nvSpPr>
        <p:spPr>
          <a:xfrm>
            <a:off x="699807" y="3752238"/>
            <a:ext cx="10792386" cy="2677656"/>
          </a:xfrm>
          <a:prstGeom prst="rect">
            <a:avLst/>
          </a:prstGeom>
          <a:blipFill rotWithShape="1">
            <a:blip r:embed="rId5">
              <a:alphaModFix/>
            </a:blip>
            <a:stretch>
              <a:fillRect b="-4729" l="-1069" r="-955" t="-2026"/>
            </a:stretch>
          </a:blipFill>
          <a:ln cap="flat" cmpd="sng" w="28575">
            <a:solidFill>
              <a:srgbClr val="5BCC97"/>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7"/>
                                        </p:tgtEl>
                                        <p:attrNameLst>
                                          <p:attrName>style.visibility</p:attrName>
                                        </p:attrNameLst>
                                      </p:cBhvr>
                                      <p:to>
                                        <p:strVal val="visible"/>
                                      </p:to>
                                    </p:set>
                                    <p:animEffect filter="fade" transition="in">
                                      <p:cBhvr>
                                        <p:cTn dur="500"/>
                                        <p:tgtEl>
                                          <p:spTgt spid="667"/>
                                        </p:tgtEl>
                                      </p:cBhvr>
                                    </p:animEffect>
                                  </p:childTnLst>
                                </p:cTn>
                              </p:par>
                              <p:par>
                                <p:cTn fill="hold" nodeType="withEffect" presetClass="entr" presetID="10" presetSubtype="0">
                                  <p:stCondLst>
                                    <p:cond delay="0"/>
                                  </p:stCondLst>
                                  <p:childTnLst>
                                    <p:set>
                                      <p:cBhvr>
                                        <p:cTn dur="1" fill="hold">
                                          <p:stCondLst>
                                            <p:cond delay="0"/>
                                          </p:stCondLst>
                                        </p:cTn>
                                        <p:tgtEl>
                                          <p:spTgt spid="667">
                                            <p:txEl>
                                              <p:pRg end="0" st="0"/>
                                            </p:txEl>
                                          </p:spTgt>
                                        </p:tgtEl>
                                        <p:attrNameLst>
                                          <p:attrName>style.visibility</p:attrName>
                                        </p:attrNameLst>
                                      </p:cBhvr>
                                      <p:to>
                                        <p:strVal val="visible"/>
                                      </p:to>
                                    </p:set>
                                    <p:animEffect filter="fade" transition="in">
                                      <p:cBhvr>
                                        <p:cTn dur="500"/>
                                        <p:tgtEl>
                                          <p:spTgt spid="667">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71" name="Shape 671"/>
        <p:cNvGrpSpPr/>
        <p:nvPr/>
      </p:nvGrpSpPr>
      <p:grpSpPr>
        <a:xfrm>
          <a:off x="0" y="0"/>
          <a:ext cx="0" cy="0"/>
          <a:chOff x="0" y="0"/>
          <a:chExt cx="0" cy="0"/>
        </a:xfrm>
      </p:grpSpPr>
      <p:sp>
        <p:nvSpPr>
          <p:cNvPr descr="n14 zalo Nguyen Doan Thao Trang" id="672" name="Google Shape;672;p59"/>
          <p:cNvSpPr/>
          <p:nvPr/>
        </p:nvSpPr>
        <p:spPr>
          <a:xfrm>
            <a:off x="699807" y="1517756"/>
            <a:ext cx="4270372" cy="1536639"/>
          </a:xfrm>
          <a:prstGeom prst="rect">
            <a:avLst/>
          </a:prstGeom>
          <a:solidFill>
            <a:schemeClr val="lt1"/>
          </a:solidFill>
          <a:ln cap="flat" cmpd="sng" w="28575">
            <a:solidFill>
              <a:srgbClr val="0070C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just">
              <a:lnSpc>
                <a:spcPct val="115000"/>
              </a:lnSpc>
              <a:spcBef>
                <a:spcPts val="0"/>
              </a:spcBef>
              <a:spcAft>
                <a:spcPts val="0"/>
              </a:spcAft>
              <a:buNone/>
            </a:pPr>
            <a:r>
              <a:rPr b="1" lang="en-US" sz="2800">
                <a:solidFill>
                  <a:srgbClr val="000000"/>
                </a:solidFill>
                <a:latin typeface="Cambria"/>
                <a:ea typeface="Cambria"/>
                <a:cs typeface="Cambria"/>
                <a:sym typeface="Cambria"/>
              </a:rPr>
              <a:t>Câu 2: </a:t>
            </a:r>
            <a:r>
              <a:rPr lang="en-US" sz="2800">
                <a:solidFill>
                  <a:srgbClr val="000000"/>
                </a:solidFill>
                <a:latin typeface="Cambria"/>
                <a:ea typeface="Cambria"/>
                <a:cs typeface="Cambria"/>
                <a:sym typeface="Cambria"/>
              </a:rPr>
              <a:t>Hãy tính pha dao động của các vị trí ở câu 2 trong phiếu học tập số 1?</a:t>
            </a:r>
            <a:endParaRPr sz="2800">
              <a:solidFill>
                <a:srgbClr val="003300"/>
              </a:solidFill>
              <a:latin typeface="Cambria"/>
              <a:ea typeface="Cambria"/>
              <a:cs typeface="Cambria"/>
              <a:sym typeface="Cambria"/>
            </a:endParaRPr>
          </a:p>
        </p:txBody>
      </p:sp>
      <p:sp>
        <p:nvSpPr>
          <p:cNvPr descr="n14 zalo Nguyen Doan Thao Trang" id="673" name="Google Shape;673;p59"/>
          <p:cNvSpPr txBox="1"/>
          <p:nvPr/>
        </p:nvSpPr>
        <p:spPr>
          <a:xfrm>
            <a:off x="4259219" y="150846"/>
            <a:ext cx="3673561"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3200"/>
              <a:buFont typeface="Cambria"/>
              <a:buNone/>
            </a:pPr>
            <a:r>
              <a:rPr b="1" i="0" lang="en-US" sz="3200" u="none" cap="none" strike="noStrike">
                <a:solidFill>
                  <a:srgbClr val="FF0000"/>
                </a:solidFill>
                <a:latin typeface="Cambria"/>
                <a:ea typeface="Cambria"/>
                <a:cs typeface="Cambria"/>
                <a:sym typeface="Cambria"/>
              </a:rPr>
              <a:t>PHIẾU HỌC TẬP 2</a:t>
            </a:r>
            <a:endParaRPr/>
          </a:p>
        </p:txBody>
      </p:sp>
      <p:pic>
        <p:nvPicPr>
          <p:cNvPr descr="n14 zalo Nguyen Doan Thao Trang" id="674" name="Google Shape;674;p59"/>
          <p:cNvPicPr preferRelativeResize="0"/>
          <p:nvPr/>
        </p:nvPicPr>
        <p:blipFill rotWithShape="1">
          <a:blip r:embed="rId3">
            <a:alphaModFix/>
          </a:blip>
          <a:srcRect b="0" l="0" r="0" t="0"/>
          <a:stretch/>
        </p:blipFill>
        <p:spPr>
          <a:xfrm>
            <a:off x="30645" y="29028"/>
            <a:ext cx="654648" cy="1084607"/>
          </a:xfrm>
          <a:prstGeom prst="rect">
            <a:avLst/>
          </a:prstGeom>
          <a:noFill/>
          <a:ln>
            <a:noFill/>
          </a:ln>
        </p:spPr>
      </p:pic>
      <p:sp>
        <p:nvSpPr>
          <p:cNvPr descr="n14 zalo Nguyen Doan Thao Trang" id="675" name="Google Shape;675;p59"/>
          <p:cNvSpPr/>
          <p:nvPr/>
        </p:nvSpPr>
        <p:spPr>
          <a:xfrm>
            <a:off x="699807" y="4183125"/>
            <a:ext cx="10792386" cy="1815882"/>
          </a:xfrm>
          <a:prstGeom prst="rect">
            <a:avLst/>
          </a:prstGeom>
          <a:blipFill rotWithShape="1">
            <a:blip r:embed="rId4">
              <a:alphaModFix/>
            </a:blip>
            <a:stretch>
              <a:fillRect b="-7258" l="-1069" r="-955" t="-2639"/>
            </a:stretch>
          </a:blipFill>
          <a:ln cap="flat" cmpd="sng" w="28575">
            <a:solidFill>
              <a:srgbClr val="5BCC97"/>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pic>
        <p:nvPicPr>
          <p:cNvPr descr="n14 zalo Nguyen Doan Thao Trang" id="676" name="Google Shape;676;p59"/>
          <p:cNvPicPr preferRelativeResize="0"/>
          <p:nvPr/>
        </p:nvPicPr>
        <p:blipFill rotWithShape="1">
          <a:blip r:embed="rId5">
            <a:alphaModFix/>
          </a:blip>
          <a:srcRect b="0" l="0" r="0" t="8191"/>
          <a:stretch/>
        </p:blipFill>
        <p:spPr>
          <a:xfrm>
            <a:off x="5429249" y="858993"/>
            <a:ext cx="6062943" cy="2854166"/>
          </a:xfrm>
          <a:prstGeom prst="rect">
            <a:avLst/>
          </a:prstGeom>
          <a:noFill/>
          <a:ln cap="flat" cmpd="sng" w="9525">
            <a:solidFill>
              <a:srgbClr val="FDBD55"/>
            </a:solidFill>
            <a:prstDash val="solid"/>
            <a:round/>
            <a:headEnd len="sm" w="sm" type="none"/>
            <a:tailEnd len="sm" w="sm" type="none"/>
          </a:ln>
        </p:spPr>
      </p:pic>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5"/>
                                        </p:tgtEl>
                                        <p:attrNameLst>
                                          <p:attrName>style.visibility</p:attrName>
                                        </p:attrNameLst>
                                      </p:cBhvr>
                                      <p:to>
                                        <p:strVal val="visible"/>
                                      </p:to>
                                    </p:set>
                                    <p:animEffect filter="fade" transition="in">
                                      <p:cBhvr>
                                        <p:cTn dur="500"/>
                                        <p:tgtEl>
                                          <p:spTgt spid="6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5">
                                            <p:txEl>
                                              <p:pRg end="0" st="0"/>
                                            </p:txEl>
                                          </p:spTgt>
                                        </p:tgtEl>
                                        <p:attrNameLst>
                                          <p:attrName>style.visibility</p:attrName>
                                        </p:attrNameLst>
                                      </p:cBhvr>
                                      <p:to>
                                        <p:strVal val="visible"/>
                                      </p:to>
                                    </p:set>
                                    <p:animEffect filter="fade" transition="in">
                                      <p:cBhvr>
                                        <p:cTn dur="500"/>
                                        <p:tgtEl>
                                          <p:spTgt spid="675">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0" name="Shape 680"/>
        <p:cNvGrpSpPr/>
        <p:nvPr/>
      </p:nvGrpSpPr>
      <p:grpSpPr>
        <a:xfrm>
          <a:off x="0" y="0"/>
          <a:ext cx="0" cy="0"/>
          <a:chOff x="0" y="0"/>
          <a:chExt cx="0" cy="0"/>
        </a:xfrm>
      </p:grpSpPr>
      <p:sp>
        <p:nvSpPr>
          <p:cNvPr descr="n14 zalo Nguyen Doan Thao Trang" id="681" name="Google Shape;681;p60"/>
          <p:cNvSpPr txBox="1"/>
          <p:nvPr/>
        </p:nvSpPr>
        <p:spPr>
          <a:xfrm>
            <a:off x="3260049" y="1952263"/>
            <a:ext cx="2547892" cy="1646453"/>
          </a:xfrm>
          <a:prstGeom prst="rect">
            <a:avLst/>
          </a:prstGeom>
          <a:solidFill>
            <a:schemeClr val="accent6"/>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2800"/>
              <a:buFont typeface="Cambria"/>
              <a:buNone/>
            </a:pPr>
            <a:r>
              <a:rPr b="0" i="0" lang="en-US" sz="2800" u="none" cap="none" strike="noStrike">
                <a:solidFill>
                  <a:srgbClr val="FFFFFF"/>
                </a:solidFill>
                <a:latin typeface="Cambria"/>
                <a:ea typeface="Cambria"/>
                <a:cs typeface="Cambria"/>
                <a:sym typeface="Cambria"/>
              </a:rPr>
              <a:t>Không phụ thuộc vào thời điểm quan sát</a:t>
            </a:r>
            <a:endParaRPr b="0" i="0" sz="2800" u="none" cap="none" strike="noStrike">
              <a:solidFill>
                <a:srgbClr val="FFFFFF"/>
              </a:solidFill>
              <a:latin typeface="Cambria"/>
              <a:ea typeface="Cambria"/>
              <a:cs typeface="Cambria"/>
              <a:sym typeface="Cambria"/>
            </a:endParaRPr>
          </a:p>
        </p:txBody>
      </p:sp>
      <p:sp>
        <p:nvSpPr>
          <p:cNvPr descr="n14 zalo Nguyen Doan Thao Trang" id="682" name="Google Shape;682;p60"/>
          <p:cNvSpPr txBox="1"/>
          <p:nvPr/>
        </p:nvSpPr>
        <p:spPr>
          <a:xfrm>
            <a:off x="3260049" y="1061606"/>
            <a:ext cx="2547892" cy="449200"/>
          </a:xfrm>
          <a:prstGeom prst="rect">
            <a:avLst/>
          </a:prstGeom>
          <a:solidFill>
            <a:schemeClr val="lt2"/>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2800"/>
              <a:buFont typeface="Cambria"/>
              <a:buNone/>
            </a:pPr>
            <a:r>
              <a:rPr b="0" i="0" lang="en-US" sz="2800" u="none" cap="none" strike="noStrike">
                <a:solidFill>
                  <a:srgbClr val="FFFFFF"/>
                </a:solidFill>
                <a:latin typeface="Cambria"/>
                <a:ea typeface="Cambria"/>
                <a:cs typeface="Cambria"/>
                <a:sym typeface="Cambria"/>
              </a:rPr>
              <a:t>Không đổi</a:t>
            </a:r>
            <a:endParaRPr b="0" i="0" sz="2800" u="none" cap="none" strike="noStrike">
              <a:solidFill>
                <a:srgbClr val="FFFFFF"/>
              </a:solidFill>
              <a:latin typeface="Cambria"/>
              <a:ea typeface="Cambria"/>
              <a:cs typeface="Cambria"/>
              <a:sym typeface="Cambria"/>
            </a:endParaRPr>
          </a:p>
        </p:txBody>
      </p:sp>
      <p:cxnSp>
        <p:nvCxnSpPr>
          <p:cNvPr descr="n14 zalo Nguyen Doan Thao Trang" id="683" name="Google Shape;683;p60"/>
          <p:cNvCxnSpPr>
            <a:stCxn id="682" idx="1"/>
            <a:endCxn id="684" idx="3"/>
          </p:cNvCxnSpPr>
          <p:nvPr/>
        </p:nvCxnSpPr>
        <p:spPr>
          <a:xfrm flipH="1">
            <a:off x="2105049" y="1286206"/>
            <a:ext cx="1155000" cy="766200"/>
          </a:xfrm>
          <a:prstGeom prst="bentConnector3">
            <a:avLst>
              <a:gd fmla="val 49998" name="adj1"/>
            </a:avLst>
          </a:prstGeom>
          <a:noFill/>
          <a:ln cap="flat" cmpd="sng" w="19050">
            <a:solidFill>
              <a:schemeClr val="accent5"/>
            </a:solidFill>
            <a:prstDash val="solid"/>
            <a:round/>
            <a:headEnd len="sm" w="sm" type="none"/>
            <a:tailEnd len="sm" w="sm" type="none"/>
          </a:ln>
        </p:spPr>
      </p:cxnSp>
      <p:cxnSp>
        <p:nvCxnSpPr>
          <p:cNvPr descr="n14 zalo Nguyen Doan Thao Trang" id="685" name="Google Shape;685;p60"/>
          <p:cNvCxnSpPr>
            <a:stCxn id="681" idx="1"/>
          </p:cNvCxnSpPr>
          <p:nvPr/>
        </p:nvCxnSpPr>
        <p:spPr>
          <a:xfrm rot="10800000">
            <a:off x="2687049" y="1735390"/>
            <a:ext cx="573000" cy="1040100"/>
          </a:xfrm>
          <a:prstGeom prst="bentConnector2">
            <a:avLst/>
          </a:prstGeom>
          <a:noFill/>
          <a:ln cap="flat" cmpd="sng" w="19050">
            <a:solidFill>
              <a:schemeClr val="accent5"/>
            </a:solidFill>
            <a:prstDash val="solid"/>
            <a:round/>
            <a:headEnd len="sm" w="sm" type="none"/>
            <a:tailEnd len="sm" w="sm" type="none"/>
          </a:ln>
        </p:spPr>
      </p:cxnSp>
      <p:pic>
        <p:nvPicPr>
          <p:cNvPr descr="n14 zalo Nguyen Doan Thao Trang" id="684" name="Google Shape;684;p60"/>
          <p:cNvPicPr preferRelativeResize="0"/>
          <p:nvPr/>
        </p:nvPicPr>
        <p:blipFill rotWithShape="1">
          <a:blip r:embed="rId3">
            <a:alphaModFix/>
          </a:blip>
          <a:srcRect b="12622" l="0" r="48989" t="20302"/>
          <a:stretch/>
        </p:blipFill>
        <p:spPr>
          <a:xfrm>
            <a:off x="793095" y="1399816"/>
            <a:ext cx="1312000" cy="1305038"/>
          </a:xfrm>
          <a:prstGeom prst="rect">
            <a:avLst/>
          </a:prstGeom>
          <a:solidFill>
            <a:srgbClr val="FF9C6F"/>
          </a:solidFill>
          <a:ln cap="flat" cmpd="sng" w="9525">
            <a:solidFill>
              <a:srgbClr val="FF9C6F"/>
            </a:solidFill>
            <a:prstDash val="solid"/>
            <a:round/>
            <a:headEnd len="sm" w="sm" type="none"/>
            <a:tailEnd len="sm" w="sm" type="none"/>
          </a:ln>
        </p:spPr>
      </p:pic>
      <p:sp>
        <p:nvSpPr>
          <p:cNvPr descr="n14 zalo Nguyen Doan Thao Trang" id="686" name="Google Shape;686;p60"/>
          <p:cNvSpPr txBox="1"/>
          <p:nvPr/>
        </p:nvSpPr>
        <p:spPr>
          <a:xfrm>
            <a:off x="793095" y="187778"/>
            <a:ext cx="8618191" cy="523220"/>
          </a:xfrm>
          <a:prstGeom prst="rect">
            <a:avLst/>
          </a:prstGeom>
          <a:solidFill>
            <a:srgbClr val="FFC4A9"/>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91919"/>
              </a:buClr>
              <a:buSzPts val="2800"/>
              <a:buFont typeface="Cambria"/>
              <a:buNone/>
            </a:pPr>
            <a:r>
              <a:rPr b="1" i="0" lang="en-US" sz="2800" u="none" cap="none" strike="noStrike">
                <a:solidFill>
                  <a:srgbClr val="191919"/>
                </a:solidFill>
                <a:latin typeface="Cambria"/>
                <a:ea typeface="Cambria"/>
                <a:cs typeface="Cambria"/>
                <a:sym typeface="Cambria"/>
              </a:rPr>
              <a:t>2. ĐỘ LỆCH PHA GIỮA HAI DAO ĐỘNG CÙNG CHU KÌ</a:t>
            </a:r>
            <a:endParaRPr/>
          </a:p>
        </p:txBody>
      </p:sp>
      <p:sp>
        <p:nvSpPr>
          <p:cNvPr descr="n14 zalo Nguyen Doan Thao Trang" id="687" name="Google Shape;687;p60"/>
          <p:cNvSpPr/>
          <p:nvPr/>
        </p:nvSpPr>
        <p:spPr>
          <a:xfrm>
            <a:off x="793095" y="3753536"/>
            <a:ext cx="5544294" cy="954107"/>
          </a:xfrm>
          <a:prstGeom prst="rect">
            <a:avLst/>
          </a:prstGeom>
          <a:solidFill>
            <a:srgbClr val="5BCC97"/>
          </a:solid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lt1"/>
              </a:buClr>
              <a:buSzPts val="2800"/>
              <a:buFont typeface="Cambria"/>
              <a:buNone/>
            </a:pPr>
            <a:r>
              <a:rPr b="1" i="1" lang="en-US" sz="2800" u="none" cap="none" strike="noStrike">
                <a:solidFill>
                  <a:schemeClr val="lt1"/>
                </a:solidFill>
                <a:latin typeface="Cambria"/>
                <a:ea typeface="Cambria"/>
                <a:cs typeface="Cambria"/>
                <a:sym typeface="Cambria"/>
              </a:rPr>
              <a:t>Trong khoa học và kĩ thuật, độ lệch pha quan trong hơn pha.</a:t>
            </a:r>
            <a:endParaRPr/>
          </a:p>
        </p:txBody>
      </p:sp>
      <p:pic>
        <p:nvPicPr>
          <p:cNvPr descr="n14 zalo Nguyen Doan Thao Trang" id="688" name="Google Shape;688;p60"/>
          <p:cNvPicPr preferRelativeResize="0"/>
          <p:nvPr/>
        </p:nvPicPr>
        <p:blipFill rotWithShape="1">
          <a:blip r:embed="rId4">
            <a:alphaModFix/>
          </a:blip>
          <a:srcRect b="34107" l="2289" r="2840" t="2736"/>
          <a:stretch/>
        </p:blipFill>
        <p:spPr>
          <a:xfrm>
            <a:off x="6337389" y="1066348"/>
            <a:ext cx="5437221" cy="2155154"/>
          </a:xfrm>
          <a:prstGeom prst="roundRect">
            <a:avLst>
              <a:gd fmla="val 9065" name="adj"/>
            </a:avLst>
          </a:prstGeom>
          <a:noFill/>
          <a:ln cap="flat" cmpd="sng" w="28575">
            <a:solidFill>
              <a:srgbClr val="044C73"/>
            </a:solidFill>
            <a:prstDash val="solid"/>
            <a:round/>
            <a:headEnd len="sm" w="sm" type="none"/>
            <a:tailEnd len="sm" w="sm" type="none"/>
          </a:ln>
        </p:spPr>
      </p:pic>
      <p:cxnSp>
        <p:nvCxnSpPr>
          <p:cNvPr descr="n14 zalo Nguyen Doan Thao Trang" id="689" name="Google Shape;689;p60"/>
          <p:cNvCxnSpPr/>
          <p:nvPr/>
        </p:nvCxnSpPr>
        <p:spPr>
          <a:xfrm rot="10800000">
            <a:off x="6780015" y="2383284"/>
            <a:ext cx="365760" cy="0"/>
          </a:xfrm>
          <a:prstGeom prst="straightConnector1">
            <a:avLst/>
          </a:prstGeom>
          <a:noFill/>
          <a:ln cap="flat" cmpd="sng" w="28575">
            <a:solidFill>
              <a:srgbClr val="FF0000"/>
            </a:solidFill>
            <a:prstDash val="solid"/>
            <a:round/>
            <a:headEnd len="med" w="med" type="triangle"/>
            <a:tailEnd len="med" w="med" type="triangle"/>
          </a:ln>
        </p:spPr>
      </p:cxnSp>
      <p:sp>
        <p:nvSpPr>
          <p:cNvPr descr="n14 zalo Nguyen Doan Thao Trang" id="690" name="Google Shape;690;p60"/>
          <p:cNvSpPr/>
          <p:nvPr/>
        </p:nvSpPr>
        <p:spPr>
          <a:xfrm>
            <a:off x="8296395" y="3884431"/>
            <a:ext cx="2362200" cy="523220"/>
          </a:xfrm>
          <a:custGeom>
            <a:rect b="b" l="l" r="r" t="t"/>
            <a:pathLst>
              <a:path extrusionOk="0" h="120000" w="120000">
                <a:moveTo>
                  <a:pt x="0" y="0"/>
                </a:moveTo>
                <a:lnTo>
                  <a:pt x="120000" y="0"/>
                </a:lnTo>
                <a:lnTo>
                  <a:pt x="120000" y="120000"/>
                </a:lnTo>
                <a:lnTo>
                  <a:pt x="0" y="120000"/>
                </a:lnTo>
                <a:close/>
              </a:path>
              <a:path extrusionOk="0" fill="none" h="120000" w="120000">
                <a:moveTo>
                  <a:pt x="-793" y="61822"/>
                </a:moveTo>
                <a:lnTo>
                  <a:pt x="-17671" y="61822"/>
                </a:lnTo>
                <a:lnTo>
                  <a:pt x="-69001" y="-344128"/>
                </a:lnTo>
              </a:path>
            </a:pathLst>
          </a:custGeom>
          <a:noFill/>
          <a:ln cap="flat" cmpd="sng" w="38100">
            <a:solidFill>
              <a:srgbClr val="EF6337"/>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Cambria"/>
              <a:buNone/>
            </a:pPr>
            <a:r>
              <a:rPr b="1" i="0" lang="en-US" sz="2800" u="none" cap="none" strike="noStrike">
                <a:solidFill>
                  <a:srgbClr val="000000"/>
                </a:solidFill>
                <a:latin typeface="Cambria"/>
                <a:ea typeface="Cambria"/>
                <a:cs typeface="Cambria"/>
                <a:sym typeface="Cambria"/>
              </a:rPr>
              <a:t>Thời</a:t>
            </a:r>
            <a:r>
              <a:rPr b="1" i="0" lang="en-US" sz="2800" u="none" cap="none" strike="noStrike">
                <a:solidFill>
                  <a:srgbClr val="000000"/>
                </a:solidFill>
                <a:latin typeface="Cambria"/>
                <a:ea typeface="Cambria"/>
                <a:cs typeface="Cambria"/>
                <a:sym typeface="Cambria"/>
              </a:rPr>
              <a:t> gian Δt</a:t>
            </a:r>
            <a:endParaRPr b="1" i="0" sz="2800" u="none" cap="none" strike="noStrike">
              <a:solidFill>
                <a:srgbClr val="000000"/>
              </a:solidFill>
              <a:latin typeface="Calibri"/>
              <a:ea typeface="Calibri"/>
              <a:cs typeface="Calibri"/>
              <a:sym typeface="Calibri"/>
            </a:endParaRPr>
          </a:p>
        </p:txBody>
      </p:sp>
      <p:sp>
        <p:nvSpPr>
          <p:cNvPr descr="n14 zalo Nguyen Doan Thao Trang" id="691" name="Google Shape;691;p60"/>
          <p:cNvSpPr txBox="1"/>
          <p:nvPr/>
        </p:nvSpPr>
        <p:spPr>
          <a:xfrm>
            <a:off x="793095" y="4838295"/>
            <a:ext cx="10912477" cy="1760738"/>
          </a:xfrm>
          <a:prstGeom prst="rect">
            <a:avLst/>
          </a:prstGeom>
          <a:blipFill rotWithShape="1">
            <a:blip r:embed="rId5">
              <a:alphaModFix/>
            </a:blip>
            <a:stretch>
              <a:fillRect b="0" l="-1172" r="-1171" t="-415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sp>
        <p:nvSpPr>
          <p:cNvPr descr="n14 zalo Nguyen Doan Thao Trang" id="692" name="Google Shape;692;p60"/>
          <p:cNvSpPr/>
          <p:nvPr/>
        </p:nvSpPr>
        <p:spPr>
          <a:xfrm>
            <a:off x="5176911" y="5718664"/>
            <a:ext cx="2124221" cy="880369"/>
          </a:xfrm>
          <a:prstGeom prst="roundRect">
            <a:avLst>
              <a:gd fmla="val 16667" name="adj"/>
            </a:avLst>
          </a:prstGeom>
          <a:noFill/>
          <a:ln cap="flat" cmpd="sng" w="28575">
            <a:solidFill>
              <a:srgbClr val="FF675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mc:AlternateContent>
    <mc:Choice Requires="p14">
      <p:transition spd="slow" p14:dur="16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4"/>
                                        </p:tgtEl>
                                        <p:attrNameLst>
                                          <p:attrName>style.visibility</p:attrName>
                                        </p:attrNameLst>
                                      </p:cBhvr>
                                      <p:to>
                                        <p:strVal val="visible"/>
                                      </p:to>
                                    </p:set>
                                    <p:animEffect filter="fade" transition="in">
                                      <p:cBhvr>
                                        <p:cTn dur="500"/>
                                        <p:tgtEl>
                                          <p:spTgt spid="6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2"/>
                                        </p:tgtEl>
                                        <p:attrNameLst>
                                          <p:attrName>style.visibility</p:attrName>
                                        </p:attrNameLst>
                                      </p:cBhvr>
                                      <p:to>
                                        <p:strVal val="visible"/>
                                      </p:to>
                                    </p:set>
                                    <p:animEffect filter="fade" transition="in">
                                      <p:cBhvr>
                                        <p:cTn dur="500"/>
                                        <p:tgtEl>
                                          <p:spTgt spid="682"/>
                                        </p:tgtEl>
                                      </p:cBhvr>
                                    </p:animEffect>
                                  </p:childTnLst>
                                </p:cTn>
                              </p:par>
                              <p:par>
                                <p:cTn fill="hold" nodeType="withEffect" presetClass="entr" presetID="10" presetSubtype="0">
                                  <p:stCondLst>
                                    <p:cond delay="0"/>
                                  </p:stCondLst>
                                  <p:childTnLst>
                                    <p:set>
                                      <p:cBhvr>
                                        <p:cTn dur="1" fill="hold">
                                          <p:stCondLst>
                                            <p:cond delay="0"/>
                                          </p:stCondLst>
                                        </p:cTn>
                                        <p:tgtEl>
                                          <p:spTgt spid="683"/>
                                        </p:tgtEl>
                                        <p:attrNameLst>
                                          <p:attrName>style.visibility</p:attrName>
                                        </p:attrNameLst>
                                      </p:cBhvr>
                                      <p:to>
                                        <p:strVal val="visible"/>
                                      </p:to>
                                    </p:set>
                                    <p:animEffect filter="fade" transition="in">
                                      <p:cBhvr>
                                        <p:cTn dur="500"/>
                                        <p:tgtEl>
                                          <p:spTgt spid="6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5"/>
                                        </p:tgtEl>
                                        <p:attrNameLst>
                                          <p:attrName>style.visibility</p:attrName>
                                        </p:attrNameLst>
                                      </p:cBhvr>
                                      <p:to>
                                        <p:strVal val="visible"/>
                                      </p:to>
                                    </p:set>
                                    <p:animEffect filter="fade" transition="in">
                                      <p:cBhvr>
                                        <p:cTn dur="500"/>
                                        <p:tgtEl>
                                          <p:spTgt spid="685"/>
                                        </p:tgtEl>
                                      </p:cBhvr>
                                    </p:animEffect>
                                  </p:childTnLst>
                                </p:cTn>
                              </p:par>
                              <p:par>
                                <p:cTn fill="hold" nodeType="withEffect" presetClass="entr" presetID="10" presetSubtype="0">
                                  <p:stCondLst>
                                    <p:cond delay="0"/>
                                  </p:stCondLst>
                                  <p:childTnLst>
                                    <p:set>
                                      <p:cBhvr>
                                        <p:cTn dur="1" fill="hold">
                                          <p:stCondLst>
                                            <p:cond delay="0"/>
                                          </p:stCondLst>
                                        </p:cTn>
                                        <p:tgtEl>
                                          <p:spTgt spid="681"/>
                                        </p:tgtEl>
                                        <p:attrNameLst>
                                          <p:attrName>style.visibility</p:attrName>
                                        </p:attrNameLst>
                                      </p:cBhvr>
                                      <p:to>
                                        <p:strVal val="visible"/>
                                      </p:to>
                                    </p:set>
                                    <p:animEffect filter="fade" transition="in">
                                      <p:cBhvr>
                                        <p:cTn dur="500"/>
                                        <p:tgtEl>
                                          <p:spTgt spid="6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9"/>
                                        </p:tgtEl>
                                        <p:attrNameLst>
                                          <p:attrName>style.visibility</p:attrName>
                                        </p:attrNameLst>
                                      </p:cBhvr>
                                      <p:to>
                                        <p:strVal val="visible"/>
                                      </p:to>
                                    </p:set>
                                    <p:animEffect filter="fade" transition="in">
                                      <p:cBhvr>
                                        <p:cTn dur="500"/>
                                        <p:tgtEl>
                                          <p:spTgt spid="689"/>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690"/>
                                        </p:tgtEl>
                                        <p:attrNameLst>
                                          <p:attrName>style.visibility</p:attrName>
                                        </p:attrNameLst>
                                      </p:cBhvr>
                                      <p:to>
                                        <p:strVal val="visible"/>
                                      </p:to>
                                    </p:set>
                                    <p:animEffect filter="fade" transition="in">
                                      <p:cBhvr>
                                        <p:cTn dur="500"/>
                                        <p:tgtEl>
                                          <p:spTgt spid="6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7"/>
                                        </p:tgtEl>
                                        <p:attrNameLst>
                                          <p:attrName>style.visibility</p:attrName>
                                        </p:attrNameLst>
                                      </p:cBhvr>
                                      <p:to>
                                        <p:strVal val="visible"/>
                                      </p:to>
                                    </p:set>
                                    <p:animEffect filter="fade" transition="in">
                                      <p:cBhvr>
                                        <p:cTn dur="500"/>
                                        <p:tgtEl>
                                          <p:spTgt spid="6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1"/>
                                        </p:tgtEl>
                                        <p:attrNameLst>
                                          <p:attrName>style.visibility</p:attrName>
                                        </p:attrNameLst>
                                      </p:cBhvr>
                                      <p:to>
                                        <p:strVal val="visible"/>
                                      </p:to>
                                    </p:set>
                                    <p:animEffect filter="fade" transition="in">
                                      <p:cBhvr>
                                        <p:cTn dur="500"/>
                                        <p:tgtEl>
                                          <p:spTgt spid="6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2"/>
                                        </p:tgtEl>
                                        <p:attrNameLst>
                                          <p:attrName>style.visibility</p:attrName>
                                        </p:attrNameLst>
                                      </p:cBhvr>
                                      <p:to>
                                        <p:strVal val="visible"/>
                                      </p:to>
                                    </p:set>
                                    <p:animEffect filter="fade" transition="in">
                                      <p:cBhvr>
                                        <p:cTn dur="1000"/>
                                        <p:tgtEl>
                                          <p:spTgt spid="6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6" name="Shape 696"/>
        <p:cNvGrpSpPr/>
        <p:nvPr/>
      </p:nvGrpSpPr>
      <p:grpSpPr>
        <a:xfrm>
          <a:off x="0" y="0"/>
          <a:ext cx="0" cy="0"/>
          <a:chOff x="0" y="0"/>
          <a:chExt cx="0" cy="0"/>
        </a:xfrm>
      </p:grpSpPr>
      <p:pic>
        <p:nvPicPr>
          <p:cNvPr descr="n14 zalo Nguyen Doan Thao Trang" id="697" name="Google Shape;697;p61"/>
          <p:cNvPicPr preferRelativeResize="0"/>
          <p:nvPr/>
        </p:nvPicPr>
        <p:blipFill rotWithShape="1">
          <a:blip r:embed="rId3">
            <a:alphaModFix/>
          </a:blip>
          <a:srcRect b="4295" l="2557" r="2491" t="5348"/>
          <a:stretch/>
        </p:blipFill>
        <p:spPr>
          <a:xfrm>
            <a:off x="4246487" y="0"/>
            <a:ext cx="7945513" cy="6845503"/>
          </a:xfrm>
          <a:prstGeom prst="rect">
            <a:avLst/>
          </a:prstGeom>
          <a:noFill/>
          <a:ln>
            <a:noFill/>
          </a:ln>
        </p:spPr>
      </p:pic>
      <p:sp>
        <p:nvSpPr>
          <p:cNvPr descr="n14 zalo Nguyen Doan Thao Trang" id="698" name="Google Shape;698;p61"/>
          <p:cNvSpPr/>
          <p:nvPr/>
        </p:nvSpPr>
        <p:spPr>
          <a:xfrm>
            <a:off x="4375053" y="540096"/>
            <a:ext cx="7695027" cy="1687450"/>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Clr>
                <a:srgbClr val="FF0000"/>
              </a:buClr>
              <a:buSzPts val="2800"/>
              <a:buFont typeface="Cambria"/>
              <a:buNone/>
            </a:pPr>
            <a:r>
              <a:rPr b="1" i="0" lang="en-US" sz="2800" u="none" cap="none" strike="noStrike">
                <a:solidFill>
                  <a:srgbClr val="FF0000"/>
                </a:solidFill>
                <a:latin typeface="Cambria"/>
                <a:ea typeface="Cambria"/>
                <a:cs typeface="Cambria"/>
                <a:sym typeface="Cambria"/>
              </a:rPr>
              <a:t>PHIẾU HỌC TẬP SỐ 3</a:t>
            </a:r>
            <a:endParaRPr b="0" i="0" sz="2800" u="none" cap="none" strike="noStrike">
              <a:solidFill>
                <a:srgbClr val="003300"/>
              </a:solidFill>
              <a:latin typeface="Cambria"/>
              <a:ea typeface="Cambria"/>
              <a:cs typeface="Cambria"/>
              <a:sym typeface="Cambria"/>
            </a:endParaRPr>
          </a:p>
          <a:p>
            <a:pPr indent="0" lvl="0" marL="0" marR="0" rtl="0" algn="just">
              <a:lnSpc>
                <a:spcPct val="115000"/>
              </a:lnSpc>
              <a:spcBef>
                <a:spcPts val="0"/>
              </a:spcBef>
              <a:spcAft>
                <a:spcPts val="0"/>
              </a:spcAft>
              <a:buNone/>
            </a:pPr>
            <a:r>
              <a:rPr b="1" lang="en-US" sz="2800">
                <a:solidFill>
                  <a:schemeClr val="dk1"/>
                </a:solidFill>
                <a:latin typeface="Cambria"/>
                <a:ea typeface="Cambria"/>
                <a:cs typeface="Cambria"/>
                <a:sym typeface="Cambria"/>
              </a:rPr>
              <a:t>Câu 1:</a:t>
            </a:r>
            <a:r>
              <a:rPr lang="en-US" sz="2800">
                <a:solidFill>
                  <a:schemeClr val="dk1"/>
                </a:solidFill>
                <a:latin typeface="Cambria"/>
                <a:ea typeface="Cambria"/>
                <a:cs typeface="Cambria"/>
                <a:sym typeface="Cambria"/>
              </a:rPr>
              <a:t> Hãy chứng minh rằng độ lệch pha giữa hai dao động cùng chu kì bằng độ lệch pha ban đầu.</a:t>
            </a:r>
            <a:r>
              <a:rPr lang="en-US" sz="2800">
                <a:solidFill>
                  <a:srgbClr val="003300"/>
                </a:solidFill>
                <a:latin typeface="Cambria"/>
                <a:ea typeface="Cambria"/>
                <a:cs typeface="Cambria"/>
                <a:sym typeface="Cambria"/>
              </a:rPr>
              <a:t>	</a:t>
            </a:r>
            <a:endParaRPr sz="2800">
              <a:solidFill>
                <a:srgbClr val="003300"/>
              </a:solidFill>
              <a:latin typeface="Cambria"/>
              <a:ea typeface="Cambria"/>
              <a:cs typeface="Cambria"/>
              <a:sym typeface="Cambria"/>
            </a:endParaRPr>
          </a:p>
        </p:txBody>
      </p:sp>
      <p:sp>
        <p:nvSpPr>
          <p:cNvPr descr="n14 zalo Nguyen Doan Thao Trang" id="699" name="Google Shape;699;p61"/>
          <p:cNvSpPr txBox="1"/>
          <p:nvPr/>
        </p:nvSpPr>
        <p:spPr>
          <a:xfrm>
            <a:off x="308630" y="2227546"/>
            <a:ext cx="3873574" cy="1084607"/>
          </a:xfrm>
          <a:prstGeom prst="rect">
            <a:avLst/>
          </a:prstGeom>
          <a:noFill/>
          <a:ln>
            <a:noFill/>
          </a:ln>
        </p:spPr>
        <p:txBody>
          <a:bodyPr anchorCtr="0" anchor="ctr" bIns="121900" lIns="121900" spcFirstLastPara="1" rIns="121900" wrap="square" tIns="121900">
            <a:noAutofit/>
          </a:bodyPr>
          <a:lstStyle/>
          <a:p>
            <a:pPr indent="0" lvl="0" marL="0" marR="0" rtl="0" algn="ctr">
              <a:spcBef>
                <a:spcPts val="0"/>
              </a:spcBef>
              <a:spcAft>
                <a:spcPts val="0"/>
              </a:spcAft>
              <a:buClr>
                <a:srgbClr val="000000"/>
              </a:buClr>
              <a:buSzPts val="2800"/>
              <a:buFont typeface="Cambria"/>
              <a:buNone/>
            </a:pPr>
            <a:r>
              <a:rPr b="1" i="1" lang="en-US" sz="2800" u="none" cap="none" strike="noStrike">
                <a:solidFill>
                  <a:srgbClr val="191919"/>
                </a:solidFill>
                <a:latin typeface="Cambria"/>
                <a:ea typeface="Cambria"/>
                <a:cs typeface="Cambria"/>
                <a:sym typeface="Cambria"/>
              </a:rPr>
              <a:t>Hãy hoàn thành phiếu học tập 3 theo nhóm</a:t>
            </a:r>
            <a:endParaRPr b="1" i="1" sz="2800" u="none" cap="none" strike="noStrike">
              <a:solidFill>
                <a:srgbClr val="191919"/>
              </a:solidFill>
              <a:latin typeface="Cambria"/>
              <a:ea typeface="Cambria"/>
              <a:cs typeface="Cambria"/>
              <a:sym typeface="Cambria"/>
            </a:endParaRPr>
          </a:p>
        </p:txBody>
      </p:sp>
      <p:pic>
        <p:nvPicPr>
          <p:cNvPr descr="n14 zalo Nguyen Doan Thao Trang" id="700" name="Google Shape;700;p61"/>
          <p:cNvPicPr preferRelativeResize="0"/>
          <p:nvPr/>
        </p:nvPicPr>
        <p:blipFill rotWithShape="1">
          <a:blip r:embed="rId4">
            <a:alphaModFix/>
          </a:blip>
          <a:srcRect b="0" l="0" r="0" t="0"/>
          <a:stretch/>
        </p:blipFill>
        <p:spPr>
          <a:xfrm>
            <a:off x="1918093" y="1142939"/>
            <a:ext cx="654648" cy="1084607"/>
          </a:xfrm>
          <a:prstGeom prst="rect">
            <a:avLst/>
          </a:prstGeom>
          <a:noFill/>
          <a:ln>
            <a:noFill/>
          </a:ln>
        </p:spPr>
      </p:pic>
      <p:sp>
        <p:nvSpPr>
          <p:cNvPr descr="n14 zalo Nguyen Doan Thao Trang" id="701" name="Google Shape;701;p61"/>
          <p:cNvSpPr txBox="1"/>
          <p:nvPr/>
        </p:nvSpPr>
        <p:spPr>
          <a:xfrm>
            <a:off x="4375053" y="2529404"/>
            <a:ext cx="7695027" cy="4014240"/>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None/>
            </a:pPr>
            <a:r>
              <a:rPr i="1" lang="en-US" sz="2800">
                <a:solidFill>
                  <a:srgbClr val="0070C0"/>
                </a:solidFill>
                <a:latin typeface="Cambria"/>
                <a:ea typeface="Cambria"/>
                <a:cs typeface="Cambria"/>
                <a:sym typeface="Cambria"/>
              </a:rPr>
              <a:t>Vì hai dao động cùng chu kì nên cùng tần số góc ω</a:t>
            </a:r>
            <a:endParaRPr sz="2800">
              <a:solidFill>
                <a:srgbClr val="0070C0"/>
              </a:solidFill>
              <a:latin typeface="Cambria"/>
              <a:ea typeface="Cambria"/>
              <a:cs typeface="Cambria"/>
              <a:sym typeface="Cambria"/>
            </a:endParaRPr>
          </a:p>
          <a:p>
            <a:pPr indent="0" lvl="0" marL="0" marR="0" rtl="0" algn="just">
              <a:lnSpc>
                <a:spcPct val="115000"/>
              </a:lnSpc>
              <a:spcBef>
                <a:spcPts val="0"/>
              </a:spcBef>
              <a:spcAft>
                <a:spcPts val="0"/>
              </a:spcAft>
              <a:buNone/>
            </a:pPr>
            <a:r>
              <a:rPr i="1" lang="en-US" sz="2800">
                <a:solidFill>
                  <a:srgbClr val="0070C0"/>
                </a:solidFill>
                <a:latin typeface="Cambria"/>
                <a:ea typeface="Cambria"/>
                <a:cs typeface="Cambria"/>
                <a:sym typeface="Cambria"/>
              </a:rPr>
              <a:t>+ Độ lệch pha ban đầu: Δφ = φ</a:t>
            </a:r>
            <a:r>
              <a:rPr baseline="-25000" i="1" lang="en-US" sz="2800">
                <a:solidFill>
                  <a:srgbClr val="0070C0"/>
                </a:solidFill>
                <a:latin typeface="Cambria"/>
                <a:ea typeface="Cambria"/>
                <a:cs typeface="Cambria"/>
                <a:sym typeface="Cambria"/>
              </a:rPr>
              <a:t>1</a:t>
            </a:r>
            <a:r>
              <a:rPr i="1" lang="en-US" sz="2800">
                <a:solidFill>
                  <a:srgbClr val="0070C0"/>
                </a:solidFill>
                <a:latin typeface="Cambria"/>
                <a:ea typeface="Cambria"/>
                <a:cs typeface="Cambria"/>
                <a:sym typeface="Cambria"/>
              </a:rPr>
              <a:t> − φ</a:t>
            </a:r>
            <a:r>
              <a:rPr baseline="-25000" i="1" lang="en-US" sz="2800">
                <a:solidFill>
                  <a:srgbClr val="0070C0"/>
                </a:solidFill>
                <a:latin typeface="Cambria"/>
                <a:ea typeface="Cambria"/>
                <a:cs typeface="Cambria"/>
                <a:sym typeface="Cambria"/>
              </a:rPr>
              <a:t>2</a:t>
            </a:r>
            <a:endParaRPr sz="2800">
              <a:solidFill>
                <a:srgbClr val="0070C0"/>
              </a:solidFill>
              <a:latin typeface="Cambria"/>
              <a:ea typeface="Cambria"/>
              <a:cs typeface="Cambria"/>
              <a:sym typeface="Cambria"/>
            </a:endParaRPr>
          </a:p>
          <a:p>
            <a:pPr indent="0" lvl="0" marL="0" marR="0" rtl="0" algn="just">
              <a:lnSpc>
                <a:spcPct val="115000"/>
              </a:lnSpc>
              <a:spcBef>
                <a:spcPts val="0"/>
              </a:spcBef>
              <a:spcAft>
                <a:spcPts val="0"/>
              </a:spcAft>
              <a:buNone/>
            </a:pPr>
            <a:r>
              <a:rPr i="1" lang="en-US" sz="2800">
                <a:solidFill>
                  <a:srgbClr val="0070C0"/>
                </a:solidFill>
                <a:latin typeface="Cambria"/>
                <a:ea typeface="Cambria"/>
                <a:cs typeface="Cambria"/>
                <a:sym typeface="Cambria"/>
              </a:rPr>
              <a:t>+ Pha của dao động 1 là: ωt + φ</a:t>
            </a:r>
            <a:r>
              <a:rPr baseline="-25000" i="1" lang="en-US" sz="2800">
                <a:solidFill>
                  <a:srgbClr val="0070C0"/>
                </a:solidFill>
                <a:latin typeface="Cambria"/>
                <a:ea typeface="Cambria"/>
                <a:cs typeface="Cambria"/>
                <a:sym typeface="Cambria"/>
              </a:rPr>
              <a:t>1</a:t>
            </a:r>
            <a:endParaRPr sz="2800">
              <a:solidFill>
                <a:srgbClr val="0070C0"/>
              </a:solidFill>
              <a:latin typeface="Cambria"/>
              <a:ea typeface="Cambria"/>
              <a:cs typeface="Cambria"/>
              <a:sym typeface="Cambria"/>
            </a:endParaRPr>
          </a:p>
          <a:p>
            <a:pPr indent="0" lvl="0" marL="0" marR="0" rtl="0" algn="just">
              <a:lnSpc>
                <a:spcPct val="115000"/>
              </a:lnSpc>
              <a:spcBef>
                <a:spcPts val="0"/>
              </a:spcBef>
              <a:spcAft>
                <a:spcPts val="0"/>
              </a:spcAft>
              <a:buNone/>
            </a:pPr>
            <a:r>
              <a:rPr i="1" lang="en-US" sz="2800">
                <a:solidFill>
                  <a:srgbClr val="0070C0"/>
                </a:solidFill>
                <a:latin typeface="Cambria"/>
                <a:ea typeface="Cambria"/>
                <a:cs typeface="Cambria"/>
                <a:sym typeface="Cambria"/>
              </a:rPr>
              <a:t>   Pha của dao động 2 là: ωt + φ</a:t>
            </a:r>
            <a:r>
              <a:rPr baseline="-25000" i="1" lang="en-US" sz="2800">
                <a:solidFill>
                  <a:srgbClr val="0070C0"/>
                </a:solidFill>
                <a:latin typeface="Cambria"/>
                <a:ea typeface="Cambria"/>
                <a:cs typeface="Cambria"/>
                <a:sym typeface="Cambria"/>
              </a:rPr>
              <a:t>2</a:t>
            </a:r>
            <a:endParaRPr sz="2800">
              <a:solidFill>
                <a:srgbClr val="0070C0"/>
              </a:solidFill>
              <a:latin typeface="Cambria"/>
              <a:ea typeface="Cambria"/>
              <a:cs typeface="Cambria"/>
              <a:sym typeface="Cambria"/>
            </a:endParaRPr>
          </a:p>
          <a:p>
            <a:pPr indent="0" lvl="0" marL="0" marR="0" rtl="0" algn="just">
              <a:lnSpc>
                <a:spcPct val="115000"/>
              </a:lnSpc>
              <a:spcBef>
                <a:spcPts val="0"/>
              </a:spcBef>
              <a:spcAft>
                <a:spcPts val="0"/>
              </a:spcAft>
              <a:buNone/>
            </a:pPr>
            <a:r>
              <a:rPr i="1" lang="en-US" sz="2800">
                <a:solidFill>
                  <a:srgbClr val="0070C0"/>
                </a:solidFill>
                <a:latin typeface="Cambria"/>
                <a:ea typeface="Cambria"/>
                <a:cs typeface="Cambria"/>
                <a:sym typeface="Cambria"/>
              </a:rPr>
              <a:t>⇒ Độ lệch pha của 2 dao động trong thời gian t là: </a:t>
            </a:r>
            <a:endParaRPr sz="2800">
              <a:solidFill>
                <a:srgbClr val="0070C0"/>
              </a:solidFill>
              <a:latin typeface="Cambria"/>
              <a:ea typeface="Cambria"/>
              <a:cs typeface="Cambria"/>
              <a:sym typeface="Cambria"/>
            </a:endParaRPr>
          </a:p>
          <a:p>
            <a:pPr indent="0" lvl="0" marL="0" marR="0" rtl="0" algn="ctr">
              <a:lnSpc>
                <a:spcPct val="115000"/>
              </a:lnSpc>
              <a:spcBef>
                <a:spcPts val="0"/>
              </a:spcBef>
              <a:spcAft>
                <a:spcPts val="0"/>
              </a:spcAft>
              <a:buNone/>
            </a:pPr>
            <a:r>
              <a:rPr i="1" lang="en-US" sz="2800">
                <a:solidFill>
                  <a:srgbClr val="0070C0"/>
                </a:solidFill>
                <a:latin typeface="Cambria"/>
                <a:ea typeface="Cambria"/>
                <a:cs typeface="Cambria"/>
                <a:sym typeface="Cambria"/>
              </a:rPr>
              <a:t>Δφ</a:t>
            </a:r>
            <a:r>
              <a:rPr baseline="-25000" i="1" lang="en-US" sz="2800">
                <a:solidFill>
                  <a:srgbClr val="0070C0"/>
                </a:solidFill>
                <a:latin typeface="Cambria"/>
                <a:ea typeface="Cambria"/>
                <a:cs typeface="Cambria"/>
                <a:sym typeface="Cambria"/>
              </a:rPr>
              <a:t>t</a:t>
            </a:r>
            <a:r>
              <a:rPr i="1" lang="en-US" sz="2800">
                <a:solidFill>
                  <a:srgbClr val="0070C0"/>
                </a:solidFill>
                <a:latin typeface="Cambria"/>
                <a:ea typeface="Cambria"/>
                <a:cs typeface="Cambria"/>
                <a:sym typeface="Cambria"/>
              </a:rPr>
              <a:t> = ωt + φ</a:t>
            </a:r>
            <a:r>
              <a:rPr baseline="-25000" i="1" lang="en-US" sz="2800">
                <a:solidFill>
                  <a:srgbClr val="0070C0"/>
                </a:solidFill>
                <a:latin typeface="Cambria"/>
                <a:ea typeface="Cambria"/>
                <a:cs typeface="Cambria"/>
                <a:sym typeface="Cambria"/>
              </a:rPr>
              <a:t>1</a:t>
            </a:r>
            <a:r>
              <a:rPr i="1" lang="en-US" sz="2800">
                <a:solidFill>
                  <a:srgbClr val="0070C0"/>
                </a:solidFill>
                <a:latin typeface="Cambria"/>
                <a:ea typeface="Cambria"/>
                <a:cs typeface="Cambria"/>
                <a:sym typeface="Cambria"/>
              </a:rPr>
              <a:t> − ωt − φ</a:t>
            </a:r>
            <a:r>
              <a:rPr baseline="-25000" i="1" lang="en-US" sz="2800">
                <a:solidFill>
                  <a:srgbClr val="0070C0"/>
                </a:solidFill>
                <a:latin typeface="Cambria"/>
                <a:ea typeface="Cambria"/>
                <a:cs typeface="Cambria"/>
                <a:sym typeface="Cambria"/>
              </a:rPr>
              <a:t>2</a:t>
            </a:r>
            <a:r>
              <a:rPr i="1" lang="en-US" sz="2800">
                <a:solidFill>
                  <a:srgbClr val="0070C0"/>
                </a:solidFill>
                <a:latin typeface="Cambria"/>
                <a:ea typeface="Cambria"/>
                <a:cs typeface="Cambria"/>
                <a:sym typeface="Cambria"/>
              </a:rPr>
              <a:t> = Δφ</a:t>
            </a:r>
            <a:endParaRPr sz="2800">
              <a:solidFill>
                <a:srgbClr val="0070C0"/>
              </a:solidFill>
              <a:latin typeface="Cambria"/>
              <a:ea typeface="Cambria"/>
              <a:cs typeface="Cambria"/>
              <a:sym typeface="Cambria"/>
            </a:endParaRPr>
          </a:p>
          <a:p>
            <a:pPr indent="0" lvl="0" marL="0" marR="0" rtl="0" algn="just">
              <a:lnSpc>
                <a:spcPct val="115000"/>
              </a:lnSpc>
              <a:spcBef>
                <a:spcPts val="0"/>
              </a:spcBef>
              <a:spcAft>
                <a:spcPts val="0"/>
              </a:spcAft>
              <a:buNone/>
            </a:pPr>
            <a:r>
              <a:rPr b="1" i="1" lang="en-US" sz="2800">
                <a:solidFill>
                  <a:srgbClr val="FF675A"/>
                </a:solidFill>
                <a:latin typeface="Cambria"/>
                <a:ea typeface="Cambria"/>
                <a:cs typeface="Cambria"/>
                <a:sym typeface="Cambria"/>
              </a:rPr>
              <a:t>⇒ Độ lệch pha là đại lượng không đổi, không phụ thuộc vào thời điểm quan sát.</a:t>
            </a:r>
            <a:endParaRPr b="1" sz="2800">
              <a:solidFill>
                <a:srgbClr val="FF675A"/>
              </a:solidFill>
              <a:latin typeface="Cambria"/>
              <a:ea typeface="Cambria"/>
              <a:cs typeface="Cambria"/>
              <a:sym typeface="Cambria"/>
            </a:endParaRPr>
          </a:p>
        </p:txBody>
      </p:sp>
      <p:pic>
        <p:nvPicPr>
          <p:cNvPr descr="n14 zalo Nguyen Doan Thao Trang" id="702" name="Google Shape;702;p61"/>
          <p:cNvPicPr preferRelativeResize="0"/>
          <p:nvPr/>
        </p:nvPicPr>
        <p:blipFill rotWithShape="1">
          <a:blip r:embed="rId5">
            <a:alphaModFix/>
          </a:blip>
          <a:srcRect b="0" l="0" r="0" t="0"/>
          <a:stretch/>
        </p:blipFill>
        <p:spPr>
          <a:xfrm>
            <a:off x="240968" y="3429000"/>
            <a:ext cx="4005519" cy="2152746"/>
          </a:xfrm>
          <a:prstGeom prst="rect">
            <a:avLst/>
          </a:prstGeom>
          <a:noFill/>
          <a:ln>
            <a:noFill/>
          </a:ln>
        </p:spPr>
      </p:pic>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1">
                                            <p:txEl>
                                              <p:pRg end="0" st="0"/>
                                            </p:txEl>
                                          </p:spTgt>
                                        </p:tgtEl>
                                        <p:attrNameLst>
                                          <p:attrName>style.visibility</p:attrName>
                                        </p:attrNameLst>
                                      </p:cBhvr>
                                      <p:to>
                                        <p:strVal val="visible"/>
                                      </p:to>
                                    </p:set>
                                    <p:animEffect filter="fade" transition="in">
                                      <p:cBhvr>
                                        <p:cTn dur="500"/>
                                        <p:tgtEl>
                                          <p:spTgt spid="70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1">
                                            <p:txEl>
                                              <p:pRg end="1" st="1"/>
                                            </p:txEl>
                                          </p:spTgt>
                                        </p:tgtEl>
                                        <p:attrNameLst>
                                          <p:attrName>style.visibility</p:attrName>
                                        </p:attrNameLst>
                                      </p:cBhvr>
                                      <p:to>
                                        <p:strVal val="visible"/>
                                      </p:to>
                                    </p:set>
                                    <p:animEffect filter="fade" transition="in">
                                      <p:cBhvr>
                                        <p:cTn dur="500"/>
                                        <p:tgtEl>
                                          <p:spTgt spid="70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1">
                                            <p:txEl>
                                              <p:pRg end="2" st="2"/>
                                            </p:txEl>
                                          </p:spTgt>
                                        </p:tgtEl>
                                        <p:attrNameLst>
                                          <p:attrName>style.visibility</p:attrName>
                                        </p:attrNameLst>
                                      </p:cBhvr>
                                      <p:to>
                                        <p:strVal val="visible"/>
                                      </p:to>
                                    </p:set>
                                    <p:animEffect filter="fade" transition="in">
                                      <p:cBhvr>
                                        <p:cTn dur="500"/>
                                        <p:tgtEl>
                                          <p:spTgt spid="70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1">
                                            <p:txEl>
                                              <p:pRg end="3" st="3"/>
                                            </p:txEl>
                                          </p:spTgt>
                                        </p:tgtEl>
                                        <p:attrNameLst>
                                          <p:attrName>style.visibility</p:attrName>
                                        </p:attrNameLst>
                                      </p:cBhvr>
                                      <p:to>
                                        <p:strVal val="visible"/>
                                      </p:to>
                                    </p:set>
                                    <p:animEffect filter="fade" transition="in">
                                      <p:cBhvr>
                                        <p:cTn dur="500"/>
                                        <p:tgtEl>
                                          <p:spTgt spid="70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1">
                                            <p:txEl>
                                              <p:pRg end="4" st="4"/>
                                            </p:txEl>
                                          </p:spTgt>
                                        </p:tgtEl>
                                        <p:attrNameLst>
                                          <p:attrName>style.visibility</p:attrName>
                                        </p:attrNameLst>
                                      </p:cBhvr>
                                      <p:to>
                                        <p:strVal val="visible"/>
                                      </p:to>
                                    </p:set>
                                    <p:animEffect filter="fade" transition="in">
                                      <p:cBhvr>
                                        <p:cTn dur="500"/>
                                        <p:tgtEl>
                                          <p:spTgt spid="70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1">
                                            <p:txEl>
                                              <p:pRg end="5" st="5"/>
                                            </p:txEl>
                                          </p:spTgt>
                                        </p:tgtEl>
                                        <p:attrNameLst>
                                          <p:attrName>style.visibility</p:attrName>
                                        </p:attrNameLst>
                                      </p:cBhvr>
                                      <p:to>
                                        <p:strVal val="visible"/>
                                      </p:to>
                                    </p:set>
                                    <p:animEffect filter="fade" transition="in">
                                      <p:cBhvr>
                                        <p:cTn dur="500"/>
                                        <p:tgtEl>
                                          <p:spTgt spid="701">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1">
                                            <p:txEl>
                                              <p:pRg end="6" st="6"/>
                                            </p:txEl>
                                          </p:spTgt>
                                        </p:tgtEl>
                                        <p:attrNameLst>
                                          <p:attrName>style.visibility</p:attrName>
                                        </p:attrNameLst>
                                      </p:cBhvr>
                                      <p:to>
                                        <p:strVal val="visible"/>
                                      </p:to>
                                    </p:set>
                                    <p:animEffect filter="fade" transition="in">
                                      <p:cBhvr>
                                        <p:cTn dur="500"/>
                                        <p:tgtEl>
                                          <p:spTgt spid="701">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6" name="Shape 706"/>
        <p:cNvGrpSpPr/>
        <p:nvPr/>
      </p:nvGrpSpPr>
      <p:grpSpPr>
        <a:xfrm>
          <a:off x="0" y="0"/>
          <a:ext cx="0" cy="0"/>
          <a:chOff x="0" y="0"/>
          <a:chExt cx="0" cy="0"/>
        </a:xfrm>
      </p:grpSpPr>
      <p:pic>
        <p:nvPicPr>
          <p:cNvPr descr="n14 zalo Nguyen Doan Thao Trang" id="707" name="Google Shape;707;p62"/>
          <p:cNvPicPr preferRelativeResize="0"/>
          <p:nvPr/>
        </p:nvPicPr>
        <p:blipFill rotWithShape="1">
          <a:blip r:embed="rId3">
            <a:alphaModFix/>
          </a:blip>
          <a:srcRect b="4295" l="2557" r="2491" t="5348"/>
          <a:stretch/>
        </p:blipFill>
        <p:spPr>
          <a:xfrm>
            <a:off x="4246487" y="0"/>
            <a:ext cx="7945513" cy="6845503"/>
          </a:xfrm>
          <a:prstGeom prst="rect">
            <a:avLst/>
          </a:prstGeom>
          <a:noFill/>
          <a:ln>
            <a:noFill/>
          </a:ln>
        </p:spPr>
      </p:pic>
      <p:sp>
        <p:nvSpPr>
          <p:cNvPr descr="n14 zalo Nguyen Doan Thao Trang" id="708" name="Google Shape;708;p62"/>
          <p:cNvSpPr/>
          <p:nvPr/>
        </p:nvSpPr>
        <p:spPr>
          <a:xfrm>
            <a:off x="4375053" y="540096"/>
            <a:ext cx="7695027" cy="3668697"/>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Clr>
                <a:srgbClr val="FF0000"/>
              </a:buClr>
              <a:buSzPts val="2800"/>
              <a:buFont typeface="Cambria"/>
              <a:buNone/>
            </a:pPr>
            <a:r>
              <a:rPr b="1" i="0" lang="en-US" sz="2800" u="none" cap="none" strike="noStrike">
                <a:solidFill>
                  <a:srgbClr val="FF0000"/>
                </a:solidFill>
                <a:latin typeface="Cambria"/>
                <a:ea typeface="Cambria"/>
                <a:cs typeface="Cambria"/>
                <a:sym typeface="Cambria"/>
              </a:rPr>
              <a:t>PHIẾU HỌC TẬP SỐ 3</a:t>
            </a:r>
            <a:endParaRPr b="0" i="0" sz="2800" u="none" cap="none" strike="noStrike">
              <a:solidFill>
                <a:srgbClr val="003300"/>
              </a:solidFill>
              <a:latin typeface="Cambria"/>
              <a:ea typeface="Cambria"/>
              <a:cs typeface="Cambria"/>
              <a:sym typeface="Cambria"/>
            </a:endParaRPr>
          </a:p>
          <a:p>
            <a:pPr indent="0" lvl="0" marL="0" marR="0" rtl="0" algn="just">
              <a:lnSpc>
                <a:spcPct val="115000"/>
              </a:lnSpc>
              <a:spcBef>
                <a:spcPts val="0"/>
              </a:spcBef>
              <a:spcAft>
                <a:spcPts val="0"/>
              </a:spcAft>
              <a:buNone/>
            </a:pPr>
            <a:r>
              <a:rPr b="1" lang="en-US" sz="2800">
                <a:solidFill>
                  <a:schemeClr val="dk1"/>
                </a:solidFill>
                <a:latin typeface="Cambria"/>
                <a:ea typeface="Cambria"/>
                <a:cs typeface="Cambria"/>
                <a:sym typeface="Cambria"/>
              </a:rPr>
              <a:t>Câu 2:</a:t>
            </a:r>
            <a:r>
              <a:rPr lang="en-US" sz="2800">
                <a:solidFill>
                  <a:schemeClr val="dk1"/>
                </a:solidFill>
                <a:latin typeface="Cambria"/>
                <a:ea typeface="Cambria"/>
                <a:cs typeface="Cambria"/>
                <a:sym typeface="Cambria"/>
              </a:rPr>
              <a:t> Nhận xét về pha của 2 dao động trong các trường hợp:</a:t>
            </a:r>
            <a:endParaRPr sz="2800">
              <a:solidFill>
                <a:schemeClr val="dk1"/>
              </a:solidFill>
              <a:latin typeface="Cambria"/>
              <a:ea typeface="Cambria"/>
              <a:cs typeface="Cambria"/>
              <a:sym typeface="Cambria"/>
            </a:endParaRPr>
          </a:p>
          <a:p>
            <a:pPr indent="0" lvl="0" marL="0" marR="0" rtl="0" algn="just">
              <a:lnSpc>
                <a:spcPct val="115000"/>
              </a:lnSpc>
              <a:spcBef>
                <a:spcPts val="0"/>
              </a:spcBef>
              <a:spcAft>
                <a:spcPts val="0"/>
              </a:spcAft>
              <a:buNone/>
            </a:pPr>
            <a:r>
              <a:rPr b="1" lang="en-US" sz="2800">
                <a:solidFill>
                  <a:schemeClr val="dk1"/>
                </a:solidFill>
                <a:latin typeface="Cambria"/>
                <a:ea typeface="Cambria"/>
                <a:cs typeface="Cambria"/>
                <a:sym typeface="Cambria"/>
              </a:rPr>
              <a:t>a.</a:t>
            </a:r>
            <a:r>
              <a:rPr lang="en-US" sz="2800">
                <a:solidFill>
                  <a:schemeClr val="dk1"/>
                </a:solidFill>
                <a:latin typeface="Cambria"/>
                <a:ea typeface="Cambria"/>
                <a:cs typeface="Cambria"/>
                <a:sym typeface="Cambria"/>
              </a:rPr>
              <a:t> ϕ</a:t>
            </a:r>
            <a:r>
              <a:rPr baseline="-25000" lang="en-US" sz="2800">
                <a:solidFill>
                  <a:schemeClr val="dk1"/>
                </a:solidFill>
                <a:latin typeface="Cambria"/>
                <a:ea typeface="Cambria"/>
                <a:cs typeface="Cambria"/>
                <a:sym typeface="Cambria"/>
              </a:rPr>
              <a:t>1</a:t>
            </a:r>
            <a:r>
              <a:rPr lang="en-US" sz="2800">
                <a:solidFill>
                  <a:schemeClr val="dk1"/>
                </a:solidFill>
                <a:latin typeface="Cambria"/>
                <a:ea typeface="Cambria"/>
                <a:cs typeface="Cambria"/>
                <a:sym typeface="Cambria"/>
              </a:rPr>
              <a:t> &gt; ϕ</a:t>
            </a:r>
            <a:r>
              <a:rPr baseline="-25000" lang="en-US" sz="2800">
                <a:solidFill>
                  <a:schemeClr val="dk1"/>
                </a:solidFill>
                <a:latin typeface="Cambria"/>
                <a:ea typeface="Cambria"/>
                <a:cs typeface="Cambria"/>
                <a:sym typeface="Cambria"/>
              </a:rPr>
              <a:t>2</a:t>
            </a:r>
            <a:r>
              <a:rPr lang="en-US" sz="2800">
                <a:solidFill>
                  <a:schemeClr val="dk1"/>
                </a:solidFill>
                <a:latin typeface="Cambria"/>
                <a:ea typeface="Cambria"/>
                <a:cs typeface="Cambria"/>
                <a:sym typeface="Cambria"/>
              </a:rPr>
              <a:t>:	</a:t>
            </a:r>
            <a:endParaRPr sz="2800">
              <a:solidFill>
                <a:schemeClr val="dk1"/>
              </a:solidFill>
              <a:latin typeface="Cambria"/>
              <a:ea typeface="Cambria"/>
              <a:cs typeface="Cambria"/>
              <a:sym typeface="Cambria"/>
            </a:endParaRPr>
          </a:p>
          <a:p>
            <a:pPr indent="0" lvl="0" marL="0" marR="0" rtl="0" algn="just">
              <a:lnSpc>
                <a:spcPct val="115000"/>
              </a:lnSpc>
              <a:spcBef>
                <a:spcPts val="0"/>
              </a:spcBef>
              <a:spcAft>
                <a:spcPts val="0"/>
              </a:spcAft>
              <a:buNone/>
            </a:pPr>
            <a:r>
              <a:rPr b="1" lang="en-US" sz="2800">
                <a:solidFill>
                  <a:schemeClr val="dk1"/>
                </a:solidFill>
                <a:latin typeface="Cambria"/>
                <a:ea typeface="Cambria"/>
                <a:cs typeface="Cambria"/>
                <a:sym typeface="Cambria"/>
              </a:rPr>
              <a:t>b.</a:t>
            </a:r>
            <a:r>
              <a:rPr lang="en-US" sz="2800">
                <a:solidFill>
                  <a:schemeClr val="dk1"/>
                </a:solidFill>
                <a:latin typeface="Cambria"/>
                <a:ea typeface="Cambria"/>
                <a:cs typeface="Cambria"/>
                <a:sym typeface="Cambria"/>
              </a:rPr>
              <a:t> ϕ</a:t>
            </a:r>
            <a:r>
              <a:rPr baseline="-25000" lang="en-US" sz="2800">
                <a:solidFill>
                  <a:schemeClr val="dk1"/>
                </a:solidFill>
                <a:latin typeface="Cambria"/>
                <a:ea typeface="Cambria"/>
                <a:cs typeface="Cambria"/>
                <a:sym typeface="Cambria"/>
              </a:rPr>
              <a:t>1</a:t>
            </a:r>
            <a:r>
              <a:rPr lang="en-US" sz="2800">
                <a:solidFill>
                  <a:schemeClr val="dk1"/>
                </a:solidFill>
                <a:latin typeface="Cambria"/>
                <a:ea typeface="Cambria"/>
                <a:cs typeface="Cambria"/>
                <a:sym typeface="Cambria"/>
              </a:rPr>
              <a:t> &lt; ϕ</a:t>
            </a:r>
            <a:r>
              <a:rPr baseline="-25000" lang="en-US" sz="2800">
                <a:solidFill>
                  <a:schemeClr val="dk1"/>
                </a:solidFill>
                <a:latin typeface="Cambria"/>
                <a:ea typeface="Cambria"/>
                <a:cs typeface="Cambria"/>
                <a:sym typeface="Cambria"/>
              </a:rPr>
              <a:t>2</a:t>
            </a:r>
            <a:r>
              <a:rPr lang="en-US" sz="2800">
                <a:solidFill>
                  <a:schemeClr val="dk1"/>
                </a:solidFill>
                <a:latin typeface="Cambria"/>
                <a:ea typeface="Cambria"/>
                <a:cs typeface="Cambria"/>
                <a:sym typeface="Cambria"/>
              </a:rPr>
              <a:t>:	</a:t>
            </a:r>
            <a:endParaRPr sz="2800">
              <a:solidFill>
                <a:schemeClr val="dk1"/>
              </a:solidFill>
              <a:latin typeface="Cambria"/>
              <a:ea typeface="Cambria"/>
              <a:cs typeface="Cambria"/>
              <a:sym typeface="Cambria"/>
            </a:endParaRPr>
          </a:p>
          <a:p>
            <a:pPr indent="0" lvl="0" marL="0" marR="0" rtl="0" algn="just">
              <a:lnSpc>
                <a:spcPct val="115000"/>
              </a:lnSpc>
              <a:spcBef>
                <a:spcPts val="0"/>
              </a:spcBef>
              <a:spcAft>
                <a:spcPts val="0"/>
              </a:spcAft>
              <a:buNone/>
            </a:pPr>
            <a:r>
              <a:rPr b="1" lang="en-US" sz="2800">
                <a:solidFill>
                  <a:schemeClr val="dk1"/>
                </a:solidFill>
                <a:latin typeface="Cambria"/>
                <a:ea typeface="Cambria"/>
                <a:cs typeface="Cambria"/>
                <a:sym typeface="Cambria"/>
              </a:rPr>
              <a:t>c.</a:t>
            </a:r>
            <a:r>
              <a:rPr lang="en-US" sz="2800">
                <a:solidFill>
                  <a:schemeClr val="dk1"/>
                </a:solidFill>
                <a:latin typeface="Cambria"/>
                <a:ea typeface="Cambria"/>
                <a:cs typeface="Cambria"/>
                <a:sym typeface="Cambria"/>
              </a:rPr>
              <a:t> ϕ</a:t>
            </a:r>
            <a:r>
              <a:rPr baseline="-25000" lang="en-US" sz="2800">
                <a:solidFill>
                  <a:schemeClr val="dk1"/>
                </a:solidFill>
                <a:latin typeface="Cambria"/>
                <a:ea typeface="Cambria"/>
                <a:cs typeface="Cambria"/>
                <a:sym typeface="Cambria"/>
              </a:rPr>
              <a:t>1</a:t>
            </a:r>
            <a:r>
              <a:rPr lang="en-US" sz="2800">
                <a:solidFill>
                  <a:schemeClr val="dk1"/>
                </a:solidFill>
                <a:latin typeface="Cambria"/>
                <a:ea typeface="Cambria"/>
                <a:cs typeface="Cambria"/>
                <a:sym typeface="Cambria"/>
              </a:rPr>
              <a:t> = ϕ</a:t>
            </a:r>
            <a:r>
              <a:rPr baseline="-25000" lang="en-US" sz="2800">
                <a:solidFill>
                  <a:schemeClr val="dk1"/>
                </a:solidFill>
                <a:latin typeface="Cambria"/>
                <a:ea typeface="Cambria"/>
                <a:cs typeface="Cambria"/>
                <a:sym typeface="Cambria"/>
              </a:rPr>
              <a:t>2</a:t>
            </a:r>
            <a:r>
              <a:rPr lang="en-US" sz="2800">
                <a:solidFill>
                  <a:schemeClr val="dk1"/>
                </a:solidFill>
                <a:latin typeface="Cambria"/>
                <a:ea typeface="Cambria"/>
                <a:cs typeface="Cambria"/>
                <a:sym typeface="Cambria"/>
              </a:rPr>
              <a:t>:	</a:t>
            </a:r>
            <a:endParaRPr sz="2800">
              <a:solidFill>
                <a:schemeClr val="dk1"/>
              </a:solidFill>
              <a:latin typeface="Cambria"/>
              <a:ea typeface="Cambria"/>
              <a:cs typeface="Cambria"/>
              <a:sym typeface="Cambria"/>
            </a:endParaRPr>
          </a:p>
          <a:p>
            <a:pPr indent="0" lvl="0" marL="0" marR="0" rtl="0" algn="just">
              <a:lnSpc>
                <a:spcPct val="115000"/>
              </a:lnSpc>
              <a:spcBef>
                <a:spcPts val="0"/>
              </a:spcBef>
              <a:spcAft>
                <a:spcPts val="0"/>
              </a:spcAft>
              <a:buNone/>
            </a:pPr>
            <a:r>
              <a:rPr b="1" lang="en-US" sz="2800">
                <a:solidFill>
                  <a:schemeClr val="dk1"/>
                </a:solidFill>
                <a:latin typeface="Cambria"/>
                <a:ea typeface="Cambria"/>
                <a:cs typeface="Cambria"/>
                <a:sym typeface="Cambria"/>
              </a:rPr>
              <a:t>d.</a:t>
            </a:r>
            <a:r>
              <a:rPr lang="en-US" sz="2800">
                <a:solidFill>
                  <a:schemeClr val="dk1"/>
                </a:solidFill>
                <a:latin typeface="Cambria"/>
                <a:ea typeface="Cambria"/>
                <a:cs typeface="Cambria"/>
                <a:sym typeface="Cambria"/>
              </a:rPr>
              <a:t> ϕ</a:t>
            </a:r>
            <a:r>
              <a:rPr baseline="-25000" lang="en-US" sz="2800">
                <a:solidFill>
                  <a:schemeClr val="dk1"/>
                </a:solidFill>
                <a:latin typeface="Cambria"/>
                <a:ea typeface="Cambria"/>
                <a:cs typeface="Cambria"/>
                <a:sym typeface="Cambria"/>
              </a:rPr>
              <a:t>1</a:t>
            </a:r>
            <a:r>
              <a:rPr lang="en-US" sz="2800">
                <a:solidFill>
                  <a:schemeClr val="dk1"/>
                </a:solidFill>
                <a:latin typeface="Cambria"/>
                <a:ea typeface="Cambria"/>
                <a:cs typeface="Cambria"/>
                <a:sym typeface="Cambria"/>
              </a:rPr>
              <a:t> = ϕ</a:t>
            </a:r>
            <a:r>
              <a:rPr baseline="-25000" lang="en-US" sz="2800">
                <a:solidFill>
                  <a:schemeClr val="dk1"/>
                </a:solidFill>
                <a:latin typeface="Cambria"/>
                <a:ea typeface="Cambria"/>
                <a:cs typeface="Cambria"/>
                <a:sym typeface="Cambria"/>
              </a:rPr>
              <a:t>2</a:t>
            </a:r>
            <a:r>
              <a:rPr lang="en-US" sz="2800">
                <a:solidFill>
                  <a:schemeClr val="dk1"/>
                </a:solidFill>
                <a:latin typeface="Cambria"/>
                <a:ea typeface="Cambria"/>
                <a:cs typeface="Cambria"/>
                <a:sym typeface="Cambria"/>
              </a:rPr>
              <a:t> ± π:</a:t>
            </a:r>
            <a:r>
              <a:rPr lang="en-US" sz="2800">
                <a:solidFill>
                  <a:srgbClr val="003300"/>
                </a:solidFill>
                <a:latin typeface="Cambria"/>
                <a:ea typeface="Cambria"/>
                <a:cs typeface="Cambria"/>
                <a:sym typeface="Cambria"/>
              </a:rPr>
              <a:t>	</a:t>
            </a:r>
            <a:endParaRPr sz="2800">
              <a:solidFill>
                <a:srgbClr val="003300"/>
              </a:solidFill>
              <a:latin typeface="Cambria"/>
              <a:ea typeface="Cambria"/>
              <a:cs typeface="Cambria"/>
              <a:sym typeface="Cambria"/>
            </a:endParaRPr>
          </a:p>
        </p:txBody>
      </p:sp>
      <p:sp>
        <p:nvSpPr>
          <p:cNvPr descr="n14 zalo Nguyen Doan Thao Trang" id="709" name="Google Shape;709;p62"/>
          <p:cNvSpPr txBox="1"/>
          <p:nvPr/>
        </p:nvSpPr>
        <p:spPr>
          <a:xfrm>
            <a:off x="6030278" y="2157916"/>
            <a:ext cx="6039802" cy="545599"/>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None/>
            </a:pPr>
            <a:r>
              <a:rPr i="1" lang="en-US" sz="2800">
                <a:solidFill>
                  <a:srgbClr val="0070C0"/>
                </a:solidFill>
                <a:latin typeface="Cambria"/>
                <a:ea typeface="Cambria"/>
                <a:cs typeface="Cambria"/>
                <a:sym typeface="Cambria"/>
              </a:rPr>
              <a:t>dao động 1 sớm pha hơn dao động 2.</a:t>
            </a:r>
            <a:endParaRPr sz="2800">
              <a:solidFill>
                <a:srgbClr val="0070C0"/>
              </a:solidFill>
              <a:latin typeface="Cambria"/>
              <a:ea typeface="Cambria"/>
              <a:cs typeface="Cambria"/>
              <a:sym typeface="Cambria"/>
            </a:endParaRPr>
          </a:p>
        </p:txBody>
      </p:sp>
      <p:sp>
        <p:nvSpPr>
          <p:cNvPr descr="n14 zalo Nguyen Doan Thao Trang" id="710" name="Google Shape;710;p62"/>
          <p:cNvSpPr txBox="1"/>
          <p:nvPr/>
        </p:nvSpPr>
        <p:spPr>
          <a:xfrm>
            <a:off x="308630" y="2227546"/>
            <a:ext cx="3873574" cy="1084607"/>
          </a:xfrm>
          <a:prstGeom prst="rect">
            <a:avLst/>
          </a:prstGeom>
          <a:noFill/>
          <a:ln>
            <a:noFill/>
          </a:ln>
        </p:spPr>
        <p:txBody>
          <a:bodyPr anchorCtr="0" anchor="ctr" bIns="121900" lIns="121900" spcFirstLastPara="1" rIns="121900" wrap="square" tIns="121900">
            <a:noAutofit/>
          </a:bodyPr>
          <a:lstStyle/>
          <a:p>
            <a:pPr indent="0" lvl="0" marL="0" marR="0" rtl="0" algn="ctr">
              <a:spcBef>
                <a:spcPts val="0"/>
              </a:spcBef>
              <a:spcAft>
                <a:spcPts val="0"/>
              </a:spcAft>
              <a:buClr>
                <a:srgbClr val="000000"/>
              </a:buClr>
              <a:buSzPts val="2800"/>
              <a:buFont typeface="Cambria"/>
              <a:buNone/>
            </a:pPr>
            <a:r>
              <a:rPr b="1" i="1" lang="en-US" sz="2800" u="none" cap="none" strike="noStrike">
                <a:solidFill>
                  <a:srgbClr val="191919"/>
                </a:solidFill>
                <a:latin typeface="Cambria"/>
                <a:ea typeface="Cambria"/>
                <a:cs typeface="Cambria"/>
                <a:sym typeface="Cambria"/>
              </a:rPr>
              <a:t>Hãy hoàn thành phiếu học tập 3 theo nhóm</a:t>
            </a:r>
            <a:endParaRPr b="1" i="1" sz="2800" u="none" cap="none" strike="noStrike">
              <a:solidFill>
                <a:srgbClr val="191919"/>
              </a:solidFill>
              <a:latin typeface="Cambria"/>
              <a:ea typeface="Cambria"/>
              <a:cs typeface="Cambria"/>
              <a:sym typeface="Cambria"/>
            </a:endParaRPr>
          </a:p>
        </p:txBody>
      </p:sp>
      <p:pic>
        <p:nvPicPr>
          <p:cNvPr descr="n14 zalo Nguyen Doan Thao Trang" id="711" name="Google Shape;711;p62"/>
          <p:cNvPicPr preferRelativeResize="0"/>
          <p:nvPr/>
        </p:nvPicPr>
        <p:blipFill rotWithShape="1">
          <a:blip r:embed="rId4">
            <a:alphaModFix/>
          </a:blip>
          <a:srcRect b="0" l="0" r="0" t="0"/>
          <a:stretch/>
        </p:blipFill>
        <p:spPr>
          <a:xfrm>
            <a:off x="1918093" y="1142939"/>
            <a:ext cx="654648" cy="1084607"/>
          </a:xfrm>
          <a:prstGeom prst="rect">
            <a:avLst/>
          </a:prstGeom>
          <a:noFill/>
          <a:ln>
            <a:noFill/>
          </a:ln>
        </p:spPr>
      </p:pic>
      <p:pic>
        <p:nvPicPr>
          <p:cNvPr descr="n14 zalo Nguyen Doan Thao Trang" id="712" name="Google Shape;712;p62"/>
          <p:cNvPicPr preferRelativeResize="0"/>
          <p:nvPr/>
        </p:nvPicPr>
        <p:blipFill rotWithShape="1">
          <a:blip r:embed="rId5">
            <a:alphaModFix/>
          </a:blip>
          <a:srcRect b="0" l="0" r="0" t="0"/>
          <a:stretch/>
        </p:blipFill>
        <p:spPr>
          <a:xfrm>
            <a:off x="240968" y="3429000"/>
            <a:ext cx="4005519" cy="2152746"/>
          </a:xfrm>
          <a:prstGeom prst="rect">
            <a:avLst/>
          </a:prstGeom>
          <a:noFill/>
          <a:ln>
            <a:noFill/>
          </a:ln>
        </p:spPr>
      </p:pic>
      <p:sp>
        <p:nvSpPr>
          <p:cNvPr descr="n14 zalo Nguyen Doan Thao Trang" id="713" name="Google Shape;713;p62"/>
          <p:cNvSpPr txBox="1"/>
          <p:nvPr/>
        </p:nvSpPr>
        <p:spPr>
          <a:xfrm>
            <a:off x="6030278" y="2658592"/>
            <a:ext cx="6039802" cy="545599"/>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None/>
            </a:pPr>
            <a:r>
              <a:rPr i="1" lang="en-US" sz="2800">
                <a:solidFill>
                  <a:srgbClr val="0070C0"/>
                </a:solidFill>
                <a:latin typeface="Cambria"/>
                <a:ea typeface="Cambria"/>
                <a:cs typeface="Cambria"/>
                <a:sym typeface="Cambria"/>
              </a:rPr>
              <a:t>dao động 1 trễ pha hơn dao động 2.</a:t>
            </a:r>
            <a:endParaRPr sz="2800">
              <a:solidFill>
                <a:srgbClr val="0070C0"/>
              </a:solidFill>
              <a:latin typeface="Cambria"/>
              <a:ea typeface="Cambria"/>
              <a:cs typeface="Cambria"/>
              <a:sym typeface="Cambria"/>
            </a:endParaRPr>
          </a:p>
        </p:txBody>
      </p:sp>
      <p:sp>
        <p:nvSpPr>
          <p:cNvPr descr="n14 zalo Nguyen Doan Thao Trang" id="714" name="Google Shape;714;p62"/>
          <p:cNvSpPr txBox="1"/>
          <p:nvPr/>
        </p:nvSpPr>
        <p:spPr>
          <a:xfrm>
            <a:off x="6033601" y="3150265"/>
            <a:ext cx="5108011" cy="545599"/>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None/>
            </a:pPr>
            <a:r>
              <a:rPr i="1" lang="en-US" sz="2800">
                <a:solidFill>
                  <a:srgbClr val="0070C0"/>
                </a:solidFill>
                <a:latin typeface="Cambria"/>
                <a:ea typeface="Cambria"/>
                <a:cs typeface="Cambria"/>
                <a:sym typeface="Cambria"/>
              </a:rPr>
              <a:t>dao động 1 đồng với dao động 2.</a:t>
            </a:r>
            <a:endParaRPr sz="2800">
              <a:solidFill>
                <a:srgbClr val="0070C0"/>
              </a:solidFill>
              <a:latin typeface="Cambria"/>
              <a:ea typeface="Cambria"/>
              <a:cs typeface="Cambria"/>
              <a:sym typeface="Cambria"/>
            </a:endParaRPr>
          </a:p>
        </p:txBody>
      </p:sp>
      <p:sp>
        <p:nvSpPr>
          <p:cNvPr descr="n14 zalo Nguyen Doan Thao Trang" id="715" name="Google Shape;715;p62"/>
          <p:cNvSpPr txBox="1"/>
          <p:nvPr/>
        </p:nvSpPr>
        <p:spPr>
          <a:xfrm>
            <a:off x="6555472" y="3646859"/>
            <a:ext cx="5108011" cy="1041119"/>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None/>
            </a:pPr>
            <a:r>
              <a:rPr i="1" lang="en-US" sz="2800">
                <a:solidFill>
                  <a:srgbClr val="0070C0"/>
                </a:solidFill>
                <a:latin typeface="Cambria"/>
                <a:ea typeface="Cambria"/>
                <a:cs typeface="Cambria"/>
                <a:sym typeface="Cambria"/>
              </a:rPr>
              <a:t>dao động 1 ngược pha với dao động 2.</a:t>
            </a:r>
            <a:endParaRPr sz="2800">
              <a:solidFill>
                <a:srgbClr val="0070C0"/>
              </a:solidFill>
              <a:latin typeface="Cambria"/>
              <a:ea typeface="Cambria"/>
              <a:cs typeface="Cambria"/>
              <a:sym typeface="Cambria"/>
            </a:endParaRPr>
          </a:p>
        </p:txBody>
      </p:sp>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9"/>
                                        </p:tgtEl>
                                        <p:attrNameLst>
                                          <p:attrName>style.visibility</p:attrName>
                                        </p:attrNameLst>
                                      </p:cBhvr>
                                      <p:to>
                                        <p:strVal val="visible"/>
                                      </p:to>
                                    </p:set>
                                    <p:animEffect filter="fade" transition="in">
                                      <p:cBhvr>
                                        <p:cTn dur="500"/>
                                        <p:tgtEl>
                                          <p:spTgt spid="7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3"/>
                                        </p:tgtEl>
                                        <p:attrNameLst>
                                          <p:attrName>style.visibility</p:attrName>
                                        </p:attrNameLst>
                                      </p:cBhvr>
                                      <p:to>
                                        <p:strVal val="visible"/>
                                      </p:to>
                                    </p:set>
                                    <p:animEffect filter="fade" transition="in">
                                      <p:cBhvr>
                                        <p:cTn dur="500"/>
                                        <p:tgtEl>
                                          <p:spTgt spid="7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4"/>
                                        </p:tgtEl>
                                        <p:attrNameLst>
                                          <p:attrName>style.visibility</p:attrName>
                                        </p:attrNameLst>
                                      </p:cBhvr>
                                      <p:to>
                                        <p:strVal val="visible"/>
                                      </p:to>
                                    </p:set>
                                    <p:animEffect filter="fade" transition="in">
                                      <p:cBhvr>
                                        <p:cTn dur="500"/>
                                        <p:tgtEl>
                                          <p:spTgt spid="7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5"/>
                                        </p:tgtEl>
                                        <p:attrNameLst>
                                          <p:attrName>style.visibility</p:attrName>
                                        </p:attrNameLst>
                                      </p:cBhvr>
                                      <p:to>
                                        <p:strVal val="visible"/>
                                      </p:to>
                                    </p:set>
                                    <p:animEffect filter="fade" transition="in">
                                      <p:cBhvr>
                                        <p:cTn dur="500"/>
                                        <p:tgtEl>
                                          <p:spTgt spid="7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9" name="Shape 719"/>
        <p:cNvGrpSpPr/>
        <p:nvPr/>
      </p:nvGrpSpPr>
      <p:grpSpPr>
        <a:xfrm>
          <a:off x="0" y="0"/>
          <a:ext cx="0" cy="0"/>
          <a:chOff x="0" y="0"/>
          <a:chExt cx="0" cy="0"/>
        </a:xfrm>
      </p:grpSpPr>
      <p:pic>
        <p:nvPicPr>
          <p:cNvPr descr="n14 zalo Nguyen Doan Thao Trang" id="720" name="Google Shape;720;p63"/>
          <p:cNvPicPr preferRelativeResize="0"/>
          <p:nvPr/>
        </p:nvPicPr>
        <p:blipFill rotWithShape="1">
          <a:blip r:embed="rId3">
            <a:alphaModFix/>
          </a:blip>
          <a:srcRect b="4295" l="2557" r="2491" t="5348"/>
          <a:stretch/>
        </p:blipFill>
        <p:spPr>
          <a:xfrm>
            <a:off x="4246487" y="0"/>
            <a:ext cx="7945513" cy="6845503"/>
          </a:xfrm>
          <a:prstGeom prst="rect">
            <a:avLst/>
          </a:prstGeom>
          <a:noFill/>
          <a:ln>
            <a:noFill/>
          </a:ln>
        </p:spPr>
      </p:pic>
      <p:sp>
        <p:nvSpPr>
          <p:cNvPr descr="n14 zalo Nguyen Doan Thao Trang" id="721" name="Google Shape;721;p63"/>
          <p:cNvSpPr/>
          <p:nvPr/>
        </p:nvSpPr>
        <p:spPr>
          <a:xfrm>
            <a:off x="4375053" y="540096"/>
            <a:ext cx="7695027" cy="2678490"/>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Clr>
                <a:srgbClr val="FF0000"/>
              </a:buClr>
              <a:buSzPts val="2800"/>
              <a:buFont typeface="Cambria"/>
              <a:buNone/>
            </a:pPr>
            <a:r>
              <a:rPr b="1" i="0" lang="en-US" sz="2800" u="none" cap="none" strike="noStrike">
                <a:solidFill>
                  <a:srgbClr val="FF0000"/>
                </a:solidFill>
                <a:latin typeface="Cambria"/>
                <a:ea typeface="Cambria"/>
                <a:cs typeface="Cambria"/>
                <a:sym typeface="Cambria"/>
              </a:rPr>
              <a:t>PHIẾU HỌC TẬP SỐ 3</a:t>
            </a:r>
            <a:endParaRPr b="0" i="0" sz="2800" u="none" cap="none" strike="noStrike">
              <a:solidFill>
                <a:srgbClr val="003300"/>
              </a:solidFill>
              <a:latin typeface="Cambria"/>
              <a:ea typeface="Cambria"/>
              <a:cs typeface="Cambria"/>
              <a:sym typeface="Cambria"/>
            </a:endParaRPr>
          </a:p>
          <a:p>
            <a:pPr indent="0" lvl="0" marL="0" marR="0" rtl="0" algn="just">
              <a:lnSpc>
                <a:spcPct val="115000"/>
              </a:lnSpc>
              <a:spcBef>
                <a:spcPts val="0"/>
              </a:spcBef>
              <a:spcAft>
                <a:spcPts val="0"/>
              </a:spcAft>
              <a:buNone/>
            </a:pPr>
            <a:r>
              <a:rPr b="1" lang="en-US" sz="2800">
                <a:solidFill>
                  <a:srgbClr val="000000"/>
                </a:solidFill>
                <a:latin typeface="Cambria"/>
                <a:ea typeface="Cambria"/>
                <a:cs typeface="Cambria"/>
                <a:sym typeface="Cambria"/>
              </a:rPr>
              <a:t>Câu 3: </a:t>
            </a:r>
            <a:r>
              <a:rPr lang="en-US" sz="2800">
                <a:solidFill>
                  <a:srgbClr val="000000"/>
                </a:solidFill>
                <a:latin typeface="Cambria"/>
                <a:ea typeface="Cambria"/>
                <a:cs typeface="Cambria"/>
                <a:sym typeface="Cambria"/>
              </a:rPr>
              <a:t>Xét hai vật dao động điều hòa với đồ thị như hình vẽ. Pha ban đầu dao động có giá trị bao nhiêu? Độ lệch pha của hai dao động là bao nhiêu?</a:t>
            </a:r>
            <a:r>
              <a:rPr lang="en-US" sz="2800">
                <a:solidFill>
                  <a:srgbClr val="003300"/>
                </a:solidFill>
                <a:latin typeface="Cambria"/>
                <a:ea typeface="Cambria"/>
                <a:cs typeface="Cambria"/>
                <a:sym typeface="Cambria"/>
              </a:rPr>
              <a:t>	</a:t>
            </a:r>
            <a:endParaRPr sz="2800">
              <a:solidFill>
                <a:srgbClr val="003300"/>
              </a:solidFill>
              <a:latin typeface="Cambria"/>
              <a:ea typeface="Cambria"/>
              <a:cs typeface="Cambria"/>
              <a:sym typeface="Cambria"/>
            </a:endParaRPr>
          </a:p>
        </p:txBody>
      </p:sp>
      <p:pic>
        <p:nvPicPr>
          <p:cNvPr descr="n14 zalo Nguyen Doan Thao Trang" id="722" name="Google Shape;722;p63"/>
          <p:cNvPicPr preferRelativeResize="0"/>
          <p:nvPr/>
        </p:nvPicPr>
        <p:blipFill rotWithShape="1">
          <a:blip r:embed="rId4">
            <a:alphaModFix/>
          </a:blip>
          <a:srcRect b="3574" l="2234" r="3276" t="4820"/>
          <a:stretch/>
        </p:blipFill>
        <p:spPr>
          <a:xfrm>
            <a:off x="308630" y="3348150"/>
            <a:ext cx="3873574" cy="2500287"/>
          </a:xfrm>
          <a:prstGeom prst="rect">
            <a:avLst/>
          </a:prstGeom>
          <a:noFill/>
          <a:ln>
            <a:noFill/>
          </a:ln>
        </p:spPr>
      </p:pic>
      <p:sp>
        <p:nvSpPr>
          <p:cNvPr descr="n14 zalo Nguyen Doan Thao Trang" id="723" name="Google Shape;723;p63"/>
          <p:cNvSpPr txBox="1"/>
          <p:nvPr/>
        </p:nvSpPr>
        <p:spPr>
          <a:xfrm>
            <a:off x="4389060" y="3207470"/>
            <a:ext cx="7681019" cy="3497561"/>
          </a:xfrm>
          <a:prstGeom prst="rect">
            <a:avLst/>
          </a:prstGeom>
          <a:blipFill rotWithShape="1">
            <a:blip r:embed="rId5">
              <a:alphaModFix/>
            </a:blip>
            <a:stretch>
              <a:fillRect b="0" l="-1665" r="-1584" t="-1044"/>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descr="n14 zalo Nguyen Doan Thao Trang" id="724" name="Google Shape;724;p63"/>
          <p:cNvSpPr txBox="1"/>
          <p:nvPr/>
        </p:nvSpPr>
        <p:spPr>
          <a:xfrm>
            <a:off x="308630" y="1510094"/>
            <a:ext cx="3873574" cy="1084607"/>
          </a:xfrm>
          <a:prstGeom prst="rect">
            <a:avLst/>
          </a:prstGeom>
          <a:noFill/>
          <a:ln>
            <a:noFill/>
          </a:ln>
        </p:spPr>
        <p:txBody>
          <a:bodyPr anchorCtr="0" anchor="ctr" bIns="121900" lIns="121900" spcFirstLastPara="1" rIns="121900" wrap="square" tIns="121900">
            <a:noAutofit/>
          </a:bodyPr>
          <a:lstStyle/>
          <a:p>
            <a:pPr indent="0" lvl="0" marL="0" marR="0" rtl="0" algn="ctr">
              <a:spcBef>
                <a:spcPts val="0"/>
              </a:spcBef>
              <a:spcAft>
                <a:spcPts val="0"/>
              </a:spcAft>
              <a:buClr>
                <a:srgbClr val="000000"/>
              </a:buClr>
              <a:buSzPts val="2800"/>
              <a:buFont typeface="Cambria"/>
              <a:buNone/>
            </a:pPr>
            <a:r>
              <a:rPr b="1" i="1" lang="en-US" sz="2800" u="none" cap="none" strike="noStrike">
                <a:solidFill>
                  <a:srgbClr val="191919"/>
                </a:solidFill>
                <a:latin typeface="Cambria"/>
                <a:ea typeface="Cambria"/>
                <a:cs typeface="Cambria"/>
                <a:sym typeface="Cambria"/>
              </a:rPr>
              <a:t>Hãy hoàn thành phiếu học tập 3 theo nhóm</a:t>
            </a:r>
            <a:endParaRPr b="1" i="1" sz="2800" u="none" cap="none" strike="noStrike">
              <a:solidFill>
                <a:srgbClr val="191919"/>
              </a:solidFill>
              <a:latin typeface="Cambria"/>
              <a:ea typeface="Cambria"/>
              <a:cs typeface="Cambria"/>
              <a:sym typeface="Cambria"/>
            </a:endParaRPr>
          </a:p>
        </p:txBody>
      </p:sp>
      <p:pic>
        <p:nvPicPr>
          <p:cNvPr descr="n14 zalo Nguyen Doan Thao Trang" id="725" name="Google Shape;725;p63"/>
          <p:cNvPicPr preferRelativeResize="0"/>
          <p:nvPr/>
        </p:nvPicPr>
        <p:blipFill rotWithShape="1">
          <a:blip r:embed="rId6">
            <a:alphaModFix/>
          </a:blip>
          <a:srcRect b="0" l="0" r="0" t="0"/>
          <a:stretch/>
        </p:blipFill>
        <p:spPr>
          <a:xfrm>
            <a:off x="1918093" y="425487"/>
            <a:ext cx="654648" cy="1084607"/>
          </a:xfrm>
          <a:prstGeom prst="rect">
            <a:avLst/>
          </a:prstGeom>
          <a:noFill/>
          <a:ln>
            <a:noFill/>
          </a:ln>
        </p:spPr>
      </p:pic>
      <p:cxnSp>
        <p:nvCxnSpPr>
          <p:cNvPr descr="n14 zalo Nguyen Doan Thao Trang" id="726" name="Google Shape;726;p63"/>
          <p:cNvCxnSpPr/>
          <p:nvPr/>
        </p:nvCxnSpPr>
        <p:spPr>
          <a:xfrm rot="10800000">
            <a:off x="728095" y="3860067"/>
            <a:ext cx="457200" cy="0"/>
          </a:xfrm>
          <a:prstGeom prst="straightConnector1">
            <a:avLst/>
          </a:prstGeom>
          <a:noFill/>
          <a:ln cap="flat" cmpd="sng" w="28575">
            <a:solidFill>
              <a:srgbClr val="FF0000"/>
            </a:solidFill>
            <a:prstDash val="solid"/>
            <a:miter lim="800000"/>
            <a:headEnd len="med" w="med" type="triangle"/>
            <a:tailEnd len="med" w="med" type="triangle"/>
          </a:ln>
        </p:spPr>
      </p:cxnSp>
      <p:sp>
        <p:nvSpPr>
          <p:cNvPr descr="n14 zalo Nguyen Doan Thao Trang" id="727" name="Google Shape;727;p63"/>
          <p:cNvSpPr/>
          <p:nvPr/>
        </p:nvSpPr>
        <p:spPr>
          <a:xfrm>
            <a:off x="1527026" y="2695366"/>
            <a:ext cx="2362200" cy="523220"/>
          </a:xfrm>
          <a:custGeom>
            <a:rect b="b" l="l" r="r" t="t"/>
            <a:pathLst>
              <a:path extrusionOk="0" h="120000" w="120000">
                <a:moveTo>
                  <a:pt x="0" y="0"/>
                </a:moveTo>
                <a:lnTo>
                  <a:pt x="120000" y="0"/>
                </a:lnTo>
                <a:lnTo>
                  <a:pt x="120000" y="120000"/>
                </a:lnTo>
                <a:lnTo>
                  <a:pt x="0" y="120000"/>
                </a:lnTo>
                <a:close/>
              </a:path>
              <a:path extrusionOk="0" fill="none" h="120000" w="120000">
                <a:moveTo>
                  <a:pt x="-793" y="61822"/>
                </a:moveTo>
                <a:lnTo>
                  <a:pt x="-31249" y="61822"/>
                </a:lnTo>
                <a:lnTo>
                  <a:pt x="-30410" y="259212"/>
                </a:lnTo>
              </a:path>
            </a:pathLst>
          </a:custGeom>
          <a:noFill/>
          <a:ln cap="flat" cmpd="sng" w="38100">
            <a:solidFill>
              <a:srgbClr val="EF6337"/>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Cambria"/>
              <a:buNone/>
            </a:pPr>
            <a:r>
              <a:rPr b="1" i="0" lang="en-US" sz="2800" u="none" cap="none" strike="noStrike">
                <a:solidFill>
                  <a:srgbClr val="000000"/>
                </a:solidFill>
                <a:latin typeface="Cambria"/>
                <a:ea typeface="Cambria"/>
                <a:cs typeface="Cambria"/>
                <a:sym typeface="Cambria"/>
              </a:rPr>
              <a:t>Thời</a:t>
            </a:r>
            <a:r>
              <a:rPr b="1" i="0" lang="en-US" sz="2800" u="none" cap="none" strike="noStrike">
                <a:solidFill>
                  <a:srgbClr val="000000"/>
                </a:solidFill>
                <a:latin typeface="Cambria"/>
                <a:ea typeface="Cambria"/>
                <a:cs typeface="Cambria"/>
                <a:sym typeface="Cambria"/>
              </a:rPr>
              <a:t> gian Δt</a:t>
            </a:r>
            <a:endParaRPr b="1" i="0" sz="2800" u="none" cap="none" strike="noStrike">
              <a:solidFill>
                <a:srgbClr val="000000"/>
              </a:solidFill>
              <a:latin typeface="Calibri"/>
              <a:ea typeface="Calibri"/>
              <a:cs typeface="Calibri"/>
              <a:sym typeface="Calibri"/>
            </a:endParaRPr>
          </a:p>
        </p:txBody>
      </p:sp>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6"/>
                                        </p:tgtEl>
                                        <p:attrNameLst>
                                          <p:attrName>style.visibility</p:attrName>
                                        </p:attrNameLst>
                                      </p:cBhvr>
                                      <p:to>
                                        <p:strVal val="visible"/>
                                      </p:to>
                                    </p:set>
                                    <p:animEffect filter="fade" transition="in">
                                      <p:cBhvr>
                                        <p:cTn dur="500"/>
                                        <p:tgtEl>
                                          <p:spTgt spid="726"/>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727"/>
                                        </p:tgtEl>
                                        <p:attrNameLst>
                                          <p:attrName>style.visibility</p:attrName>
                                        </p:attrNameLst>
                                      </p:cBhvr>
                                      <p:to>
                                        <p:strVal val="visible"/>
                                      </p:to>
                                    </p:set>
                                    <p:animEffect filter="fade" transition="in">
                                      <p:cBhvr>
                                        <p:cTn dur="500"/>
                                        <p:tgtEl>
                                          <p:spTgt spid="7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3">
                                            <p:txEl>
                                              <p:pRg end="0" st="0"/>
                                            </p:txEl>
                                          </p:spTgt>
                                        </p:tgtEl>
                                        <p:attrNameLst>
                                          <p:attrName>style.visibility</p:attrName>
                                        </p:attrNameLst>
                                      </p:cBhvr>
                                      <p:to>
                                        <p:strVal val="visible"/>
                                      </p:to>
                                    </p:set>
                                    <p:animEffect filter="fade" transition="in">
                                      <p:cBhvr>
                                        <p:cTn dur="500"/>
                                        <p:tgtEl>
                                          <p:spTgt spid="723">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1" name="Shape 731"/>
        <p:cNvGrpSpPr/>
        <p:nvPr/>
      </p:nvGrpSpPr>
      <p:grpSpPr>
        <a:xfrm>
          <a:off x="0" y="0"/>
          <a:ext cx="0" cy="0"/>
          <a:chOff x="0" y="0"/>
          <a:chExt cx="0" cy="0"/>
        </a:xfrm>
      </p:grpSpPr>
      <p:pic>
        <p:nvPicPr>
          <p:cNvPr descr="n14 zalo Nguyen Doan Thao Trang" id="732" name="Google Shape;732;p64"/>
          <p:cNvPicPr preferRelativeResize="0"/>
          <p:nvPr/>
        </p:nvPicPr>
        <p:blipFill rotWithShape="1">
          <a:blip r:embed="rId3">
            <a:alphaModFix/>
          </a:blip>
          <a:srcRect b="4295" l="2557" r="2491" t="5348"/>
          <a:stretch/>
        </p:blipFill>
        <p:spPr>
          <a:xfrm>
            <a:off x="4246487" y="0"/>
            <a:ext cx="7945513" cy="6845503"/>
          </a:xfrm>
          <a:prstGeom prst="rect">
            <a:avLst/>
          </a:prstGeom>
          <a:noFill/>
          <a:ln>
            <a:noFill/>
          </a:ln>
        </p:spPr>
      </p:pic>
      <p:sp>
        <p:nvSpPr>
          <p:cNvPr descr="n14 zalo Nguyen Doan Thao Trang" id="733" name="Google Shape;733;p64"/>
          <p:cNvSpPr/>
          <p:nvPr/>
        </p:nvSpPr>
        <p:spPr>
          <a:xfrm>
            <a:off x="4375053" y="540096"/>
            <a:ext cx="7695027" cy="1687450"/>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Clr>
                <a:srgbClr val="FF0000"/>
              </a:buClr>
              <a:buSzPts val="2800"/>
              <a:buFont typeface="Cambria"/>
              <a:buNone/>
            </a:pPr>
            <a:r>
              <a:rPr b="1" i="0" lang="en-US" sz="2800" u="none" cap="none" strike="noStrike">
                <a:solidFill>
                  <a:srgbClr val="FF0000"/>
                </a:solidFill>
                <a:latin typeface="Cambria"/>
                <a:ea typeface="Cambria"/>
                <a:cs typeface="Cambria"/>
                <a:sym typeface="Cambria"/>
              </a:rPr>
              <a:t>PHIẾU HỌC TẬP SỐ 3</a:t>
            </a:r>
            <a:endParaRPr b="0" i="0" sz="2800" u="none" cap="none" strike="noStrike">
              <a:solidFill>
                <a:srgbClr val="003300"/>
              </a:solidFill>
              <a:latin typeface="Cambria"/>
              <a:ea typeface="Cambria"/>
              <a:cs typeface="Cambria"/>
              <a:sym typeface="Cambria"/>
            </a:endParaRPr>
          </a:p>
          <a:p>
            <a:pPr indent="0" lvl="0" marL="0" marR="0" rtl="0" algn="just">
              <a:lnSpc>
                <a:spcPct val="115000"/>
              </a:lnSpc>
              <a:spcBef>
                <a:spcPts val="0"/>
              </a:spcBef>
              <a:spcAft>
                <a:spcPts val="0"/>
              </a:spcAft>
              <a:buNone/>
            </a:pPr>
            <a:r>
              <a:rPr b="1" lang="en-US" sz="2800">
                <a:solidFill>
                  <a:srgbClr val="000000"/>
                </a:solidFill>
                <a:latin typeface="Cambria"/>
                <a:ea typeface="Cambria"/>
                <a:cs typeface="Cambria"/>
                <a:sym typeface="Cambria"/>
              </a:rPr>
              <a:t>Câu 4: </a:t>
            </a:r>
            <a:r>
              <a:rPr lang="en-US" sz="2800">
                <a:solidFill>
                  <a:srgbClr val="000000"/>
                </a:solidFill>
                <a:latin typeface="Cambria"/>
                <a:ea typeface="Cambria"/>
                <a:cs typeface="Cambria"/>
                <a:sym typeface="Cambria"/>
              </a:rPr>
              <a:t>Hãy nhận xét về mối liên hệ về pha giữa hai dao động sau? Giải thích?</a:t>
            </a:r>
            <a:r>
              <a:rPr lang="en-US" sz="2800">
                <a:solidFill>
                  <a:srgbClr val="003300"/>
                </a:solidFill>
                <a:latin typeface="Cambria"/>
                <a:ea typeface="Cambria"/>
                <a:cs typeface="Cambria"/>
                <a:sym typeface="Cambria"/>
              </a:rPr>
              <a:t>	</a:t>
            </a:r>
            <a:endParaRPr sz="2800">
              <a:solidFill>
                <a:srgbClr val="003300"/>
              </a:solidFill>
              <a:latin typeface="Cambria"/>
              <a:ea typeface="Cambria"/>
              <a:cs typeface="Cambria"/>
              <a:sym typeface="Cambria"/>
            </a:endParaRPr>
          </a:p>
        </p:txBody>
      </p:sp>
      <p:pic>
        <p:nvPicPr>
          <p:cNvPr descr="n14 zalo Nguyen Doan Thao Trang" id="734" name="Google Shape;734;p64"/>
          <p:cNvPicPr preferRelativeResize="0"/>
          <p:nvPr/>
        </p:nvPicPr>
        <p:blipFill rotWithShape="1">
          <a:blip r:embed="rId4">
            <a:alphaModFix/>
          </a:blip>
          <a:srcRect b="0" l="2538" r="0" t="6548"/>
          <a:stretch/>
        </p:blipFill>
        <p:spPr>
          <a:xfrm>
            <a:off x="212753" y="3312154"/>
            <a:ext cx="4033734" cy="2050266"/>
          </a:xfrm>
          <a:prstGeom prst="rect">
            <a:avLst/>
          </a:prstGeom>
          <a:noFill/>
          <a:ln>
            <a:noFill/>
          </a:ln>
        </p:spPr>
      </p:pic>
      <p:sp>
        <p:nvSpPr>
          <p:cNvPr descr="n14 zalo Nguyen Doan Thao Trang" id="735" name="Google Shape;735;p64"/>
          <p:cNvSpPr txBox="1"/>
          <p:nvPr/>
        </p:nvSpPr>
        <p:spPr>
          <a:xfrm>
            <a:off x="4375052" y="2137428"/>
            <a:ext cx="7695027" cy="44935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2600">
                <a:solidFill>
                  <a:srgbClr val="0070C0"/>
                </a:solidFill>
                <a:latin typeface="Times New Roman"/>
                <a:ea typeface="Times New Roman"/>
                <a:cs typeface="Times New Roman"/>
                <a:sym typeface="Times New Roman"/>
              </a:rPr>
              <a:t>Nhận thấy: </a:t>
            </a:r>
            <a:endParaRPr sz="2600">
              <a:solidFill>
                <a:srgbClr val="0070C0"/>
              </a:solidFill>
              <a:latin typeface="Times New Roman"/>
              <a:ea typeface="Times New Roman"/>
              <a:cs typeface="Times New Roman"/>
              <a:sym typeface="Times New Roman"/>
            </a:endParaRPr>
          </a:p>
          <a:p>
            <a:pPr indent="-338138" lvl="0" marL="338138" marR="0" rtl="0" algn="just">
              <a:spcBef>
                <a:spcPts val="0"/>
              </a:spcBef>
              <a:spcAft>
                <a:spcPts val="0"/>
              </a:spcAft>
              <a:buNone/>
            </a:pPr>
            <a:r>
              <a:rPr b="1" i="1" lang="en-US" sz="2600">
                <a:solidFill>
                  <a:srgbClr val="0070C0"/>
                </a:solidFill>
                <a:latin typeface="Times New Roman"/>
                <a:ea typeface="Times New Roman"/>
                <a:cs typeface="Times New Roman"/>
                <a:sym typeface="Times New Roman"/>
              </a:rPr>
              <a:t>+ </a:t>
            </a:r>
            <a:r>
              <a:rPr i="1" lang="en-US" sz="2600">
                <a:solidFill>
                  <a:srgbClr val="0070C0"/>
                </a:solidFill>
                <a:latin typeface="Times New Roman"/>
                <a:ea typeface="Times New Roman"/>
                <a:cs typeface="Times New Roman"/>
                <a:sym typeface="Times New Roman"/>
              </a:rPr>
              <a:t>Hai dao động điều hòa trên cùng chu kì nhưng khác biên độ.</a:t>
            </a:r>
            <a:endParaRPr sz="2600">
              <a:solidFill>
                <a:srgbClr val="0070C0"/>
              </a:solidFill>
              <a:latin typeface="Times New Roman"/>
              <a:ea typeface="Times New Roman"/>
              <a:cs typeface="Times New Roman"/>
              <a:sym typeface="Times New Roman"/>
            </a:endParaRPr>
          </a:p>
          <a:p>
            <a:pPr indent="-338138" lvl="0" marL="338138" marR="0" rtl="0" algn="just">
              <a:spcBef>
                <a:spcPts val="0"/>
              </a:spcBef>
              <a:spcAft>
                <a:spcPts val="0"/>
              </a:spcAft>
              <a:buNone/>
            </a:pPr>
            <a:r>
              <a:rPr i="1" lang="en-US" sz="2600">
                <a:solidFill>
                  <a:srgbClr val="0070C0"/>
                </a:solidFill>
                <a:latin typeface="Times New Roman"/>
                <a:ea typeface="Times New Roman"/>
                <a:cs typeface="Times New Roman"/>
                <a:sym typeface="Times New Roman"/>
              </a:rPr>
              <a:t>+ Tại mỗi thời điểm hai vật dao động điều hòa có trạng thái giống nhau: </a:t>
            </a:r>
            <a:endParaRPr/>
          </a:p>
          <a:p>
            <a:pPr indent="-338138" lvl="0" marL="338138" marR="0" rtl="0" algn="just">
              <a:spcBef>
                <a:spcPts val="0"/>
              </a:spcBef>
              <a:spcAft>
                <a:spcPts val="0"/>
              </a:spcAft>
              <a:buNone/>
            </a:pPr>
            <a:r>
              <a:rPr i="1" lang="en-US" sz="2600">
                <a:solidFill>
                  <a:srgbClr val="243763"/>
                </a:solidFill>
                <a:latin typeface="Times New Roman"/>
                <a:ea typeface="Times New Roman"/>
                <a:cs typeface="Times New Roman"/>
                <a:sym typeface="Times New Roman"/>
              </a:rPr>
              <a:t>	∙ Tại thời điểm t</a:t>
            </a:r>
            <a:r>
              <a:rPr baseline="-25000" i="1" lang="en-US" sz="2600">
                <a:solidFill>
                  <a:srgbClr val="243763"/>
                </a:solidFill>
                <a:latin typeface="Times New Roman"/>
                <a:ea typeface="Times New Roman"/>
                <a:cs typeface="Times New Roman"/>
                <a:sym typeface="Times New Roman"/>
              </a:rPr>
              <a:t>1</a:t>
            </a:r>
            <a:r>
              <a:rPr i="1" lang="en-US" sz="2600">
                <a:solidFill>
                  <a:srgbClr val="243763"/>
                </a:solidFill>
                <a:latin typeface="Times New Roman"/>
                <a:ea typeface="Times New Roman"/>
                <a:cs typeface="Times New Roman"/>
                <a:sym typeface="Times New Roman"/>
              </a:rPr>
              <a:t> hai vật đều đang ở vị trí cân bằng 	và di chuyển theo chiều dương của trục tọa độ.</a:t>
            </a:r>
            <a:endParaRPr/>
          </a:p>
          <a:p>
            <a:pPr indent="-338138" lvl="0" marL="338138" marR="0" rtl="0" algn="just">
              <a:spcBef>
                <a:spcPts val="0"/>
              </a:spcBef>
              <a:spcAft>
                <a:spcPts val="0"/>
              </a:spcAft>
              <a:buNone/>
            </a:pPr>
            <a:r>
              <a:rPr i="1" lang="en-US" sz="2600">
                <a:solidFill>
                  <a:srgbClr val="243763"/>
                </a:solidFill>
                <a:latin typeface="Times New Roman"/>
                <a:ea typeface="Times New Roman"/>
                <a:cs typeface="Times New Roman"/>
                <a:sym typeface="Times New Roman"/>
              </a:rPr>
              <a:t>	 ∙ Tại thời điểm t</a:t>
            </a:r>
            <a:r>
              <a:rPr baseline="-25000" i="1" lang="en-US" sz="2600">
                <a:solidFill>
                  <a:srgbClr val="243763"/>
                </a:solidFill>
                <a:latin typeface="Times New Roman"/>
                <a:ea typeface="Times New Roman"/>
                <a:cs typeface="Times New Roman"/>
                <a:sym typeface="Times New Roman"/>
              </a:rPr>
              <a:t>2</a:t>
            </a:r>
            <a:r>
              <a:rPr i="1" lang="en-US" sz="2600">
                <a:solidFill>
                  <a:srgbClr val="243763"/>
                </a:solidFill>
                <a:latin typeface="Times New Roman"/>
                <a:ea typeface="Times New Roman"/>
                <a:cs typeface="Times New Roman"/>
                <a:sym typeface="Times New Roman"/>
              </a:rPr>
              <a:t> hai vật đều đang ở li độ cực đại x 	= +A. </a:t>
            </a:r>
            <a:endParaRPr/>
          </a:p>
          <a:p>
            <a:pPr indent="-338138" lvl="0" marL="338138" marR="0" rtl="0" algn="just">
              <a:spcBef>
                <a:spcPts val="0"/>
              </a:spcBef>
              <a:spcAft>
                <a:spcPts val="0"/>
              </a:spcAft>
              <a:buNone/>
            </a:pPr>
            <a:r>
              <a:rPr b="1" i="1" lang="en-US" sz="2600">
                <a:solidFill>
                  <a:srgbClr val="FF675A"/>
                </a:solidFill>
                <a:latin typeface="Times New Roman"/>
                <a:ea typeface="Times New Roman"/>
                <a:cs typeface="Times New Roman"/>
                <a:sym typeface="Times New Roman"/>
              </a:rPr>
              <a:t>⮚ Hai dao động cùng pha</a:t>
            </a:r>
            <a:r>
              <a:rPr i="1" lang="en-US" sz="2600">
                <a:solidFill>
                  <a:srgbClr val="FF675A"/>
                </a:solidFill>
                <a:latin typeface="Times New Roman"/>
                <a:ea typeface="Times New Roman"/>
                <a:cs typeface="Times New Roman"/>
                <a:sym typeface="Times New Roman"/>
              </a:rPr>
              <a:t>. Li độ của chúng luôn cùng dấu nhau.</a:t>
            </a:r>
            <a:endParaRPr sz="2600">
              <a:solidFill>
                <a:srgbClr val="FF675A"/>
              </a:solidFill>
              <a:latin typeface="Times New Roman"/>
              <a:ea typeface="Times New Roman"/>
              <a:cs typeface="Times New Roman"/>
              <a:sym typeface="Times New Roman"/>
            </a:endParaRPr>
          </a:p>
        </p:txBody>
      </p:sp>
      <p:sp>
        <p:nvSpPr>
          <p:cNvPr descr="n14 zalo Nguyen Doan Thao Trang" id="736" name="Google Shape;736;p64"/>
          <p:cNvSpPr txBox="1"/>
          <p:nvPr/>
        </p:nvSpPr>
        <p:spPr>
          <a:xfrm>
            <a:off x="308630" y="2227546"/>
            <a:ext cx="3873574" cy="1084607"/>
          </a:xfrm>
          <a:prstGeom prst="rect">
            <a:avLst/>
          </a:prstGeom>
          <a:noFill/>
          <a:ln>
            <a:noFill/>
          </a:ln>
        </p:spPr>
        <p:txBody>
          <a:bodyPr anchorCtr="0" anchor="ctr" bIns="121900" lIns="121900" spcFirstLastPara="1" rIns="121900" wrap="square" tIns="121900">
            <a:noAutofit/>
          </a:bodyPr>
          <a:lstStyle/>
          <a:p>
            <a:pPr indent="0" lvl="0" marL="0" marR="0" rtl="0" algn="ctr">
              <a:spcBef>
                <a:spcPts val="0"/>
              </a:spcBef>
              <a:spcAft>
                <a:spcPts val="0"/>
              </a:spcAft>
              <a:buClr>
                <a:srgbClr val="000000"/>
              </a:buClr>
              <a:buSzPts val="2800"/>
              <a:buFont typeface="Cambria"/>
              <a:buNone/>
            </a:pPr>
            <a:r>
              <a:rPr b="1" i="1" lang="en-US" sz="2800" u="none" cap="none" strike="noStrike">
                <a:solidFill>
                  <a:srgbClr val="191919"/>
                </a:solidFill>
                <a:latin typeface="Cambria"/>
                <a:ea typeface="Cambria"/>
                <a:cs typeface="Cambria"/>
                <a:sym typeface="Cambria"/>
              </a:rPr>
              <a:t>Hãy hoàn thành phiếu học tập 3 theo nhóm</a:t>
            </a:r>
            <a:endParaRPr b="1" i="1" sz="2800" u="none" cap="none" strike="noStrike">
              <a:solidFill>
                <a:srgbClr val="191919"/>
              </a:solidFill>
              <a:latin typeface="Cambria"/>
              <a:ea typeface="Cambria"/>
              <a:cs typeface="Cambria"/>
              <a:sym typeface="Cambria"/>
            </a:endParaRPr>
          </a:p>
        </p:txBody>
      </p:sp>
      <p:pic>
        <p:nvPicPr>
          <p:cNvPr descr="n14 zalo Nguyen Doan Thao Trang" id="737" name="Google Shape;737;p64"/>
          <p:cNvPicPr preferRelativeResize="0"/>
          <p:nvPr/>
        </p:nvPicPr>
        <p:blipFill rotWithShape="1">
          <a:blip r:embed="rId5">
            <a:alphaModFix/>
          </a:blip>
          <a:srcRect b="0" l="0" r="0" t="0"/>
          <a:stretch/>
        </p:blipFill>
        <p:spPr>
          <a:xfrm>
            <a:off x="1918093" y="1142939"/>
            <a:ext cx="654648" cy="1084607"/>
          </a:xfrm>
          <a:prstGeom prst="rect">
            <a:avLst/>
          </a:prstGeom>
          <a:noFill/>
          <a:ln>
            <a:noFill/>
          </a:ln>
        </p:spPr>
      </p:pic>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5">
                                            <p:txEl>
                                              <p:pRg end="0" st="0"/>
                                            </p:txEl>
                                          </p:spTgt>
                                        </p:tgtEl>
                                        <p:attrNameLst>
                                          <p:attrName>style.visibility</p:attrName>
                                        </p:attrNameLst>
                                      </p:cBhvr>
                                      <p:to>
                                        <p:strVal val="visible"/>
                                      </p:to>
                                    </p:set>
                                    <p:animEffect filter="fade" transition="in">
                                      <p:cBhvr>
                                        <p:cTn dur="500"/>
                                        <p:tgtEl>
                                          <p:spTgt spid="73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5">
                                            <p:txEl>
                                              <p:pRg end="1" st="1"/>
                                            </p:txEl>
                                          </p:spTgt>
                                        </p:tgtEl>
                                        <p:attrNameLst>
                                          <p:attrName>style.visibility</p:attrName>
                                        </p:attrNameLst>
                                      </p:cBhvr>
                                      <p:to>
                                        <p:strVal val="visible"/>
                                      </p:to>
                                    </p:set>
                                    <p:animEffect filter="fade" transition="in">
                                      <p:cBhvr>
                                        <p:cTn dur="500"/>
                                        <p:tgtEl>
                                          <p:spTgt spid="73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5">
                                            <p:txEl>
                                              <p:pRg end="2" st="2"/>
                                            </p:txEl>
                                          </p:spTgt>
                                        </p:tgtEl>
                                        <p:attrNameLst>
                                          <p:attrName>style.visibility</p:attrName>
                                        </p:attrNameLst>
                                      </p:cBhvr>
                                      <p:to>
                                        <p:strVal val="visible"/>
                                      </p:to>
                                    </p:set>
                                    <p:animEffect filter="fade" transition="in">
                                      <p:cBhvr>
                                        <p:cTn dur="500"/>
                                        <p:tgtEl>
                                          <p:spTgt spid="73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5">
                                            <p:txEl>
                                              <p:pRg end="3" st="3"/>
                                            </p:txEl>
                                          </p:spTgt>
                                        </p:tgtEl>
                                        <p:attrNameLst>
                                          <p:attrName>style.visibility</p:attrName>
                                        </p:attrNameLst>
                                      </p:cBhvr>
                                      <p:to>
                                        <p:strVal val="visible"/>
                                      </p:to>
                                    </p:set>
                                    <p:animEffect filter="fade" transition="in">
                                      <p:cBhvr>
                                        <p:cTn dur="500"/>
                                        <p:tgtEl>
                                          <p:spTgt spid="73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5">
                                            <p:txEl>
                                              <p:pRg end="4" st="4"/>
                                            </p:txEl>
                                          </p:spTgt>
                                        </p:tgtEl>
                                        <p:attrNameLst>
                                          <p:attrName>style.visibility</p:attrName>
                                        </p:attrNameLst>
                                      </p:cBhvr>
                                      <p:to>
                                        <p:strVal val="visible"/>
                                      </p:to>
                                    </p:set>
                                    <p:animEffect filter="fade" transition="in">
                                      <p:cBhvr>
                                        <p:cTn dur="500"/>
                                        <p:tgtEl>
                                          <p:spTgt spid="73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5">
                                            <p:txEl>
                                              <p:pRg end="5" st="5"/>
                                            </p:txEl>
                                          </p:spTgt>
                                        </p:tgtEl>
                                        <p:attrNameLst>
                                          <p:attrName>style.visibility</p:attrName>
                                        </p:attrNameLst>
                                      </p:cBhvr>
                                      <p:to>
                                        <p:strVal val="visible"/>
                                      </p:to>
                                    </p:set>
                                    <p:animEffect filter="fade" transition="in">
                                      <p:cBhvr>
                                        <p:cTn dur="500"/>
                                        <p:tgtEl>
                                          <p:spTgt spid="735">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1" name="Shape 741"/>
        <p:cNvGrpSpPr/>
        <p:nvPr/>
      </p:nvGrpSpPr>
      <p:grpSpPr>
        <a:xfrm>
          <a:off x="0" y="0"/>
          <a:ext cx="0" cy="0"/>
          <a:chOff x="0" y="0"/>
          <a:chExt cx="0" cy="0"/>
        </a:xfrm>
      </p:grpSpPr>
      <p:pic>
        <p:nvPicPr>
          <p:cNvPr descr="n14 zalo Nguyen Doan Thao Trang" id="742" name="Google Shape;742;p65"/>
          <p:cNvPicPr preferRelativeResize="0"/>
          <p:nvPr/>
        </p:nvPicPr>
        <p:blipFill rotWithShape="1">
          <a:blip r:embed="rId3">
            <a:alphaModFix/>
          </a:blip>
          <a:srcRect b="4295" l="2557" r="2491" t="5348"/>
          <a:stretch/>
        </p:blipFill>
        <p:spPr>
          <a:xfrm>
            <a:off x="4246487" y="40633"/>
            <a:ext cx="7945513" cy="6804870"/>
          </a:xfrm>
          <a:prstGeom prst="rect">
            <a:avLst/>
          </a:prstGeom>
          <a:noFill/>
          <a:ln>
            <a:noFill/>
          </a:ln>
        </p:spPr>
      </p:pic>
      <p:sp>
        <p:nvSpPr>
          <p:cNvPr descr="n14 zalo Nguyen Doan Thao Trang" id="743" name="Google Shape;743;p65"/>
          <p:cNvSpPr/>
          <p:nvPr/>
        </p:nvSpPr>
        <p:spPr>
          <a:xfrm>
            <a:off x="4360985" y="586712"/>
            <a:ext cx="7709095" cy="2678490"/>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Clr>
                <a:srgbClr val="FF0000"/>
              </a:buClr>
              <a:buSzPts val="2800"/>
              <a:buFont typeface="Cambria"/>
              <a:buNone/>
            </a:pPr>
            <a:r>
              <a:rPr b="1" i="0" lang="en-US" sz="2800" u="none" cap="none" strike="noStrike">
                <a:solidFill>
                  <a:srgbClr val="FF0000"/>
                </a:solidFill>
                <a:latin typeface="Cambria"/>
                <a:ea typeface="Cambria"/>
                <a:cs typeface="Cambria"/>
                <a:sym typeface="Cambria"/>
              </a:rPr>
              <a:t>PHIẾU HỌC TẬP SỐ 3</a:t>
            </a:r>
            <a:endParaRPr b="0" i="0" sz="2800" u="none" cap="none" strike="noStrike">
              <a:solidFill>
                <a:srgbClr val="003300"/>
              </a:solidFill>
              <a:latin typeface="Cambria"/>
              <a:ea typeface="Cambria"/>
              <a:cs typeface="Cambria"/>
              <a:sym typeface="Cambria"/>
            </a:endParaRPr>
          </a:p>
          <a:p>
            <a:pPr indent="0" lvl="0" marL="0" marR="0" rtl="0" algn="just">
              <a:lnSpc>
                <a:spcPct val="115000"/>
              </a:lnSpc>
              <a:spcBef>
                <a:spcPts val="0"/>
              </a:spcBef>
              <a:spcAft>
                <a:spcPts val="0"/>
              </a:spcAft>
              <a:buNone/>
            </a:pPr>
            <a:r>
              <a:rPr b="1" lang="en-US" sz="2800">
                <a:solidFill>
                  <a:schemeClr val="dk1"/>
                </a:solidFill>
                <a:latin typeface="Cambria"/>
                <a:ea typeface="Cambria"/>
                <a:cs typeface="Cambria"/>
                <a:sym typeface="Cambria"/>
              </a:rPr>
              <a:t>Câu 5:</a:t>
            </a:r>
            <a:r>
              <a:rPr lang="en-US" sz="2800">
                <a:solidFill>
                  <a:schemeClr val="dk1"/>
                </a:solidFill>
                <a:latin typeface="Cambria"/>
                <a:ea typeface="Cambria"/>
                <a:cs typeface="Cambria"/>
                <a:sym typeface="Cambria"/>
              </a:rPr>
              <a:t> Hai con lắc 1 và 2 dao động điều hòa tại cùng thời điểm quan sát vị trí của chúng được biểu diễn trên hình 2.5 a, b. Hỏi dao động của con lắc nào sớm pha hơn và sớm hơn bao nhiêu?</a:t>
            </a:r>
            <a:r>
              <a:rPr lang="en-US" sz="2800">
                <a:solidFill>
                  <a:srgbClr val="003300"/>
                </a:solidFill>
                <a:latin typeface="Cambria"/>
                <a:ea typeface="Cambria"/>
                <a:cs typeface="Cambria"/>
                <a:sym typeface="Cambria"/>
              </a:rPr>
              <a:t>	</a:t>
            </a:r>
            <a:endParaRPr sz="2800">
              <a:solidFill>
                <a:srgbClr val="003300"/>
              </a:solidFill>
              <a:latin typeface="Cambria"/>
              <a:ea typeface="Cambria"/>
              <a:cs typeface="Cambria"/>
              <a:sym typeface="Cambria"/>
            </a:endParaRPr>
          </a:p>
        </p:txBody>
      </p:sp>
      <p:sp>
        <p:nvSpPr>
          <p:cNvPr descr="n14 zalo Nguyen Doan Thao Trang" id="744" name="Google Shape;744;p65"/>
          <p:cNvSpPr txBox="1"/>
          <p:nvPr/>
        </p:nvSpPr>
        <p:spPr>
          <a:xfrm>
            <a:off x="240968" y="1333694"/>
            <a:ext cx="3873574" cy="1084607"/>
          </a:xfrm>
          <a:prstGeom prst="rect">
            <a:avLst/>
          </a:prstGeom>
          <a:noFill/>
          <a:ln>
            <a:noFill/>
          </a:ln>
        </p:spPr>
        <p:txBody>
          <a:bodyPr anchorCtr="0" anchor="ctr" bIns="121900" lIns="121900" spcFirstLastPara="1" rIns="121900" wrap="square" tIns="121900">
            <a:noAutofit/>
          </a:bodyPr>
          <a:lstStyle/>
          <a:p>
            <a:pPr indent="0" lvl="0" marL="0" marR="0" rtl="0" algn="ctr">
              <a:spcBef>
                <a:spcPts val="0"/>
              </a:spcBef>
              <a:spcAft>
                <a:spcPts val="0"/>
              </a:spcAft>
              <a:buClr>
                <a:srgbClr val="000000"/>
              </a:buClr>
              <a:buSzPts val="2800"/>
              <a:buFont typeface="Cambria"/>
              <a:buNone/>
            </a:pPr>
            <a:r>
              <a:rPr b="1" i="1" lang="en-US" sz="2800" u="none" cap="none" strike="noStrike">
                <a:solidFill>
                  <a:srgbClr val="191919"/>
                </a:solidFill>
                <a:latin typeface="Cambria"/>
                <a:ea typeface="Cambria"/>
                <a:cs typeface="Cambria"/>
                <a:sym typeface="Cambria"/>
              </a:rPr>
              <a:t>Hãy hoàn thành phiếu học tập 3 theo nhóm</a:t>
            </a:r>
            <a:endParaRPr b="1" i="1" sz="2800" u="none" cap="none" strike="noStrike">
              <a:solidFill>
                <a:srgbClr val="191919"/>
              </a:solidFill>
              <a:latin typeface="Cambria"/>
              <a:ea typeface="Cambria"/>
              <a:cs typeface="Cambria"/>
              <a:sym typeface="Cambria"/>
            </a:endParaRPr>
          </a:p>
        </p:txBody>
      </p:sp>
      <p:pic>
        <p:nvPicPr>
          <p:cNvPr descr="n14 zalo Nguyen Doan Thao Trang" id="745" name="Google Shape;745;p65"/>
          <p:cNvPicPr preferRelativeResize="0"/>
          <p:nvPr/>
        </p:nvPicPr>
        <p:blipFill rotWithShape="1">
          <a:blip r:embed="rId4">
            <a:alphaModFix/>
          </a:blip>
          <a:srcRect b="0" l="0" r="0" t="0"/>
          <a:stretch/>
        </p:blipFill>
        <p:spPr>
          <a:xfrm>
            <a:off x="1850431" y="249087"/>
            <a:ext cx="654648" cy="1084607"/>
          </a:xfrm>
          <a:prstGeom prst="rect">
            <a:avLst/>
          </a:prstGeom>
          <a:noFill/>
          <a:ln>
            <a:noFill/>
          </a:ln>
        </p:spPr>
      </p:pic>
      <p:pic>
        <p:nvPicPr>
          <p:cNvPr descr="n14 zalo Nguyen Doan Thao Trang" id="746" name="Google Shape;746;p65"/>
          <p:cNvPicPr preferRelativeResize="0"/>
          <p:nvPr/>
        </p:nvPicPr>
        <p:blipFill rotWithShape="1">
          <a:blip r:embed="rId5">
            <a:alphaModFix/>
          </a:blip>
          <a:srcRect b="0" l="0" r="0" t="0"/>
          <a:stretch/>
        </p:blipFill>
        <p:spPr>
          <a:xfrm>
            <a:off x="4556515" y="3428998"/>
            <a:ext cx="4442590" cy="2842290"/>
          </a:xfrm>
          <a:prstGeom prst="rect">
            <a:avLst/>
          </a:prstGeom>
          <a:noFill/>
          <a:ln>
            <a:noFill/>
          </a:ln>
        </p:spPr>
      </p:pic>
      <p:pic>
        <p:nvPicPr>
          <p:cNvPr descr="n14 zalo Nguyen Doan Thao Trang" id="747" name="Google Shape;747;p65"/>
          <p:cNvPicPr preferRelativeResize="0"/>
          <p:nvPr/>
        </p:nvPicPr>
        <p:blipFill rotWithShape="1">
          <a:blip r:embed="rId6">
            <a:alphaModFix/>
          </a:blip>
          <a:srcRect b="0" l="0" r="0" t="0"/>
          <a:stretch/>
        </p:blipFill>
        <p:spPr>
          <a:xfrm>
            <a:off x="8999104" y="3429002"/>
            <a:ext cx="3070976" cy="3112476"/>
          </a:xfrm>
          <a:prstGeom prst="rect">
            <a:avLst/>
          </a:prstGeom>
          <a:noFill/>
          <a:ln>
            <a:noFill/>
          </a:ln>
        </p:spPr>
      </p:pic>
      <p:sp>
        <p:nvSpPr>
          <p:cNvPr descr="n14 zalo Nguyen Doan Thao Trang" id="748" name="Google Shape;748;p65"/>
          <p:cNvSpPr txBox="1"/>
          <p:nvPr/>
        </p:nvSpPr>
        <p:spPr>
          <a:xfrm>
            <a:off x="240968" y="2509364"/>
            <a:ext cx="3998097" cy="3860672"/>
          </a:xfrm>
          <a:prstGeom prst="rect">
            <a:avLst/>
          </a:prstGeom>
          <a:blipFill rotWithShape="1">
            <a:blip r:embed="rId7">
              <a:alphaModFix/>
            </a:blip>
            <a:stretch>
              <a:fillRect b="0" l="-2282" r="-2282" t="-629"/>
            </a:stretch>
          </a:blipFill>
          <a:ln cap="flat" cmpd="sng" w="9525">
            <a:solidFill>
              <a:srgbClr val="FF675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8"/>
                                        </p:tgtEl>
                                        <p:attrNameLst>
                                          <p:attrName>style.visibility</p:attrName>
                                        </p:attrNameLst>
                                      </p:cBhvr>
                                      <p:to>
                                        <p:strVal val="visible"/>
                                      </p:to>
                                    </p:set>
                                    <p:animEffect filter="fade" transition="in">
                                      <p:cBhvr>
                                        <p:cTn dur="500"/>
                                        <p:tgtEl>
                                          <p:spTgt spid="7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8">
                                            <p:txEl>
                                              <p:pRg end="0" st="0"/>
                                            </p:txEl>
                                          </p:spTgt>
                                        </p:tgtEl>
                                        <p:attrNameLst>
                                          <p:attrName>style.visibility</p:attrName>
                                        </p:attrNameLst>
                                      </p:cBhvr>
                                      <p:to>
                                        <p:strVal val="visible"/>
                                      </p:to>
                                    </p:set>
                                    <p:animEffect filter="fade" transition="in">
                                      <p:cBhvr>
                                        <p:cTn dur="500"/>
                                        <p:tgtEl>
                                          <p:spTgt spid="748">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pic>
        <p:nvPicPr>
          <p:cNvPr descr="n14 zalo Nguyen Doan Thao Trang" id="231" name="Google Shape;231;p39"/>
          <p:cNvPicPr preferRelativeResize="0"/>
          <p:nvPr/>
        </p:nvPicPr>
        <p:blipFill rotWithShape="1">
          <a:blip r:embed="rId3">
            <a:alphaModFix/>
          </a:blip>
          <a:srcRect b="0" l="0" r="0" t="0"/>
          <a:stretch/>
        </p:blipFill>
        <p:spPr>
          <a:xfrm>
            <a:off x="954348" y="640776"/>
            <a:ext cx="3944512" cy="2788224"/>
          </a:xfrm>
          <a:prstGeom prst="rect">
            <a:avLst/>
          </a:prstGeom>
          <a:noFill/>
          <a:ln cap="flat" cmpd="sng" w="9525">
            <a:solidFill>
              <a:schemeClr val="accent1"/>
            </a:solidFill>
            <a:prstDash val="solid"/>
            <a:round/>
            <a:headEnd len="sm" w="sm" type="none"/>
            <a:tailEnd len="sm" w="sm" type="none"/>
          </a:ln>
        </p:spPr>
      </p:pic>
      <p:pic>
        <p:nvPicPr>
          <p:cNvPr descr="n14 zalo Nguyen Doan Thao Trang" id="232" name="Google Shape;232;p39"/>
          <p:cNvPicPr preferRelativeResize="0"/>
          <p:nvPr/>
        </p:nvPicPr>
        <p:blipFill rotWithShape="1">
          <a:blip r:embed="rId4">
            <a:alphaModFix/>
          </a:blip>
          <a:srcRect b="16340" l="0" r="0" t="7232"/>
          <a:stretch/>
        </p:blipFill>
        <p:spPr>
          <a:xfrm>
            <a:off x="5893095" y="640776"/>
            <a:ext cx="5344557" cy="2788224"/>
          </a:xfrm>
          <a:prstGeom prst="rect">
            <a:avLst/>
          </a:prstGeom>
          <a:noFill/>
          <a:ln cap="flat" cmpd="sng" w="9525">
            <a:solidFill>
              <a:schemeClr val="accent1"/>
            </a:solidFill>
            <a:prstDash val="solid"/>
            <a:round/>
            <a:headEnd len="sm" w="sm" type="none"/>
            <a:tailEnd len="sm" w="sm" type="none"/>
          </a:ln>
        </p:spPr>
      </p:pic>
      <p:pic>
        <p:nvPicPr>
          <p:cNvPr descr="n14 zalo Nguyen Doan Thao Trang" id="233" name="Google Shape;233;p39"/>
          <p:cNvPicPr preferRelativeResize="0"/>
          <p:nvPr/>
        </p:nvPicPr>
        <p:blipFill rotWithShape="1">
          <a:blip r:embed="rId5">
            <a:alphaModFix/>
          </a:blip>
          <a:srcRect b="25663" l="9345" r="37030" t="32304"/>
          <a:stretch/>
        </p:blipFill>
        <p:spPr>
          <a:xfrm>
            <a:off x="2926604" y="3851725"/>
            <a:ext cx="6338792" cy="2793302"/>
          </a:xfrm>
          <a:prstGeom prst="rect">
            <a:avLst/>
          </a:prstGeom>
          <a:noFill/>
          <a:ln>
            <a:noFill/>
          </a:ln>
        </p:spPr>
      </p:pic>
      <p:sp>
        <p:nvSpPr>
          <p:cNvPr descr="n14 zalo Nguyen Doan Thao Trang" id="234" name="Google Shape;234;p39"/>
          <p:cNvSpPr txBox="1"/>
          <p:nvPr>
            <p:ph type="title"/>
          </p:nvPr>
        </p:nvSpPr>
        <p:spPr>
          <a:xfrm>
            <a:off x="1873826" y="62437"/>
            <a:ext cx="8444348" cy="444000"/>
          </a:xfrm>
          <a:prstGeom prst="rect">
            <a:avLst/>
          </a:prstGeom>
          <a:solidFill>
            <a:srgbClr val="FEE8C5"/>
          </a:solid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mbria"/>
              <a:buNone/>
            </a:pPr>
            <a:r>
              <a:rPr b="1" lang="en-US" sz="2800">
                <a:latin typeface="Cambria"/>
                <a:ea typeface="Cambria"/>
                <a:cs typeface="Cambria"/>
                <a:sym typeface="Cambria"/>
              </a:rPr>
              <a:t>ĐỘNG CƠ ĐỐT TRONG</a:t>
            </a:r>
            <a:endParaRPr b="1" sz="2800">
              <a:latin typeface="Cambria"/>
              <a:ea typeface="Cambria"/>
              <a:cs typeface="Cambria"/>
              <a:sym typeface="Cambria"/>
            </a:endParaRPr>
          </a:p>
        </p:txBody>
      </p:sp>
      <p:sp>
        <p:nvSpPr>
          <p:cNvPr descr="n14 zalo Nguyen Doan Thao Trang" id="235" name="Google Shape;235;p39"/>
          <p:cNvSpPr txBox="1"/>
          <p:nvPr/>
        </p:nvSpPr>
        <p:spPr>
          <a:xfrm>
            <a:off x="9622301" y="4734906"/>
            <a:ext cx="1913207" cy="1026940"/>
          </a:xfrm>
          <a:prstGeom prst="rect">
            <a:avLst/>
          </a:prstGeom>
          <a:solidFill>
            <a:srgbClr val="FEE8C5"/>
          </a:solidFill>
          <a:ln>
            <a:noFill/>
          </a:ln>
        </p:spPr>
        <p:txBody>
          <a:bodyPr anchorCtr="0" anchor="ctr" bIns="45700" lIns="91425" spcFirstLastPara="1" rIns="91425" wrap="square" tIns="45700">
            <a:normAutofit fontScale="97500"/>
          </a:bodyPr>
          <a:lstStyle/>
          <a:p>
            <a:pPr indent="0" lvl="0" marL="0" marR="0" rtl="0" algn="ctr">
              <a:lnSpc>
                <a:spcPct val="100000"/>
              </a:lnSpc>
              <a:spcBef>
                <a:spcPts val="0"/>
              </a:spcBef>
              <a:spcAft>
                <a:spcPts val="0"/>
              </a:spcAft>
              <a:buClr>
                <a:schemeClr val="dk1"/>
              </a:buClr>
              <a:buSzPct val="100000"/>
              <a:buFont typeface="Cambria"/>
              <a:buNone/>
            </a:pPr>
            <a:r>
              <a:rPr b="1" i="0" lang="en-US" sz="2800" u="none" cap="none" strike="noStrike">
                <a:solidFill>
                  <a:schemeClr val="dk1"/>
                </a:solidFill>
                <a:latin typeface="Cambria"/>
                <a:ea typeface="Cambria"/>
                <a:cs typeface="Cambria"/>
                <a:sym typeface="Cambria"/>
              </a:rPr>
              <a:t>ĐỘNG CƠ </a:t>
            </a:r>
            <a:endParaRPr/>
          </a:p>
          <a:p>
            <a:pPr indent="0" lvl="0" marL="0" marR="0" rtl="0" algn="ctr">
              <a:lnSpc>
                <a:spcPct val="100000"/>
              </a:lnSpc>
              <a:spcBef>
                <a:spcPts val="0"/>
              </a:spcBef>
              <a:spcAft>
                <a:spcPts val="0"/>
              </a:spcAft>
              <a:buClr>
                <a:schemeClr val="dk1"/>
              </a:buClr>
              <a:buSzPct val="100000"/>
              <a:buFont typeface="Cambria"/>
              <a:buNone/>
            </a:pPr>
            <a:r>
              <a:rPr b="1" i="0" lang="en-US" sz="2800" u="none" cap="none" strike="noStrike">
                <a:solidFill>
                  <a:schemeClr val="dk1"/>
                </a:solidFill>
                <a:latin typeface="Cambria"/>
                <a:ea typeface="Cambria"/>
                <a:cs typeface="Cambria"/>
                <a:sym typeface="Cambria"/>
              </a:rPr>
              <a:t>ĐIỆN</a:t>
            </a:r>
            <a:endParaRPr b="1" i="0" sz="2800" u="none" cap="none" strike="noStrike">
              <a:solidFill>
                <a:schemeClr val="dk1"/>
              </a:solidFill>
              <a:latin typeface="Cambria"/>
              <a:ea typeface="Cambria"/>
              <a:cs typeface="Cambria"/>
              <a:sym typeface="Cambria"/>
            </a:endParaRPr>
          </a:p>
        </p:txBody>
      </p:sp>
      <p:pic>
        <p:nvPicPr>
          <p:cNvPr descr="n14 zalo Nguyen Doan Thao Trang" id="236" name="Google Shape;236;p39"/>
          <p:cNvPicPr preferRelativeResize="0"/>
          <p:nvPr/>
        </p:nvPicPr>
        <p:blipFill rotWithShape="1">
          <a:blip r:embed="rId6">
            <a:alphaModFix/>
          </a:blip>
          <a:srcRect b="0" l="0" r="0" t="0"/>
          <a:stretch/>
        </p:blipFill>
        <p:spPr>
          <a:xfrm rot="2688179">
            <a:off x="931347" y="3925746"/>
            <a:ext cx="1884956" cy="1152579"/>
          </a:xfrm>
          <a:prstGeom prst="rect">
            <a:avLst/>
          </a:prstGeom>
          <a:noFill/>
          <a:ln>
            <a:noFill/>
          </a:ln>
        </p:spPr>
      </p:pic>
      <p:pic>
        <p:nvPicPr>
          <p:cNvPr descr="n14 zalo Nguyen Doan Thao Trang" id="237" name="Google Shape;237;p39">
            <a:hlinkClick action="ppaction://hlinksldjump" r:id="rId7"/>
          </p:cNvPr>
          <p:cNvPicPr preferRelativeResize="0"/>
          <p:nvPr/>
        </p:nvPicPr>
        <p:blipFill rotWithShape="1">
          <a:blip r:embed="rId8">
            <a:alphaModFix/>
          </a:blip>
          <a:srcRect b="0" l="0" r="0" t="0"/>
          <a:stretch/>
        </p:blipFill>
        <p:spPr>
          <a:xfrm>
            <a:off x="11153250" y="0"/>
            <a:ext cx="1038750" cy="10387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gtEl>
                                        <p:attrNameLst>
                                          <p:attrName>style.visibility</p:attrName>
                                        </p:attrNameLst>
                                      </p:cBhvr>
                                      <p:to>
                                        <p:strVal val="visible"/>
                                      </p:to>
                                    </p:set>
                                    <p:animEffect filter="fade" transition="in">
                                      <p:cBhvr>
                                        <p:cTn dur="500"/>
                                        <p:tgtEl>
                                          <p:spTgt spid="236"/>
                                        </p:tgtEl>
                                      </p:cBhvr>
                                    </p:animEffect>
                                  </p:childTnLst>
                                </p:cTn>
                              </p:par>
                            </p:childTnLst>
                          </p:cTn>
                        </p:par>
                        <p:par>
                          <p:cTn fill="hold">
                            <p:stCondLst>
                              <p:cond delay="500"/>
                            </p:stCondLst>
                            <p:childTnLst>
                              <p:par>
                                <p:cTn fill="hold" nodeType="afterEffect" presetClass="entr" presetID="23" presetSubtype="16">
                                  <p:stCondLst>
                                    <p:cond delay="0"/>
                                  </p:stCondLst>
                                  <p:childTnLst>
                                    <p:set>
                                      <p:cBhvr>
                                        <p:cTn dur="1" fill="hold">
                                          <p:stCondLst>
                                            <p:cond delay="0"/>
                                          </p:stCondLst>
                                        </p:cTn>
                                        <p:tgtEl>
                                          <p:spTgt spid="233"/>
                                        </p:tgtEl>
                                        <p:attrNameLst>
                                          <p:attrName>style.visibility</p:attrName>
                                        </p:attrNameLst>
                                      </p:cBhvr>
                                      <p:to>
                                        <p:strVal val="visible"/>
                                      </p:to>
                                    </p:set>
                                    <p:anim calcmode="lin" valueType="num">
                                      <p:cBhvr additive="base">
                                        <p:cTn dur="500"/>
                                        <p:tgtEl>
                                          <p:spTgt spid="233"/>
                                        </p:tgtEl>
                                        <p:attrNameLst>
                                          <p:attrName>ppt_w</p:attrName>
                                        </p:attrNameLst>
                                      </p:cBhvr>
                                      <p:tavLst>
                                        <p:tav fmla="" tm="0">
                                          <p:val>
                                            <p:strVal val="0"/>
                                          </p:val>
                                        </p:tav>
                                        <p:tav fmla="" tm="100000">
                                          <p:val>
                                            <p:strVal val="#ppt_w"/>
                                          </p:val>
                                        </p:tav>
                                      </p:tavLst>
                                    </p:anim>
                                    <p:anim calcmode="lin" valueType="num">
                                      <p:cBhvr additive="base">
                                        <p:cTn dur="500"/>
                                        <p:tgtEl>
                                          <p:spTgt spid="23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35"/>
                                        </p:tgtEl>
                                        <p:attrNameLst>
                                          <p:attrName>style.visibility</p:attrName>
                                        </p:attrNameLst>
                                      </p:cBhvr>
                                      <p:to>
                                        <p:strVal val="visible"/>
                                      </p:to>
                                    </p:set>
                                    <p:anim calcmode="lin" valueType="num">
                                      <p:cBhvr additive="base">
                                        <p:cTn dur="500"/>
                                        <p:tgtEl>
                                          <p:spTgt spid="235"/>
                                        </p:tgtEl>
                                        <p:attrNameLst>
                                          <p:attrName>ppt_w</p:attrName>
                                        </p:attrNameLst>
                                      </p:cBhvr>
                                      <p:tavLst>
                                        <p:tav fmla="" tm="0">
                                          <p:val>
                                            <p:strVal val="0"/>
                                          </p:val>
                                        </p:tav>
                                        <p:tav fmla="" tm="100000">
                                          <p:val>
                                            <p:strVal val="#ppt_w"/>
                                          </p:val>
                                        </p:tav>
                                      </p:tavLst>
                                    </p:anim>
                                    <p:anim calcmode="lin" valueType="num">
                                      <p:cBhvr additive="base">
                                        <p:cTn dur="500"/>
                                        <p:tgtEl>
                                          <p:spTgt spid="23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2" name="Shape 752"/>
        <p:cNvGrpSpPr/>
        <p:nvPr/>
      </p:nvGrpSpPr>
      <p:grpSpPr>
        <a:xfrm>
          <a:off x="0" y="0"/>
          <a:ext cx="0" cy="0"/>
          <a:chOff x="0" y="0"/>
          <a:chExt cx="0" cy="0"/>
        </a:xfrm>
      </p:grpSpPr>
      <p:sp>
        <p:nvSpPr>
          <p:cNvPr descr="n14 zalo Nguyen Doan Thao Trang" id="753" name="Google Shape;753;p66"/>
          <p:cNvSpPr/>
          <p:nvPr/>
        </p:nvSpPr>
        <p:spPr>
          <a:xfrm>
            <a:off x="793094" y="2656831"/>
            <a:ext cx="10826819" cy="1815882"/>
          </a:xfrm>
          <a:prstGeom prst="rect">
            <a:avLst/>
          </a:prstGeom>
          <a:blipFill rotWithShape="1">
            <a:blip r:embed="rId3">
              <a:alphaModFix/>
            </a:blip>
            <a:stretch>
              <a:fillRect b="-8386" l="-1125" r="0" t="-369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grpSp>
        <p:nvGrpSpPr>
          <p:cNvPr descr="n14 zalo Nguyen Doan Thao Trang" id="754" name="Google Shape;754;p66"/>
          <p:cNvGrpSpPr/>
          <p:nvPr/>
        </p:nvGrpSpPr>
        <p:grpSpPr>
          <a:xfrm>
            <a:off x="793094" y="4726801"/>
            <a:ext cx="5263200" cy="1691745"/>
            <a:chOff x="793094" y="4726801"/>
            <a:chExt cx="5263200" cy="1691745"/>
          </a:xfrm>
        </p:grpSpPr>
        <p:pic>
          <p:nvPicPr>
            <p:cNvPr id="755" name="Google Shape;755;p66"/>
            <p:cNvPicPr preferRelativeResize="0"/>
            <p:nvPr/>
          </p:nvPicPr>
          <p:blipFill rotWithShape="1">
            <a:blip r:embed="rId4">
              <a:alphaModFix/>
            </a:blip>
            <a:srcRect b="0" l="0" r="0" t="0"/>
            <a:stretch/>
          </p:blipFill>
          <p:spPr>
            <a:xfrm>
              <a:off x="2438400" y="4726801"/>
              <a:ext cx="3617894" cy="1691745"/>
            </a:xfrm>
            <a:prstGeom prst="rect">
              <a:avLst/>
            </a:prstGeom>
            <a:noFill/>
            <a:ln>
              <a:noFill/>
            </a:ln>
          </p:spPr>
        </p:pic>
        <p:sp>
          <p:nvSpPr>
            <p:cNvPr id="756" name="Google Shape;756;p66"/>
            <p:cNvSpPr txBox="1"/>
            <p:nvPr/>
          </p:nvSpPr>
          <p:spPr>
            <a:xfrm>
              <a:off x="793094" y="5030863"/>
              <a:ext cx="1563119" cy="1330301"/>
            </a:xfrm>
            <a:prstGeom prst="rect">
              <a:avLst/>
            </a:prstGeom>
            <a:solidFill>
              <a:srgbClr val="5BCC97"/>
            </a:solidFill>
            <a:ln>
              <a:noFill/>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None/>
              </a:pPr>
              <a:r>
                <a:rPr b="1" i="1" lang="en-US" sz="2400">
                  <a:solidFill>
                    <a:schemeClr val="lt1"/>
                  </a:solidFill>
                  <a:latin typeface="Cambria"/>
                  <a:ea typeface="Cambria"/>
                  <a:cs typeface="Cambria"/>
                  <a:sym typeface="Cambria"/>
                </a:rPr>
                <a:t>a. Hai dao động đồng pha</a:t>
              </a:r>
              <a:endParaRPr/>
            </a:p>
          </p:txBody>
        </p:sp>
      </p:grpSp>
      <p:sp>
        <p:nvSpPr>
          <p:cNvPr descr="n14 zalo Nguyen Doan Thao Trang" id="757" name="Google Shape;757;p66"/>
          <p:cNvSpPr txBox="1"/>
          <p:nvPr/>
        </p:nvSpPr>
        <p:spPr>
          <a:xfrm>
            <a:off x="793095" y="187778"/>
            <a:ext cx="8618191" cy="523220"/>
          </a:xfrm>
          <a:prstGeom prst="rect">
            <a:avLst/>
          </a:prstGeom>
          <a:solidFill>
            <a:srgbClr val="FFC4A9"/>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91919"/>
              </a:buClr>
              <a:buSzPts val="2800"/>
              <a:buFont typeface="Cambria"/>
              <a:buNone/>
            </a:pPr>
            <a:r>
              <a:rPr b="1" i="0" lang="en-US" sz="2800" u="none" cap="none" strike="noStrike">
                <a:solidFill>
                  <a:srgbClr val="191919"/>
                </a:solidFill>
                <a:latin typeface="Cambria"/>
                <a:ea typeface="Cambria"/>
                <a:cs typeface="Cambria"/>
                <a:sym typeface="Cambria"/>
              </a:rPr>
              <a:t>2. ĐỘ LỆCH PHA GIỮA HAI DAO ĐỘNG CÙNG CHU KÌ</a:t>
            </a:r>
            <a:endParaRPr/>
          </a:p>
        </p:txBody>
      </p:sp>
      <p:sp>
        <p:nvSpPr>
          <p:cNvPr descr="n14 zalo Nguyen Doan Thao Trang" id="758" name="Google Shape;758;p66"/>
          <p:cNvSpPr txBox="1"/>
          <p:nvPr/>
        </p:nvSpPr>
        <p:spPr>
          <a:xfrm>
            <a:off x="793095" y="729289"/>
            <a:ext cx="10826819" cy="1760738"/>
          </a:xfrm>
          <a:prstGeom prst="rect">
            <a:avLst/>
          </a:prstGeom>
          <a:blipFill rotWithShape="1">
            <a:blip r:embed="rId5">
              <a:alphaModFix/>
            </a:blip>
            <a:stretch>
              <a:fillRect b="0" l="-1181" r="-1180" t="-4166"/>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sp>
        <p:nvSpPr>
          <p:cNvPr descr="n14 zalo Nguyen Doan Thao Trang" id="759" name="Google Shape;759;p66"/>
          <p:cNvSpPr/>
          <p:nvPr/>
        </p:nvSpPr>
        <p:spPr>
          <a:xfrm>
            <a:off x="5176911" y="1609658"/>
            <a:ext cx="2124221" cy="880369"/>
          </a:xfrm>
          <a:prstGeom prst="roundRect">
            <a:avLst>
              <a:gd fmla="val 16667" name="adj"/>
            </a:avLst>
          </a:prstGeom>
          <a:noFill/>
          <a:ln cap="flat" cmpd="sng" w="28575">
            <a:solidFill>
              <a:srgbClr val="FF675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descr="n14 zalo Nguyen Doan Thao Trang" id="760" name="Google Shape;760;p66"/>
          <p:cNvGrpSpPr/>
          <p:nvPr/>
        </p:nvGrpSpPr>
        <p:grpSpPr>
          <a:xfrm>
            <a:off x="6135709" y="4777431"/>
            <a:ext cx="5484204" cy="1692026"/>
            <a:chOff x="6135709" y="4777431"/>
            <a:chExt cx="5484204" cy="1692026"/>
          </a:xfrm>
        </p:grpSpPr>
        <p:pic>
          <p:nvPicPr>
            <p:cNvPr id="761" name="Google Shape;761;p66"/>
            <p:cNvPicPr preferRelativeResize="0"/>
            <p:nvPr/>
          </p:nvPicPr>
          <p:blipFill rotWithShape="1">
            <a:blip r:embed="rId6">
              <a:alphaModFix/>
            </a:blip>
            <a:srcRect b="0" l="0" r="0" t="0"/>
            <a:stretch/>
          </p:blipFill>
          <p:spPr>
            <a:xfrm>
              <a:off x="6135709" y="4777431"/>
              <a:ext cx="3617892" cy="1692026"/>
            </a:xfrm>
            <a:prstGeom prst="rect">
              <a:avLst/>
            </a:prstGeom>
            <a:noFill/>
            <a:ln>
              <a:noFill/>
            </a:ln>
          </p:spPr>
        </p:pic>
        <p:sp>
          <p:nvSpPr>
            <p:cNvPr id="762" name="Google Shape;762;p66"/>
            <p:cNvSpPr txBox="1"/>
            <p:nvPr/>
          </p:nvSpPr>
          <p:spPr>
            <a:xfrm>
              <a:off x="9882553" y="5030862"/>
              <a:ext cx="1737360" cy="1330301"/>
            </a:xfrm>
            <a:prstGeom prst="rect">
              <a:avLst/>
            </a:prstGeom>
            <a:solidFill>
              <a:srgbClr val="5BCC97"/>
            </a:solidFill>
            <a:ln>
              <a:noFill/>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None/>
              </a:pPr>
              <a:r>
                <a:rPr b="1" i="1" lang="en-US" sz="2400">
                  <a:solidFill>
                    <a:schemeClr val="lt1"/>
                  </a:solidFill>
                  <a:latin typeface="Cambria"/>
                  <a:ea typeface="Cambria"/>
                  <a:cs typeface="Cambria"/>
                  <a:sym typeface="Cambria"/>
                </a:rPr>
                <a:t>b. Hai dao động ngược pha</a:t>
              </a:r>
              <a:endParaRPr b="1" sz="2400">
                <a:solidFill>
                  <a:schemeClr val="lt1"/>
                </a:solidFill>
                <a:latin typeface="Cambria"/>
                <a:ea typeface="Cambria"/>
                <a:cs typeface="Cambria"/>
                <a:sym typeface="Cambria"/>
              </a:endParaRPr>
            </a:p>
          </p:txBody>
        </p:sp>
      </p:grpSp>
    </p:spTree>
  </p:cSld>
  <p:clrMapOvr>
    <a:masterClrMapping/>
  </p:clrMapOvr>
  <mc:AlternateContent>
    <mc:Choice Requires="p14">
      <p:transition spd="slow" p14:dur="16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3"/>
                                        </p:tgtEl>
                                        <p:attrNameLst>
                                          <p:attrName>style.visibility</p:attrName>
                                        </p:attrNameLst>
                                      </p:cBhvr>
                                      <p:to>
                                        <p:strVal val="visible"/>
                                      </p:to>
                                    </p:set>
                                    <p:animEffect filter="fade" transition="in">
                                      <p:cBhvr>
                                        <p:cTn dur="500"/>
                                        <p:tgtEl>
                                          <p:spTgt spid="7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4"/>
                                        </p:tgtEl>
                                        <p:attrNameLst>
                                          <p:attrName>style.visibility</p:attrName>
                                        </p:attrNameLst>
                                      </p:cBhvr>
                                      <p:to>
                                        <p:strVal val="visible"/>
                                      </p:to>
                                    </p:set>
                                    <p:animEffect filter="fade" transition="in">
                                      <p:cBhvr>
                                        <p:cTn dur="500"/>
                                        <p:tgtEl>
                                          <p:spTgt spid="7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0"/>
                                        </p:tgtEl>
                                        <p:attrNameLst>
                                          <p:attrName>style.visibility</p:attrName>
                                        </p:attrNameLst>
                                      </p:cBhvr>
                                      <p:to>
                                        <p:strVal val="visible"/>
                                      </p:to>
                                    </p:set>
                                    <p:animEffect filter="fade" transition="in">
                                      <p:cBhvr>
                                        <p:cTn dur="500"/>
                                        <p:tgtEl>
                                          <p:spTgt spid="7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6" name="Shape 766"/>
        <p:cNvGrpSpPr/>
        <p:nvPr/>
      </p:nvGrpSpPr>
      <p:grpSpPr>
        <a:xfrm>
          <a:off x="0" y="0"/>
          <a:ext cx="0" cy="0"/>
          <a:chOff x="0" y="0"/>
          <a:chExt cx="0" cy="0"/>
        </a:xfrm>
      </p:grpSpPr>
      <p:pic>
        <p:nvPicPr>
          <p:cNvPr descr="n14 zalo Nguyen Doan Thao Trang" id="767" name="Google Shape;767;p67"/>
          <p:cNvPicPr preferRelativeResize="0"/>
          <p:nvPr/>
        </p:nvPicPr>
        <p:blipFill rotWithShape="1">
          <a:blip r:embed="rId3">
            <a:alphaModFix/>
          </a:blip>
          <a:srcRect b="4295" l="2557" r="2491" t="5348"/>
          <a:stretch/>
        </p:blipFill>
        <p:spPr>
          <a:xfrm>
            <a:off x="4246487" y="0"/>
            <a:ext cx="7945513" cy="6845503"/>
          </a:xfrm>
          <a:prstGeom prst="rect">
            <a:avLst/>
          </a:prstGeom>
          <a:noFill/>
          <a:ln>
            <a:noFill/>
          </a:ln>
        </p:spPr>
      </p:pic>
      <p:sp>
        <p:nvSpPr>
          <p:cNvPr descr="n14 zalo Nguyen Doan Thao Trang" id="768" name="Google Shape;768;p67"/>
          <p:cNvSpPr/>
          <p:nvPr/>
        </p:nvSpPr>
        <p:spPr>
          <a:xfrm>
            <a:off x="4375053" y="779251"/>
            <a:ext cx="7695027" cy="267765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FF0000"/>
              </a:buClr>
              <a:buSzPts val="2800"/>
              <a:buFont typeface="Cambria"/>
              <a:buNone/>
            </a:pPr>
            <a:r>
              <a:rPr b="1" i="0" lang="en-US" sz="2800" u="none" cap="none" strike="noStrike">
                <a:solidFill>
                  <a:srgbClr val="FF0000"/>
                </a:solidFill>
                <a:latin typeface="Cambria"/>
                <a:ea typeface="Cambria"/>
                <a:cs typeface="Cambria"/>
                <a:sym typeface="Cambria"/>
              </a:rPr>
              <a:t>PHIẾU HỌC TẬP SỐ 4</a:t>
            </a:r>
            <a:endParaRPr b="0" i="0" sz="2800" u="none" cap="none" strike="noStrike">
              <a:solidFill>
                <a:srgbClr val="003300"/>
              </a:solidFill>
              <a:latin typeface="Cambria"/>
              <a:ea typeface="Cambria"/>
              <a:cs typeface="Cambria"/>
              <a:sym typeface="Cambria"/>
            </a:endParaRPr>
          </a:p>
          <a:p>
            <a:pPr indent="0" lvl="0" marL="0" marR="0" rtl="0" algn="just">
              <a:spcBef>
                <a:spcPts val="0"/>
              </a:spcBef>
              <a:spcAft>
                <a:spcPts val="0"/>
              </a:spcAft>
              <a:buNone/>
            </a:pPr>
            <a:r>
              <a:rPr b="1" lang="en-US" sz="2800">
                <a:solidFill>
                  <a:schemeClr val="dk1"/>
                </a:solidFill>
                <a:latin typeface="Cambria"/>
                <a:ea typeface="Cambria"/>
                <a:cs typeface="Cambria"/>
                <a:sym typeface="Cambria"/>
              </a:rPr>
              <a:t>Câu 1: </a:t>
            </a:r>
            <a:r>
              <a:rPr lang="en-US" sz="2800">
                <a:solidFill>
                  <a:schemeClr val="dk1"/>
                </a:solidFill>
                <a:latin typeface="Cambria"/>
                <a:ea typeface="Cambria"/>
                <a:cs typeface="Cambria"/>
                <a:sym typeface="Cambria"/>
              </a:rPr>
              <a:t>Cho hai dao động cùng phương, có phương trình lần lượt là: x</a:t>
            </a:r>
            <a:r>
              <a:rPr baseline="-25000" lang="en-US" sz="2800">
                <a:solidFill>
                  <a:schemeClr val="dk1"/>
                </a:solidFill>
                <a:latin typeface="Cambria"/>
                <a:ea typeface="Cambria"/>
                <a:cs typeface="Cambria"/>
                <a:sym typeface="Cambria"/>
              </a:rPr>
              <a:t>1</a:t>
            </a:r>
            <a:r>
              <a:rPr lang="en-US" sz="2800">
                <a:solidFill>
                  <a:schemeClr val="dk1"/>
                </a:solidFill>
                <a:latin typeface="Cambria"/>
                <a:ea typeface="Cambria"/>
                <a:cs typeface="Cambria"/>
                <a:sym typeface="Cambria"/>
              </a:rPr>
              <a:t> = 10cos(100πt − π) (cm), x</a:t>
            </a:r>
            <a:r>
              <a:rPr baseline="-25000" lang="en-US" sz="2800">
                <a:solidFill>
                  <a:schemeClr val="dk1"/>
                </a:solidFill>
                <a:latin typeface="Cambria"/>
                <a:ea typeface="Cambria"/>
                <a:cs typeface="Cambria"/>
                <a:sym typeface="Cambria"/>
              </a:rPr>
              <a:t>2</a:t>
            </a:r>
            <a:r>
              <a:rPr lang="en-US" sz="2800">
                <a:solidFill>
                  <a:schemeClr val="dk1"/>
                </a:solidFill>
                <a:latin typeface="Cambria"/>
                <a:ea typeface="Cambria"/>
                <a:cs typeface="Cambria"/>
                <a:sym typeface="Cambria"/>
              </a:rPr>
              <a:t> = 10cos(100πt + π) (cm). Độ lệch pha của hai dao động có độ lớn là: </a:t>
            </a:r>
            <a:endParaRPr/>
          </a:p>
          <a:p>
            <a:pPr indent="0" lvl="0" marL="0" marR="0" rtl="0" algn="just">
              <a:spcBef>
                <a:spcPts val="0"/>
              </a:spcBef>
              <a:spcAft>
                <a:spcPts val="0"/>
              </a:spcAft>
              <a:buNone/>
            </a:pPr>
            <a:r>
              <a:rPr lang="en-US" sz="2800">
                <a:solidFill>
                  <a:schemeClr val="dk1"/>
                </a:solidFill>
                <a:latin typeface="Cambria"/>
                <a:ea typeface="Cambria"/>
                <a:cs typeface="Cambria"/>
                <a:sym typeface="Cambria"/>
              </a:rPr>
              <a:t>	</a:t>
            </a:r>
            <a:r>
              <a:rPr b="1" lang="en-US" sz="2800">
                <a:solidFill>
                  <a:schemeClr val="dk1"/>
                </a:solidFill>
                <a:latin typeface="Cambria"/>
                <a:ea typeface="Cambria"/>
                <a:cs typeface="Cambria"/>
                <a:sym typeface="Cambria"/>
              </a:rPr>
              <a:t>A. </a:t>
            </a:r>
            <a:r>
              <a:rPr lang="en-US" sz="2800">
                <a:solidFill>
                  <a:schemeClr val="dk1"/>
                </a:solidFill>
                <a:latin typeface="Cambria"/>
                <a:ea typeface="Cambria"/>
                <a:cs typeface="Cambria"/>
                <a:sym typeface="Cambria"/>
              </a:rPr>
              <a:t>0. 	</a:t>
            </a:r>
            <a:r>
              <a:rPr b="1" lang="en-US" sz="2800">
                <a:solidFill>
                  <a:schemeClr val="dk1"/>
                </a:solidFill>
                <a:latin typeface="Cambria"/>
                <a:ea typeface="Cambria"/>
                <a:cs typeface="Cambria"/>
                <a:sym typeface="Cambria"/>
              </a:rPr>
              <a:t>B. </a:t>
            </a:r>
            <a:r>
              <a:rPr lang="en-US" sz="2800">
                <a:solidFill>
                  <a:schemeClr val="dk1"/>
                </a:solidFill>
                <a:latin typeface="Cambria"/>
                <a:ea typeface="Cambria"/>
                <a:cs typeface="Cambria"/>
                <a:sym typeface="Cambria"/>
              </a:rPr>
              <a:t>0,25π. 	</a:t>
            </a:r>
            <a:r>
              <a:rPr b="1" lang="en-US" sz="2800">
                <a:solidFill>
                  <a:schemeClr val="dk1"/>
                </a:solidFill>
                <a:latin typeface="Cambria"/>
                <a:ea typeface="Cambria"/>
                <a:cs typeface="Cambria"/>
                <a:sym typeface="Cambria"/>
              </a:rPr>
              <a:t>C. </a:t>
            </a:r>
            <a:r>
              <a:rPr lang="en-US" sz="2800">
                <a:solidFill>
                  <a:schemeClr val="dk1"/>
                </a:solidFill>
                <a:latin typeface="Cambria"/>
                <a:ea typeface="Cambria"/>
                <a:cs typeface="Cambria"/>
                <a:sym typeface="Cambria"/>
              </a:rPr>
              <a:t>π. 	</a:t>
            </a:r>
            <a:r>
              <a:rPr b="1" lang="en-US" sz="2800">
                <a:solidFill>
                  <a:schemeClr val="dk1"/>
                </a:solidFill>
                <a:latin typeface="Cambria"/>
                <a:ea typeface="Cambria"/>
                <a:cs typeface="Cambria"/>
                <a:sym typeface="Cambria"/>
              </a:rPr>
              <a:t>D. </a:t>
            </a:r>
            <a:r>
              <a:rPr lang="en-US" sz="2800">
                <a:solidFill>
                  <a:schemeClr val="dk1"/>
                </a:solidFill>
                <a:latin typeface="Cambria"/>
                <a:ea typeface="Cambria"/>
                <a:cs typeface="Cambria"/>
                <a:sym typeface="Cambria"/>
              </a:rPr>
              <a:t>2π. </a:t>
            </a:r>
            <a:endParaRPr/>
          </a:p>
        </p:txBody>
      </p:sp>
      <p:sp>
        <p:nvSpPr>
          <p:cNvPr descr="n14 zalo Nguyen Doan Thao Trang" id="769" name="Google Shape;769;p67"/>
          <p:cNvSpPr txBox="1"/>
          <p:nvPr/>
        </p:nvSpPr>
        <p:spPr>
          <a:xfrm>
            <a:off x="212753" y="221243"/>
            <a:ext cx="4033734" cy="523220"/>
          </a:xfrm>
          <a:prstGeom prst="rect">
            <a:avLst/>
          </a:prstGeom>
          <a:solidFill>
            <a:srgbClr val="F4B081">
              <a:alpha val="56862"/>
            </a:srgbClr>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mbria"/>
                <a:ea typeface="Cambria"/>
                <a:cs typeface="Cambria"/>
                <a:sym typeface="Cambria"/>
              </a:rPr>
              <a:t>III. BÀI TẬP LUYỆN TẬP</a:t>
            </a:r>
            <a:endParaRPr/>
          </a:p>
        </p:txBody>
      </p:sp>
      <p:sp>
        <p:nvSpPr>
          <p:cNvPr descr="n14 zalo Nguyen Doan Thao Trang" id="770" name="Google Shape;770;p67"/>
          <p:cNvSpPr txBox="1"/>
          <p:nvPr/>
        </p:nvSpPr>
        <p:spPr>
          <a:xfrm>
            <a:off x="4375053" y="3738260"/>
            <a:ext cx="7695027" cy="121956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2600">
                <a:solidFill>
                  <a:srgbClr val="0070C0"/>
                </a:solidFill>
                <a:latin typeface="Times New Roman"/>
                <a:ea typeface="Times New Roman"/>
                <a:cs typeface="Times New Roman"/>
                <a:sym typeface="Times New Roman"/>
              </a:rPr>
              <a:t>Độ lệch pha của hai dao động: </a:t>
            </a:r>
            <a:endParaRPr sz="2600">
              <a:solidFill>
                <a:srgbClr val="0070C0"/>
              </a:solidFill>
              <a:latin typeface="Times New Roman"/>
              <a:ea typeface="Times New Roman"/>
              <a:cs typeface="Times New Roman"/>
              <a:sym typeface="Times New Roman"/>
            </a:endParaRPr>
          </a:p>
          <a:p>
            <a:pPr indent="-338138" lvl="0" marL="338138" marR="0" rtl="0" algn="ctr">
              <a:lnSpc>
                <a:spcPct val="150000"/>
              </a:lnSpc>
              <a:spcBef>
                <a:spcPts val="0"/>
              </a:spcBef>
              <a:spcAft>
                <a:spcPts val="0"/>
              </a:spcAft>
              <a:buNone/>
            </a:pPr>
            <a:r>
              <a:rPr b="1" lang="en-US" sz="2600">
                <a:solidFill>
                  <a:srgbClr val="0070C0"/>
                </a:solidFill>
                <a:latin typeface="Times New Roman"/>
                <a:ea typeface="Times New Roman"/>
                <a:cs typeface="Times New Roman"/>
                <a:sym typeface="Times New Roman"/>
              </a:rPr>
              <a:t>Δϕ = ϕ</a:t>
            </a:r>
            <a:r>
              <a:rPr b="1" baseline="-25000" lang="en-US" sz="2600">
                <a:solidFill>
                  <a:srgbClr val="0070C0"/>
                </a:solidFill>
                <a:latin typeface="Times New Roman"/>
                <a:ea typeface="Times New Roman"/>
                <a:cs typeface="Times New Roman"/>
                <a:sym typeface="Times New Roman"/>
              </a:rPr>
              <a:t>2</a:t>
            </a:r>
            <a:r>
              <a:rPr b="1" lang="en-US" sz="2600">
                <a:solidFill>
                  <a:srgbClr val="0070C0"/>
                </a:solidFill>
                <a:latin typeface="Times New Roman"/>
                <a:ea typeface="Times New Roman"/>
                <a:cs typeface="Times New Roman"/>
                <a:sym typeface="Times New Roman"/>
              </a:rPr>
              <a:t> - ϕ</a:t>
            </a:r>
            <a:r>
              <a:rPr b="1" baseline="-25000" lang="en-US" sz="2600">
                <a:solidFill>
                  <a:srgbClr val="0070C0"/>
                </a:solidFill>
                <a:latin typeface="Times New Roman"/>
                <a:ea typeface="Times New Roman"/>
                <a:cs typeface="Times New Roman"/>
                <a:sym typeface="Times New Roman"/>
              </a:rPr>
              <a:t>1</a:t>
            </a:r>
            <a:r>
              <a:rPr b="1" lang="en-US" sz="2600">
                <a:solidFill>
                  <a:srgbClr val="0070C0"/>
                </a:solidFill>
                <a:latin typeface="Times New Roman"/>
                <a:ea typeface="Times New Roman"/>
                <a:cs typeface="Times New Roman"/>
                <a:sym typeface="Times New Roman"/>
              </a:rPr>
              <a:t> = π - (- π) = π + π = 2 π</a:t>
            </a:r>
            <a:endParaRPr b="1" sz="2600">
              <a:solidFill>
                <a:srgbClr val="0070C0"/>
              </a:solidFill>
              <a:latin typeface="Times New Roman"/>
              <a:ea typeface="Times New Roman"/>
              <a:cs typeface="Times New Roman"/>
              <a:sym typeface="Times New Roman"/>
            </a:endParaRPr>
          </a:p>
        </p:txBody>
      </p:sp>
      <p:sp>
        <p:nvSpPr>
          <p:cNvPr descr="n14 zalo Nguyen Doan Thao Trang" id="771" name="Google Shape;771;p67"/>
          <p:cNvSpPr txBox="1"/>
          <p:nvPr/>
        </p:nvSpPr>
        <p:spPr>
          <a:xfrm>
            <a:off x="308630" y="2227546"/>
            <a:ext cx="3873574" cy="1084607"/>
          </a:xfrm>
          <a:prstGeom prst="rect">
            <a:avLst/>
          </a:prstGeom>
          <a:noFill/>
          <a:ln>
            <a:noFill/>
          </a:ln>
        </p:spPr>
        <p:txBody>
          <a:bodyPr anchorCtr="0" anchor="ctr" bIns="121900" lIns="121900" spcFirstLastPara="1" rIns="121900" wrap="square" tIns="121900">
            <a:noAutofit/>
          </a:bodyPr>
          <a:lstStyle/>
          <a:p>
            <a:pPr indent="0" lvl="0" marL="0" marR="0" rtl="0" algn="ctr">
              <a:spcBef>
                <a:spcPts val="0"/>
              </a:spcBef>
              <a:spcAft>
                <a:spcPts val="0"/>
              </a:spcAft>
              <a:buClr>
                <a:srgbClr val="000000"/>
              </a:buClr>
              <a:buSzPts val="2800"/>
              <a:buFont typeface="Cambria"/>
              <a:buNone/>
            </a:pPr>
            <a:r>
              <a:rPr b="1" i="1" lang="en-US" sz="2800" u="none" cap="none" strike="noStrike">
                <a:solidFill>
                  <a:srgbClr val="191919"/>
                </a:solidFill>
                <a:latin typeface="Cambria"/>
                <a:ea typeface="Cambria"/>
                <a:cs typeface="Cambria"/>
                <a:sym typeface="Cambria"/>
              </a:rPr>
              <a:t>Hãy hoàn thành phiếu học tập 3 theo nhóm</a:t>
            </a:r>
            <a:endParaRPr b="1" i="1" sz="2800" u="none" cap="none" strike="noStrike">
              <a:solidFill>
                <a:srgbClr val="191919"/>
              </a:solidFill>
              <a:latin typeface="Cambria"/>
              <a:ea typeface="Cambria"/>
              <a:cs typeface="Cambria"/>
              <a:sym typeface="Cambria"/>
            </a:endParaRPr>
          </a:p>
        </p:txBody>
      </p:sp>
      <p:pic>
        <p:nvPicPr>
          <p:cNvPr descr="n14 zalo Nguyen Doan Thao Trang" id="772" name="Google Shape;772;p67"/>
          <p:cNvPicPr preferRelativeResize="0"/>
          <p:nvPr/>
        </p:nvPicPr>
        <p:blipFill rotWithShape="1">
          <a:blip r:embed="rId4">
            <a:alphaModFix/>
          </a:blip>
          <a:srcRect b="0" l="0" r="0" t="0"/>
          <a:stretch/>
        </p:blipFill>
        <p:spPr>
          <a:xfrm>
            <a:off x="1918093" y="1142939"/>
            <a:ext cx="654648" cy="1084607"/>
          </a:xfrm>
          <a:prstGeom prst="rect">
            <a:avLst/>
          </a:prstGeom>
          <a:noFill/>
          <a:ln>
            <a:noFill/>
          </a:ln>
        </p:spPr>
      </p:pic>
      <p:pic>
        <p:nvPicPr>
          <p:cNvPr descr="n14 zalo Nguyen Doan Thao Trang" id="773" name="Google Shape;773;p67"/>
          <p:cNvPicPr preferRelativeResize="0"/>
          <p:nvPr/>
        </p:nvPicPr>
        <p:blipFill rotWithShape="1">
          <a:blip r:embed="rId5">
            <a:alphaModFix/>
          </a:blip>
          <a:srcRect b="0" l="0" r="0" t="0"/>
          <a:stretch/>
        </p:blipFill>
        <p:spPr>
          <a:xfrm>
            <a:off x="240968" y="3429000"/>
            <a:ext cx="4005519" cy="2152746"/>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0"/>
                                        </p:tgtEl>
                                        <p:attrNameLst>
                                          <p:attrName>style.visibility</p:attrName>
                                        </p:attrNameLst>
                                      </p:cBhvr>
                                      <p:to>
                                        <p:strVal val="visible"/>
                                      </p:to>
                                    </p:set>
                                    <p:animEffect filter="fade" transition="in">
                                      <p:cBhvr>
                                        <p:cTn dur="500"/>
                                        <p:tgtEl>
                                          <p:spTgt spid="7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7" name="Shape 777"/>
        <p:cNvGrpSpPr/>
        <p:nvPr/>
      </p:nvGrpSpPr>
      <p:grpSpPr>
        <a:xfrm>
          <a:off x="0" y="0"/>
          <a:ext cx="0" cy="0"/>
          <a:chOff x="0" y="0"/>
          <a:chExt cx="0" cy="0"/>
        </a:xfrm>
      </p:grpSpPr>
      <p:pic>
        <p:nvPicPr>
          <p:cNvPr descr="n14 zalo Nguyen Doan Thao Trang" id="778" name="Google Shape;778;p68"/>
          <p:cNvPicPr preferRelativeResize="0"/>
          <p:nvPr/>
        </p:nvPicPr>
        <p:blipFill rotWithShape="1">
          <a:blip r:embed="rId3">
            <a:alphaModFix/>
          </a:blip>
          <a:srcRect b="4295" l="2557" r="2491" t="5348"/>
          <a:stretch/>
        </p:blipFill>
        <p:spPr>
          <a:xfrm>
            <a:off x="4246487" y="0"/>
            <a:ext cx="7945513" cy="6845503"/>
          </a:xfrm>
          <a:prstGeom prst="rect">
            <a:avLst/>
          </a:prstGeom>
          <a:noFill/>
          <a:ln>
            <a:noFill/>
          </a:ln>
        </p:spPr>
      </p:pic>
      <p:sp>
        <p:nvSpPr>
          <p:cNvPr descr="n14 zalo Nguyen Doan Thao Trang" id="779" name="Google Shape;779;p68"/>
          <p:cNvSpPr/>
          <p:nvPr/>
        </p:nvSpPr>
        <p:spPr>
          <a:xfrm>
            <a:off x="4375053" y="787746"/>
            <a:ext cx="7695027" cy="212365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FF0000"/>
              </a:buClr>
              <a:buSzPts val="2800"/>
              <a:buFont typeface="Cambria"/>
              <a:buNone/>
            </a:pPr>
            <a:r>
              <a:rPr b="1" i="0" lang="en-US" sz="2800" u="none" cap="none" strike="noStrike">
                <a:solidFill>
                  <a:srgbClr val="FF0000"/>
                </a:solidFill>
                <a:latin typeface="Cambria"/>
                <a:ea typeface="Cambria"/>
                <a:cs typeface="Cambria"/>
                <a:sym typeface="Cambria"/>
              </a:rPr>
              <a:t>PHIẾU HỌC TẬP SỐ 4</a:t>
            </a:r>
            <a:endParaRPr b="0" i="0" sz="2800" u="none" cap="none" strike="noStrike">
              <a:solidFill>
                <a:srgbClr val="003300"/>
              </a:solidFill>
              <a:latin typeface="Cambria"/>
              <a:ea typeface="Cambria"/>
              <a:cs typeface="Cambria"/>
              <a:sym typeface="Cambria"/>
            </a:endParaRPr>
          </a:p>
          <a:p>
            <a:pPr indent="0" lvl="0" marL="0" marR="0" rtl="0" algn="just">
              <a:spcBef>
                <a:spcPts val="0"/>
              </a:spcBef>
              <a:spcAft>
                <a:spcPts val="0"/>
              </a:spcAft>
              <a:buNone/>
            </a:pPr>
            <a:r>
              <a:rPr b="1" lang="en-US" sz="2600">
                <a:solidFill>
                  <a:srgbClr val="000000"/>
                </a:solidFill>
                <a:latin typeface="Cambria"/>
                <a:ea typeface="Cambria"/>
                <a:cs typeface="Cambria"/>
                <a:sym typeface="Cambria"/>
              </a:rPr>
              <a:t>Câu 2: </a:t>
            </a:r>
            <a:endParaRPr/>
          </a:p>
          <a:p>
            <a:pPr indent="-338138" lvl="0" marL="338138" marR="0" rtl="0" algn="just">
              <a:spcBef>
                <a:spcPts val="0"/>
              </a:spcBef>
              <a:spcAft>
                <a:spcPts val="0"/>
              </a:spcAft>
              <a:buNone/>
            </a:pPr>
            <a:r>
              <a:rPr b="1" lang="en-US" sz="2600">
                <a:solidFill>
                  <a:srgbClr val="000000"/>
                </a:solidFill>
                <a:latin typeface="Cambria"/>
                <a:ea typeface="Cambria"/>
                <a:cs typeface="Cambria"/>
                <a:sym typeface="Cambria"/>
              </a:rPr>
              <a:t>a. </a:t>
            </a:r>
            <a:r>
              <a:rPr lang="en-US" sz="2600">
                <a:solidFill>
                  <a:srgbClr val="000000"/>
                </a:solidFill>
                <a:latin typeface="Cambria"/>
                <a:ea typeface="Cambria"/>
                <a:cs typeface="Cambria"/>
                <a:sym typeface="Cambria"/>
              </a:rPr>
              <a:t>Xác định biên độ, chu kì, tần số, tần số góc, pha ban đầu và viết phương trình của dao động?</a:t>
            </a:r>
            <a:endParaRPr sz="2600">
              <a:solidFill>
                <a:srgbClr val="003300"/>
              </a:solidFill>
              <a:latin typeface="Cambria"/>
              <a:ea typeface="Cambria"/>
              <a:cs typeface="Cambria"/>
              <a:sym typeface="Cambria"/>
            </a:endParaRPr>
          </a:p>
          <a:p>
            <a:pPr indent="-338138" lvl="0" marL="338138" marR="0" rtl="0" algn="just">
              <a:spcBef>
                <a:spcPts val="0"/>
              </a:spcBef>
              <a:spcAft>
                <a:spcPts val="0"/>
              </a:spcAft>
              <a:buNone/>
            </a:pPr>
            <a:r>
              <a:rPr b="1" lang="en-US" sz="2600">
                <a:solidFill>
                  <a:srgbClr val="000000"/>
                </a:solidFill>
                <a:latin typeface="Cambria"/>
                <a:ea typeface="Cambria"/>
                <a:cs typeface="Cambria"/>
                <a:sym typeface="Cambria"/>
              </a:rPr>
              <a:t>b. </a:t>
            </a:r>
            <a:r>
              <a:rPr lang="en-US" sz="2600">
                <a:solidFill>
                  <a:srgbClr val="000000"/>
                </a:solidFill>
                <a:latin typeface="Cambria"/>
                <a:ea typeface="Cambria"/>
                <a:cs typeface="Cambria"/>
                <a:sym typeface="Cambria"/>
              </a:rPr>
              <a:t>Xác định pha của dao động tại thời điểm t = 2,5 s </a:t>
            </a:r>
            <a:endParaRPr sz="2600">
              <a:solidFill>
                <a:srgbClr val="003300"/>
              </a:solidFill>
              <a:latin typeface="Cambria"/>
              <a:ea typeface="Cambria"/>
              <a:cs typeface="Cambria"/>
              <a:sym typeface="Cambria"/>
            </a:endParaRPr>
          </a:p>
        </p:txBody>
      </p:sp>
      <p:sp>
        <p:nvSpPr>
          <p:cNvPr descr="n14 zalo Nguyen Doan Thao Trang" id="780" name="Google Shape;780;p68"/>
          <p:cNvSpPr txBox="1"/>
          <p:nvPr/>
        </p:nvSpPr>
        <p:spPr>
          <a:xfrm>
            <a:off x="308630" y="2227546"/>
            <a:ext cx="3873574" cy="835427"/>
          </a:xfrm>
          <a:prstGeom prst="rect">
            <a:avLst/>
          </a:prstGeom>
          <a:no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2800"/>
              <a:buFont typeface="Cambria"/>
              <a:buNone/>
            </a:pPr>
            <a:r>
              <a:rPr b="1" i="1" lang="en-US" sz="2800" u="none" cap="none" strike="noStrike">
                <a:solidFill>
                  <a:srgbClr val="191919"/>
                </a:solidFill>
                <a:latin typeface="Cambria"/>
                <a:ea typeface="Cambria"/>
                <a:cs typeface="Cambria"/>
                <a:sym typeface="Cambria"/>
              </a:rPr>
              <a:t>Hãy hoàn thành phiếu học tập 4 theo nhóm</a:t>
            </a:r>
            <a:endParaRPr b="1" i="1" sz="2800" u="none" cap="none" strike="noStrike">
              <a:solidFill>
                <a:srgbClr val="191919"/>
              </a:solidFill>
              <a:latin typeface="Cambria"/>
              <a:ea typeface="Cambria"/>
              <a:cs typeface="Cambria"/>
              <a:sym typeface="Cambria"/>
            </a:endParaRPr>
          </a:p>
        </p:txBody>
      </p:sp>
      <p:pic>
        <p:nvPicPr>
          <p:cNvPr descr="n14 zalo Nguyen Doan Thao Trang" id="781" name="Google Shape;781;p68"/>
          <p:cNvPicPr preferRelativeResize="0"/>
          <p:nvPr/>
        </p:nvPicPr>
        <p:blipFill rotWithShape="1">
          <a:blip r:embed="rId4">
            <a:alphaModFix/>
          </a:blip>
          <a:srcRect b="0" l="0" r="0" t="0"/>
          <a:stretch/>
        </p:blipFill>
        <p:spPr>
          <a:xfrm>
            <a:off x="1918093" y="1142939"/>
            <a:ext cx="654648" cy="1084607"/>
          </a:xfrm>
          <a:prstGeom prst="rect">
            <a:avLst/>
          </a:prstGeom>
          <a:noFill/>
          <a:ln>
            <a:noFill/>
          </a:ln>
        </p:spPr>
      </p:pic>
      <p:sp>
        <p:nvSpPr>
          <p:cNvPr descr="n14 zalo Nguyen Doan Thao Trang" id="782" name="Google Shape;782;p68"/>
          <p:cNvSpPr txBox="1"/>
          <p:nvPr/>
        </p:nvSpPr>
        <p:spPr>
          <a:xfrm>
            <a:off x="212753" y="221243"/>
            <a:ext cx="4033734" cy="523220"/>
          </a:xfrm>
          <a:prstGeom prst="rect">
            <a:avLst/>
          </a:prstGeom>
          <a:solidFill>
            <a:srgbClr val="F4B081">
              <a:alpha val="56862"/>
            </a:srgbClr>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mbria"/>
                <a:ea typeface="Cambria"/>
                <a:cs typeface="Cambria"/>
                <a:sym typeface="Cambria"/>
              </a:rPr>
              <a:t>III. BÀI TẬP LUYỆN TẬP</a:t>
            </a:r>
            <a:endParaRPr/>
          </a:p>
        </p:txBody>
      </p:sp>
      <p:pic>
        <p:nvPicPr>
          <p:cNvPr descr="n14 zalo Nguyen Doan Thao Trang" id="783" name="Google Shape;783;p68"/>
          <p:cNvPicPr preferRelativeResize="0"/>
          <p:nvPr/>
        </p:nvPicPr>
        <p:blipFill rotWithShape="1">
          <a:blip r:embed="rId5">
            <a:alphaModFix/>
          </a:blip>
          <a:srcRect b="0" l="0" r="0" t="0"/>
          <a:stretch/>
        </p:blipFill>
        <p:spPr>
          <a:xfrm>
            <a:off x="192319" y="3339821"/>
            <a:ext cx="4074602" cy="2910829"/>
          </a:xfrm>
          <a:prstGeom prst="rect">
            <a:avLst/>
          </a:prstGeom>
          <a:noFill/>
          <a:ln>
            <a:noFill/>
          </a:ln>
        </p:spPr>
      </p:pic>
      <p:sp>
        <p:nvSpPr>
          <p:cNvPr descr="n14 zalo Nguyen Doan Thao Trang" id="784" name="Google Shape;784;p68"/>
          <p:cNvSpPr/>
          <p:nvPr/>
        </p:nvSpPr>
        <p:spPr>
          <a:xfrm>
            <a:off x="4388858" y="3275700"/>
            <a:ext cx="7695027" cy="3252878"/>
          </a:xfrm>
          <a:prstGeom prst="rect">
            <a:avLst/>
          </a:prstGeom>
          <a:blipFill rotWithShape="1">
            <a:blip r:embed="rId6">
              <a:alphaModFix/>
            </a:blip>
            <a:stretch>
              <a:fillRect b="-3744" l="-1423" r="0" t="-1684"/>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descr="n14 zalo Nguyen Doan Thao Trang" id="785" name="Google Shape;785;p68"/>
          <p:cNvSpPr txBox="1"/>
          <p:nvPr/>
        </p:nvSpPr>
        <p:spPr>
          <a:xfrm>
            <a:off x="7669078" y="2856280"/>
            <a:ext cx="1093719" cy="4924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600">
                <a:solidFill>
                  <a:srgbClr val="FF0000"/>
                </a:solidFill>
                <a:latin typeface="Cambria"/>
                <a:ea typeface="Cambria"/>
                <a:cs typeface="Cambria"/>
                <a:sym typeface="Cambria"/>
              </a:rPr>
              <a:t>Giải:</a:t>
            </a:r>
            <a:endParaRPr b="1" sz="2600">
              <a:solidFill>
                <a:srgbClr val="FF0000"/>
              </a:solidFill>
              <a:latin typeface="Cambria"/>
              <a:ea typeface="Cambria"/>
              <a:cs typeface="Cambria"/>
              <a:sym typeface="Cambria"/>
            </a:endParaRPr>
          </a:p>
        </p:txBody>
      </p:sp>
      <p:cxnSp>
        <p:nvCxnSpPr>
          <p:cNvPr descr="n14 zalo Nguyen Doan Thao Trang" id="786" name="Google Shape;786;p68"/>
          <p:cNvCxnSpPr/>
          <p:nvPr/>
        </p:nvCxnSpPr>
        <p:spPr>
          <a:xfrm rot="10800000">
            <a:off x="784368" y="5857401"/>
            <a:ext cx="1371600" cy="0"/>
          </a:xfrm>
          <a:prstGeom prst="straightConnector1">
            <a:avLst/>
          </a:prstGeom>
          <a:noFill/>
          <a:ln cap="flat" cmpd="sng" w="28575">
            <a:solidFill>
              <a:srgbClr val="FF0000"/>
            </a:solidFill>
            <a:prstDash val="solid"/>
            <a:miter lim="800000"/>
            <a:headEnd len="med" w="med" type="triangle"/>
            <a:tailEnd len="med" w="med" type="triangle"/>
          </a:ln>
        </p:spPr>
      </p:cxnSp>
      <p:sp>
        <p:nvSpPr>
          <p:cNvPr descr="n14 zalo Nguyen Doan Thao Trang" id="787" name="Google Shape;787;p68"/>
          <p:cNvSpPr/>
          <p:nvPr/>
        </p:nvSpPr>
        <p:spPr>
          <a:xfrm>
            <a:off x="2215846" y="6278318"/>
            <a:ext cx="1624136" cy="523220"/>
          </a:xfrm>
          <a:custGeom>
            <a:rect b="b" l="l" r="r" t="t"/>
            <a:pathLst>
              <a:path extrusionOk="0" h="120000" w="120000">
                <a:moveTo>
                  <a:pt x="0" y="0"/>
                </a:moveTo>
                <a:lnTo>
                  <a:pt x="120000" y="0"/>
                </a:lnTo>
                <a:lnTo>
                  <a:pt x="120000" y="120000"/>
                </a:lnTo>
                <a:lnTo>
                  <a:pt x="0" y="120000"/>
                </a:lnTo>
                <a:close/>
              </a:path>
              <a:path extrusionOk="0" fill="none" h="120000" w="120000">
                <a:moveTo>
                  <a:pt x="-793" y="61822"/>
                </a:moveTo>
                <a:lnTo>
                  <a:pt x="-31249" y="61822"/>
                </a:lnTo>
                <a:lnTo>
                  <a:pt x="-55224" y="-95693"/>
                </a:lnTo>
              </a:path>
            </a:pathLst>
          </a:custGeom>
          <a:noFill/>
          <a:ln cap="flat" cmpd="sng" w="38100">
            <a:solidFill>
              <a:srgbClr val="EF6337"/>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Cambria"/>
              <a:buNone/>
            </a:pPr>
            <a:r>
              <a:rPr b="1" i="0" lang="en-US" sz="2800" u="none" cap="none" strike="noStrike">
                <a:solidFill>
                  <a:srgbClr val="000000"/>
                </a:solidFill>
                <a:latin typeface="Cambria"/>
                <a:ea typeface="Cambria"/>
                <a:cs typeface="Cambria"/>
                <a:sym typeface="Cambria"/>
              </a:rPr>
              <a:t>Chu kì</a:t>
            </a:r>
            <a:r>
              <a:rPr b="1" i="0" lang="en-US" sz="2800" u="none" cap="none" strike="noStrike">
                <a:solidFill>
                  <a:srgbClr val="000000"/>
                </a:solidFill>
                <a:latin typeface="Cambria"/>
                <a:ea typeface="Cambria"/>
                <a:cs typeface="Cambria"/>
                <a:sym typeface="Cambria"/>
              </a:rPr>
              <a:t> T</a:t>
            </a:r>
            <a:endParaRPr b="1" i="0" sz="2800" u="none" cap="none" strike="noStrike">
              <a:solidFill>
                <a:srgbClr val="000000"/>
              </a:solidFill>
              <a:latin typeface="Calibri"/>
              <a:ea typeface="Calibri"/>
              <a:cs typeface="Calibri"/>
              <a:sym typeface="Calibri"/>
            </a:endParaRPr>
          </a:p>
        </p:txBody>
      </p:sp>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6"/>
                                        </p:tgtEl>
                                        <p:attrNameLst>
                                          <p:attrName>style.visibility</p:attrName>
                                        </p:attrNameLst>
                                      </p:cBhvr>
                                      <p:to>
                                        <p:strVal val="visible"/>
                                      </p:to>
                                    </p:set>
                                    <p:animEffect filter="fade" transition="in">
                                      <p:cBhvr>
                                        <p:cTn dur="500"/>
                                        <p:tgtEl>
                                          <p:spTgt spid="786"/>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787"/>
                                        </p:tgtEl>
                                        <p:attrNameLst>
                                          <p:attrName>style.visibility</p:attrName>
                                        </p:attrNameLst>
                                      </p:cBhvr>
                                      <p:to>
                                        <p:strVal val="visible"/>
                                      </p:to>
                                    </p:set>
                                    <p:animEffect filter="fade" transition="in">
                                      <p:cBhvr>
                                        <p:cTn dur="500"/>
                                        <p:tgtEl>
                                          <p:spTgt spid="7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4">
                                            <p:txEl>
                                              <p:pRg end="0" st="0"/>
                                            </p:txEl>
                                          </p:spTgt>
                                        </p:tgtEl>
                                        <p:attrNameLst>
                                          <p:attrName>style.visibility</p:attrName>
                                        </p:attrNameLst>
                                      </p:cBhvr>
                                      <p:to>
                                        <p:strVal val="visible"/>
                                      </p:to>
                                    </p:set>
                                    <p:animEffect filter="fade" transition="in">
                                      <p:cBhvr>
                                        <p:cTn dur="500"/>
                                        <p:tgtEl>
                                          <p:spTgt spid="784">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1" name="Shape 791"/>
        <p:cNvGrpSpPr/>
        <p:nvPr/>
      </p:nvGrpSpPr>
      <p:grpSpPr>
        <a:xfrm>
          <a:off x="0" y="0"/>
          <a:ext cx="0" cy="0"/>
          <a:chOff x="0" y="0"/>
          <a:chExt cx="0" cy="0"/>
        </a:xfrm>
      </p:grpSpPr>
      <p:pic>
        <p:nvPicPr>
          <p:cNvPr descr="n14 zalo Nguyen Doan Thao Trang" id="792" name="Google Shape;792;p69"/>
          <p:cNvPicPr preferRelativeResize="0"/>
          <p:nvPr/>
        </p:nvPicPr>
        <p:blipFill rotWithShape="1">
          <a:blip r:embed="rId3">
            <a:alphaModFix/>
          </a:blip>
          <a:srcRect b="0" l="0" r="0" t="0"/>
          <a:stretch/>
        </p:blipFill>
        <p:spPr>
          <a:xfrm>
            <a:off x="212752" y="3312153"/>
            <a:ext cx="4074602" cy="2910828"/>
          </a:xfrm>
          <a:prstGeom prst="rect">
            <a:avLst/>
          </a:prstGeom>
          <a:noFill/>
          <a:ln>
            <a:noFill/>
          </a:ln>
        </p:spPr>
      </p:pic>
      <p:pic>
        <p:nvPicPr>
          <p:cNvPr descr="n14 zalo Nguyen Doan Thao Trang" id="793" name="Google Shape;793;p69"/>
          <p:cNvPicPr preferRelativeResize="0"/>
          <p:nvPr/>
        </p:nvPicPr>
        <p:blipFill rotWithShape="1">
          <a:blip r:embed="rId4">
            <a:alphaModFix/>
          </a:blip>
          <a:srcRect b="4295" l="2557" r="2491" t="5348"/>
          <a:stretch/>
        </p:blipFill>
        <p:spPr>
          <a:xfrm>
            <a:off x="4246487" y="0"/>
            <a:ext cx="7945513" cy="6845503"/>
          </a:xfrm>
          <a:prstGeom prst="rect">
            <a:avLst/>
          </a:prstGeom>
          <a:noFill/>
          <a:ln>
            <a:noFill/>
          </a:ln>
        </p:spPr>
      </p:pic>
      <p:sp>
        <p:nvSpPr>
          <p:cNvPr descr="n14 zalo Nguyen Doan Thao Trang" id="794" name="Google Shape;794;p69"/>
          <p:cNvSpPr/>
          <p:nvPr/>
        </p:nvSpPr>
        <p:spPr>
          <a:xfrm>
            <a:off x="4375053" y="787746"/>
            <a:ext cx="7695027" cy="138499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FF0000"/>
              </a:buClr>
              <a:buSzPts val="2800"/>
              <a:buFont typeface="Cambria"/>
              <a:buNone/>
            </a:pPr>
            <a:r>
              <a:rPr b="1" i="0" lang="en-US" sz="2800" u="none" cap="none" strike="noStrike">
                <a:solidFill>
                  <a:srgbClr val="FF0000"/>
                </a:solidFill>
                <a:latin typeface="Cambria"/>
                <a:ea typeface="Cambria"/>
                <a:cs typeface="Cambria"/>
                <a:sym typeface="Cambria"/>
              </a:rPr>
              <a:t>PHIẾU HỌC TẬP SỐ 4</a:t>
            </a:r>
            <a:endParaRPr b="0" i="0" sz="2800" u="none" cap="none" strike="noStrike">
              <a:solidFill>
                <a:srgbClr val="003300"/>
              </a:solidFill>
              <a:latin typeface="Cambria"/>
              <a:ea typeface="Cambria"/>
              <a:cs typeface="Cambria"/>
              <a:sym typeface="Cambria"/>
            </a:endParaRPr>
          </a:p>
          <a:p>
            <a:pPr indent="0" lvl="0" marL="0" marR="0" rtl="0" algn="just">
              <a:spcBef>
                <a:spcPts val="0"/>
              </a:spcBef>
              <a:spcAft>
                <a:spcPts val="0"/>
              </a:spcAft>
              <a:buNone/>
            </a:pPr>
            <a:r>
              <a:rPr b="1" lang="en-US" sz="2800">
                <a:solidFill>
                  <a:srgbClr val="000000"/>
                </a:solidFill>
                <a:latin typeface="Cambria"/>
                <a:ea typeface="Cambria"/>
                <a:cs typeface="Cambria"/>
                <a:sym typeface="Cambria"/>
              </a:rPr>
              <a:t>Câu 3: </a:t>
            </a:r>
            <a:r>
              <a:rPr lang="en-US" sz="2800">
                <a:solidFill>
                  <a:srgbClr val="000000"/>
                </a:solidFill>
                <a:latin typeface="Cambria"/>
                <a:ea typeface="Cambria"/>
                <a:cs typeface="Cambria"/>
                <a:sym typeface="Cambria"/>
              </a:rPr>
              <a:t>Xác đinh độ lệch pha giữa hai dao động sau? Giải thích?</a:t>
            </a:r>
            <a:endParaRPr sz="2800">
              <a:solidFill>
                <a:schemeClr val="dk1"/>
              </a:solidFill>
              <a:latin typeface="Cambria"/>
              <a:ea typeface="Cambria"/>
              <a:cs typeface="Cambria"/>
              <a:sym typeface="Cambria"/>
            </a:endParaRPr>
          </a:p>
        </p:txBody>
      </p:sp>
      <p:sp>
        <p:nvSpPr>
          <p:cNvPr descr="n14 zalo Nguyen Doan Thao Trang" id="795" name="Google Shape;795;p69"/>
          <p:cNvSpPr txBox="1"/>
          <p:nvPr/>
        </p:nvSpPr>
        <p:spPr>
          <a:xfrm>
            <a:off x="308630" y="2227547"/>
            <a:ext cx="3873574" cy="907419"/>
          </a:xfrm>
          <a:prstGeom prst="rect">
            <a:avLst/>
          </a:prstGeom>
          <a:no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2800"/>
              <a:buFont typeface="Cambria"/>
              <a:buNone/>
            </a:pPr>
            <a:r>
              <a:rPr b="1" i="1" lang="en-US" sz="2800" u="none" cap="none" strike="noStrike">
                <a:solidFill>
                  <a:srgbClr val="191919"/>
                </a:solidFill>
                <a:latin typeface="Cambria"/>
                <a:ea typeface="Cambria"/>
                <a:cs typeface="Cambria"/>
                <a:sym typeface="Cambria"/>
              </a:rPr>
              <a:t>Hãy hoàn thành phiếu học tập 4 theo nhóm</a:t>
            </a:r>
            <a:endParaRPr b="1" i="1" sz="2800" u="none" cap="none" strike="noStrike">
              <a:solidFill>
                <a:srgbClr val="191919"/>
              </a:solidFill>
              <a:latin typeface="Cambria"/>
              <a:ea typeface="Cambria"/>
              <a:cs typeface="Cambria"/>
              <a:sym typeface="Cambria"/>
            </a:endParaRPr>
          </a:p>
        </p:txBody>
      </p:sp>
      <p:pic>
        <p:nvPicPr>
          <p:cNvPr descr="n14 zalo Nguyen Doan Thao Trang" id="796" name="Google Shape;796;p69"/>
          <p:cNvPicPr preferRelativeResize="0"/>
          <p:nvPr/>
        </p:nvPicPr>
        <p:blipFill rotWithShape="1">
          <a:blip r:embed="rId5">
            <a:alphaModFix/>
          </a:blip>
          <a:srcRect b="0" l="0" r="0" t="0"/>
          <a:stretch/>
        </p:blipFill>
        <p:spPr>
          <a:xfrm>
            <a:off x="1918093" y="1142939"/>
            <a:ext cx="654648" cy="1084607"/>
          </a:xfrm>
          <a:prstGeom prst="rect">
            <a:avLst/>
          </a:prstGeom>
          <a:noFill/>
          <a:ln>
            <a:noFill/>
          </a:ln>
        </p:spPr>
      </p:pic>
      <p:sp>
        <p:nvSpPr>
          <p:cNvPr descr="n14 zalo Nguyen Doan Thao Trang" id="797" name="Google Shape;797;p69"/>
          <p:cNvSpPr txBox="1"/>
          <p:nvPr/>
        </p:nvSpPr>
        <p:spPr>
          <a:xfrm>
            <a:off x="212753" y="221243"/>
            <a:ext cx="4033734" cy="523220"/>
          </a:xfrm>
          <a:prstGeom prst="rect">
            <a:avLst/>
          </a:prstGeom>
          <a:solidFill>
            <a:srgbClr val="F4B081">
              <a:alpha val="56862"/>
            </a:srgbClr>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mbria"/>
                <a:ea typeface="Cambria"/>
                <a:cs typeface="Cambria"/>
                <a:sym typeface="Cambria"/>
              </a:rPr>
              <a:t>III. BÀI TẬP LUYỆN TẬP</a:t>
            </a:r>
            <a:endParaRPr/>
          </a:p>
        </p:txBody>
      </p:sp>
      <p:sp>
        <p:nvSpPr>
          <p:cNvPr descr="n14 zalo Nguyen Doan Thao Trang" id="798" name="Google Shape;798;p69"/>
          <p:cNvSpPr txBox="1"/>
          <p:nvPr/>
        </p:nvSpPr>
        <p:spPr>
          <a:xfrm>
            <a:off x="7731682" y="2099581"/>
            <a:ext cx="97512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FF0000"/>
                </a:solidFill>
                <a:latin typeface="Cambria"/>
                <a:ea typeface="Cambria"/>
                <a:cs typeface="Cambria"/>
                <a:sym typeface="Cambria"/>
              </a:rPr>
              <a:t>Giải:</a:t>
            </a:r>
            <a:endParaRPr b="1" sz="2800">
              <a:solidFill>
                <a:srgbClr val="FF0000"/>
              </a:solidFill>
              <a:latin typeface="Cambria"/>
              <a:ea typeface="Cambria"/>
              <a:cs typeface="Cambria"/>
              <a:sym typeface="Cambria"/>
            </a:endParaRPr>
          </a:p>
        </p:txBody>
      </p:sp>
      <p:sp>
        <p:nvSpPr>
          <p:cNvPr descr="n14 zalo Nguyen Doan Thao Trang" id="799" name="Google Shape;799;p69"/>
          <p:cNvSpPr/>
          <p:nvPr/>
        </p:nvSpPr>
        <p:spPr>
          <a:xfrm>
            <a:off x="4383232" y="2547697"/>
            <a:ext cx="7686848" cy="3726982"/>
          </a:xfrm>
          <a:prstGeom prst="rect">
            <a:avLst/>
          </a:prstGeom>
          <a:blipFill rotWithShape="1">
            <a:blip r:embed="rId6">
              <a:alphaModFix/>
            </a:blip>
            <a:stretch>
              <a:fillRect b="0" l="-1426" r="-1425" t="-98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cxnSp>
        <p:nvCxnSpPr>
          <p:cNvPr descr="n14 zalo Nguyen Doan Thao Trang" id="800" name="Google Shape;800;p69"/>
          <p:cNvCxnSpPr/>
          <p:nvPr/>
        </p:nvCxnSpPr>
        <p:spPr>
          <a:xfrm rot="10800000">
            <a:off x="939111" y="5702656"/>
            <a:ext cx="2377440" cy="0"/>
          </a:xfrm>
          <a:prstGeom prst="straightConnector1">
            <a:avLst/>
          </a:prstGeom>
          <a:noFill/>
          <a:ln cap="flat" cmpd="sng" w="28575">
            <a:solidFill>
              <a:srgbClr val="FF0000"/>
            </a:solidFill>
            <a:prstDash val="solid"/>
            <a:miter lim="800000"/>
            <a:headEnd len="med" w="med" type="triangle"/>
            <a:tailEnd len="med" w="med" type="triangle"/>
          </a:ln>
        </p:spPr>
      </p:cxnSp>
      <p:sp>
        <p:nvSpPr>
          <p:cNvPr descr="n14 zalo Nguyen Doan Thao Trang" id="801" name="Google Shape;801;p69"/>
          <p:cNvSpPr/>
          <p:nvPr/>
        </p:nvSpPr>
        <p:spPr>
          <a:xfrm>
            <a:off x="2215846" y="6278318"/>
            <a:ext cx="1624136" cy="523220"/>
          </a:xfrm>
          <a:custGeom>
            <a:rect b="b" l="l" r="r" t="t"/>
            <a:pathLst>
              <a:path extrusionOk="0" h="120000" w="120000">
                <a:moveTo>
                  <a:pt x="0" y="0"/>
                </a:moveTo>
                <a:lnTo>
                  <a:pt x="120000" y="0"/>
                </a:lnTo>
                <a:lnTo>
                  <a:pt x="120000" y="120000"/>
                </a:lnTo>
                <a:lnTo>
                  <a:pt x="0" y="120000"/>
                </a:lnTo>
                <a:close/>
              </a:path>
              <a:path extrusionOk="0" fill="none" h="120000" w="120000">
                <a:moveTo>
                  <a:pt x="-793" y="61822"/>
                </a:moveTo>
                <a:lnTo>
                  <a:pt x="-31249" y="61822"/>
                </a:lnTo>
                <a:lnTo>
                  <a:pt x="-28200" y="-131184"/>
                </a:lnTo>
              </a:path>
            </a:pathLst>
          </a:custGeom>
          <a:noFill/>
          <a:ln cap="flat" cmpd="sng" w="28575">
            <a:solidFill>
              <a:srgbClr val="EF6337"/>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Cambria"/>
              <a:buNone/>
            </a:pPr>
            <a:r>
              <a:rPr b="1" i="0" lang="en-US" sz="2800" u="none" cap="none" strike="noStrike">
                <a:solidFill>
                  <a:srgbClr val="000000"/>
                </a:solidFill>
                <a:latin typeface="Cambria"/>
                <a:ea typeface="Cambria"/>
                <a:cs typeface="Cambria"/>
                <a:sym typeface="Cambria"/>
              </a:rPr>
              <a:t>Chu kì</a:t>
            </a:r>
            <a:r>
              <a:rPr b="1" i="0" lang="en-US" sz="2800" u="none" cap="none" strike="noStrike">
                <a:solidFill>
                  <a:srgbClr val="000000"/>
                </a:solidFill>
                <a:latin typeface="Cambria"/>
                <a:ea typeface="Cambria"/>
                <a:cs typeface="Cambria"/>
                <a:sym typeface="Cambria"/>
              </a:rPr>
              <a:t> T</a:t>
            </a:r>
            <a:endParaRPr b="1" i="0" sz="2800" u="none" cap="none" strike="noStrike">
              <a:solidFill>
                <a:srgbClr val="000000"/>
              </a:solidFill>
              <a:latin typeface="Calibri"/>
              <a:ea typeface="Calibri"/>
              <a:cs typeface="Calibri"/>
              <a:sym typeface="Calibri"/>
            </a:endParaRPr>
          </a:p>
        </p:txBody>
      </p:sp>
      <p:cxnSp>
        <p:nvCxnSpPr>
          <p:cNvPr descr="n14 zalo Nguyen Doan Thao Trang" id="802" name="Google Shape;802;p69"/>
          <p:cNvCxnSpPr/>
          <p:nvPr/>
        </p:nvCxnSpPr>
        <p:spPr>
          <a:xfrm rot="10800000">
            <a:off x="654334" y="4764593"/>
            <a:ext cx="274320" cy="0"/>
          </a:xfrm>
          <a:prstGeom prst="straightConnector1">
            <a:avLst/>
          </a:prstGeom>
          <a:noFill/>
          <a:ln cap="flat" cmpd="sng" w="28575">
            <a:solidFill>
              <a:srgbClr val="5BCC97"/>
            </a:solidFill>
            <a:prstDash val="solid"/>
            <a:miter lim="800000"/>
            <a:headEnd len="med" w="med" type="triangle"/>
            <a:tailEnd len="med" w="med" type="triangle"/>
          </a:ln>
        </p:spPr>
      </p:cxnSp>
      <p:sp>
        <p:nvSpPr>
          <p:cNvPr descr="n14 zalo Nguyen Doan Thao Trang" id="803" name="Google Shape;803;p69"/>
          <p:cNvSpPr/>
          <p:nvPr/>
        </p:nvSpPr>
        <p:spPr>
          <a:xfrm>
            <a:off x="1216728" y="3221294"/>
            <a:ext cx="3044584" cy="461665"/>
          </a:xfrm>
          <a:custGeom>
            <a:rect b="b" l="l" r="r" t="t"/>
            <a:pathLst>
              <a:path extrusionOk="0" h="120000" w="120000">
                <a:moveTo>
                  <a:pt x="0" y="0"/>
                </a:moveTo>
                <a:lnTo>
                  <a:pt x="120000" y="0"/>
                </a:lnTo>
                <a:lnTo>
                  <a:pt x="120000" y="120000"/>
                </a:lnTo>
                <a:lnTo>
                  <a:pt x="0" y="120000"/>
                </a:lnTo>
                <a:close/>
              </a:path>
              <a:path extrusionOk="0" fill="none" h="120000" w="120000">
                <a:moveTo>
                  <a:pt x="-793" y="61822"/>
                </a:moveTo>
                <a:lnTo>
                  <a:pt x="-10734" y="61822"/>
                </a:lnTo>
                <a:lnTo>
                  <a:pt x="-16262" y="390204"/>
                </a:lnTo>
              </a:path>
            </a:pathLst>
          </a:custGeom>
          <a:noFill/>
          <a:ln cap="flat" cmpd="sng" w="28575">
            <a:solidFill>
              <a:srgbClr val="5BCC97"/>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Cambria"/>
              <a:buNone/>
            </a:pPr>
            <a:r>
              <a:rPr b="1" lang="en-US" sz="2400">
                <a:solidFill>
                  <a:srgbClr val="000000"/>
                </a:solidFill>
                <a:latin typeface="Cambria"/>
                <a:ea typeface="Cambria"/>
                <a:cs typeface="Cambria"/>
                <a:sym typeface="Cambria"/>
              </a:rPr>
              <a:t>Độ lệch thời gian Δt</a:t>
            </a:r>
            <a:endParaRPr b="1" i="0" sz="2400" u="none" cap="none" strike="noStrike">
              <a:solidFill>
                <a:srgbClr val="000000"/>
              </a:solidFill>
              <a:latin typeface="Calibri"/>
              <a:ea typeface="Calibri"/>
              <a:cs typeface="Calibri"/>
              <a:sym typeface="Calibri"/>
            </a:endParaRPr>
          </a:p>
        </p:txBody>
      </p:sp>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0"/>
                                        </p:tgtEl>
                                        <p:attrNameLst>
                                          <p:attrName>style.visibility</p:attrName>
                                        </p:attrNameLst>
                                      </p:cBhvr>
                                      <p:to>
                                        <p:strVal val="visible"/>
                                      </p:to>
                                    </p:set>
                                    <p:animEffect filter="fade" transition="in">
                                      <p:cBhvr>
                                        <p:cTn dur="500"/>
                                        <p:tgtEl>
                                          <p:spTgt spid="80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801"/>
                                        </p:tgtEl>
                                        <p:attrNameLst>
                                          <p:attrName>style.visibility</p:attrName>
                                        </p:attrNameLst>
                                      </p:cBhvr>
                                      <p:to>
                                        <p:strVal val="visible"/>
                                      </p:to>
                                    </p:set>
                                    <p:animEffect filter="fade" transition="in">
                                      <p:cBhvr>
                                        <p:cTn dur="500"/>
                                        <p:tgtEl>
                                          <p:spTgt spid="8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2"/>
                                        </p:tgtEl>
                                        <p:attrNameLst>
                                          <p:attrName>style.visibility</p:attrName>
                                        </p:attrNameLst>
                                      </p:cBhvr>
                                      <p:to>
                                        <p:strVal val="visible"/>
                                      </p:to>
                                    </p:set>
                                    <p:animEffect filter="fade" transition="in">
                                      <p:cBhvr>
                                        <p:cTn dur="500"/>
                                        <p:tgtEl>
                                          <p:spTgt spid="80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803"/>
                                        </p:tgtEl>
                                        <p:attrNameLst>
                                          <p:attrName>style.visibility</p:attrName>
                                        </p:attrNameLst>
                                      </p:cBhvr>
                                      <p:to>
                                        <p:strVal val="visible"/>
                                      </p:to>
                                    </p:set>
                                    <p:animEffect filter="fade" transition="in">
                                      <p:cBhvr>
                                        <p:cTn dur="500"/>
                                        <p:tgtEl>
                                          <p:spTgt spid="8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9">
                                            <p:txEl>
                                              <p:pRg end="0" st="0"/>
                                            </p:txEl>
                                          </p:spTgt>
                                        </p:tgtEl>
                                        <p:attrNameLst>
                                          <p:attrName>style.visibility</p:attrName>
                                        </p:attrNameLst>
                                      </p:cBhvr>
                                      <p:to>
                                        <p:strVal val="visible"/>
                                      </p:to>
                                    </p:set>
                                    <p:animEffect filter="fade" transition="in">
                                      <p:cBhvr>
                                        <p:cTn dur="500"/>
                                        <p:tgtEl>
                                          <p:spTgt spid="799">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7" name="Shape 807"/>
        <p:cNvGrpSpPr/>
        <p:nvPr/>
      </p:nvGrpSpPr>
      <p:grpSpPr>
        <a:xfrm>
          <a:off x="0" y="0"/>
          <a:ext cx="0" cy="0"/>
          <a:chOff x="0" y="0"/>
          <a:chExt cx="0" cy="0"/>
        </a:xfrm>
      </p:grpSpPr>
      <p:pic>
        <p:nvPicPr>
          <p:cNvPr descr="n14 zalo Nguyen Doan Thao Trang" id="808" name="Google Shape;808;p70"/>
          <p:cNvPicPr preferRelativeResize="0"/>
          <p:nvPr/>
        </p:nvPicPr>
        <p:blipFill rotWithShape="1">
          <a:blip r:embed="rId3">
            <a:alphaModFix/>
          </a:blip>
          <a:srcRect b="0" l="0" r="0" t="0"/>
          <a:stretch/>
        </p:blipFill>
        <p:spPr>
          <a:xfrm>
            <a:off x="9600883" y="201303"/>
            <a:ext cx="2010381" cy="2010381"/>
          </a:xfrm>
          <a:prstGeom prst="rect">
            <a:avLst/>
          </a:prstGeom>
          <a:noFill/>
          <a:ln>
            <a:noFill/>
          </a:ln>
        </p:spPr>
      </p:pic>
      <p:sp>
        <p:nvSpPr>
          <p:cNvPr descr="n14 zalo Nguyen Doan Thao Trang" id="809" name="Google Shape;809;p70"/>
          <p:cNvSpPr/>
          <p:nvPr/>
        </p:nvSpPr>
        <p:spPr>
          <a:xfrm>
            <a:off x="4665833" y="135291"/>
            <a:ext cx="2860334" cy="655244"/>
          </a:xfrm>
          <a:prstGeom prst="rect">
            <a:avLst/>
          </a:prstGeom>
          <a:solidFill>
            <a:srgbClr val="FFC4A9"/>
          </a:solidFill>
          <a:ln>
            <a:noFill/>
          </a:ln>
        </p:spPr>
        <p:txBody>
          <a:bodyPr anchorCtr="0" anchor="t" bIns="45700" lIns="91425" spcFirstLastPara="1" rIns="91425" wrap="square" tIns="45700">
            <a:noAutofit/>
          </a:bodyPr>
          <a:lstStyle/>
          <a:p>
            <a:pPr indent="0" lvl="0" marL="0" marR="0" rtl="0" algn="ctr">
              <a:lnSpc>
                <a:spcPct val="107000"/>
              </a:lnSpc>
              <a:spcBef>
                <a:spcPts val="0"/>
              </a:spcBef>
              <a:spcAft>
                <a:spcPts val="0"/>
              </a:spcAft>
              <a:buNone/>
            </a:pPr>
            <a:r>
              <a:rPr b="1" lang="en-US" sz="3600">
                <a:solidFill>
                  <a:srgbClr val="000000"/>
                </a:solidFill>
                <a:latin typeface="Cambria"/>
                <a:ea typeface="Cambria"/>
                <a:cs typeface="Cambria"/>
                <a:sym typeface="Cambria"/>
              </a:rPr>
              <a:t>BÍ ẨN Ô CHỮ</a:t>
            </a:r>
            <a:endParaRPr sz="3600">
              <a:solidFill>
                <a:schemeClr val="dk1"/>
              </a:solidFill>
              <a:latin typeface="Cambria"/>
              <a:ea typeface="Cambria"/>
              <a:cs typeface="Cambria"/>
              <a:sym typeface="Cambria"/>
            </a:endParaRPr>
          </a:p>
        </p:txBody>
      </p:sp>
      <p:pic>
        <p:nvPicPr>
          <p:cNvPr descr="n14 zalo Nguyen Doan Thao Trang" id="810" name="Google Shape;810;p70"/>
          <p:cNvPicPr preferRelativeResize="0"/>
          <p:nvPr/>
        </p:nvPicPr>
        <p:blipFill rotWithShape="1">
          <a:blip r:embed="rId4">
            <a:alphaModFix/>
          </a:blip>
          <a:srcRect b="0" l="0" r="0" t="0"/>
          <a:stretch/>
        </p:blipFill>
        <p:spPr>
          <a:xfrm>
            <a:off x="4051183" y="1041076"/>
            <a:ext cx="4089633" cy="3266108"/>
          </a:xfrm>
          <a:prstGeom prst="rect">
            <a:avLst/>
          </a:prstGeom>
          <a:noFill/>
          <a:ln>
            <a:noFill/>
          </a:ln>
        </p:spPr>
      </p:pic>
      <p:pic>
        <p:nvPicPr>
          <p:cNvPr descr="n14 zalo Nguyen Doan Thao Trang" id="811" name="Google Shape;811;p70"/>
          <p:cNvPicPr preferRelativeResize="0"/>
          <p:nvPr/>
        </p:nvPicPr>
        <p:blipFill rotWithShape="1">
          <a:blip r:embed="rId5">
            <a:alphaModFix/>
          </a:blip>
          <a:srcRect b="0" l="0" r="0" t="0"/>
          <a:stretch/>
        </p:blipFill>
        <p:spPr>
          <a:xfrm>
            <a:off x="580736" y="2211684"/>
            <a:ext cx="2181225" cy="2095500"/>
          </a:xfrm>
          <a:prstGeom prst="rect">
            <a:avLst/>
          </a:prstGeom>
          <a:noFill/>
          <a:ln>
            <a:noFill/>
          </a:ln>
        </p:spPr>
      </p:pic>
      <p:sp>
        <p:nvSpPr>
          <p:cNvPr descr="n14 zalo Nguyen Doan Thao Trang" id="812" name="Google Shape;812;p70"/>
          <p:cNvSpPr txBox="1"/>
          <p:nvPr/>
        </p:nvSpPr>
        <p:spPr>
          <a:xfrm>
            <a:off x="580736" y="201303"/>
            <a:ext cx="2488022" cy="523220"/>
          </a:xfrm>
          <a:prstGeom prst="rect">
            <a:avLst/>
          </a:prstGeom>
          <a:solidFill>
            <a:srgbClr val="F4B081">
              <a:alpha val="56862"/>
            </a:srgbClr>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mbria"/>
                <a:ea typeface="Cambria"/>
                <a:cs typeface="Cambria"/>
                <a:sym typeface="Cambria"/>
              </a:rPr>
              <a:t>IV. VẬN DỤNG</a:t>
            </a:r>
            <a:endParaRPr/>
          </a:p>
        </p:txBody>
      </p:sp>
      <p:graphicFrame>
        <p:nvGraphicFramePr>
          <p:cNvPr descr="n14 zalo Nguyen Doan Thao Trang" id="813" name="Google Shape;813;p70"/>
          <p:cNvGraphicFramePr/>
          <p:nvPr/>
        </p:nvGraphicFramePr>
        <p:xfrm>
          <a:off x="580736" y="4345269"/>
          <a:ext cx="3000000" cy="3000000"/>
        </p:xfrm>
        <a:graphic>
          <a:graphicData uri="http://schemas.openxmlformats.org/drawingml/2006/table">
            <a:tbl>
              <a:tblPr bandRow="1" firstRow="1">
                <a:noFill/>
                <a:tableStyleId>{737E1569-B7AA-44C4-AC74-6C0C7BFDFD21}</a:tableStyleId>
              </a:tblPr>
              <a:tblGrid>
                <a:gridCol w="4300750"/>
                <a:gridCol w="6729775"/>
              </a:tblGrid>
              <a:tr h="204500">
                <a:tc>
                  <a:txBody>
                    <a:bodyPr/>
                    <a:lstStyle/>
                    <a:p>
                      <a:pPr indent="0" lvl="0" marL="0" marR="0" rtl="0" algn="l">
                        <a:spcBef>
                          <a:spcPts val="0"/>
                        </a:spcBef>
                        <a:spcAft>
                          <a:spcPts val="0"/>
                        </a:spcAft>
                        <a:buNone/>
                      </a:pPr>
                      <a:r>
                        <a:rPr lang="en-US" sz="2400">
                          <a:latin typeface="Cambria"/>
                          <a:ea typeface="Cambria"/>
                          <a:cs typeface="Cambria"/>
                          <a:sym typeface="Cambria"/>
                        </a:rPr>
                        <a:t>Hàng dọc</a:t>
                      </a:r>
                      <a:endParaRPr/>
                    </a:p>
                  </a:txBody>
                  <a:tcPr marT="45725" marB="45725" marR="91450" marL="91450">
                    <a:lnL cap="flat" cmpd="sng" w="12700">
                      <a:solidFill>
                        <a:srgbClr val="FF675A"/>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FF675A"/>
                      </a:solidFill>
                      <a:prstDash val="solid"/>
                      <a:round/>
                      <a:headEnd len="sm" w="sm" type="none"/>
                      <a:tailEnd len="sm" w="sm" type="none"/>
                    </a:lnT>
                    <a:lnB cap="flat" cmpd="sng" w="12700">
                      <a:solidFill>
                        <a:srgbClr val="FF675A"/>
                      </a:solidFill>
                      <a:prstDash val="solid"/>
                      <a:round/>
                      <a:headEnd len="sm" w="sm" type="none"/>
                      <a:tailEnd len="sm" w="sm" type="none"/>
                    </a:lnB>
                  </a:tcPr>
                </a:tc>
                <a:tc>
                  <a:txBody>
                    <a:bodyPr/>
                    <a:lstStyle/>
                    <a:p>
                      <a:pPr indent="0" lvl="0" marL="0" marR="0" rtl="0" algn="l">
                        <a:spcBef>
                          <a:spcPts val="0"/>
                        </a:spcBef>
                        <a:spcAft>
                          <a:spcPts val="0"/>
                        </a:spcAft>
                        <a:buNone/>
                      </a:pPr>
                      <a:r>
                        <a:rPr lang="en-US" sz="2400">
                          <a:latin typeface="Cambria"/>
                          <a:ea typeface="Cambria"/>
                          <a:cs typeface="Cambria"/>
                          <a:sym typeface="Cambria"/>
                        </a:rPr>
                        <a:t>Hàng ngang</a:t>
                      </a:r>
                      <a:endParaRPr/>
                    </a:p>
                  </a:txBody>
                  <a:tcPr marT="45725" marB="45725" marR="91450" marL="91450">
                    <a:lnL cap="flat" cmpd="sng" w="12700">
                      <a:solidFill>
                        <a:schemeClr val="lt1"/>
                      </a:solidFill>
                      <a:prstDash val="solid"/>
                      <a:round/>
                      <a:headEnd len="sm" w="sm" type="none"/>
                      <a:tailEnd len="sm" w="sm" type="none"/>
                    </a:lnL>
                    <a:lnR cap="flat" cmpd="sng" w="12700">
                      <a:solidFill>
                        <a:srgbClr val="FF675A"/>
                      </a:solidFill>
                      <a:prstDash val="solid"/>
                      <a:round/>
                      <a:headEnd len="sm" w="sm" type="none"/>
                      <a:tailEnd len="sm" w="sm" type="none"/>
                    </a:lnR>
                    <a:lnT cap="flat" cmpd="sng" w="12700">
                      <a:solidFill>
                        <a:srgbClr val="FF675A"/>
                      </a:solidFill>
                      <a:prstDash val="solid"/>
                      <a:round/>
                      <a:headEnd len="sm" w="sm" type="none"/>
                      <a:tailEnd len="sm" w="sm" type="none"/>
                    </a:lnT>
                    <a:lnB cap="flat" cmpd="sng" w="12700">
                      <a:solidFill>
                        <a:srgbClr val="FF675A"/>
                      </a:solidFill>
                      <a:prstDash val="solid"/>
                      <a:round/>
                      <a:headEnd len="sm" w="sm" type="none"/>
                      <a:tailEnd len="sm" w="sm" type="none"/>
                    </a:lnB>
                  </a:tcPr>
                </a:tc>
              </a:tr>
              <a:tr h="370850">
                <a:tc>
                  <a:txBody>
                    <a:bodyPr/>
                    <a:lstStyle/>
                    <a:p>
                      <a:pPr indent="-338138" lvl="0" marL="338138" marR="0" rtl="0" algn="just">
                        <a:lnSpc>
                          <a:spcPct val="100000"/>
                        </a:lnSpc>
                        <a:spcBef>
                          <a:spcPts val="0"/>
                        </a:spcBef>
                        <a:spcAft>
                          <a:spcPts val="0"/>
                        </a:spcAft>
                        <a:buClr>
                          <a:schemeClr val="dk1"/>
                        </a:buClr>
                        <a:buSzPts val="2400"/>
                        <a:buFont typeface="Cambria"/>
                        <a:buNone/>
                      </a:pPr>
                      <a:r>
                        <a:rPr b="1" lang="en-US" sz="2400">
                          <a:latin typeface="Cambria"/>
                          <a:ea typeface="Cambria"/>
                          <a:cs typeface="Cambria"/>
                          <a:sym typeface="Cambria"/>
                        </a:rPr>
                        <a:t>1. </a:t>
                      </a:r>
                      <a:r>
                        <a:rPr lang="en-US" sz="2400">
                          <a:latin typeface="Cambria"/>
                          <a:ea typeface="Cambria"/>
                          <a:cs typeface="Cambria"/>
                          <a:sym typeface="Cambria"/>
                        </a:rPr>
                        <a:t>Độ dịch chuyển cực đại của vật tính từ vị trí cân bằng.</a:t>
                      </a:r>
                      <a:endParaRPr/>
                    </a:p>
                    <a:p>
                      <a:pPr indent="-338138" lvl="0" marL="338138" marR="0" rtl="0" algn="just">
                        <a:lnSpc>
                          <a:spcPct val="100000"/>
                        </a:lnSpc>
                        <a:spcBef>
                          <a:spcPts val="0"/>
                        </a:spcBef>
                        <a:spcAft>
                          <a:spcPts val="0"/>
                        </a:spcAft>
                        <a:buClr>
                          <a:schemeClr val="dk1"/>
                        </a:buClr>
                        <a:buSzPts val="2400"/>
                        <a:buFont typeface="Cambria"/>
                        <a:buNone/>
                      </a:pPr>
                      <a:r>
                        <a:rPr b="1" lang="en-US" sz="2400">
                          <a:latin typeface="Cambria"/>
                          <a:ea typeface="Cambria"/>
                          <a:cs typeface="Cambria"/>
                          <a:sym typeface="Cambria"/>
                        </a:rPr>
                        <a:t>4. </a:t>
                      </a:r>
                      <a:r>
                        <a:rPr lang="en-US" sz="2400">
                          <a:latin typeface="Cambria"/>
                          <a:ea typeface="Cambria"/>
                          <a:cs typeface="Cambria"/>
                          <a:sym typeface="Cambria"/>
                        </a:rPr>
                        <a:t>Khoảng thời gian để vật thực hiện được 1 dao động toàn phần.</a:t>
                      </a:r>
                      <a:endParaRPr/>
                    </a:p>
                  </a:txBody>
                  <a:tcPr marT="45725" marB="45725" marR="91450" marL="91450">
                    <a:lnL cap="flat" cmpd="sng" w="12700">
                      <a:solidFill>
                        <a:srgbClr val="FF675A"/>
                      </a:solidFill>
                      <a:prstDash val="solid"/>
                      <a:round/>
                      <a:headEnd len="sm" w="sm" type="none"/>
                      <a:tailEnd len="sm" w="sm" type="none"/>
                    </a:lnL>
                    <a:lnR cap="flat" cmpd="sng" w="12700">
                      <a:solidFill>
                        <a:srgbClr val="FF675A"/>
                      </a:solidFill>
                      <a:prstDash val="solid"/>
                      <a:round/>
                      <a:headEnd len="sm" w="sm" type="none"/>
                      <a:tailEnd len="sm" w="sm" type="none"/>
                    </a:lnR>
                    <a:lnT cap="flat" cmpd="sng" w="12700">
                      <a:solidFill>
                        <a:srgbClr val="FF675A"/>
                      </a:solidFill>
                      <a:prstDash val="solid"/>
                      <a:round/>
                      <a:headEnd len="sm" w="sm" type="none"/>
                      <a:tailEnd len="sm" w="sm" type="none"/>
                    </a:lnT>
                    <a:lnB cap="flat" cmpd="sng" w="12700">
                      <a:solidFill>
                        <a:srgbClr val="FF675A"/>
                      </a:solidFill>
                      <a:prstDash val="solid"/>
                      <a:round/>
                      <a:headEnd len="sm" w="sm" type="none"/>
                      <a:tailEnd len="sm" w="sm" type="none"/>
                    </a:lnB>
                    <a:solidFill>
                      <a:schemeClr val="lt1"/>
                    </a:solidFill>
                  </a:tcPr>
                </a:tc>
                <a:tc>
                  <a:txBody>
                    <a:bodyPr/>
                    <a:lstStyle/>
                    <a:p>
                      <a:pPr indent="-280988" lvl="0" marL="280988" marR="0" rtl="0" algn="just">
                        <a:lnSpc>
                          <a:spcPct val="100000"/>
                        </a:lnSpc>
                        <a:spcBef>
                          <a:spcPts val="0"/>
                        </a:spcBef>
                        <a:spcAft>
                          <a:spcPts val="0"/>
                        </a:spcAft>
                        <a:buClr>
                          <a:schemeClr val="dk1"/>
                        </a:buClr>
                        <a:buSzPts val="2400"/>
                        <a:buFont typeface="Cambria"/>
                        <a:buNone/>
                      </a:pPr>
                      <a:r>
                        <a:rPr b="1" lang="en-US" sz="2400">
                          <a:latin typeface="Cambria"/>
                          <a:ea typeface="Cambria"/>
                          <a:cs typeface="Cambria"/>
                          <a:sym typeface="Cambria"/>
                        </a:rPr>
                        <a:t>2. </a:t>
                      </a:r>
                      <a:r>
                        <a:rPr lang="en-US" sz="2400">
                          <a:latin typeface="Cambria"/>
                          <a:ea typeface="Cambria"/>
                          <a:cs typeface="Cambria"/>
                          <a:sym typeface="Cambria"/>
                        </a:rPr>
                        <a:t>Độ dịch chuyển từ VTCB đến vị trí của vật tại thời điểm t.</a:t>
                      </a:r>
                      <a:endParaRPr/>
                    </a:p>
                    <a:p>
                      <a:pPr indent="-280988" lvl="0" marL="280988" marR="0" rtl="0" algn="just">
                        <a:lnSpc>
                          <a:spcPct val="100000"/>
                        </a:lnSpc>
                        <a:spcBef>
                          <a:spcPts val="0"/>
                        </a:spcBef>
                        <a:spcAft>
                          <a:spcPts val="0"/>
                        </a:spcAft>
                        <a:buClr>
                          <a:schemeClr val="dk1"/>
                        </a:buClr>
                        <a:buSzPts val="2400"/>
                        <a:buFont typeface="Cambria"/>
                        <a:buNone/>
                      </a:pPr>
                      <a:r>
                        <a:rPr b="1" lang="en-US" sz="2400">
                          <a:latin typeface="Cambria"/>
                          <a:ea typeface="Cambria"/>
                          <a:cs typeface="Cambria"/>
                          <a:sym typeface="Cambria"/>
                        </a:rPr>
                        <a:t>3. </a:t>
                      </a:r>
                      <a:r>
                        <a:rPr lang="en-US" sz="2400">
                          <a:latin typeface="Cambria"/>
                          <a:ea typeface="Cambria"/>
                          <a:cs typeface="Cambria"/>
                          <a:sym typeface="Cambria"/>
                        </a:rPr>
                        <a:t>Số dao động mà vật thực hiện được trong 1 giây</a:t>
                      </a:r>
                      <a:endParaRPr/>
                    </a:p>
                    <a:p>
                      <a:pPr indent="-280988" lvl="0" marL="280988" marR="0" rtl="0" algn="just">
                        <a:lnSpc>
                          <a:spcPct val="100000"/>
                        </a:lnSpc>
                        <a:spcBef>
                          <a:spcPts val="0"/>
                        </a:spcBef>
                        <a:spcAft>
                          <a:spcPts val="0"/>
                        </a:spcAft>
                        <a:buClr>
                          <a:schemeClr val="dk1"/>
                        </a:buClr>
                        <a:buSzPts val="2400"/>
                        <a:buFont typeface="Cambria"/>
                        <a:buNone/>
                      </a:pPr>
                      <a:r>
                        <a:rPr b="1" lang="en-US" sz="2400">
                          <a:latin typeface="Cambria"/>
                          <a:ea typeface="Cambria"/>
                          <a:cs typeface="Cambria"/>
                          <a:sym typeface="Cambria"/>
                        </a:rPr>
                        <a:t>5. </a:t>
                      </a:r>
                      <a:r>
                        <a:rPr lang="en-US" sz="2400">
                          <a:latin typeface="Cambria"/>
                          <a:ea typeface="Cambria"/>
                          <a:cs typeface="Cambria"/>
                          <a:sym typeface="Cambria"/>
                        </a:rPr>
                        <a:t>Đại lượng cho biết vật dao động đang ở đâu và chuyển động theo chiều nào</a:t>
                      </a:r>
                      <a:endParaRPr/>
                    </a:p>
                  </a:txBody>
                  <a:tcPr marT="45725" marB="45725" marR="91450" marL="91450">
                    <a:lnL cap="flat" cmpd="sng" w="12700">
                      <a:solidFill>
                        <a:srgbClr val="FF675A"/>
                      </a:solidFill>
                      <a:prstDash val="solid"/>
                      <a:round/>
                      <a:headEnd len="sm" w="sm" type="none"/>
                      <a:tailEnd len="sm" w="sm" type="none"/>
                    </a:lnL>
                    <a:lnR cap="flat" cmpd="sng" w="12700">
                      <a:solidFill>
                        <a:srgbClr val="FF675A"/>
                      </a:solidFill>
                      <a:prstDash val="solid"/>
                      <a:round/>
                      <a:headEnd len="sm" w="sm" type="none"/>
                      <a:tailEnd len="sm" w="sm" type="none"/>
                    </a:lnR>
                    <a:lnT cap="flat" cmpd="sng" w="12700">
                      <a:solidFill>
                        <a:srgbClr val="FF675A"/>
                      </a:solidFill>
                      <a:prstDash val="solid"/>
                      <a:round/>
                      <a:headEnd len="sm" w="sm" type="none"/>
                      <a:tailEnd len="sm" w="sm" type="none"/>
                    </a:lnT>
                    <a:lnB cap="flat" cmpd="sng" w="12700">
                      <a:solidFill>
                        <a:srgbClr val="FF675A"/>
                      </a:solidFill>
                      <a:prstDash val="solid"/>
                      <a:round/>
                      <a:headEnd len="sm" w="sm" type="none"/>
                      <a:tailEnd len="sm" w="sm" type="none"/>
                    </a:lnB>
                    <a:solidFill>
                      <a:schemeClr val="lt1"/>
                    </a:solidFill>
                  </a:tcPr>
                </a:tc>
              </a:tr>
            </a:tbl>
          </a:graphicData>
        </a:graphic>
      </p:graphicFrame>
    </p:spTree>
  </p:cSld>
  <p:clrMapOvr>
    <a:masterClrMapping/>
  </p:clrMapOvr>
  <mc:AlternateContent>
    <mc:Choice Requires="p14">
      <p:transition spd="slow" p14:dur="1500">
        <p:fade thruBlk="1"/>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7" name="Shape 817"/>
        <p:cNvGrpSpPr/>
        <p:nvPr/>
      </p:nvGrpSpPr>
      <p:grpSpPr>
        <a:xfrm>
          <a:off x="0" y="0"/>
          <a:ext cx="0" cy="0"/>
          <a:chOff x="0" y="0"/>
          <a:chExt cx="0" cy="0"/>
        </a:xfrm>
      </p:grpSpPr>
      <p:pic>
        <p:nvPicPr>
          <p:cNvPr descr="n14 zalo Nguyen Doan Thao Trang" id="818" name="Google Shape;818;p71"/>
          <p:cNvPicPr preferRelativeResize="0"/>
          <p:nvPr/>
        </p:nvPicPr>
        <p:blipFill rotWithShape="1">
          <a:blip r:embed="rId3">
            <a:alphaModFix/>
          </a:blip>
          <a:srcRect b="0" l="0" r="0" t="0"/>
          <a:stretch/>
        </p:blipFill>
        <p:spPr>
          <a:xfrm>
            <a:off x="2745051" y="787614"/>
            <a:ext cx="7200900" cy="5924550"/>
          </a:xfrm>
          <a:prstGeom prst="rect">
            <a:avLst/>
          </a:prstGeom>
          <a:noFill/>
          <a:ln>
            <a:noFill/>
          </a:ln>
        </p:spPr>
      </p:pic>
      <p:pic>
        <p:nvPicPr>
          <p:cNvPr descr="n14 zalo Nguyen Doan Thao Trang" id="819" name="Google Shape;819;p71"/>
          <p:cNvPicPr preferRelativeResize="0"/>
          <p:nvPr/>
        </p:nvPicPr>
        <p:blipFill rotWithShape="1">
          <a:blip r:embed="rId4">
            <a:alphaModFix/>
          </a:blip>
          <a:srcRect b="0" l="0" r="0" t="0"/>
          <a:stretch/>
        </p:blipFill>
        <p:spPr>
          <a:xfrm>
            <a:off x="395288" y="0"/>
            <a:ext cx="2143125" cy="2143125"/>
          </a:xfrm>
          <a:prstGeom prst="rect">
            <a:avLst/>
          </a:prstGeom>
          <a:noFill/>
          <a:ln>
            <a:noFill/>
          </a:ln>
        </p:spPr>
      </p:pic>
      <p:grpSp>
        <p:nvGrpSpPr>
          <p:cNvPr descr="n14 zalo Nguyen Doan Thao Trang" id="820" name="Google Shape;820;p71"/>
          <p:cNvGrpSpPr/>
          <p:nvPr/>
        </p:nvGrpSpPr>
        <p:grpSpPr>
          <a:xfrm>
            <a:off x="2856181" y="868717"/>
            <a:ext cx="6985763" cy="5741498"/>
            <a:chOff x="2856181" y="868717"/>
            <a:chExt cx="6985763" cy="5741498"/>
          </a:xfrm>
        </p:grpSpPr>
        <p:sp>
          <p:nvSpPr>
            <p:cNvPr id="821" name="Google Shape;821;p71"/>
            <p:cNvSpPr txBox="1"/>
            <p:nvPr/>
          </p:nvSpPr>
          <p:spPr>
            <a:xfrm>
              <a:off x="7851540" y="868717"/>
              <a:ext cx="552654"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0070C0"/>
                  </a:solidFill>
                  <a:latin typeface="Cambria"/>
                  <a:ea typeface="Cambria"/>
                  <a:cs typeface="Cambria"/>
                  <a:sym typeface="Cambria"/>
                </a:rPr>
                <a:t>B</a:t>
              </a:r>
              <a:endParaRPr b="1" sz="2800">
                <a:solidFill>
                  <a:srgbClr val="0070C0"/>
                </a:solidFill>
                <a:latin typeface="Cambria"/>
                <a:ea typeface="Cambria"/>
                <a:cs typeface="Cambria"/>
                <a:sym typeface="Cambria"/>
              </a:endParaRPr>
            </a:p>
          </p:txBody>
        </p:sp>
        <p:sp>
          <p:nvSpPr>
            <p:cNvPr id="822" name="Google Shape;822;p71"/>
            <p:cNvSpPr txBox="1"/>
            <p:nvPr/>
          </p:nvSpPr>
          <p:spPr>
            <a:xfrm>
              <a:off x="7851540" y="1522883"/>
              <a:ext cx="552654"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0070C0"/>
                  </a:solidFill>
                  <a:latin typeface="Cambria"/>
                  <a:ea typeface="Cambria"/>
                  <a:cs typeface="Cambria"/>
                  <a:sym typeface="Cambria"/>
                </a:rPr>
                <a:t>I</a:t>
              </a:r>
              <a:endParaRPr b="1" sz="2800">
                <a:solidFill>
                  <a:srgbClr val="0070C0"/>
                </a:solidFill>
                <a:latin typeface="Cambria"/>
                <a:ea typeface="Cambria"/>
                <a:cs typeface="Cambria"/>
                <a:sym typeface="Cambria"/>
              </a:endParaRPr>
            </a:p>
          </p:txBody>
        </p:sp>
        <p:sp>
          <p:nvSpPr>
            <p:cNvPr id="823" name="Google Shape;823;p71"/>
            <p:cNvSpPr txBox="1"/>
            <p:nvPr/>
          </p:nvSpPr>
          <p:spPr>
            <a:xfrm>
              <a:off x="7851540" y="2185992"/>
              <a:ext cx="552654"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0070C0"/>
                  </a:solidFill>
                  <a:latin typeface="Cambria"/>
                  <a:ea typeface="Cambria"/>
                  <a:cs typeface="Cambria"/>
                  <a:sym typeface="Cambria"/>
                </a:rPr>
                <a:t>Ê</a:t>
              </a:r>
              <a:endParaRPr b="1" sz="2800">
                <a:solidFill>
                  <a:srgbClr val="0070C0"/>
                </a:solidFill>
                <a:latin typeface="Cambria"/>
                <a:ea typeface="Cambria"/>
                <a:cs typeface="Cambria"/>
                <a:sym typeface="Cambria"/>
              </a:endParaRPr>
            </a:p>
          </p:txBody>
        </p:sp>
        <p:sp>
          <p:nvSpPr>
            <p:cNvPr id="824" name="Google Shape;824;p71"/>
            <p:cNvSpPr txBox="1"/>
            <p:nvPr/>
          </p:nvSpPr>
          <p:spPr>
            <a:xfrm>
              <a:off x="7862349" y="2820789"/>
              <a:ext cx="552654"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0070C0"/>
                  </a:solidFill>
                  <a:latin typeface="Cambria"/>
                  <a:ea typeface="Cambria"/>
                  <a:cs typeface="Cambria"/>
                  <a:sym typeface="Cambria"/>
                </a:rPr>
                <a:t>N</a:t>
              </a:r>
              <a:endParaRPr b="1" sz="2800">
                <a:solidFill>
                  <a:srgbClr val="0070C0"/>
                </a:solidFill>
                <a:latin typeface="Cambria"/>
                <a:ea typeface="Cambria"/>
                <a:cs typeface="Cambria"/>
                <a:sym typeface="Cambria"/>
              </a:endParaRPr>
            </a:p>
          </p:txBody>
        </p:sp>
        <p:sp>
          <p:nvSpPr>
            <p:cNvPr id="825" name="Google Shape;825;p71"/>
            <p:cNvSpPr txBox="1"/>
            <p:nvPr/>
          </p:nvSpPr>
          <p:spPr>
            <a:xfrm>
              <a:off x="7859090" y="3483898"/>
              <a:ext cx="552654"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0070C0"/>
                  </a:solidFill>
                  <a:latin typeface="Cambria"/>
                  <a:ea typeface="Cambria"/>
                  <a:cs typeface="Cambria"/>
                  <a:sym typeface="Cambria"/>
                </a:rPr>
                <a:t>Đ</a:t>
              </a:r>
              <a:endParaRPr b="1" sz="2800">
                <a:solidFill>
                  <a:srgbClr val="0070C0"/>
                </a:solidFill>
                <a:latin typeface="Cambria"/>
                <a:ea typeface="Cambria"/>
                <a:cs typeface="Cambria"/>
                <a:sym typeface="Cambria"/>
              </a:endParaRPr>
            </a:p>
          </p:txBody>
        </p:sp>
        <p:sp>
          <p:nvSpPr>
            <p:cNvPr id="826" name="Google Shape;826;p71"/>
            <p:cNvSpPr txBox="1"/>
            <p:nvPr/>
          </p:nvSpPr>
          <p:spPr>
            <a:xfrm>
              <a:off x="7859090" y="4118695"/>
              <a:ext cx="552654"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0070C0"/>
                  </a:solidFill>
                  <a:latin typeface="Cambria"/>
                  <a:ea typeface="Cambria"/>
                  <a:cs typeface="Cambria"/>
                  <a:sym typeface="Cambria"/>
                </a:rPr>
                <a:t>Ộ</a:t>
              </a:r>
              <a:endParaRPr b="1" sz="2800">
                <a:solidFill>
                  <a:srgbClr val="0070C0"/>
                </a:solidFill>
                <a:latin typeface="Cambria"/>
                <a:ea typeface="Cambria"/>
                <a:cs typeface="Cambria"/>
                <a:sym typeface="Cambria"/>
              </a:endParaRPr>
            </a:p>
          </p:txBody>
        </p:sp>
        <p:sp>
          <p:nvSpPr>
            <p:cNvPr id="827" name="Google Shape;827;p71"/>
            <p:cNvSpPr txBox="1"/>
            <p:nvPr/>
          </p:nvSpPr>
          <p:spPr>
            <a:xfrm>
              <a:off x="7138986" y="1536951"/>
              <a:ext cx="552654"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0070C0"/>
                  </a:solidFill>
                  <a:latin typeface="Cambria"/>
                  <a:ea typeface="Cambria"/>
                  <a:cs typeface="Cambria"/>
                  <a:sym typeface="Cambria"/>
                </a:rPr>
                <a:t>L</a:t>
              </a:r>
              <a:endParaRPr b="1" sz="2800">
                <a:solidFill>
                  <a:srgbClr val="0070C0"/>
                </a:solidFill>
                <a:latin typeface="Cambria"/>
                <a:ea typeface="Cambria"/>
                <a:cs typeface="Cambria"/>
                <a:sym typeface="Cambria"/>
              </a:endParaRPr>
            </a:p>
          </p:txBody>
        </p:sp>
        <p:sp>
          <p:nvSpPr>
            <p:cNvPr id="828" name="Google Shape;828;p71"/>
            <p:cNvSpPr txBox="1"/>
            <p:nvPr/>
          </p:nvSpPr>
          <p:spPr>
            <a:xfrm>
              <a:off x="8582696" y="1522883"/>
              <a:ext cx="552654"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0070C0"/>
                  </a:solidFill>
                  <a:latin typeface="Cambria"/>
                  <a:ea typeface="Cambria"/>
                  <a:cs typeface="Cambria"/>
                  <a:sym typeface="Cambria"/>
                </a:rPr>
                <a:t>Đ</a:t>
              </a:r>
              <a:endParaRPr b="1" sz="2800">
                <a:solidFill>
                  <a:srgbClr val="0070C0"/>
                </a:solidFill>
                <a:latin typeface="Cambria"/>
                <a:ea typeface="Cambria"/>
                <a:cs typeface="Cambria"/>
                <a:sym typeface="Cambria"/>
              </a:endParaRPr>
            </a:p>
          </p:txBody>
        </p:sp>
        <p:sp>
          <p:nvSpPr>
            <p:cNvPr id="829" name="Google Shape;829;p71"/>
            <p:cNvSpPr txBox="1"/>
            <p:nvPr/>
          </p:nvSpPr>
          <p:spPr>
            <a:xfrm>
              <a:off x="9289290" y="1536951"/>
              <a:ext cx="552654"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0070C0"/>
                  </a:solidFill>
                  <a:latin typeface="Cambria"/>
                  <a:ea typeface="Cambria"/>
                  <a:cs typeface="Cambria"/>
                  <a:sym typeface="Cambria"/>
                </a:rPr>
                <a:t>Ộ</a:t>
              </a:r>
              <a:endParaRPr b="1" sz="2800">
                <a:solidFill>
                  <a:srgbClr val="0070C0"/>
                </a:solidFill>
                <a:latin typeface="Cambria"/>
                <a:ea typeface="Cambria"/>
                <a:cs typeface="Cambria"/>
                <a:sym typeface="Cambria"/>
              </a:endParaRPr>
            </a:p>
          </p:txBody>
        </p:sp>
        <p:sp>
          <p:nvSpPr>
            <p:cNvPr id="830" name="Google Shape;830;p71"/>
            <p:cNvSpPr txBox="1"/>
            <p:nvPr/>
          </p:nvSpPr>
          <p:spPr>
            <a:xfrm>
              <a:off x="6434340" y="2820789"/>
              <a:ext cx="552654"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0070C0"/>
                  </a:solidFill>
                  <a:latin typeface="Cambria"/>
                  <a:ea typeface="Cambria"/>
                  <a:cs typeface="Cambria"/>
                  <a:sym typeface="Cambria"/>
                </a:rPr>
                <a:t>T</a:t>
              </a:r>
              <a:endParaRPr b="1" sz="2800">
                <a:solidFill>
                  <a:srgbClr val="0070C0"/>
                </a:solidFill>
                <a:latin typeface="Cambria"/>
                <a:ea typeface="Cambria"/>
                <a:cs typeface="Cambria"/>
                <a:sym typeface="Cambria"/>
              </a:endParaRPr>
            </a:p>
          </p:txBody>
        </p:sp>
        <p:sp>
          <p:nvSpPr>
            <p:cNvPr id="831" name="Google Shape;831;p71"/>
            <p:cNvSpPr txBox="1"/>
            <p:nvPr/>
          </p:nvSpPr>
          <p:spPr>
            <a:xfrm>
              <a:off x="7138986" y="2820789"/>
              <a:ext cx="552654"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0070C0"/>
                  </a:solidFill>
                  <a:latin typeface="Cambria"/>
                  <a:ea typeface="Cambria"/>
                  <a:cs typeface="Cambria"/>
                  <a:sym typeface="Cambria"/>
                </a:rPr>
                <a:t>Ầ</a:t>
              </a:r>
              <a:endParaRPr b="1" sz="2800">
                <a:solidFill>
                  <a:srgbClr val="0070C0"/>
                </a:solidFill>
                <a:latin typeface="Cambria"/>
                <a:ea typeface="Cambria"/>
                <a:cs typeface="Cambria"/>
                <a:sym typeface="Cambria"/>
              </a:endParaRPr>
            </a:p>
          </p:txBody>
        </p:sp>
        <p:sp>
          <p:nvSpPr>
            <p:cNvPr id="832" name="Google Shape;832;p71"/>
            <p:cNvSpPr txBox="1"/>
            <p:nvPr/>
          </p:nvSpPr>
          <p:spPr>
            <a:xfrm>
              <a:off x="8582696" y="2820789"/>
              <a:ext cx="552654"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0070C0"/>
                  </a:solidFill>
                  <a:latin typeface="Cambria"/>
                  <a:ea typeface="Cambria"/>
                  <a:cs typeface="Cambria"/>
                  <a:sym typeface="Cambria"/>
                </a:rPr>
                <a:t>S</a:t>
              </a:r>
              <a:endParaRPr b="1" sz="2800">
                <a:solidFill>
                  <a:srgbClr val="0070C0"/>
                </a:solidFill>
                <a:latin typeface="Cambria"/>
                <a:ea typeface="Cambria"/>
                <a:cs typeface="Cambria"/>
                <a:sym typeface="Cambria"/>
              </a:endParaRPr>
            </a:p>
          </p:txBody>
        </p:sp>
        <p:sp>
          <p:nvSpPr>
            <p:cNvPr id="833" name="Google Shape;833;p71"/>
            <p:cNvSpPr txBox="1"/>
            <p:nvPr/>
          </p:nvSpPr>
          <p:spPr>
            <a:xfrm>
              <a:off x="9289290" y="2820789"/>
              <a:ext cx="552654"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0070C0"/>
                  </a:solidFill>
                  <a:latin typeface="Cambria"/>
                  <a:ea typeface="Cambria"/>
                  <a:cs typeface="Cambria"/>
                  <a:sym typeface="Cambria"/>
                </a:rPr>
                <a:t>Ố</a:t>
              </a:r>
              <a:endParaRPr b="1" sz="2800">
                <a:solidFill>
                  <a:srgbClr val="0070C0"/>
                </a:solidFill>
                <a:latin typeface="Cambria"/>
                <a:ea typeface="Cambria"/>
                <a:cs typeface="Cambria"/>
                <a:sym typeface="Cambria"/>
              </a:endParaRPr>
            </a:p>
          </p:txBody>
        </p:sp>
        <p:sp>
          <p:nvSpPr>
            <p:cNvPr id="834" name="Google Shape;834;p71"/>
            <p:cNvSpPr txBox="1"/>
            <p:nvPr/>
          </p:nvSpPr>
          <p:spPr>
            <a:xfrm>
              <a:off x="3560511" y="3482948"/>
              <a:ext cx="552654"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0070C0"/>
                  </a:solidFill>
                  <a:latin typeface="Cambria"/>
                  <a:ea typeface="Cambria"/>
                  <a:cs typeface="Cambria"/>
                  <a:sym typeface="Cambria"/>
                </a:rPr>
                <a:t>C</a:t>
              </a:r>
              <a:endParaRPr b="1" sz="2800">
                <a:solidFill>
                  <a:srgbClr val="0070C0"/>
                </a:solidFill>
                <a:latin typeface="Cambria"/>
                <a:ea typeface="Cambria"/>
                <a:cs typeface="Cambria"/>
                <a:sym typeface="Cambria"/>
              </a:endParaRPr>
            </a:p>
          </p:txBody>
        </p:sp>
        <p:sp>
          <p:nvSpPr>
            <p:cNvPr id="835" name="Google Shape;835;p71"/>
            <p:cNvSpPr txBox="1"/>
            <p:nvPr/>
          </p:nvSpPr>
          <p:spPr>
            <a:xfrm>
              <a:off x="3575025" y="4118695"/>
              <a:ext cx="552654"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0070C0"/>
                  </a:solidFill>
                  <a:latin typeface="Cambria"/>
                  <a:ea typeface="Cambria"/>
                  <a:cs typeface="Cambria"/>
                  <a:sym typeface="Cambria"/>
                </a:rPr>
                <a:t>H</a:t>
              </a:r>
              <a:endParaRPr b="1" sz="2800">
                <a:solidFill>
                  <a:srgbClr val="0070C0"/>
                </a:solidFill>
                <a:latin typeface="Cambria"/>
                <a:ea typeface="Cambria"/>
                <a:cs typeface="Cambria"/>
                <a:sym typeface="Cambria"/>
              </a:endParaRPr>
            </a:p>
          </p:txBody>
        </p:sp>
        <p:sp>
          <p:nvSpPr>
            <p:cNvPr id="836" name="Google Shape;836;p71"/>
            <p:cNvSpPr txBox="1"/>
            <p:nvPr/>
          </p:nvSpPr>
          <p:spPr>
            <a:xfrm>
              <a:off x="3560511" y="4792404"/>
              <a:ext cx="552654"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0070C0"/>
                  </a:solidFill>
                  <a:latin typeface="Cambria"/>
                  <a:ea typeface="Cambria"/>
                  <a:cs typeface="Cambria"/>
                  <a:sym typeface="Cambria"/>
                </a:rPr>
                <a:t>U</a:t>
              </a:r>
              <a:endParaRPr b="1" sz="2800">
                <a:solidFill>
                  <a:srgbClr val="0070C0"/>
                </a:solidFill>
                <a:latin typeface="Cambria"/>
                <a:ea typeface="Cambria"/>
                <a:cs typeface="Cambria"/>
                <a:sym typeface="Cambria"/>
              </a:endParaRPr>
            </a:p>
          </p:txBody>
        </p:sp>
        <p:sp>
          <p:nvSpPr>
            <p:cNvPr id="837" name="Google Shape;837;p71"/>
            <p:cNvSpPr txBox="1"/>
            <p:nvPr/>
          </p:nvSpPr>
          <p:spPr>
            <a:xfrm>
              <a:off x="3560511" y="5415429"/>
              <a:ext cx="552654"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0070C0"/>
                  </a:solidFill>
                  <a:latin typeface="Cambria"/>
                  <a:ea typeface="Cambria"/>
                  <a:cs typeface="Cambria"/>
                  <a:sym typeface="Cambria"/>
                </a:rPr>
                <a:t>K</a:t>
              </a:r>
              <a:endParaRPr b="1" sz="2800">
                <a:solidFill>
                  <a:srgbClr val="0070C0"/>
                </a:solidFill>
                <a:latin typeface="Cambria"/>
                <a:ea typeface="Cambria"/>
                <a:cs typeface="Cambria"/>
                <a:sym typeface="Cambria"/>
              </a:endParaRPr>
            </a:p>
          </p:txBody>
        </p:sp>
        <p:sp>
          <p:nvSpPr>
            <p:cNvPr id="838" name="Google Shape;838;p71"/>
            <p:cNvSpPr txBox="1"/>
            <p:nvPr/>
          </p:nvSpPr>
          <p:spPr>
            <a:xfrm>
              <a:off x="3575025" y="6086995"/>
              <a:ext cx="552654"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0070C0"/>
                  </a:solidFill>
                  <a:latin typeface="Cambria"/>
                  <a:ea typeface="Cambria"/>
                  <a:cs typeface="Cambria"/>
                  <a:sym typeface="Cambria"/>
                </a:rPr>
                <a:t>Ì</a:t>
              </a:r>
              <a:endParaRPr b="1" sz="2800">
                <a:solidFill>
                  <a:srgbClr val="0070C0"/>
                </a:solidFill>
                <a:latin typeface="Cambria"/>
                <a:ea typeface="Cambria"/>
                <a:cs typeface="Cambria"/>
                <a:sym typeface="Cambria"/>
              </a:endParaRPr>
            </a:p>
          </p:txBody>
        </p:sp>
        <p:sp>
          <p:nvSpPr>
            <p:cNvPr id="839" name="Google Shape;839;p71"/>
            <p:cNvSpPr txBox="1"/>
            <p:nvPr/>
          </p:nvSpPr>
          <p:spPr>
            <a:xfrm>
              <a:off x="2856181" y="4118695"/>
              <a:ext cx="552654"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0070C0"/>
                  </a:solidFill>
                  <a:latin typeface="Cambria"/>
                  <a:ea typeface="Cambria"/>
                  <a:cs typeface="Cambria"/>
                  <a:sym typeface="Cambria"/>
                </a:rPr>
                <a:t>P</a:t>
              </a:r>
              <a:endParaRPr b="1" sz="2800">
                <a:solidFill>
                  <a:srgbClr val="0070C0"/>
                </a:solidFill>
                <a:latin typeface="Cambria"/>
                <a:ea typeface="Cambria"/>
                <a:cs typeface="Cambria"/>
                <a:sym typeface="Cambria"/>
              </a:endParaRPr>
            </a:p>
          </p:txBody>
        </p:sp>
        <p:sp>
          <p:nvSpPr>
            <p:cNvPr id="840" name="Google Shape;840;p71"/>
            <p:cNvSpPr txBox="1"/>
            <p:nvPr/>
          </p:nvSpPr>
          <p:spPr>
            <a:xfrm>
              <a:off x="4286477" y="4118695"/>
              <a:ext cx="552654"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0070C0"/>
                  </a:solidFill>
                  <a:latin typeface="Cambria"/>
                  <a:ea typeface="Cambria"/>
                  <a:cs typeface="Cambria"/>
                  <a:sym typeface="Cambria"/>
                </a:rPr>
                <a:t>A</a:t>
              </a:r>
              <a:endParaRPr b="1" sz="2800">
                <a:solidFill>
                  <a:srgbClr val="0070C0"/>
                </a:solidFill>
                <a:latin typeface="Cambria"/>
                <a:ea typeface="Cambria"/>
                <a:cs typeface="Cambria"/>
                <a:sym typeface="Cambria"/>
              </a:endParaRPr>
            </a:p>
          </p:txBody>
        </p:sp>
        <p:sp>
          <p:nvSpPr>
            <p:cNvPr id="841" name="Google Shape;841;p71"/>
            <p:cNvSpPr txBox="1"/>
            <p:nvPr/>
          </p:nvSpPr>
          <p:spPr>
            <a:xfrm>
              <a:off x="4998213" y="4118695"/>
              <a:ext cx="552654"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0070C0"/>
                  </a:solidFill>
                  <a:latin typeface="Cambria"/>
                  <a:ea typeface="Cambria"/>
                  <a:cs typeface="Cambria"/>
                  <a:sym typeface="Cambria"/>
                </a:rPr>
                <a:t>D</a:t>
              </a:r>
              <a:endParaRPr b="1" sz="2800">
                <a:solidFill>
                  <a:srgbClr val="0070C0"/>
                </a:solidFill>
                <a:latin typeface="Cambria"/>
                <a:ea typeface="Cambria"/>
                <a:cs typeface="Cambria"/>
                <a:sym typeface="Cambria"/>
              </a:endParaRPr>
            </a:p>
          </p:txBody>
        </p:sp>
        <p:sp>
          <p:nvSpPr>
            <p:cNvPr id="842" name="Google Shape;842;p71"/>
            <p:cNvSpPr txBox="1"/>
            <p:nvPr/>
          </p:nvSpPr>
          <p:spPr>
            <a:xfrm>
              <a:off x="5737427" y="4118695"/>
              <a:ext cx="552654"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0070C0"/>
                  </a:solidFill>
                  <a:latin typeface="Cambria"/>
                  <a:ea typeface="Cambria"/>
                  <a:cs typeface="Cambria"/>
                  <a:sym typeface="Cambria"/>
                </a:rPr>
                <a:t>A</a:t>
              </a:r>
              <a:endParaRPr b="1" sz="2800">
                <a:solidFill>
                  <a:srgbClr val="0070C0"/>
                </a:solidFill>
                <a:latin typeface="Cambria"/>
                <a:ea typeface="Cambria"/>
                <a:cs typeface="Cambria"/>
                <a:sym typeface="Cambria"/>
              </a:endParaRPr>
            </a:p>
          </p:txBody>
        </p:sp>
        <p:sp>
          <p:nvSpPr>
            <p:cNvPr id="843" name="Google Shape;843;p71"/>
            <p:cNvSpPr txBox="1"/>
            <p:nvPr/>
          </p:nvSpPr>
          <p:spPr>
            <a:xfrm>
              <a:off x="6392744" y="4118695"/>
              <a:ext cx="552654"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0070C0"/>
                  </a:solidFill>
                  <a:latin typeface="Cambria"/>
                  <a:ea typeface="Cambria"/>
                  <a:cs typeface="Cambria"/>
                  <a:sym typeface="Cambria"/>
                </a:rPr>
                <a:t>O</a:t>
              </a:r>
              <a:endParaRPr b="1" sz="2800">
                <a:solidFill>
                  <a:srgbClr val="0070C0"/>
                </a:solidFill>
                <a:latin typeface="Cambria"/>
                <a:ea typeface="Cambria"/>
                <a:cs typeface="Cambria"/>
                <a:sym typeface="Cambria"/>
              </a:endParaRPr>
            </a:p>
          </p:txBody>
        </p:sp>
        <p:sp>
          <p:nvSpPr>
            <p:cNvPr id="844" name="Google Shape;844;p71"/>
            <p:cNvSpPr txBox="1"/>
            <p:nvPr/>
          </p:nvSpPr>
          <p:spPr>
            <a:xfrm>
              <a:off x="7138986" y="4118695"/>
              <a:ext cx="552654"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0070C0"/>
                  </a:solidFill>
                  <a:latin typeface="Cambria"/>
                  <a:ea typeface="Cambria"/>
                  <a:cs typeface="Cambria"/>
                  <a:sym typeface="Cambria"/>
                </a:rPr>
                <a:t>Đ</a:t>
              </a:r>
              <a:endParaRPr b="1" sz="2800">
                <a:solidFill>
                  <a:srgbClr val="0070C0"/>
                </a:solidFill>
                <a:latin typeface="Cambria"/>
                <a:ea typeface="Cambria"/>
                <a:cs typeface="Cambria"/>
                <a:sym typeface="Cambria"/>
              </a:endParaRPr>
            </a:p>
          </p:txBody>
        </p:sp>
        <p:sp>
          <p:nvSpPr>
            <p:cNvPr id="845" name="Google Shape;845;p71"/>
            <p:cNvSpPr txBox="1"/>
            <p:nvPr/>
          </p:nvSpPr>
          <p:spPr>
            <a:xfrm>
              <a:off x="8587556" y="4118695"/>
              <a:ext cx="552654"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0070C0"/>
                  </a:solidFill>
                  <a:latin typeface="Cambria"/>
                  <a:ea typeface="Cambria"/>
                  <a:cs typeface="Cambria"/>
                  <a:sym typeface="Cambria"/>
                </a:rPr>
                <a:t>N</a:t>
              </a:r>
              <a:endParaRPr b="1" sz="2800">
                <a:solidFill>
                  <a:srgbClr val="0070C0"/>
                </a:solidFill>
                <a:latin typeface="Cambria"/>
                <a:ea typeface="Cambria"/>
                <a:cs typeface="Cambria"/>
                <a:sym typeface="Cambria"/>
              </a:endParaRPr>
            </a:p>
          </p:txBody>
        </p:sp>
        <p:sp>
          <p:nvSpPr>
            <p:cNvPr id="846" name="Google Shape;846;p71"/>
            <p:cNvSpPr txBox="1"/>
            <p:nvPr/>
          </p:nvSpPr>
          <p:spPr>
            <a:xfrm>
              <a:off x="9289290" y="4118695"/>
              <a:ext cx="552654"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0070C0"/>
                  </a:solidFill>
                  <a:latin typeface="Cambria"/>
                  <a:ea typeface="Cambria"/>
                  <a:cs typeface="Cambria"/>
                  <a:sym typeface="Cambria"/>
                </a:rPr>
                <a:t>G</a:t>
              </a:r>
              <a:endParaRPr b="1" sz="2800">
                <a:solidFill>
                  <a:srgbClr val="0070C0"/>
                </a:solidFill>
                <a:latin typeface="Cambria"/>
                <a:ea typeface="Cambria"/>
                <a:cs typeface="Cambria"/>
                <a:sym typeface="Cambria"/>
              </a:endParaRPr>
            </a:p>
          </p:txBody>
        </p:sp>
      </p:grpSp>
      <p:sp>
        <p:nvSpPr>
          <p:cNvPr descr="n14 zalo Nguyen Doan Thao Trang" id="847" name="Google Shape;847;p71"/>
          <p:cNvSpPr txBox="1"/>
          <p:nvPr/>
        </p:nvSpPr>
        <p:spPr>
          <a:xfrm>
            <a:off x="2408241" y="375662"/>
            <a:ext cx="3931920" cy="1384995"/>
          </a:xfrm>
          <a:prstGeom prst="rect">
            <a:avLst/>
          </a:prstGeom>
          <a:solidFill>
            <a:srgbClr val="F5E2A5"/>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FF0000"/>
                </a:solidFill>
                <a:latin typeface="Cambria"/>
                <a:ea typeface="Cambria"/>
                <a:cs typeface="Cambria"/>
                <a:sym typeface="Cambria"/>
              </a:rPr>
              <a:t>CÁC ĐẠI LƯỢNG CƠ BẢN MÔ TẢ DAO ĐỘNG ĐIỀU HÒA</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9"/>
                                        </p:tgtEl>
                                        <p:attrNameLst>
                                          <p:attrName>style.visibility</p:attrName>
                                        </p:attrNameLst>
                                      </p:cBhvr>
                                      <p:to>
                                        <p:strVal val="visible"/>
                                      </p:to>
                                    </p:set>
                                    <p:animEffect filter="fade" transition="in">
                                      <p:cBhvr>
                                        <p:cTn dur="500"/>
                                        <p:tgtEl>
                                          <p:spTgt spid="819"/>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847"/>
                                        </p:tgtEl>
                                        <p:attrNameLst>
                                          <p:attrName>style.visibility</p:attrName>
                                        </p:attrNameLst>
                                      </p:cBhvr>
                                      <p:to>
                                        <p:strVal val="visible"/>
                                      </p:to>
                                    </p:set>
                                    <p:animEffect filter="fade" transition="in">
                                      <p:cBhvr>
                                        <p:cTn dur="500"/>
                                        <p:tgtEl>
                                          <p:spTgt spid="8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1" name="Shape 851"/>
        <p:cNvGrpSpPr/>
        <p:nvPr/>
      </p:nvGrpSpPr>
      <p:grpSpPr>
        <a:xfrm>
          <a:off x="0" y="0"/>
          <a:ext cx="0" cy="0"/>
          <a:chOff x="0" y="0"/>
          <a:chExt cx="0" cy="0"/>
        </a:xfrm>
      </p:grpSpPr>
      <p:pic>
        <p:nvPicPr>
          <p:cNvPr descr="n14 zalo Nguyen Doan Thao Trang" id="852" name="Google Shape;852;p72"/>
          <p:cNvPicPr preferRelativeResize="0"/>
          <p:nvPr/>
        </p:nvPicPr>
        <p:blipFill rotWithShape="1">
          <a:blip r:embed="rId3">
            <a:alphaModFix/>
          </a:blip>
          <a:srcRect b="12929" l="0" r="0" t="4231"/>
          <a:stretch/>
        </p:blipFill>
        <p:spPr>
          <a:xfrm>
            <a:off x="3162277" y="3975886"/>
            <a:ext cx="5867446" cy="2720118"/>
          </a:xfrm>
          <a:prstGeom prst="rect">
            <a:avLst/>
          </a:prstGeom>
          <a:noFill/>
          <a:ln cap="flat" cmpd="sng" w="28575">
            <a:solidFill>
              <a:srgbClr val="FFC4A9"/>
            </a:solidFill>
            <a:prstDash val="solid"/>
            <a:round/>
            <a:headEnd len="sm" w="sm" type="none"/>
            <a:tailEnd len="sm" w="sm" type="none"/>
          </a:ln>
        </p:spPr>
      </p:pic>
      <p:sp>
        <p:nvSpPr>
          <p:cNvPr descr="n14 zalo Nguyen Doan Thao Trang" id="853" name="Google Shape;853;p72"/>
          <p:cNvSpPr/>
          <p:nvPr/>
        </p:nvSpPr>
        <p:spPr>
          <a:xfrm>
            <a:off x="633046" y="1458651"/>
            <a:ext cx="10958731" cy="2351285"/>
          </a:xfrm>
          <a:prstGeom prst="rect">
            <a:avLst/>
          </a:prstGeom>
          <a:noFill/>
          <a:ln cap="flat" cmpd="sng" w="28575">
            <a:solidFill>
              <a:srgbClr val="5BCC97"/>
            </a:solidFill>
            <a:prstDash val="solid"/>
            <a:round/>
            <a:headEnd len="sm" w="sm" type="none"/>
            <a:tailEnd len="sm" w="sm" type="none"/>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b="1" i="1" lang="en-US" sz="2000">
                <a:solidFill>
                  <a:srgbClr val="000000"/>
                </a:solidFill>
                <a:latin typeface="Cambria"/>
                <a:ea typeface="Cambria"/>
                <a:cs typeface="Cambria"/>
                <a:sym typeface="Cambria"/>
              </a:rPr>
              <a:t>Tim co bóp theo nhịp do được điều khiển bằng một hệ thống các xung điện dẫn truyền trong cơ tim. Máy điện tim ghi nhận những xung điện này và hiện thị dưới dạng đường điện tâm đồ. Đó là những đường gấp khúc, lên xuống biến thiên theo nhịp co bóp của tim. Dựa vào hình ảnh điện tâm đồ dưới đây hãy xác định chu kì đập của tim, biết mỗi khoảng vuông theo chiều ngang tương ứng 0,12 s</a:t>
            </a:r>
            <a:endParaRPr b="1" i="1" sz="2000">
              <a:solidFill>
                <a:schemeClr val="dk1"/>
              </a:solidFill>
              <a:latin typeface="Cambria"/>
              <a:ea typeface="Cambria"/>
              <a:cs typeface="Cambria"/>
              <a:sym typeface="Cambria"/>
            </a:endParaRPr>
          </a:p>
        </p:txBody>
      </p:sp>
      <p:sp>
        <p:nvSpPr>
          <p:cNvPr descr="n14 zalo Nguyen Doan Thao Trang" id="854" name="Google Shape;854;p72"/>
          <p:cNvSpPr txBox="1"/>
          <p:nvPr/>
        </p:nvSpPr>
        <p:spPr>
          <a:xfrm>
            <a:off x="1392314" y="831036"/>
            <a:ext cx="9407372" cy="461665"/>
          </a:xfrm>
          <a:prstGeom prst="rect">
            <a:avLst/>
          </a:prstGeom>
          <a:solidFill>
            <a:srgbClr val="0070C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2400">
                <a:solidFill>
                  <a:schemeClr val="lt1"/>
                </a:solidFill>
                <a:latin typeface="Cambria"/>
                <a:ea typeface="Cambria"/>
                <a:cs typeface="Cambria"/>
                <a:sym typeface="Cambria"/>
              </a:rPr>
              <a:t>Ta có thể mô tả nhịp đập Trái Tim qua các máy điện tim</a:t>
            </a:r>
            <a:endParaRPr b="1" i="1" sz="2400">
              <a:solidFill>
                <a:schemeClr val="lt1"/>
              </a:solidFill>
              <a:latin typeface="Cambria"/>
              <a:ea typeface="Cambria"/>
              <a:cs typeface="Cambria"/>
              <a:sym typeface="Cambria"/>
            </a:endParaRPr>
          </a:p>
        </p:txBody>
      </p:sp>
      <p:pic>
        <p:nvPicPr>
          <p:cNvPr descr="n14 zalo Nguyen Doan Thao Trang" id="855" name="Google Shape;855;p72"/>
          <p:cNvPicPr preferRelativeResize="0"/>
          <p:nvPr/>
        </p:nvPicPr>
        <p:blipFill rotWithShape="1">
          <a:blip r:embed="rId4">
            <a:alphaModFix/>
          </a:blip>
          <a:srcRect b="0" l="0" r="0" t="0"/>
          <a:stretch/>
        </p:blipFill>
        <p:spPr>
          <a:xfrm>
            <a:off x="0" y="12777"/>
            <a:ext cx="5364945" cy="963251"/>
          </a:xfrm>
          <a:prstGeom prst="rect">
            <a:avLst/>
          </a:prstGeom>
          <a:noFill/>
          <a:ln>
            <a:noFill/>
          </a:ln>
        </p:spPr>
      </p:pic>
    </p:spTree>
  </p:cSld>
  <p:clrMapOvr>
    <a:masterClrMapping/>
  </p:clrMapOvr>
  <mc:AlternateContent>
    <mc:Choice Requires="p14">
      <p:transition spd="slow" p14:dur="1500">
        <p:fade thruBlk="1"/>
      </p:transition>
    </mc:Choice>
    <mc:Fallback>
      <p:transition spd="slow">
        <p:fade/>
      </p:transition>
    </mc:Fallback>
  </mc:AlternateContent>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DABEA"/>
        </a:solidFill>
      </p:bgPr>
    </p:bg>
    <p:spTree>
      <p:nvGrpSpPr>
        <p:cNvPr id="859" name="Shape 859"/>
        <p:cNvGrpSpPr/>
        <p:nvPr/>
      </p:nvGrpSpPr>
      <p:grpSpPr>
        <a:xfrm>
          <a:off x="0" y="0"/>
          <a:ext cx="0" cy="0"/>
          <a:chOff x="0" y="0"/>
          <a:chExt cx="0" cy="0"/>
        </a:xfrm>
      </p:grpSpPr>
      <p:pic>
        <p:nvPicPr>
          <p:cNvPr descr="n14 zalo Nguyen Doan Thao Trang" id="860" name="Google Shape;860;p73"/>
          <p:cNvPicPr preferRelativeResize="0"/>
          <p:nvPr/>
        </p:nvPicPr>
        <p:blipFill rotWithShape="1">
          <a:blip r:embed="rId3">
            <a:alphaModFix/>
          </a:blip>
          <a:srcRect b="44328" l="0" r="66860" t="18562"/>
          <a:stretch/>
        </p:blipFill>
        <p:spPr>
          <a:xfrm rot="6759946">
            <a:off x="441978" y="4229387"/>
            <a:ext cx="4578640" cy="6025460"/>
          </a:xfrm>
          <a:prstGeom prst="rect">
            <a:avLst/>
          </a:prstGeom>
          <a:noFill/>
          <a:ln>
            <a:noFill/>
          </a:ln>
        </p:spPr>
      </p:pic>
      <p:pic>
        <p:nvPicPr>
          <p:cNvPr descr="n14 zalo Nguyen Doan Thao Trang" id="861" name="Google Shape;861;p73"/>
          <p:cNvPicPr preferRelativeResize="0"/>
          <p:nvPr/>
        </p:nvPicPr>
        <p:blipFill rotWithShape="1">
          <a:blip r:embed="rId4">
            <a:alphaModFix/>
          </a:blip>
          <a:srcRect b="0" l="0" r="0" t="0"/>
          <a:stretch/>
        </p:blipFill>
        <p:spPr>
          <a:xfrm>
            <a:off x="685801" y="3657332"/>
            <a:ext cx="3392143" cy="2744552"/>
          </a:xfrm>
          <a:prstGeom prst="rect">
            <a:avLst/>
          </a:prstGeom>
          <a:noFill/>
          <a:ln>
            <a:noFill/>
          </a:ln>
        </p:spPr>
      </p:pic>
      <p:pic>
        <p:nvPicPr>
          <p:cNvPr descr="n14 zalo Nguyen Doan Thao Trang" id="862" name="Google Shape;862;p73"/>
          <p:cNvPicPr preferRelativeResize="0"/>
          <p:nvPr/>
        </p:nvPicPr>
        <p:blipFill rotWithShape="1">
          <a:blip r:embed="rId5">
            <a:alphaModFix/>
          </a:blip>
          <a:srcRect b="0" l="0" r="0" t="0"/>
          <a:stretch/>
        </p:blipFill>
        <p:spPr>
          <a:xfrm flipH="1" rot="-421217">
            <a:off x="3551561" y="3834399"/>
            <a:ext cx="396748" cy="474372"/>
          </a:xfrm>
          <a:prstGeom prst="rect">
            <a:avLst/>
          </a:prstGeom>
          <a:noFill/>
          <a:ln>
            <a:noFill/>
          </a:ln>
        </p:spPr>
      </p:pic>
      <p:pic>
        <p:nvPicPr>
          <p:cNvPr descr="n14 zalo Nguyen Doan Thao Trang" id="863" name="Google Shape;863;p73"/>
          <p:cNvPicPr preferRelativeResize="0"/>
          <p:nvPr/>
        </p:nvPicPr>
        <p:blipFill rotWithShape="1">
          <a:blip r:embed="rId5">
            <a:alphaModFix/>
          </a:blip>
          <a:srcRect b="0" l="0" r="0" t="0"/>
          <a:stretch/>
        </p:blipFill>
        <p:spPr>
          <a:xfrm rot="-421217">
            <a:off x="487427" y="5219991"/>
            <a:ext cx="396748" cy="474372"/>
          </a:xfrm>
          <a:prstGeom prst="rect">
            <a:avLst/>
          </a:prstGeom>
          <a:noFill/>
          <a:ln>
            <a:noFill/>
          </a:ln>
        </p:spPr>
      </p:pic>
      <p:sp>
        <p:nvSpPr>
          <p:cNvPr descr="n14 zalo Nguyen Doan Thao Trang" id="864" name="Google Shape;864;p73"/>
          <p:cNvSpPr txBox="1"/>
          <p:nvPr/>
        </p:nvSpPr>
        <p:spPr>
          <a:xfrm>
            <a:off x="2940445" y="1895925"/>
            <a:ext cx="6311109" cy="651269"/>
          </a:xfrm>
          <a:prstGeom prst="rect">
            <a:avLst/>
          </a:prstGeom>
          <a:noFill/>
          <a:ln>
            <a:noFill/>
          </a:ln>
        </p:spPr>
        <p:txBody>
          <a:bodyPr anchorCtr="0" anchor="t" bIns="0" lIns="0" spcFirstLastPara="1" rIns="0" wrap="square" tIns="0">
            <a:spAutoFit/>
          </a:bodyPr>
          <a:lstStyle/>
          <a:p>
            <a:pPr indent="0" lvl="0" marL="0" marR="0" rtl="0" algn="ctr">
              <a:lnSpc>
                <a:spcPct val="180000"/>
              </a:lnSpc>
              <a:spcBef>
                <a:spcPts val="0"/>
              </a:spcBef>
              <a:spcAft>
                <a:spcPts val="0"/>
              </a:spcAft>
              <a:buNone/>
            </a:pPr>
            <a:r>
              <a:rPr lang="en-US" sz="3200">
                <a:solidFill>
                  <a:srgbClr val="F8F5EF"/>
                </a:solidFill>
                <a:latin typeface="Arial"/>
                <a:ea typeface="Arial"/>
                <a:cs typeface="Arial"/>
                <a:sym typeface="Arial"/>
              </a:rPr>
              <a:t>Bài học đến đây là kết thúc</a:t>
            </a:r>
            <a:endParaRPr sz="3200">
              <a:solidFill>
                <a:srgbClr val="F8F5EF"/>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pic>
        <p:nvPicPr>
          <p:cNvPr descr="n14 zalo Nguyen Doan Thao Trang" id="242" name="Google Shape;242;p40"/>
          <p:cNvPicPr preferRelativeResize="0"/>
          <p:nvPr/>
        </p:nvPicPr>
        <p:blipFill rotWithShape="1">
          <a:blip r:embed="rId3">
            <a:alphaModFix/>
          </a:blip>
          <a:srcRect b="0" l="0" r="0" t="0"/>
          <a:stretch/>
        </p:blipFill>
        <p:spPr>
          <a:xfrm>
            <a:off x="0" y="16307"/>
            <a:ext cx="12192000" cy="1387557"/>
          </a:xfrm>
          <a:prstGeom prst="rect">
            <a:avLst/>
          </a:prstGeom>
          <a:noFill/>
          <a:ln>
            <a:noFill/>
          </a:ln>
        </p:spPr>
      </p:pic>
      <p:sp>
        <p:nvSpPr>
          <p:cNvPr descr="n14 zalo Nguyen Doan Thao Trang" id="243" name="Google Shape;243;p40">
            <a:hlinkClick action="ppaction://hlinksldjump" r:id="rId4"/>
          </p:cNvPr>
          <p:cNvSpPr/>
          <p:nvPr/>
        </p:nvSpPr>
        <p:spPr>
          <a:xfrm>
            <a:off x="-2226" y="5546305"/>
            <a:ext cx="1316935" cy="1316182"/>
          </a:xfrm>
          <a:custGeom>
            <a:rect b="b" l="l" r="r" t="t"/>
            <a:pathLst>
              <a:path extrusionOk="0" h="120000" w="120000">
                <a:moveTo>
                  <a:pt x="0" y="0"/>
                </a:moveTo>
                <a:lnTo>
                  <a:pt x="120000" y="0"/>
                </a:lnTo>
                <a:lnTo>
                  <a:pt x="120000" y="120000"/>
                </a:lnTo>
                <a:lnTo>
                  <a:pt x="0" y="120000"/>
                </a:lnTo>
                <a:close/>
                <a:moveTo>
                  <a:pt x="60000" y="15000"/>
                </a:moveTo>
                <a:lnTo>
                  <a:pt x="15026" y="60000"/>
                </a:lnTo>
                <a:lnTo>
                  <a:pt x="26269" y="60000"/>
                </a:lnTo>
                <a:lnTo>
                  <a:pt x="26269" y="105000"/>
                </a:lnTo>
                <a:lnTo>
                  <a:pt x="93731" y="105000"/>
                </a:lnTo>
                <a:lnTo>
                  <a:pt x="93731" y="60000"/>
                </a:lnTo>
                <a:lnTo>
                  <a:pt x="104974" y="60000"/>
                </a:lnTo>
                <a:lnTo>
                  <a:pt x="88109" y="43125"/>
                </a:lnTo>
                <a:lnTo>
                  <a:pt x="88109" y="20625"/>
                </a:lnTo>
                <a:lnTo>
                  <a:pt x="76865" y="20625"/>
                </a:lnTo>
                <a:lnTo>
                  <a:pt x="76865" y="31875"/>
                </a:lnTo>
                <a:close/>
              </a:path>
              <a:path extrusionOk="0" fill="darkenLess" h="120000" w="120000">
                <a:moveTo>
                  <a:pt x="88109" y="43125"/>
                </a:moveTo>
                <a:lnTo>
                  <a:pt x="88109" y="20625"/>
                </a:lnTo>
                <a:lnTo>
                  <a:pt x="76865" y="20625"/>
                </a:lnTo>
                <a:lnTo>
                  <a:pt x="76865" y="31875"/>
                </a:lnTo>
                <a:close/>
                <a:moveTo>
                  <a:pt x="26269" y="60000"/>
                </a:moveTo>
                <a:lnTo>
                  <a:pt x="26269" y="105000"/>
                </a:lnTo>
                <a:lnTo>
                  <a:pt x="54378" y="105000"/>
                </a:lnTo>
                <a:lnTo>
                  <a:pt x="54378" y="82500"/>
                </a:lnTo>
                <a:lnTo>
                  <a:pt x="65622" y="82500"/>
                </a:lnTo>
                <a:lnTo>
                  <a:pt x="65622" y="105000"/>
                </a:lnTo>
                <a:lnTo>
                  <a:pt x="93731" y="105000"/>
                </a:lnTo>
                <a:lnTo>
                  <a:pt x="93731" y="60000"/>
                </a:lnTo>
                <a:close/>
              </a:path>
              <a:path extrusionOk="0" fill="darken" h="120000" w="120000">
                <a:moveTo>
                  <a:pt x="60000" y="15000"/>
                </a:moveTo>
                <a:lnTo>
                  <a:pt x="15026" y="60000"/>
                </a:lnTo>
                <a:lnTo>
                  <a:pt x="104974" y="60000"/>
                </a:lnTo>
                <a:close/>
                <a:moveTo>
                  <a:pt x="54378" y="82500"/>
                </a:moveTo>
                <a:lnTo>
                  <a:pt x="65622" y="82500"/>
                </a:lnTo>
                <a:lnTo>
                  <a:pt x="65622" y="105000"/>
                </a:lnTo>
                <a:lnTo>
                  <a:pt x="54378" y="105000"/>
                </a:lnTo>
                <a:close/>
              </a:path>
              <a:path extrusionOk="0" fill="none" h="120000" w="120000">
                <a:moveTo>
                  <a:pt x="60000" y="15000"/>
                </a:moveTo>
                <a:lnTo>
                  <a:pt x="76865" y="31875"/>
                </a:lnTo>
                <a:lnTo>
                  <a:pt x="76865" y="20625"/>
                </a:lnTo>
                <a:lnTo>
                  <a:pt x="88109" y="20625"/>
                </a:lnTo>
                <a:lnTo>
                  <a:pt x="88109" y="43125"/>
                </a:lnTo>
                <a:lnTo>
                  <a:pt x="104974" y="60000"/>
                </a:lnTo>
                <a:lnTo>
                  <a:pt x="93731" y="60000"/>
                </a:lnTo>
                <a:lnTo>
                  <a:pt x="93731" y="105000"/>
                </a:lnTo>
                <a:lnTo>
                  <a:pt x="26269" y="105000"/>
                </a:lnTo>
                <a:lnTo>
                  <a:pt x="26269" y="60000"/>
                </a:lnTo>
                <a:lnTo>
                  <a:pt x="15026" y="60000"/>
                </a:lnTo>
                <a:close/>
                <a:moveTo>
                  <a:pt x="76865" y="31875"/>
                </a:moveTo>
                <a:lnTo>
                  <a:pt x="88109" y="43125"/>
                </a:lnTo>
                <a:moveTo>
                  <a:pt x="93731" y="60000"/>
                </a:moveTo>
                <a:lnTo>
                  <a:pt x="26269" y="60000"/>
                </a:lnTo>
                <a:moveTo>
                  <a:pt x="54378" y="105000"/>
                </a:moveTo>
                <a:lnTo>
                  <a:pt x="54378" y="82500"/>
                </a:lnTo>
                <a:lnTo>
                  <a:pt x="65622" y="82500"/>
                </a:lnTo>
                <a:lnTo>
                  <a:pt x="65622" y="105000"/>
                </a:lnTo>
              </a:path>
              <a:path extrusionOk="0" fill="none" h="120000" w="120000">
                <a:moveTo>
                  <a:pt x="0" y="0"/>
                </a:moveTo>
                <a:lnTo>
                  <a:pt x="120000" y="0"/>
                </a:lnTo>
                <a:lnTo>
                  <a:pt x="120000" y="120000"/>
                </a:lnTo>
                <a:lnTo>
                  <a:pt x="0" y="120000"/>
                </a:lnTo>
                <a:close/>
              </a:path>
            </a:pathLst>
          </a:custGeom>
          <a:solidFill>
            <a:srgbClr val="AD8E7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2800" u="none" cap="none" strike="noStrike">
              <a:solidFill>
                <a:schemeClr val="lt1"/>
              </a:solidFill>
              <a:latin typeface="Cambria"/>
              <a:ea typeface="Cambria"/>
              <a:cs typeface="Cambria"/>
              <a:sym typeface="Cambria"/>
            </a:endParaRPr>
          </a:p>
          <a:p>
            <a:pPr indent="0" lvl="0" marL="0" marR="0" rtl="0" algn="ctr">
              <a:spcBef>
                <a:spcPts val="0"/>
              </a:spcBef>
              <a:spcAft>
                <a:spcPts val="0"/>
              </a:spcAft>
              <a:buNone/>
            </a:pPr>
            <a:r>
              <a:rPr b="1" i="0" lang="en-US" sz="2800" u="none" cap="none" strike="noStrike">
                <a:solidFill>
                  <a:schemeClr val="lt1"/>
                </a:solidFill>
                <a:latin typeface="Cambria"/>
                <a:ea typeface="Cambria"/>
                <a:cs typeface="Cambria"/>
                <a:sym typeface="Cambria"/>
              </a:rPr>
              <a:t>Home</a:t>
            </a:r>
            <a:endParaRPr b="1" i="0" sz="2800" u="none" cap="none" strike="noStrike">
              <a:solidFill>
                <a:schemeClr val="lt1"/>
              </a:solidFill>
              <a:latin typeface="Cambria"/>
              <a:ea typeface="Cambria"/>
              <a:cs typeface="Cambria"/>
              <a:sym typeface="Cambria"/>
            </a:endParaRPr>
          </a:p>
        </p:txBody>
      </p:sp>
      <p:sp>
        <p:nvSpPr>
          <p:cNvPr descr="n14 zalo Nguyen Doan Thao Trang" id="244" name="Google Shape;244;p40"/>
          <p:cNvSpPr/>
          <p:nvPr/>
        </p:nvSpPr>
        <p:spPr>
          <a:xfrm>
            <a:off x="1190903" y="235801"/>
            <a:ext cx="9560047" cy="586827"/>
          </a:xfrm>
          <a:custGeom>
            <a:rect b="b" l="l" r="r" t="t"/>
            <a:pathLst>
              <a:path extrusionOk="0" h="1872208" w="2520280">
                <a:moveTo>
                  <a:pt x="0" y="1872208"/>
                </a:moveTo>
                <a:lnTo>
                  <a:pt x="2520280" y="1872208"/>
                </a:lnTo>
                <a:lnTo>
                  <a:pt x="0" y="1872208"/>
                </a:lnTo>
                <a:close/>
                <a:moveTo>
                  <a:pt x="0" y="0"/>
                </a:moveTo>
                <a:lnTo>
                  <a:pt x="916" y="0"/>
                </a:lnTo>
                <a:lnTo>
                  <a:pt x="0" y="0"/>
                </a:lnTo>
                <a:close/>
              </a:path>
            </a:pathLst>
          </a:custGeom>
          <a:solidFill>
            <a:srgbClr val="7F7F7F"/>
          </a:solidFill>
          <a:ln>
            <a:noFill/>
          </a:ln>
        </p:spPr>
        <p:txBody>
          <a:bodyPr anchorCtr="0" anchor="ctr" bIns="0" lIns="0" spcFirstLastPara="1" rIns="0" wrap="square" tIns="0">
            <a:noAutofit/>
          </a:bodyPr>
          <a:lstStyle/>
          <a:p>
            <a:pPr indent="0" lvl="0" marL="0" marR="0" rtl="0" algn="ctr">
              <a:lnSpc>
                <a:spcPct val="130000"/>
              </a:lnSpc>
              <a:spcBef>
                <a:spcPts val="0"/>
              </a:spcBef>
              <a:spcAft>
                <a:spcPts val="0"/>
              </a:spcAft>
              <a:buNone/>
            </a:pPr>
            <a:r>
              <a:rPr b="1" i="0" lang="en-US" sz="3200" u="none" cap="none" strike="noStrike">
                <a:solidFill>
                  <a:schemeClr val="dk1"/>
                </a:solidFill>
                <a:latin typeface="Cambria"/>
                <a:ea typeface="Cambria"/>
                <a:cs typeface="Cambria"/>
                <a:sym typeface="Cambria"/>
              </a:rPr>
              <a:t>1. Dao động nào sau đây là dao động tuần hoàn? </a:t>
            </a:r>
            <a:endParaRPr b="1" i="0" sz="3200" u="none" cap="none" strike="noStrike">
              <a:solidFill>
                <a:schemeClr val="dk1"/>
              </a:solidFill>
              <a:latin typeface="Cambria"/>
              <a:ea typeface="Cambria"/>
              <a:cs typeface="Cambria"/>
              <a:sym typeface="Cambria"/>
            </a:endParaRPr>
          </a:p>
        </p:txBody>
      </p:sp>
      <p:grpSp>
        <p:nvGrpSpPr>
          <p:cNvPr descr="n14 zalo Nguyen Doan Thao Trang" id="245" name="Google Shape;245;p40"/>
          <p:cNvGrpSpPr/>
          <p:nvPr/>
        </p:nvGrpSpPr>
        <p:grpSpPr>
          <a:xfrm>
            <a:off x="1190904" y="1222194"/>
            <a:ext cx="2080182" cy="1761279"/>
            <a:chOff x="914" y="1471"/>
            <a:chExt cx="1195" cy="1144"/>
          </a:xfrm>
        </p:grpSpPr>
        <p:sp>
          <p:nvSpPr>
            <p:cNvPr id="246" name="Google Shape;246;p40"/>
            <p:cNvSpPr/>
            <p:nvPr/>
          </p:nvSpPr>
          <p:spPr>
            <a:xfrm>
              <a:off x="914" y="1471"/>
              <a:ext cx="1195" cy="118"/>
            </a:xfrm>
            <a:custGeom>
              <a:rect b="b" l="l" r="r" t="t"/>
              <a:pathLst>
                <a:path extrusionOk="0" h="78" w="792">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rgbClr val="2F54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5400">
                <a:solidFill>
                  <a:schemeClr val="dk1"/>
                </a:solidFill>
                <a:latin typeface="Cambria"/>
                <a:ea typeface="Cambria"/>
                <a:cs typeface="Cambria"/>
                <a:sym typeface="Cambria"/>
              </a:endParaRPr>
            </a:p>
          </p:txBody>
        </p:sp>
        <p:sp>
          <p:nvSpPr>
            <p:cNvPr id="247" name="Google Shape;247;p40"/>
            <p:cNvSpPr/>
            <p:nvPr/>
          </p:nvSpPr>
          <p:spPr>
            <a:xfrm>
              <a:off x="1009" y="1500"/>
              <a:ext cx="1005" cy="1115"/>
            </a:xfrm>
            <a:custGeom>
              <a:rect b="b" l="l" r="r" t="t"/>
              <a:pathLst>
                <a:path extrusionOk="0" h="1115" w="1005">
                  <a:moveTo>
                    <a:pt x="502" y="916"/>
                  </a:moveTo>
                  <a:lnTo>
                    <a:pt x="1005" y="1115"/>
                  </a:lnTo>
                  <a:lnTo>
                    <a:pt x="1005" y="0"/>
                  </a:lnTo>
                  <a:lnTo>
                    <a:pt x="0" y="0"/>
                  </a:lnTo>
                  <a:lnTo>
                    <a:pt x="0" y="1115"/>
                  </a:lnTo>
                  <a:lnTo>
                    <a:pt x="502" y="916"/>
                  </a:lnTo>
                  <a:close/>
                </a:path>
              </a:pathLst>
            </a:custGeom>
            <a:solidFill>
              <a:schemeClr val="accent1"/>
            </a:solidFill>
            <a:ln>
              <a:noFill/>
            </a:ln>
          </p:spPr>
          <p:txBody>
            <a:bodyPr anchorCtr="0" anchor="ctr" bIns="180000" lIns="91425" spcFirstLastPara="1" rIns="91425" wrap="square" tIns="0">
              <a:noAutofit/>
            </a:bodyPr>
            <a:lstStyle/>
            <a:p>
              <a:pPr indent="0" lvl="0" marL="0" marR="0" rtl="0" algn="ctr">
                <a:spcBef>
                  <a:spcPts val="0"/>
                </a:spcBef>
                <a:spcAft>
                  <a:spcPts val="0"/>
                </a:spcAft>
                <a:buNone/>
              </a:pPr>
              <a:r>
                <a:rPr lang="en-US" sz="5400">
                  <a:solidFill>
                    <a:schemeClr val="lt1"/>
                  </a:solidFill>
                  <a:latin typeface="Cambria"/>
                  <a:ea typeface="Cambria"/>
                  <a:cs typeface="Cambria"/>
                  <a:sym typeface="Cambria"/>
                </a:rPr>
                <a:t>A</a:t>
              </a:r>
              <a:endParaRPr sz="5400">
                <a:solidFill>
                  <a:schemeClr val="lt1"/>
                </a:solidFill>
                <a:latin typeface="Cambria"/>
                <a:ea typeface="Cambria"/>
                <a:cs typeface="Cambria"/>
                <a:sym typeface="Cambria"/>
              </a:endParaRPr>
            </a:p>
          </p:txBody>
        </p:sp>
      </p:grpSp>
      <p:grpSp>
        <p:nvGrpSpPr>
          <p:cNvPr descr="n14 zalo Nguyen Doan Thao Trang" id="248" name="Google Shape;248;p40"/>
          <p:cNvGrpSpPr/>
          <p:nvPr/>
        </p:nvGrpSpPr>
        <p:grpSpPr>
          <a:xfrm>
            <a:off x="3766906" y="1222194"/>
            <a:ext cx="2080182" cy="1761279"/>
            <a:chOff x="914" y="1471"/>
            <a:chExt cx="1195" cy="1144"/>
          </a:xfrm>
        </p:grpSpPr>
        <p:sp>
          <p:nvSpPr>
            <p:cNvPr id="249" name="Google Shape;249;p40"/>
            <p:cNvSpPr/>
            <p:nvPr/>
          </p:nvSpPr>
          <p:spPr>
            <a:xfrm>
              <a:off x="914" y="1471"/>
              <a:ext cx="1195" cy="118"/>
            </a:xfrm>
            <a:custGeom>
              <a:rect b="b" l="l" r="r" t="t"/>
              <a:pathLst>
                <a:path extrusionOk="0" h="78" w="792">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rgbClr val="C55A1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5400">
                <a:solidFill>
                  <a:schemeClr val="dk1"/>
                </a:solidFill>
                <a:latin typeface="Cambria"/>
                <a:ea typeface="Cambria"/>
                <a:cs typeface="Cambria"/>
                <a:sym typeface="Cambria"/>
              </a:endParaRPr>
            </a:p>
          </p:txBody>
        </p:sp>
        <p:sp>
          <p:nvSpPr>
            <p:cNvPr id="250" name="Google Shape;250;p40"/>
            <p:cNvSpPr/>
            <p:nvPr/>
          </p:nvSpPr>
          <p:spPr>
            <a:xfrm>
              <a:off x="1009" y="1500"/>
              <a:ext cx="1005" cy="1115"/>
            </a:xfrm>
            <a:custGeom>
              <a:rect b="b" l="l" r="r" t="t"/>
              <a:pathLst>
                <a:path extrusionOk="0" h="1115" w="1005">
                  <a:moveTo>
                    <a:pt x="502" y="916"/>
                  </a:moveTo>
                  <a:lnTo>
                    <a:pt x="1005" y="1115"/>
                  </a:lnTo>
                  <a:lnTo>
                    <a:pt x="1005" y="0"/>
                  </a:lnTo>
                  <a:lnTo>
                    <a:pt x="0" y="0"/>
                  </a:lnTo>
                  <a:lnTo>
                    <a:pt x="0" y="1115"/>
                  </a:lnTo>
                  <a:lnTo>
                    <a:pt x="502" y="916"/>
                  </a:lnTo>
                  <a:close/>
                </a:path>
              </a:pathLst>
            </a:custGeom>
            <a:solidFill>
              <a:schemeClr val="accent2"/>
            </a:solidFill>
            <a:ln>
              <a:noFill/>
            </a:ln>
          </p:spPr>
          <p:txBody>
            <a:bodyPr anchorCtr="0" anchor="ctr" bIns="180000" lIns="91425" spcFirstLastPara="1" rIns="91425" wrap="square" tIns="0">
              <a:noAutofit/>
            </a:bodyPr>
            <a:lstStyle/>
            <a:p>
              <a:pPr indent="0" lvl="0" marL="0" marR="0" rtl="0" algn="ctr">
                <a:spcBef>
                  <a:spcPts val="0"/>
                </a:spcBef>
                <a:spcAft>
                  <a:spcPts val="0"/>
                </a:spcAft>
                <a:buNone/>
              </a:pPr>
              <a:r>
                <a:rPr lang="en-US" sz="5400">
                  <a:solidFill>
                    <a:schemeClr val="lt1"/>
                  </a:solidFill>
                  <a:latin typeface="Cambria"/>
                  <a:ea typeface="Cambria"/>
                  <a:cs typeface="Cambria"/>
                  <a:sym typeface="Cambria"/>
                </a:rPr>
                <a:t>B</a:t>
              </a:r>
              <a:endParaRPr sz="5400">
                <a:solidFill>
                  <a:schemeClr val="lt1"/>
                </a:solidFill>
                <a:latin typeface="Cambria"/>
                <a:ea typeface="Cambria"/>
                <a:cs typeface="Cambria"/>
                <a:sym typeface="Cambria"/>
              </a:endParaRPr>
            </a:p>
          </p:txBody>
        </p:sp>
      </p:grpSp>
      <p:grpSp>
        <p:nvGrpSpPr>
          <p:cNvPr descr="n14 zalo Nguyen Doan Thao Trang" id="251" name="Google Shape;251;p40"/>
          <p:cNvGrpSpPr/>
          <p:nvPr/>
        </p:nvGrpSpPr>
        <p:grpSpPr>
          <a:xfrm>
            <a:off x="6342908" y="1222194"/>
            <a:ext cx="2080182" cy="1761279"/>
            <a:chOff x="914" y="1471"/>
            <a:chExt cx="1195" cy="1144"/>
          </a:xfrm>
        </p:grpSpPr>
        <p:sp>
          <p:nvSpPr>
            <p:cNvPr id="252" name="Google Shape;252;p40"/>
            <p:cNvSpPr/>
            <p:nvPr/>
          </p:nvSpPr>
          <p:spPr>
            <a:xfrm>
              <a:off x="914" y="1471"/>
              <a:ext cx="1195" cy="118"/>
            </a:xfrm>
            <a:custGeom>
              <a:rect b="b" l="l" r="r" t="t"/>
              <a:pathLst>
                <a:path extrusionOk="0" h="78" w="792">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rgbClr val="7B7B7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5400">
                <a:solidFill>
                  <a:schemeClr val="dk1"/>
                </a:solidFill>
                <a:latin typeface="Cambria"/>
                <a:ea typeface="Cambria"/>
                <a:cs typeface="Cambria"/>
                <a:sym typeface="Cambria"/>
              </a:endParaRPr>
            </a:p>
          </p:txBody>
        </p:sp>
        <p:sp>
          <p:nvSpPr>
            <p:cNvPr id="253" name="Google Shape;253;p40"/>
            <p:cNvSpPr/>
            <p:nvPr/>
          </p:nvSpPr>
          <p:spPr>
            <a:xfrm>
              <a:off x="1009" y="1500"/>
              <a:ext cx="1005" cy="1115"/>
            </a:xfrm>
            <a:custGeom>
              <a:rect b="b" l="l" r="r" t="t"/>
              <a:pathLst>
                <a:path extrusionOk="0" h="1115" w="1005">
                  <a:moveTo>
                    <a:pt x="502" y="916"/>
                  </a:moveTo>
                  <a:lnTo>
                    <a:pt x="1005" y="1115"/>
                  </a:lnTo>
                  <a:lnTo>
                    <a:pt x="1005" y="0"/>
                  </a:lnTo>
                  <a:lnTo>
                    <a:pt x="0" y="0"/>
                  </a:lnTo>
                  <a:lnTo>
                    <a:pt x="0" y="1115"/>
                  </a:lnTo>
                  <a:lnTo>
                    <a:pt x="502" y="916"/>
                  </a:lnTo>
                  <a:close/>
                </a:path>
              </a:pathLst>
            </a:custGeom>
            <a:solidFill>
              <a:schemeClr val="accent3"/>
            </a:solidFill>
            <a:ln>
              <a:noFill/>
            </a:ln>
          </p:spPr>
          <p:txBody>
            <a:bodyPr anchorCtr="0" anchor="ctr" bIns="180000" lIns="91425" spcFirstLastPara="1" rIns="91425" wrap="square" tIns="0">
              <a:noAutofit/>
            </a:bodyPr>
            <a:lstStyle/>
            <a:p>
              <a:pPr indent="0" lvl="0" marL="0" marR="0" rtl="0" algn="ctr">
                <a:spcBef>
                  <a:spcPts val="0"/>
                </a:spcBef>
                <a:spcAft>
                  <a:spcPts val="0"/>
                </a:spcAft>
                <a:buNone/>
              </a:pPr>
              <a:r>
                <a:rPr lang="en-US" sz="5400">
                  <a:solidFill>
                    <a:schemeClr val="lt1"/>
                  </a:solidFill>
                  <a:latin typeface="Cambria"/>
                  <a:ea typeface="Cambria"/>
                  <a:cs typeface="Cambria"/>
                  <a:sym typeface="Cambria"/>
                </a:rPr>
                <a:t>C</a:t>
              </a:r>
              <a:endParaRPr sz="5400">
                <a:solidFill>
                  <a:schemeClr val="lt1"/>
                </a:solidFill>
                <a:latin typeface="Cambria"/>
                <a:ea typeface="Cambria"/>
                <a:cs typeface="Cambria"/>
                <a:sym typeface="Cambria"/>
              </a:endParaRPr>
            </a:p>
          </p:txBody>
        </p:sp>
      </p:grpSp>
      <p:grpSp>
        <p:nvGrpSpPr>
          <p:cNvPr descr="n14 zalo Nguyen Doan Thao Trang" id="254" name="Google Shape;254;p40"/>
          <p:cNvGrpSpPr/>
          <p:nvPr/>
        </p:nvGrpSpPr>
        <p:grpSpPr>
          <a:xfrm>
            <a:off x="8918911" y="1222194"/>
            <a:ext cx="2080182" cy="1761279"/>
            <a:chOff x="914" y="1471"/>
            <a:chExt cx="1195" cy="1144"/>
          </a:xfrm>
        </p:grpSpPr>
        <p:sp>
          <p:nvSpPr>
            <p:cNvPr id="255" name="Google Shape;255;p40"/>
            <p:cNvSpPr/>
            <p:nvPr/>
          </p:nvSpPr>
          <p:spPr>
            <a:xfrm>
              <a:off x="914" y="1471"/>
              <a:ext cx="1195" cy="118"/>
            </a:xfrm>
            <a:custGeom>
              <a:rect b="b" l="l" r="r" t="t"/>
              <a:pathLst>
                <a:path extrusionOk="0" h="78" w="792">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rgbClr val="BF9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5400">
                <a:solidFill>
                  <a:schemeClr val="dk1"/>
                </a:solidFill>
                <a:latin typeface="Cambria"/>
                <a:ea typeface="Cambria"/>
                <a:cs typeface="Cambria"/>
                <a:sym typeface="Cambria"/>
              </a:endParaRPr>
            </a:p>
          </p:txBody>
        </p:sp>
        <p:sp>
          <p:nvSpPr>
            <p:cNvPr id="256" name="Google Shape;256;p40"/>
            <p:cNvSpPr/>
            <p:nvPr/>
          </p:nvSpPr>
          <p:spPr>
            <a:xfrm>
              <a:off x="1009" y="1500"/>
              <a:ext cx="1005" cy="1115"/>
            </a:xfrm>
            <a:custGeom>
              <a:rect b="b" l="l" r="r" t="t"/>
              <a:pathLst>
                <a:path extrusionOk="0" h="1115" w="1005">
                  <a:moveTo>
                    <a:pt x="502" y="916"/>
                  </a:moveTo>
                  <a:lnTo>
                    <a:pt x="1005" y="1115"/>
                  </a:lnTo>
                  <a:lnTo>
                    <a:pt x="1005" y="0"/>
                  </a:lnTo>
                  <a:lnTo>
                    <a:pt x="0" y="0"/>
                  </a:lnTo>
                  <a:lnTo>
                    <a:pt x="0" y="1115"/>
                  </a:lnTo>
                  <a:lnTo>
                    <a:pt x="502" y="916"/>
                  </a:lnTo>
                  <a:close/>
                </a:path>
              </a:pathLst>
            </a:custGeom>
            <a:solidFill>
              <a:schemeClr val="accent4"/>
            </a:solidFill>
            <a:ln>
              <a:noFill/>
            </a:ln>
          </p:spPr>
          <p:txBody>
            <a:bodyPr anchorCtr="0" anchor="ctr" bIns="180000" lIns="91425" spcFirstLastPara="1" rIns="91425" wrap="square" tIns="0">
              <a:noAutofit/>
            </a:bodyPr>
            <a:lstStyle/>
            <a:p>
              <a:pPr indent="0" lvl="0" marL="0" marR="0" rtl="0" algn="ctr">
                <a:spcBef>
                  <a:spcPts val="0"/>
                </a:spcBef>
                <a:spcAft>
                  <a:spcPts val="0"/>
                </a:spcAft>
                <a:buNone/>
              </a:pPr>
              <a:r>
                <a:rPr lang="en-US" sz="5400">
                  <a:solidFill>
                    <a:schemeClr val="lt1"/>
                  </a:solidFill>
                  <a:latin typeface="Cambria"/>
                  <a:ea typeface="Cambria"/>
                  <a:cs typeface="Cambria"/>
                  <a:sym typeface="Cambria"/>
                </a:rPr>
                <a:t>D</a:t>
              </a:r>
              <a:endParaRPr sz="5400">
                <a:solidFill>
                  <a:schemeClr val="lt1"/>
                </a:solidFill>
                <a:latin typeface="Cambria"/>
                <a:ea typeface="Cambria"/>
                <a:cs typeface="Cambria"/>
                <a:sym typeface="Cambria"/>
              </a:endParaRPr>
            </a:p>
          </p:txBody>
        </p:sp>
      </p:grpSp>
      <p:sp>
        <p:nvSpPr>
          <p:cNvPr descr="n14 zalo Nguyen Doan Thao Trang" id="257" name="Google Shape;257;p40"/>
          <p:cNvSpPr/>
          <p:nvPr/>
        </p:nvSpPr>
        <p:spPr>
          <a:xfrm>
            <a:off x="1190904" y="2903353"/>
            <a:ext cx="2080181" cy="255454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3200">
                <a:solidFill>
                  <a:srgbClr val="2B2B2C"/>
                </a:solidFill>
                <a:latin typeface="Cambria"/>
                <a:ea typeface="Cambria"/>
                <a:cs typeface="Cambria"/>
                <a:sym typeface="Cambria"/>
              </a:rPr>
              <a:t>Dao động của chiếc thuyền nhấp nhô trên biển.</a:t>
            </a:r>
            <a:endParaRPr sz="3200">
              <a:solidFill>
                <a:schemeClr val="dk2"/>
              </a:solidFill>
              <a:latin typeface="Cambria"/>
              <a:ea typeface="Cambria"/>
              <a:cs typeface="Cambria"/>
              <a:sym typeface="Cambria"/>
            </a:endParaRPr>
          </a:p>
        </p:txBody>
      </p:sp>
      <p:sp>
        <p:nvSpPr>
          <p:cNvPr descr="n14 zalo Nguyen Doan Thao Trang" id="258" name="Google Shape;258;p40"/>
          <p:cNvSpPr/>
          <p:nvPr/>
        </p:nvSpPr>
        <p:spPr>
          <a:xfrm>
            <a:off x="3766906" y="2903353"/>
            <a:ext cx="2080181" cy="156966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3200">
                <a:solidFill>
                  <a:srgbClr val="2B2B2C"/>
                </a:solidFill>
                <a:latin typeface="Cambria"/>
                <a:ea typeface="Cambria"/>
                <a:cs typeface="Cambria"/>
                <a:sym typeface="Cambria"/>
              </a:rPr>
              <a:t>Dao động của con lắc đồng hồ.</a:t>
            </a:r>
            <a:endParaRPr sz="3200">
              <a:solidFill>
                <a:schemeClr val="dk2"/>
              </a:solidFill>
              <a:latin typeface="Cambria"/>
              <a:ea typeface="Cambria"/>
              <a:cs typeface="Cambria"/>
              <a:sym typeface="Cambria"/>
            </a:endParaRPr>
          </a:p>
        </p:txBody>
      </p:sp>
      <p:sp>
        <p:nvSpPr>
          <p:cNvPr descr="n14 zalo Nguyen Doan Thao Trang" id="259" name="Google Shape;259;p40"/>
          <p:cNvSpPr/>
          <p:nvPr/>
        </p:nvSpPr>
        <p:spPr>
          <a:xfrm>
            <a:off x="6342908" y="2903353"/>
            <a:ext cx="2080181" cy="206210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3200">
                <a:solidFill>
                  <a:srgbClr val="2B2B2C"/>
                </a:solidFill>
                <a:latin typeface="Cambria"/>
                <a:ea typeface="Cambria"/>
                <a:cs typeface="Cambria"/>
                <a:sym typeface="Cambria"/>
              </a:rPr>
              <a:t>Dao động của cành cây khi gió thổi.</a:t>
            </a:r>
            <a:endParaRPr sz="3200">
              <a:solidFill>
                <a:schemeClr val="dk2"/>
              </a:solidFill>
              <a:latin typeface="Cambria"/>
              <a:ea typeface="Cambria"/>
              <a:cs typeface="Cambria"/>
              <a:sym typeface="Cambria"/>
            </a:endParaRPr>
          </a:p>
        </p:txBody>
      </p:sp>
      <p:sp>
        <p:nvSpPr>
          <p:cNvPr descr="n14 zalo Nguyen Doan Thao Trang" id="260" name="Google Shape;260;p40"/>
          <p:cNvSpPr/>
          <p:nvPr/>
        </p:nvSpPr>
        <p:spPr>
          <a:xfrm>
            <a:off x="8918910" y="2903353"/>
            <a:ext cx="2080181" cy="255454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3200">
                <a:solidFill>
                  <a:srgbClr val="2B2B2C"/>
                </a:solidFill>
                <a:latin typeface="Cambria"/>
                <a:ea typeface="Cambria"/>
                <a:cs typeface="Cambria"/>
                <a:sym typeface="Cambria"/>
              </a:rPr>
              <a:t> Dao động của chiếc xích đu em bé đang chơi.</a:t>
            </a:r>
            <a:endParaRPr sz="3200">
              <a:solidFill>
                <a:schemeClr val="dk2"/>
              </a:solidFill>
              <a:latin typeface="Cambria"/>
              <a:ea typeface="Cambria"/>
              <a:cs typeface="Cambria"/>
              <a:sym typeface="Cambria"/>
            </a:endParaRPr>
          </a:p>
        </p:txBody>
      </p:sp>
      <p:sp>
        <p:nvSpPr>
          <p:cNvPr descr="n14 zalo Nguyen Doan Thao Trang" id="261" name="Google Shape;261;p40"/>
          <p:cNvSpPr/>
          <p:nvPr/>
        </p:nvSpPr>
        <p:spPr>
          <a:xfrm>
            <a:off x="10442558" y="6168956"/>
            <a:ext cx="1749442" cy="672737"/>
          </a:xfrm>
          <a:prstGeom prst="homePlate">
            <a:avLst>
              <a:gd fmla="val 50000" name="adj"/>
            </a:avLst>
          </a:prstGeom>
          <a:solidFill>
            <a:srgbClr val="FF6E3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chemeClr val="lt1"/>
                </a:solidFill>
                <a:latin typeface="Cambria"/>
                <a:ea typeface="Cambria"/>
                <a:cs typeface="Cambria"/>
                <a:sym typeface="Cambria"/>
              </a:rPr>
              <a:t>ĐÁP ÁN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244"/>
                                        </p:tgtEl>
                                        <p:attrNameLst>
                                          <p:attrName>style.visibility</p:attrName>
                                        </p:attrNameLst>
                                      </p:cBhvr>
                                      <p:to>
                                        <p:strVal val="visible"/>
                                      </p:to>
                                    </p:set>
                                    <p:anim calcmode="lin" valueType="num">
                                      <p:cBhvr additive="base">
                                        <p:cTn dur="500"/>
                                        <p:tgtEl>
                                          <p:spTgt spid="244"/>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45"/>
                                        </p:tgtEl>
                                        <p:attrNameLst>
                                          <p:attrName>style.visibility</p:attrName>
                                        </p:attrNameLst>
                                      </p:cBhvr>
                                      <p:to>
                                        <p:strVal val="visible"/>
                                      </p:to>
                                    </p:set>
                                    <p:animEffect filter="fade" transition="in">
                                      <p:cBhvr>
                                        <p:cTn dur="500"/>
                                        <p:tgtEl>
                                          <p:spTgt spid="245"/>
                                        </p:tgtEl>
                                      </p:cBhvr>
                                    </p:animEffec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257"/>
                                        </p:tgtEl>
                                        <p:attrNameLst>
                                          <p:attrName>style.visibility</p:attrName>
                                        </p:attrNameLst>
                                      </p:cBhvr>
                                      <p:to>
                                        <p:strVal val="visible"/>
                                      </p:to>
                                    </p:set>
                                    <p:anim calcmode="lin" valueType="num">
                                      <p:cBhvr additive="base">
                                        <p:cTn dur="500"/>
                                        <p:tgtEl>
                                          <p:spTgt spid="257"/>
                                        </p:tgtEl>
                                        <p:attrNameLst>
                                          <p:attrName>ppt_w</p:attrName>
                                        </p:attrNameLst>
                                      </p:cBhvr>
                                      <p:tavLst>
                                        <p:tav fmla="" tm="0">
                                          <p:val>
                                            <p:strVal val="0"/>
                                          </p:val>
                                        </p:tav>
                                        <p:tav fmla="" tm="100000">
                                          <p:val>
                                            <p:strVal val="#ppt_w"/>
                                          </p:val>
                                        </p:tav>
                                      </p:tavLst>
                                    </p:anim>
                                    <p:anim calcmode="lin" valueType="num">
                                      <p:cBhvr additive="base">
                                        <p:cTn dur="500"/>
                                        <p:tgtEl>
                                          <p:spTgt spid="257"/>
                                        </p:tgtEl>
                                        <p:attrNameLst>
                                          <p:attrName>ppt_h</p:attrName>
                                        </p:attrNameLst>
                                      </p:cBhvr>
                                      <p:tavLst>
                                        <p:tav fmla="" tm="0">
                                          <p:val>
                                            <p:strVal val="0"/>
                                          </p:val>
                                        </p:tav>
                                        <p:tav fmla="" tm="100000">
                                          <p:val>
                                            <p:strVal val="#ppt_h"/>
                                          </p:val>
                                        </p:tav>
                                      </p:tavLst>
                                    </p:anim>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248"/>
                                        </p:tgtEl>
                                        <p:attrNameLst>
                                          <p:attrName>style.visibility</p:attrName>
                                        </p:attrNameLst>
                                      </p:cBhvr>
                                      <p:to>
                                        <p:strVal val="visible"/>
                                      </p:to>
                                    </p:set>
                                    <p:animEffect filter="fade" transition="in">
                                      <p:cBhvr>
                                        <p:cTn dur="500"/>
                                        <p:tgtEl>
                                          <p:spTgt spid="248"/>
                                        </p:tgtEl>
                                      </p:cBhvr>
                                    </p:animEffect>
                                  </p:childTnLst>
                                </p:cTn>
                              </p:par>
                            </p:childTnLst>
                          </p:cTn>
                        </p:par>
                        <p:par>
                          <p:cTn fill="hold">
                            <p:stCondLst>
                              <p:cond delay="2000"/>
                            </p:stCondLst>
                            <p:childTnLst>
                              <p:par>
                                <p:cTn fill="hold" nodeType="afterEffect" presetClass="entr" presetID="23" presetSubtype="16">
                                  <p:stCondLst>
                                    <p:cond delay="0"/>
                                  </p:stCondLst>
                                  <p:childTnLst>
                                    <p:set>
                                      <p:cBhvr>
                                        <p:cTn dur="1" fill="hold">
                                          <p:stCondLst>
                                            <p:cond delay="0"/>
                                          </p:stCondLst>
                                        </p:cTn>
                                        <p:tgtEl>
                                          <p:spTgt spid="258"/>
                                        </p:tgtEl>
                                        <p:attrNameLst>
                                          <p:attrName>style.visibility</p:attrName>
                                        </p:attrNameLst>
                                      </p:cBhvr>
                                      <p:to>
                                        <p:strVal val="visible"/>
                                      </p:to>
                                    </p:set>
                                    <p:anim calcmode="lin" valueType="num">
                                      <p:cBhvr additive="base">
                                        <p:cTn dur="500"/>
                                        <p:tgtEl>
                                          <p:spTgt spid="258"/>
                                        </p:tgtEl>
                                        <p:attrNameLst>
                                          <p:attrName>ppt_w</p:attrName>
                                        </p:attrNameLst>
                                      </p:cBhvr>
                                      <p:tavLst>
                                        <p:tav fmla="" tm="0">
                                          <p:val>
                                            <p:strVal val="0"/>
                                          </p:val>
                                        </p:tav>
                                        <p:tav fmla="" tm="100000">
                                          <p:val>
                                            <p:strVal val="#ppt_w"/>
                                          </p:val>
                                        </p:tav>
                                      </p:tavLst>
                                    </p:anim>
                                    <p:anim calcmode="lin" valueType="num">
                                      <p:cBhvr additive="base">
                                        <p:cTn dur="500"/>
                                        <p:tgtEl>
                                          <p:spTgt spid="258"/>
                                        </p:tgtEl>
                                        <p:attrNameLst>
                                          <p:attrName>ppt_h</p:attrName>
                                        </p:attrNameLst>
                                      </p:cBhvr>
                                      <p:tavLst>
                                        <p:tav fmla="" tm="0">
                                          <p:val>
                                            <p:strVal val="0"/>
                                          </p:val>
                                        </p:tav>
                                        <p:tav fmla="" tm="100000">
                                          <p:val>
                                            <p:strVal val="#ppt_h"/>
                                          </p:val>
                                        </p:tav>
                                      </p:tavLst>
                                    </p:anim>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251"/>
                                        </p:tgtEl>
                                        <p:attrNameLst>
                                          <p:attrName>style.visibility</p:attrName>
                                        </p:attrNameLst>
                                      </p:cBhvr>
                                      <p:to>
                                        <p:strVal val="visible"/>
                                      </p:to>
                                    </p:set>
                                    <p:animEffect filter="fade" transition="in">
                                      <p:cBhvr>
                                        <p:cTn dur="500"/>
                                        <p:tgtEl>
                                          <p:spTgt spid="251"/>
                                        </p:tgtEl>
                                      </p:cBhvr>
                                    </p:animEffect>
                                  </p:childTnLst>
                                </p:cTn>
                              </p:par>
                            </p:childTnLst>
                          </p:cTn>
                        </p:par>
                        <p:par>
                          <p:cTn fill="hold">
                            <p:stCondLst>
                              <p:cond delay="3000"/>
                            </p:stCondLst>
                            <p:childTnLst>
                              <p:par>
                                <p:cTn fill="hold" nodeType="afterEffect" presetClass="entr" presetID="23" presetSubtype="16">
                                  <p:stCondLst>
                                    <p:cond delay="0"/>
                                  </p:stCondLst>
                                  <p:childTnLst>
                                    <p:set>
                                      <p:cBhvr>
                                        <p:cTn dur="1" fill="hold">
                                          <p:stCondLst>
                                            <p:cond delay="0"/>
                                          </p:stCondLst>
                                        </p:cTn>
                                        <p:tgtEl>
                                          <p:spTgt spid="259"/>
                                        </p:tgtEl>
                                        <p:attrNameLst>
                                          <p:attrName>style.visibility</p:attrName>
                                        </p:attrNameLst>
                                      </p:cBhvr>
                                      <p:to>
                                        <p:strVal val="visible"/>
                                      </p:to>
                                    </p:set>
                                    <p:anim calcmode="lin" valueType="num">
                                      <p:cBhvr additive="base">
                                        <p:cTn dur="500"/>
                                        <p:tgtEl>
                                          <p:spTgt spid="259"/>
                                        </p:tgtEl>
                                        <p:attrNameLst>
                                          <p:attrName>ppt_w</p:attrName>
                                        </p:attrNameLst>
                                      </p:cBhvr>
                                      <p:tavLst>
                                        <p:tav fmla="" tm="0">
                                          <p:val>
                                            <p:strVal val="0"/>
                                          </p:val>
                                        </p:tav>
                                        <p:tav fmla="" tm="100000">
                                          <p:val>
                                            <p:strVal val="#ppt_w"/>
                                          </p:val>
                                        </p:tav>
                                      </p:tavLst>
                                    </p:anim>
                                    <p:anim calcmode="lin" valueType="num">
                                      <p:cBhvr additive="base">
                                        <p:cTn dur="500"/>
                                        <p:tgtEl>
                                          <p:spTgt spid="259"/>
                                        </p:tgtEl>
                                        <p:attrNameLst>
                                          <p:attrName>ppt_h</p:attrName>
                                        </p:attrNameLst>
                                      </p:cBhvr>
                                      <p:tavLst>
                                        <p:tav fmla="" tm="0">
                                          <p:val>
                                            <p:strVal val="0"/>
                                          </p:val>
                                        </p:tav>
                                        <p:tav fmla="" tm="100000">
                                          <p:val>
                                            <p:strVal val="#ppt_h"/>
                                          </p:val>
                                        </p:tav>
                                      </p:tavLst>
                                    </p:anim>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254"/>
                                        </p:tgtEl>
                                        <p:attrNameLst>
                                          <p:attrName>style.visibility</p:attrName>
                                        </p:attrNameLst>
                                      </p:cBhvr>
                                      <p:to>
                                        <p:strVal val="visible"/>
                                      </p:to>
                                    </p:set>
                                    <p:animEffect filter="fade" transition="in">
                                      <p:cBhvr>
                                        <p:cTn dur="500"/>
                                        <p:tgtEl>
                                          <p:spTgt spid="254"/>
                                        </p:tgtEl>
                                      </p:cBhvr>
                                    </p:animEffect>
                                  </p:childTnLst>
                                </p:cTn>
                              </p:par>
                            </p:childTnLst>
                          </p:cTn>
                        </p:par>
                        <p:par>
                          <p:cTn fill="hold">
                            <p:stCondLst>
                              <p:cond delay="4000"/>
                            </p:stCondLst>
                            <p:childTnLst>
                              <p:par>
                                <p:cTn fill="hold" nodeType="afterEffect" presetClass="entr" presetID="23" presetSubtype="16">
                                  <p:stCondLst>
                                    <p:cond delay="0"/>
                                  </p:stCondLst>
                                  <p:childTnLst>
                                    <p:set>
                                      <p:cBhvr>
                                        <p:cTn dur="1" fill="hold">
                                          <p:stCondLst>
                                            <p:cond delay="0"/>
                                          </p:stCondLst>
                                        </p:cTn>
                                        <p:tgtEl>
                                          <p:spTgt spid="260"/>
                                        </p:tgtEl>
                                        <p:attrNameLst>
                                          <p:attrName>style.visibility</p:attrName>
                                        </p:attrNameLst>
                                      </p:cBhvr>
                                      <p:to>
                                        <p:strVal val="visible"/>
                                      </p:to>
                                    </p:set>
                                    <p:anim calcmode="lin" valueType="num">
                                      <p:cBhvr additive="base">
                                        <p:cTn dur="500"/>
                                        <p:tgtEl>
                                          <p:spTgt spid="260"/>
                                        </p:tgtEl>
                                        <p:attrNameLst>
                                          <p:attrName>ppt_w</p:attrName>
                                        </p:attrNameLst>
                                      </p:cBhvr>
                                      <p:tavLst>
                                        <p:tav fmla="" tm="0">
                                          <p:val>
                                            <p:strVal val="0"/>
                                          </p:val>
                                        </p:tav>
                                        <p:tav fmla="" tm="100000">
                                          <p:val>
                                            <p:strVal val="#ppt_w"/>
                                          </p:val>
                                        </p:tav>
                                      </p:tavLst>
                                    </p:anim>
                                    <p:anim calcmode="lin" valueType="num">
                                      <p:cBhvr additive="base">
                                        <p:cTn dur="500"/>
                                        <p:tgtEl>
                                          <p:spTgt spid="260"/>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pic>
        <p:nvPicPr>
          <p:cNvPr descr="n14 zalo Nguyen Doan Thao Trang" id="267" name="Google Shape;267;p41"/>
          <p:cNvPicPr preferRelativeResize="0"/>
          <p:nvPr/>
        </p:nvPicPr>
        <p:blipFill rotWithShape="1">
          <a:blip r:embed="rId3">
            <a:alphaModFix/>
          </a:blip>
          <a:srcRect b="0" l="0" r="0" t="0"/>
          <a:stretch/>
        </p:blipFill>
        <p:spPr>
          <a:xfrm>
            <a:off x="-2226" y="488889"/>
            <a:ext cx="12192000" cy="1387557"/>
          </a:xfrm>
          <a:prstGeom prst="rect">
            <a:avLst/>
          </a:prstGeom>
          <a:noFill/>
          <a:ln>
            <a:noFill/>
          </a:ln>
        </p:spPr>
      </p:pic>
      <p:sp>
        <p:nvSpPr>
          <p:cNvPr descr="n14 zalo Nguyen Doan Thao Trang" id="268" name="Google Shape;268;p41"/>
          <p:cNvSpPr/>
          <p:nvPr/>
        </p:nvSpPr>
        <p:spPr>
          <a:xfrm>
            <a:off x="1631747" y="737003"/>
            <a:ext cx="9950653" cy="520271"/>
          </a:xfrm>
          <a:custGeom>
            <a:rect b="b" l="l" r="r" t="t"/>
            <a:pathLst>
              <a:path extrusionOk="0" h="1872208" w="2520280">
                <a:moveTo>
                  <a:pt x="0" y="1872208"/>
                </a:moveTo>
                <a:lnTo>
                  <a:pt x="2520280" y="1872208"/>
                </a:lnTo>
                <a:lnTo>
                  <a:pt x="0" y="1872208"/>
                </a:lnTo>
                <a:close/>
                <a:moveTo>
                  <a:pt x="0" y="0"/>
                </a:moveTo>
                <a:lnTo>
                  <a:pt x="916" y="0"/>
                </a:lnTo>
                <a:lnTo>
                  <a:pt x="0" y="0"/>
                </a:lnTo>
                <a:close/>
              </a:path>
            </a:pathLst>
          </a:custGeom>
          <a:solidFill>
            <a:srgbClr val="7F7F7F"/>
          </a:solidFill>
          <a:ln>
            <a:noFill/>
          </a:ln>
        </p:spPr>
        <p:txBody>
          <a:bodyPr anchorCtr="0" anchor="ctr" bIns="0" lIns="0" spcFirstLastPara="1" rIns="0" wrap="square" tIns="0">
            <a:noAutofit/>
          </a:bodyPr>
          <a:lstStyle/>
          <a:p>
            <a:pPr indent="0" lvl="0" marL="0" marR="0" rtl="0" algn="l">
              <a:lnSpc>
                <a:spcPct val="115000"/>
              </a:lnSpc>
              <a:spcBef>
                <a:spcPts val="0"/>
              </a:spcBef>
              <a:spcAft>
                <a:spcPts val="0"/>
              </a:spcAft>
              <a:buNone/>
            </a:pPr>
            <a:r>
              <a:rPr b="1" lang="en-US" sz="3200">
                <a:solidFill>
                  <a:srgbClr val="2B2B2C"/>
                </a:solidFill>
                <a:latin typeface="Cambria"/>
                <a:ea typeface="Cambria"/>
                <a:cs typeface="Cambria"/>
                <a:sym typeface="Cambria"/>
              </a:rPr>
              <a:t>2. </a:t>
            </a:r>
            <a:r>
              <a:rPr b="1" lang="en-US" sz="3200">
                <a:solidFill>
                  <a:srgbClr val="000000"/>
                </a:solidFill>
                <a:latin typeface="Cambria"/>
                <a:ea typeface="Cambria"/>
                <a:cs typeface="Cambria"/>
                <a:sym typeface="Cambria"/>
              </a:rPr>
              <a:t>Dao động cơ là:</a:t>
            </a:r>
            <a:endParaRPr b="1" sz="1800">
              <a:solidFill>
                <a:srgbClr val="2B2B2C"/>
              </a:solidFill>
              <a:latin typeface="Quattrocento Sans"/>
              <a:ea typeface="Quattrocento Sans"/>
              <a:cs typeface="Quattrocento Sans"/>
              <a:sym typeface="Quattrocento Sans"/>
            </a:endParaRPr>
          </a:p>
        </p:txBody>
      </p:sp>
      <p:grpSp>
        <p:nvGrpSpPr>
          <p:cNvPr descr="n14 zalo Nguyen Doan Thao Trang" id="269" name="Google Shape;269;p41"/>
          <p:cNvGrpSpPr/>
          <p:nvPr/>
        </p:nvGrpSpPr>
        <p:grpSpPr>
          <a:xfrm>
            <a:off x="1190904" y="1831798"/>
            <a:ext cx="2080182" cy="1761279"/>
            <a:chOff x="914" y="1471"/>
            <a:chExt cx="1195" cy="1144"/>
          </a:xfrm>
        </p:grpSpPr>
        <p:sp>
          <p:nvSpPr>
            <p:cNvPr id="270" name="Google Shape;270;p41"/>
            <p:cNvSpPr/>
            <p:nvPr/>
          </p:nvSpPr>
          <p:spPr>
            <a:xfrm>
              <a:off x="914" y="1471"/>
              <a:ext cx="1195" cy="118"/>
            </a:xfrm>
            <a:custGeom>
              <a:rect b="b" l="l" r="r" t="t"/>
              <a:pathLst>
                <a:path extrusionOk="0" h="78" w="792">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rgbClr val="2F54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5400">
                <a:solidFill>
                  <a:schemeClr val="dk1"/>
                </a:solidFill>
                <a:latin typeface="Cambria"/>
                <a:ea typeface="Cambria"/>
                <a:cs typeface="Cambria"/>
                <a:sym typeface="Cambria"/>
              </a:endParaRPr>
            </a:p>
          </p:txBody>
        </p:sp>
        <p:sp>
          <p:nvSpPr>
            <p:cNvPr id="271" name="Google Shape;271;p41"/>
            <p:cNvSpPr/>
            <p:nvPr/>
          </p:nvSpPr>
          <p:spPr>
            <a:xfrm>
              <a:off x="1009" y="1500"/>
              <a:ext cx="1005" cy="1115"/>
            </a:xfrm>
            <a:custGeom>
              <a:rect b="b" l="l" r="r" t="t"/>
              <a:pathLst>
                <a:path extrusionOk="0" h="1115" w="1005">
                  <a:moveTo>
                    <a:pt x="502" y="916"/>
                  </a:moveTo>
                  <a:lnTo>
                    <a:pt x="1005" y="1115"/>
                  </a:lnTo>
                  <a:lnTo>
                    <a:pt x="1005" y="0"/>
                  </a:lnTo>
                  <a:lnTo>
                    <a:pt x="0" y="0"/>
                  </a:lnTo>
                  <a:lnTo>
                    <a:pt x="0" y="1115"/>
                  </a:lnTo>
                  <a:lnTo>
                    <a:pt x="502" y="916"/>
                  </a:lnTo>
                  <a:close/>
                </a:path>
              </a:pathLst>
            </a:custGeom>
            <a:solidFill>
              <a:schemeClr val="accent1"/>
            </a:solidFill>
            <a:ln>
              <a:noFill/>
            </a:ln>
          </p:spPr>
          <p:txBody>
            <a:bodyPr anchorCtr="0" anchor="ctr" bIns="180000" lIns="91425" spcFirstLastPara="1" rIns="91425" wrap="square" tIns="0">
              <a:noAutofit/>
            </a:bodyPr>
            <a:lstStyle/>
            <a:p>
              <a:pPr indent="0" lvl="0" marL="0" marR="0" rtl="0" algn="ctr">
                <a:spcBef>
                  <a:spcPts val="0"/>
                </a:spcBef>
                <a:spcAft>
                  <a:spcPts val="0"/>
                </a:spcAft>
                <a:buNone/>
              </a:pPr>
              <a:r>
                <a:rPr lang="en-US" sz="5400">
                  <a:solidFill>
                    <a:schemeClr val="lt1"/>
                  </a:solidFill>
                  <a:latin typeface="Cambria"/>
                  <a:ea typeface="Cambria"/>
                  <a:cs typeface="Cambria"/>
                  <a:sym typeface="Cambria"/>
                </a:rPr>
                <a:t>A</a:t>
              </a:r>
              <a:endParaRPr sz="5400">
                <a:solidFill>
                  <a:schemeClr val="lt1"/>
                </a:solidFill>
                <a:latin typeface="Cambria"/>
                <a:ea typeface="Cambria"/>
                <a:cs typeface="Cambria"/>
                <a:sym typeface="Cambria"/>
              </a:endParaRPr>
            </a:p>
          </p:txBody>
        </p:sp>
      </p:grpSp>
      <p:grpSp>
        <p:nvGrpSpPr>
          <p:cNvPr descr="n14 zalo Nguyen Doan Thao Trang" id="272" name="Google Shape;272;p41"/>
          <p:cNvGrpSpPr/>
          <p:nvPr/>
        </p:nvGrpSpPr>
        <p:grpSpPr>
          <a:xfrm>
            <a:off x="3766906" y="1831798"/>
            <a:ext cx="2080182" cy="1761279"/>
            <a:chOff x="914" y="1471"/>
            <a:chExt cx="1195" cy="1144"/>
          </a:xfrm>
        </p:grpSpPr>
        <p:sp>
          <p:nvSpPr>
            <p:cNvPr id="273" name="Google Shape;273;p41"/>
            <p:cNvSpPr/>
            <p:nvPr/>
          </p:nvSpPr>
          <p:spPr>
            <a:xfrm>
              <a:off x="914" y="1471"/>
              <a:ext cx="1195" cy="118"/>
            </a:xfrm>
            <a:custGeom>
              <a:rect b="b" l="l" r="r" t="t"/>
              <a:pathLst>
                <a:path extrusionOk="0" h="78" w="792">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rgbClr val="C55A1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5400">
                <a:solidFill>
                  <a:schemeClr val="dk1"/>
                </a:solidFill>
                <a:latin typeface="Cambria"/>
                <a:ea typeface="Cambria"/>
                <a:cs typeface="Cambria"/>
                <a:sym typeface="Cambria"/>
              </a:endParaRPr>
            </a:p>
          </p:txBody>
        </p:sp>
        <p:sp>
          <p:nvSpPr>
            <p:cNvPr id="274" name="Google Shape;274;p41"/>
            <p:cNvSpPr/>
            <p:nvPr/>
          </p:nvSpPr>
          <p:spPr>
            <a:xfrm>
              <a:off x="1009" y="1500"/>
              <a:ext cx="1005" cy="1115"/>
            </a:xfrm>
            <a:custGeom>
              <a:rect b="b" l="l" r="r" t="t"/>
              <a:pathLst>
                <a:path extrusionOk="0" h="1115" w="1005">
                  <a:moveTo>
                    <a:pt x="502" y="916"/>
                  </a:moveTo>
                  <a:lnTo>
                    <a:pt x="1005" y="1115"/>
                  </a:lnTo>
                  <a:lnTo>
                    <a:pt x="1005" y="0"/>
                  </a:lnTo>
                  <a:lnTo>
                    <a:pt x="0" y="0"/>
                  </a:lnTo>
                  <a:lnTo>
                    <a:pt x="0" y="1115"/>
                  </a:lnTo>
                  <a:lnTo>
                    <a:pt x="502" y="916"/>
                  </a:lnTo>
                  <a:close/>
                </a:path>
              </a:pathLst>
            </a:custGeom>
            <a:solidFill>
              <a:schemeClr val="accent2"/>
            </a:solidFill>
            <a:ln>
              <a:noFill/>
            </a:ln>
          </p:spPr>
          <p:txBody>
            <a:bodyPr anchorCtr="0" anchor="ctr" bIns="180000" lIns="91425" spcFirstLastPara="1" rIns="91425" wrap="square" tIns="0">
              <a:noAutofit/>
            </a:bodyPr>
            <a:lstStyle/>
            <a:p>
              <a:pPr indent="0" lvl="0" marL="0" marR="0" rtl="0" algn="ctr">
                <a:spcBef>
                  <a:spcPts val="0"/>
                </a:spcBef>
                <a:spcAft>
                  <a:spcPts val="0"/>
                </a:spcAft>
                <a:buNone/>
              </a:pPr>
              <a:r>
                <a:rPr lang="en-US" sz="5400">
                  <a:solidFill>
                    <a:schemeClr val="lt1"/>
                  </a:solidFill>
                  <a:latin typeface="Cambria"/>
                  <a:ea typeface="Cambria"/>
                  <a:cs typeface="Cambria"/>
                  <a:sym typeface="Cambria"/>
                </a:rPr>
                <a:t>B</a:t>
              </a:r>
              <a:endParaRPr sz="5400">
                <a:solidFill>
                  <a:schemeClr val="lt1"/>
                </a:solidFill>
                <a:latin typeface="Cambria"/>
                <a:ea typeface="Cambria"/>
                <a:cs typeface="Cambria"/>
                <a:sym typeface="Cambria"/>
              </a:endParaRPr>
            </a:p>
          </p:txBody>
        </p:sp>
      </p:grpSp>
      <p:grpSp>
        <p:nvGrpSpPr>
          <p:cNvPr descr="n14 zalo Nguyen Doan Thao Trang" id="275" name="Google Shape;275;p41"/>
          <p:cNvGrpSpPr/>
          <p:nvPr/>
        </p:nvGrpSpPr>
        <p:grpSpPr>
          <a:xfrm>
            <a:off x="6342908" y="1831798"/>
            <a:ext cx="2080182" cy="1761279"/>
            <a:chOff x="914" y="1471"/>
            <a:chExt cx="1195" cy="1144"/>
          </a:xfrm>
        </p:grpSpPr>
        <p:sp>
          <p:nvSpPr>
            <p:cNvPr id="276" name="Google Shape;276;p41"/>
            <p:cNvSpPr/>
            <p:nvPr/>
          </p:nvSpPr>
          <p:spPr>
            <a:xfrm>
              <a:off x="914" y="1471"/>
              <a:ext cx="1195" cy="118"/>
            </a:xfrm>
            <a:custGeom>
              <a:rect b="b" l="l" r="r" t="t"/>
              <a:pathLst>
                <a:path extrusionOk="0" h="78" w="792">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rgbClr val="7B7B7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5400">
                <a:solidFill>
                  <a:schemeClr val="dk1"/>
                </a:solidFill>
                <a:latin typeface="Cambria"/>
                <a:ea typeface="Cambria"/>
                <a:cs typeface="Cambria"/>
                <a:sym typeface="Cambria"/>
              </a:endParaRPr>
            </a:p>
          </p:txBody>
        </p:sp>
        <p:sp>
          <p:nvSpPr>
            <p:cNvPr id="277" name="Google Shape;277;p41"/>
            <p:cNvSpPr/>
            <p:nvPr/>
          </p:nvSpPr>
          <p:spPr>
            <a:xfrm>
              <a:off x="1009" y="1500"/>
              <a:ext cx="1005" cy="1115"/>
            </a:xfrm>
            <a:custGeom>
              <a:rect b="b" l="l" r="r" t="t"/>
              <a:pathLst>
                <a:path extrusionOk="0" h="1115" w="1005">
                  <a:moveTo>
                    <a:pt x="502" y="916"/>
                  </a:moveTo>
                  <a:lnTo>
                    <a:pt x="1005" y="1115"/>
                  </a:lnTo>
                  <a:lnTo>
                    <a:pt x="1005" y="0"/>
                  </a:lnTo>
                  <a:lnTo>
                    <a:pt x="0" y="0"/>
                  </a:lnTo>
                  <a:lnTo>
                    <a:pt x="0" y="1115"/>
                  </a:lnTo>
                  <a:lnTo>
                    <a:pt x="502" y="916"/>
                  </a:lnTo>
                  <a:close/>
                </a:path>
              </a:pathLst>
            </a:custGeom>
            <a:solidFill>
              <a:schemeClr val="accent3"/>
            </a:solidFill>
            <a:ln>
              <a:noFill/>
            </a:ln>
          </p:spPr>
          <p:txBody>
            <a:bodyPr anchorCtr="0" anchor="ctr" bIns="180000" lIns="91425" spcFirstLastPara="1" rIns="91425" wrap="square" tIns="0">
              <a:noAutofit/>
            </a:bodyPr>
            <a:lstStyle/>
            <a:p>
              <a:pPr indent="0" lvl="0" marL="0" marR="0" rtl="0" algn="ctr">
                <a:spcBef>
                  <a:spcPts val="0"/>
                </a:spcBef>
                <a:spcAft>
                  <a:spcPts val="0"/>
                </a:spcAft>
                <a:buNone/>
              </a:pPr>
              <a:r>
                <a:rPr lang="en-US" sz="5400">
                  <a:solidFill>
                    <a:schemeClr val="lt1"/>
                  </a:solidFill>
                  <a:latin typeface="Cambria"/>
                  <a:ea typeface="Cambria"/>
                  <a:cs typeface="Cambria"/>
                  <a:sym typeface="Cambria"/>
                </a:rPr>
                <a:t>C</a:t>
              </a:r>
              <a:endParaRPr sz="5400">
                <a:solidFill>
                  <a:schemeClr val="lt1"/>
                </a:solidFill>
                <a:latin typeface="Cambria"/>
                <a:ea typeface="Cambria"/>
                <a:cs typeface="Cambria"/>
                <a:sym typeface="Cambria"/>
              </a:endParaRPr>
            </a:p>
          </p:txBody>
        </p:sp>
      </p:grpSp>
      <p:grpSp>
        <p:nvGrpSpPr>
          <p:cNvPr descr="n14 zalo Nguyen Doan Thao Trang" id="278" name="Google Shape;278;p41"/>
          <p:cNvGrpSpPr/>
          <p:nvPr/>
        </p:nvGrpSpPr>
        <p:grpSpPr>
          <a:xfrm>
            <a:off x="8918911" y="1831798"/>
            <a:ext cx="2080182" cy="1761279"/>
            <a:chOff x="914" y="1471"/>
            <a:chExt cx="1195" cy="1144"/>
          </a:xfrm>
        </p:grpSpPr>
        <p:sp>
          <p:nvSpPr>
            <p:cNvPr id="279" name="Google Shape;279;p41"/>
            <p:cNvSpPr/>
            <p:nvPr/>
          </p:nvSpPr>
          <p:spPr>
            <a:xfrm>
              <a:off x="914" y="1471"/>
              <a:ext cx="1195" cy="118"/>
            </a:xfrm>
            <a:custGeom>
              <a:rect b="b" l="l" r="r" t="t"/>
              <a:pathLst>
                <a:path extrusionOk="0" h="78" w="792">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rgbClr val="BF9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5400">
                <a:solidFill>
                  <a:schemeClr val="dk1"/>
                </a:solidFill>
                <a:latin typeface="Cambria"/>
                <a:ea typeface="Cambria"/>
                <a:cs typeface="Cambria"/>
                <a:sym typeface="Cambria"/>
              </a:endParaRPr>
            </a:p>
          </p:txBody>
        </p:sp>
        <p:sp>
          <p:nvSpPr>
            <p:cNvPr id="280" name="Google Shape;280;p41"/>
            <p:cNvSpPr/>
            <p:nvPr/>
          </p:nvSpPr>
          <p:spPr>
            <a:xfrm>
              <a:off x="1009" y="1500"/>
              <a:ext cx="1005" cy="1115"/>
            </a:xfrm>
            <a:custGeom>
              <a:rect b="b" l="l" r="r" t="t"/>
              <a:pathLst>
                <a:path extrusionOk="0" h="1115" w="1005">
                  <a:moveTo>
                    <a:pt x="502" y="916"/>
                  </a:moveTo>
                  <a:lnTo>
                    <a:pt x="1005" y="1115"/>
                  </a:lnTo>
                  <a:lnTo>
                    <a:pt x="1005" y="0"/>
                  </a:lnTo>
                  <a:lnTo>
                    <a:pt x="0" y="0"/>
                  </a:lnTo>
                  <a:lnTo>
                    <a:pt x="0" y="1115"/>
                  </a:lnTo>
                  <a:lnTo>
                    <a:pt x="502" y="916"/>
                  </a:lnTo>
                  <a:close/>
                </a:path>
              </a:pathLst>
            </a:custGeom>
            <a:solidFill>
              <a:schemeClr val="accent4"/>
            </a:solidFill>
            <a:ln>
              <a:noFill/>
            </a:ln>
          </p:spPr>
          <p:txBody>
            <a:bodyPr anchorCtr="0" anchor="ctr" bIns="180000" lIns="91425" spcFirstLastPara="1" rIns="91425" wrap="square" tIns="0">
              <a:noAutofit/>
            </a:bodyPr>
            <a:lstStyle/>
            <a:p>
              <a:pPr indent="0" lvl="0" marL="0" marR="0" rtl="0" algn="ctr">
                <a:spcBef>
                  <a:spcPts val="0"/>
                </a:spcBef>
                <a:spcAft>
                  <a:spcPts val="0"/>
                </a:spcAft>
                <a:buNone/>
              </a:pPr>
              <a:r>
                <a:rPr lang="en-US" sz="5400">
                  <a:solidFill>
                    <a:schemeClr val="lt1"/>
                  </a:solidFill>
                  <a:latin typeface="Cambria"/>
                  <a:ea typeface="Cambria"/>
                  <a:cs typeface="Cambria"/>
                  <a:sym typeface="Cambria"/>
                </a:rPr>
                <a:t>D</a:t>
              </a:r>
              <a:endParaRPr sz="5400">
                <a:solidFill>
                  <a:schemeClr val="lt1"/>
                </a:solidFill>
                <a:latin typeface="Cambria"/>
                <a:ea typeface="Cambria"/>
                <a:cs typeface="Cambria"/>
                <a:sym typeface="Cambria"/>
              </a:endParaRPr>
            </a:p>
          </p:txBody>
        </p:sp>
      </p:grpSp>
      <p:sp>
        <p:nvSpPr>
          <p:cNvPr descr="n14 zalo Nguyen Doan Thao Trang" id="281" name="Google Shape;281;p41"/>
          <p:cNvSpPr/>
          <p:nvPr/>
        </p:nvSpPr>
        <p:spPr>
          <a:xfrm>
            <a:off x="1155207" y="3593077"/>
            <a:ext cx="2080182" cy="224676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800">
                <a:solidFill>
                  <a:schemeClr val="dk1"/>
                </a:solidFill>
                <a:latin typeface="Cambria"/>
                <a:ea typeface="Cambria"/>
                <a:cs typeface="Cambria"/>
                <a:sym typeface="Cambria"/>
              </a:rPr>
              <a:t>Dao động của vật qua lại vị trí xa nhất mà vật đi được.</a:t>
            </a:r>
            <a:endParaRPr/>
          </a:p>
        </p:txBody>
      </p:sp>
      <p:sp>
        <p:nvSpPr>
          <p:cNvPr descr="n14 zalo Nguyen Doan Thao Trang" id="282" name="Google Shape;282;p41"/>
          <p:cNvSpPr/>
          <p:nvPr/>
        </p:nvSpPr>
        <p:spPr>
          <a:xfrm>
            <a:off x="3601681" y="3593077"/>
            <a:ext cx="2410632" cy="181588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800">
                <a:solidFill>
                  <a:schemeClr val="dk1"/>
                </a:solidFill>
                <a:latin typeface="Cambria"/>
                <a:ea typeface="Cambria"/>
                <a:cs typeface="Cambria"/>
                <a:sym typeface="Cambria"/>
              </a:rPr>
              <a:t>Dao động của vật qua lại quanh vị trí cân bằng.</a:t>
            </a:r>
            <a:endParaRPr/>
          </a:p>
        </p:txBody>
      </p:sp>
      <p:sp>
        <p:nvSpPr>
          <p:cNvPr descr="n14 zalo Nguyen Doan Thao Trang" id="283" name="Google Shape;283;p41"/>
          <p:cNvSpPr/>
          <p:nvPr/>
        </p:nvSpPr>
        <p:spPr>
          <a:xfrm>
            <a:off x="6177683" y="3589715"/>
            <a:ext cx="2410632" cy="224676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800">
                <a:solidFill>
                  <a:schemeClr val="dk1"/>
                </a:solidFill>
                <a:latin typeface="Cambria"/>
                <a:ea typeface="Cambria"/>
                <a:cs typeface="Cambria"/>
                <a:sym typeface="Cambria"/>
              </a:rPr>
              <a:t>Dao động của vật qua lại quanh vị trí gần nhất mà vật đi được.</a:t>
            </a:r>
            <a:endParaRPr/>
          </a:p>
        </p:txBody>
      </p:sp>
      <p:sp>
        <p:nvSpPr>
          <p:cNvPr descr="n14 zalo Nguyen Doan Thao Trang" id="284" name="Google Shape;284;p41"/>
          <p:cNvSpPr/>
          <p:nvPr/>
        </p:nvSpPr>
        <p:spPr>
          <a:xfrm>
            <a:off x="9042938" y="3595855"/>
            <a:ext cx="1832128" cy="95410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800">
                <a:solidFill>
                  <a:schemeClr val="dk1"/>
                </a:solidFill>
                <a:latin typeface="Cambria"/>
                <a:ea typeface="Cambria"/>
                <a:cs typeface="Cambria"/>
                <a:sym typeface="Cambria"/>
              </a:rPr>
              <a:t>Dao động tuần hoàn.</a:t>
            </a:r>
            <a:endParaRPr/>
          </a:p>
        </p:txBody>
      </p:sp>
      <p:sp>
        <p:nvSpPr>
          <p:cNvPr descr="n14 zalo Nguyen Doan Thao Trang" id="285" name="Google Shape;285;p41"/>
          <p:cNvSpPr/>
          <p:nvPr/>
        </p:nvSpPr>
        <p:spPr>
          <a:xfrm>
            <a:off x="10442558" y="6168956"/>
            <a:ext cx="1749442" cy="672737"/>
          </a:xfrm>
          <a:prstGeom prst="homePlate">
            <a:avLst>
              <a:gd fmla="val 50000" name="adj"/>
            </a:avLst>
          </a:prstGeom>
          <a:solidFill>
            <a:srgbClr val="FF6E3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chemeClr val="lt1"/>
                </a:solidFill>
                <a:latin typeface="Cambria"/>
                <a:ea typeface="Cambria"/>
                <a:cs typeface="Cambria"/>
                <a:sym typeface="Cambria"/>
              </a:rPr>
              <a:t>ĐÁP ÁN</a:t>
            </a:r>
            <a:endParaRPr/>
          </a:p>
        </p:txBody>
      </p:sp>
      <p:sp>
        <p:nvSpPr>
          <p:cNvPr descr="n14 zalo Nguyen Doan Thao Trang" id="286" name="Google Shape;286;p41">
            <a:hlinkClick action="ppaction://hlinksldjump" r:id="rId4"/>
          </p:cNvPr>
          <p:cNvSpPr/>
          <p:nvPr/>
        </p:nvSpPr>
        <p:spPr>
          <a:xfrm>
            <a:off x="-2226" y="5546305"/>
            <a:ext cx="1316935" cy="1316182"/>
          </a:xfrm>
          <a:custGeom>
            <a:rect b="b" l="l" r="r" t="t"/>
            <a:pathLst>
              <a:path extrusionOk="0" h="120000" w="120000">
                <a:moveTo>
                  <a:pt x="0" y="0"/>
                </a:moveTo>
                <a:lnTo>
                  <a:pt x="120000" y="0"/>
                </a:lnTo>
                <a:lnTo>
                  <a:pt x="120000" y="120000"/>
                </a:lnTo>
                <a:lnTo>
                  <a:pt x="0" y="120000"/>
                </a:lnTo>
                <a:close/>
                <a:moveTo>
                  <a:pt x="60000" y="15000"/>
                </a:moveTo>
                <a:lnTo>
                  <a:pt x="15026" y="60000"/>
                </a:lnTo>
                <a:lnTo>
                  <a:pt x="26269" y="60000"/>
                </a:lnTo>
                <a:lnTo>
                  <a:pt x="26269" y="105000"/>
                </a:lnTo>
                <a:lnTo>
                  <a:pt x="93731" y="105000"/>
                </a:lnTo>
                <a:lnTo>
                  <a:pt x="93731" y="60000"/>
                </a:lnTo>
                <a:lnTo>
                  <a:pt x="104974" y="60000"/>
                </a:lnTo>
                <a:lnTo>
                  <a:pt x="88109" y="43125"/>
                </a:lnTo>
                <a:lnTo>
                  <a:pt x="88109" y="20625"/>
                </a:lnTo>
                <a:lnTo>
                  <a:pt x="76865" y="20625"/>
                </a:lnTo>
                <a:lnTo>
                  <a:pt x="76865" y="31875"/>
                </a:lnTo>
                <a:close/>
              </a:path>
              <a:path extrusionOk="0" fill="darkenLess" h="120000" w="120000">
                <a:moveTo>
                  <a:pt x="88109" y="43125"/>
                </a:moveTo>
                <a:lnTo>
                  <a:pt x="88109" y="20625"/>
                </a:lnTo>
                <a:lnTo>
                  <a:pt x="76865" y="20625"/>
                </a:lnTo>
                <a:lnTo>
                  <a:pt x="76865" y="31875"/>
                </a:lnTo>
                <a:close/>
                <a:moveTo>
                  <a:pt x="26269" y="60000"/>
                </a:moveTo>
                <a:lnTo>
                  <a:pt x="26269" y="105000"/>
                </a:lnTo>
                <a:lnTo>
                  <a:pt x="54378" y="105000"/>
                </a:lnTo>
                <a:lnTo>
                  <a:pt x="54378" y="82500"/>
                </a:lnTo>
                <a:lnTo>
                  <a:pt x="65622" y="82500"/>
                </a:lnTo>
                <a:lnTo>
                  <a:pt x="65622" y="105000"/>
                </a:lnTo>
                <a:lnTo>
                  <a:pt x="93731" y="105000"/>
                </a:lnTo>
                <a:lnTo>
                  <a:pt x="93731" y="60000"/>
                </a:lnTo>
                <a:close/>
              </a:path>
              <a:path extrusionOk="0" fill="darken" h="120000" w="120000">
                <a:moveTo>
                  <a:pt x="60000" y="15000"/>
                </a:moveTo>
                <a:lnTo>
                  <a:pt x="15026" y="60000"/>
                </a:lnTo>
                <a:lnTo>
                  <a:pt x="104974" y="60000"/>
                </a:lnTo>
                <a:close/>
                <a:moveTo>
                  <a:pt x="54378" y="82500"/>
                </a:moveTo>
                <a:lnTo>
                  <a:pt x="65622" y="82500"/>
                </a:lnTo>
                <a:lnTo>
                  <a:pt x="65622" y="105000"/>
                </a:lnTo>
                <a:lnTo>
                  <a:pt x="54378" y="105000"/>
                </a:lnTo>
                <a:close/>
              </a:path>
              <a:path extrusionOk="0" fill="none" h="120000" w="120000">
                <a:moveTo>
                  <a:pt x="60000" y="15000"/>
                </a:moveTo>
                <a:lnTo>
                  <a:pt x="76865" y="31875"/>
                </a:lnTo>
                <a:lnTo>
                  <a:pt x="76865" y="20625"/>
                </a:lnTo>
                <a:lnTo>
                  <a:pt x="88109" y="20625"/>
                </a:lnTo>
                <a:lnTo>
                  <a:pt x="88109" y="43125"/>
                </a:lnTo>
                <a:lnTo>
                  <a:pt x="104974" y="60000"/>
                </a:lnTo>
                <a:lnTo>
                  <a:pt x="93731" y="60000"/>
                </a:lnTo>
                <a:lnTo>
                  <a:pt x="93731" y="105000"/>
                </a:lnTo>
                <a:lnTo>
                  <a:pt x="26269" y="105000"/>
                </a:lnTo>
                <a:lnTo>
                  <a:pt x="26269" y="60000"/>
                </a:lnTo>
                <a:lnTo>
                  <a:pt x="15026" y="60000"/>
                </a:lnTo>
                <a:close/>
                <a:moveTo>
                  <a:pt x="76865" y="31875"/>
                </a:moveTo>
                <a:lnTo>
                  <a:pt x="88109" y="43125"/>
                </a:lnTo>
                <a:moveTo>
                  <a:pt x="93731" y="60000"/>
                </a:moveTo>
                <a:lnTo>
                  <a:pt x="26269" y="60000"/>
                </a:lnTo>
                <a:moveTo>
                  <a:pt x="54378" y="105000"/>
                </a:moveTo>
                <a:lnTo>
                  <a:pt x="54378" y="82500"/>
                </a:lnTo>
                <a:lnTo>
                  <a:pt x="65622" y="82500"/>
                </a:lnTo>
                <a:lnTo>
                  <a:pt x="65622" y="105000"/>
                </a:lnTo>
              </a:path>
              <a:path extrusionOk="0" fill="none" h="120000" w="120000">
                <a:moveTo>
                  <a:pt x="0" y="0"/>
                </a:moveTo>
                <a:lnTo>
                  <a:pt x="120000" y="0"/>
                </a:lnTo>
                <a:lnTo>
                  <a:pt x="120000" y="120000"/>
                </a:lnTo>
                <a:lnTo>
                  <a:pt x="0" y="120000"/>
                </a:lnTo>
                <a:close/>
              </a:path>
            </a:pathLst>
          </a:custGeom>
          <a:solidFill>
            <a:srgbClr val="AD8E7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800">
              <a:solidFill>
                <a:schemeClr val="lt1"/>
              </a:solidFill>
              <a:latin typeface="Cambria"/>
              <a:ea typeface="Cambria"/>
              <a:cs typeface="Cambria"/>
              <a:sym typeface="Cambria"/>
            </a:endParaRPr>
          </a:p>
          <a:p>
            <a:pPr indent="0" lvl="0" marL="0" marR="0" rtl="0" algn="ctr">
              <a:spcBef>
                <a:spcPts val="0"/>
              </a:spcBef>
              <a:spcAft>
                <a:spcPts val="0"/>
              </a:spcAft>
              <a:buNone/>
            </a:pPr>
            <a:r>
              <a:rPr b="1" lang="en-US" sz="2800">
                <a:solidFill>
                  <a:schemeClr val="lt1"/>
                </a:solidFill>
                <a:latin typeface="Cambria"/>
                <a:ea typeface="Cambria"/>
                <a:cs typeface="Cambria"/>
                <a:sym typeface="Cambria"/>
              </a:rPr>
              <a:t>Home</a:t>
            </a:r>
            <a:endParaRPr b="1" sz="2800">
              <a:solidFill>
                <a:schemeClr val="lt1"/>
              </a:solidFill>
              <a:latin typeface="Cambria"/>
              <a:ea typeface="Cambria"/>
              <a:cs typeface="Cambria"/>
              <a:sym typeface="Cambri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268"/>
                                        </p:tgtEl>
                                        <p:attrNameLst>
                                          <p:attrName>style.visibility</p:attrName>
                                        </p:attrNameLst>
                                      </p:cBhvr>
                                      <p:to>
                                        <p:strVal val="visible"/>
                                      </p:to>
                                    </p:set>
                                    <p:anim calcmode="lin" valueType="num">
                                      <p:cBhvr additive="base">
                                        <p:cTn dur="500"/>
                                        <p:tgtEl>
                                          <p:spTgt spid="268"/>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69"/>
                                        </p:tgtEl>
                                        <p:attrNameLst>
                                          <p:attrName>style.visibility</p:attrName>
                                        </p:attrNameLst>
                                      </p:cBhvr>
                                      <p:to>
                                        <p:strVal val="visible"/>
                                      </p:to>
                                    </p:set>
                                    <p:animEffect filter="fade" transition="in">
                                      <p:cBhvr>
                                        <p:cTn dur="500"/>
                                        <p:tgtEl>
                                          <p:spTgt spid="269"/>
                                        </p:tgtEl>
                                      </p:cBhvr>
                                    </p:animEffec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281"/>
                                        </p:tgtEl>
                                        <p:attrNameLst>
                                          <p:attrName>style.visibility</p:attrName>
                                        </p:attrNameLst>
                                      </p:cBhvr>
                                      <p:to>
                                        <p:strVal val="visible"/>
                                      </p:to>
                                    </p:set>
                                    <p:anim calcmode="lin" valueType="num">
                                      <p:cBhvr additive="base">
                                        <p:cTn dur="500"/>
                                        <p:tgtEl>
                                          <p:spTgt spid="281"/>
                                        </p:tgtEl>
                                        <p:attrNameLst>
                                          <p:attrName>ppt_w</p:attrName>
                                        </p:attrNameLst>
                                      </p:cBhvr>
                                      <p:tavLst>
                                        <p:tav fmla="" tm="0">
                                          <p:val>
                                            <p:strVal val="0"/>
                                          </p:val>
                                        </p:tav>
                                        <p:tav fmla="" tm="100000">
                                          <p:val>
                                            <p:strVal val="#ppt_w"/>
                                          </p:val>
                                        </p:tav>
                                      </p:tavLst>
                                    </p:anim>
                                    <p:anim calcmode="lin" valueType="num">
                                      <p:cBhvr additive="base">
                                        <p:cTn dur="500"/>
                                        <p:tgtEl>
                                          <p:spTgt spid="281"/>
                                        </p:tgtEl>
                                        <p:attrNameLst>
                                          <p:attrName>ppt_h</p:attrName>
                                        </p:attrNameLst>
                                      </p:cBhvr>
                                      <p:tavLst>
                                        <p:tav fmla="" tm="0">
                                          <p:val>
                                            <p:strVal val="0"/>
                                          </p:val>
                                        </p:tav>
                                        <p:tav fmla="" tm="100000">
                                          <p:val>
                                            <p:strVal val="#ppt_h"/>
                                          </p:val>
                                        </p:tav>
                                      </p:tavLst>
                                    </p:anim>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272"/>
                                        </p:tgtEl>
                                        <p:attrNameLst>
                                          <p:attrName>style.visibility</p:attrName>
                                        </p:attrNameLst>
                                      </p:cBhvr>
                                      <p:to>
                                        <p:strVal val="visible"/>
                                      </p:to>
                                    </p:set>
                                    <p:animEffect filter="fade" transition="in">
                                      <p:cBhvr>
                                        <p:cTn dur="500"/>
                                        <p:tgtEl>
                                          <p:spTgt spid="272"/>
                                        </p:tgtEl>
                                      </p:cBhvr>
                                    </p:animEffect>
                                  </p:childTnLst>
                                </p:cTn>
                              </p:par>
                            </p:childTnLst>
                          </p:cTn>
                        </p:par>
                        <p:par>
                          <p:cTn fill="hold">
                            <p:stCondLst>
                              <p:cond delay="2000"/>
                            </p:stCondLst>
                            <p:childTnLst>
                              <p:par>
                                <p:cTn fill="hold" nodeType="afterEffect" presetClass="entr" presetID="23" presetSubtype="16">
                                  <p:stCondLst>
                                    <p:cond delay="0"/>
                                  </p:stCondLst>
                                  <p:childTnLst>
                                    <p:set>
                                      <p:cBhvr>
                                        <p:cTn dur="1" fill="hold">
                                          <p:stCondLst>
                                            <p:cond delay="0"/>
                                          </p:stCondLst>
                                        </p:cTn>
                                        <p:tgtEl>
                                          <p:spTgt spid="282"/>
                                        </p:tgtEl>
                                        <p:attrNameLst>
                                          <p:attrName>style.visibility</p:attrName>
                                        </p:attrNameLst>
                                      </p:cBhvr>
                                      <p:to>
                                        <p:strVal val="visible"/>
                                      </p:to>
                                    </p:set>
                                    <p:anim calcmode="lin" valueType="num">
                                      <p:cBhvr additive="base">
                                        <p:cTn dur="500"/>
                                        <p:tgtEl>
                                          <p:spTgt spid="282"/>
                                        </p:tgtEl>
                                        <p:attrNameLst>
                                          <p:attrName>ppt_w</p:attrName>
                                        </p:attrNameLst>
                                      </p:cBhvr>
                                      <p:tavLst>
                                        <p:tav fmla="" tm="0">
                                          <p:val>
                                            <p:strVal val="0"/>
                                          </p:val>
                                        </p:tav>
                                        <p:tav fmla="" tm="100000">
                                          <p:val>
                                            <p:strVal val="#ppt_w"/>
                                          </p:val>
                                        </p:tav>
                                      </p:tavLst>
                                    </p:anim>
                                    <p:anim calcmode="lin" valueType="num">
                                      <p:cBhvr additive="base">
                                        <p:cTn dur="500"/>
                                        <p:tgtEl>
                                          <p:spTgt spid="282"/>
                                        </p:tgtEl>
                                        <p:attrNameLst>
                                          <p:attrName>ppt_h</p:attrName>
                                        </p:attrNameLst>
                                      </p:cBhvr>
                                      <p:tavLst>
                                        <p:tav fmla="" tm="0">
                                          <p:val>
                                            <p:strVal val="0"/>
                                          </p:val>
                                        </p:tav>
                                        <p:tav fmla="" tm="100000">
                                          <p:val>
                                            <p:strVal val="#ppt_h"/>
                                          </p:val>
                                        </p:tav>
                                      </p:tavLst>
                                    </p:anim>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275"/>
                                        </p:tgtEl>
                                        <p:attrNameLst>
                                          <p:attrName>style.visibility</p:attrName>
                                        </p:attrNameLst>
                                      </p:cBhvr>
                                      <p:to>
                                        <p:strVal val="visible"/>
                                      </p:to>
                                    </p:set>
                                    <p:animEffect filter="fade" transition="in">
                                      <p:cBhvr>
                                        <p:cTn dur="500"/>
                                        <p:tgtEl>
                                          <p:spTgt spid="275"/>
                                        </p:tgtEl>
                                      </p:cBhvr>
                                    </p:animEffect>
                                  </p:childTnLst>
                                </p:cTn>
                              </p:par>
                            </p:childTnLst>
                          </p:cTn>
                        </p:par>
                        <p:par>
                          <p:cTn fill="hold">
                            <p:stCondLst>
                              <p:cond delay="3000"/>
                            </p:stCondLst>
                            <p:childTnLst>
                              <p:par>
                                <p:cTn fill="hold" nodeType="afterEffect" presetClass="entr" presetID="23" presetSubtype="16">
                                  <p:stCondLst>
                                    <p:cond delay="0"/>
                                  </p:stCondLst>
                                  <p:childTnLst>
                                    <p:set>
                                      <p:cBhvr>
                                        <p:cTn dur="1" fill="hold">
                                          <p:stCondLst>
                                            <p:cond delay="0"/>
                                          </p:stCondLst>
                                        </p:cTn>
                                        <p:tgtEl>
                                          <p:spTgt spid="283"/>
                                        </p:tgtEl>
                                        <p:attrNameLst>
                                          <p:attrName>style.visibility</p:attrName>
                                        </p:attrNameLst>
                                      </p:cBhvr>
                                      <p:to>
                                        <p:strVal val="visible"/>
                                      </p:to>
                                    </p:set>
                                    <p:anim calcmode="lin" valueType="num">
                                      <p:cBhvr additive="base">
                                        <p:cTn dur="500"/>
                                        <p:tgtEl>
                                          <p:spTgt spid="283"/>
                                        </p:tgtEl>
                                        <p:attrNameLst>
                                          <p:attrName>ppt_w</p:attrName>
                                        </p:attrNameLst>
                                      </p:cBhvr>
                                      <p:tavLst>
                                        <p:tav fmla="" tm="0">
                                          <p:val>
                                            <p:strVal val="0"/>
                                          </p:val>
                                        </p:tav>
                                        <p:tav fmla="" tm="100000">
                                          <p:val>
                                            <p:strVal val="#ppt_w"/>
                                          </p:val>
                                        </p:tav>
                                      </p:tavLst>
                                    </p:anim>
                                    <p:anim calcmode="lin" valueType="num">
                                      <p:cBhvr additive="base">
                                        <p:cTn dur="500"/>
                                        <p:tgtEl>
                                          <p:spTgt spid="283"/>
                                        </p:tgtEl>
                                        <p:attrNameLst>
                                          <p:attrName>ppt_h</p:attrName>
                                        </p:attrNameLst>
                                      </p:cBhvr>
                                      <p:tavLst>
                                        <p:tav fmla="" tm="0">
                                          <p:val>
                                            <p:strVal val="0"/>
                                          </p:val>
                                        </p:tav>
                                        <p:tav fmla="" tm="100000">
                                          <p:val>
                                            <p:strVal val="#ppt_h"/>
                                          </p:val>
                                        </p:tav>
                                      </p:tavLst>
                                    </p:anim>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278"/>
                                        </p:tgtEl>
                                        <p:attrNameLst>
                                          <p:attrName>style.visibility</p:attrName>
                                        </p:attrNameLst>
                                      </p:cBhvr>
                                      <p:to>
                                        <p:strVal val="visible"/>
                                      </p:to>
                                    </p:set>
                                    <p:animEffect filter="fade" transition="in">
                                      <p:cBhvr>
                                        <p:cTn dur="500"/>
                                        <p:tgtEl>
                                          <p:spTgt spid="278"/>
                                        </p:tgtEl>
                                      </p:cBhvr>
                                    </p:animEffect>
                                  </p:childTnLst>
                                </p:cTn>
                              </p:par>
                            </p:childTnLst>
                          </p:cTn>
                        </p:par>
                        <p:par>
                          <p:cTn fill="hold">
                            <p:stCondLst>
                              <p:cond delay="4000"/>
                            </p:stCondLst>
                            <p:childTnLst>
                              <p:par>
                                <p:cTn fill="hold" nodeType="afterEffect" presetClass="entr" presetID="23" presetSubtype="16">
                                  <p:stCondLst>
                                    <p:cond delay="0"/>
                                  </p:stCondLst>
                                  <p:childTnLst>
                                    <p:set>
                                      <p:cBhvr>
                                        <p:cTn dur="1" fill="hold">
                                          <p:stCondLst>
                                            <p:cond delay="0"/>
                                          </p:stCondLst>
                                        </p:cTn>
                                        <p:tgtEl>
                                          <p:spTgt spid="284"/>
                                        </p:tgtEl>
                                        <p:attrNameLst>
                                          <p:attrName>style.visibility</p:attrName>
                                        </p:attrNameLst>
                                      </p:cBhvr>
                                      <p:to>
                                        <p:strVal val="visible"/>
                                      </p:to>
                                    </p:set>
                                    <p:anim calcmode="lin" valueType="num">
                                      <p:cBhvr additive="base">
                                        <p:cTn dur="500"/>
                                        <p:tgtEl>
                                          <p:spTgt spid="284"/>
                                        </p:tgtEl>
                                        <p:attrNameLst>
                                          <p:attrName>ppt_w</p:attrName>
                                        </p:attrNameLst>
                                      </p:cBhvr>
                                      <p:tavLst>
                                        <p:tav fmla="" tm="0">
                                          <p:val>
                                            <p:strVal val="0"/>
                                          </p:val>
                                        </p:tav>
                                        <p:tav fmla="" tm="100000">
                                          <p:val>
                                            <p:strVal val="#ppt_w"/>
                                          </p:val>
                                        </p:tav>
                                      </p:tavLst>
                                    </p:anim>
                                    <p:anim calcmode="lin" valueType="num">
                                      <p:cBhvr additive="base">
                                        <p:cTn dur="500"/>
                                        <p:tgtEl>
                                          <p:spTgt spid="284"/>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pic>
        <p:nvPicPr>
          <p:cNvPr descr="n14 zalo Nguyen Doan Thao Trang" id="291" name="Google Shape;291;p42"/>
          <p:cNvPicPr preferRelativeResize="0"/>
          <p:nvPr/>
        </p:nvPicPr>
        <p:blipFill rotWithShape="1">
          <a:blip r:embed="rId3">
            <a:alphaModFix/>
          </a:blip>
          <a:srcRect b="0" l="0" r="0" t="0"/>
          <a:stretch/>
        </p:blipFill>
        <p:spPr>
          <a:xfrm>
            <a:off x="-2226" y="353781"/>
            <a:ext cx="12192000" cy="1387557"/>
          </a:xfrm>
          <a:prstGeom prst="rect">
            <a:avLst/>
          </a:prstGeom>
          <a:noFill/>
          <a:ln>
            <a:noFill/>
          </a:ln>
        </p:spPr>
      </p:pic>
      <p:sp>
        <p:nvSpPr>
          <p:cNvPr descr="n14 zalo Nguyen Doan Thao Trang" id="292" name="Google Shape;292;p42"/>
          <p:cNvSpPr/>
          <p:nvPr/>
        </p:nvSpPr>
        <p:spPr>
          <a:xfrm>
            <a:off x="1555547" y="556176"/>
            <a:ext cx="11010526" cy="461665"/>
          </a:xfrm>
          <a:custGeom>
            <a:rect b="b" l="l" r="r" t="t"/>
            <a:pathLst>
              <a:path extrusionOk="0" h="1872208" w="2520280">
                <a:moveTo>
                  <a:pt x="0" y="1872208"/>
                </a:moveTo>
                <a:lnTo>
                  <a:pt x="2520280" y="1872208"/>
                </a:lnTo>
                <a:lnTo>
                  <a:pt x="0" y="1872208"/>
                </a:lnTo>
                <a:close/>
                <a:moveTo>
                  <a:pt x="0" y="0"/>
                </a:moveTo>
                <a:lnTo>
                  <a:pt x="916" y="0"/>
                </a:lnTo>
                <a:lnTo>
                  <a:pt x="0" y="0"/>
                </a:lnTo>
                <a:close/>
              </a:path>
            </a:pathLst>
          </a:custGeom>
          <a:solidFill>
            <a:srgbClr val="7F7F7F"/>
          </a:solidFill>
          <a:ln>
            <a:noFill/>
          </a:ln>
        </p:spPr>
        <p:txBody>
          <a:bodyPr anchorCtr="0" anchor="ctr" bIns="0" lIns="0" spcFirstLastPara="1" rIns="0" wrap="square" tIns="0">
            <a:noAutofit/>
          </a:bodyPr>
          <a:lstStyle/>
          <a:p>
            <a:pPr indent="0" lvl="0" marL="0" marR="0" rtl="0" algn="l">
              <a:spcBef>
                <a:spcPts val="0"/>
              </a:spcBef>
              <a:spcAft>
                <a:spcPts val="0"/>
              </a:spcAft>
              <a:buNone/>
            </a:pPr>
            <a:r>
              <a:rPr b="1" lang="en-US" sz="3000">
                <a:solidFill>
                  <a:schemeClr val="dk1"/>
                </a:solidFill>
                <a:latin typeface="Cambria"/>
                <a:ea typeface="Cambria"/>
                <a:cs typeface="Cambria"/>
                <a:sym typeface="Cambria"/>
              </a:rPr>
              <a:t>3.</a:t>
            </a:r>
            <a:r>
              <a:rPr lang="en-US" sz="3000">
                <a:solidFill>
                  <a:schemeClr val="dk1"/>
                </a:solidFill>
                <a:latin typeface="Cambria"/>
                <a:ea typeface="Cambria"/>
                <a:cs typeface="Cambria"/>
                <a:sym typeface="Cambria"/>
              </a:rPr>
              <a:t> Dao động điều hòa là :</a:t>
            </a:r>
            <a:endParaRPr/>
          </a:p>
        </p:txBody>
      </p:sp>
      <p:grpSp>
        <p:nvGrpSpPr>
          <p:cNvPr descr="n14 zalo Nguyen Doan Thao Trang" id="293" name="Google Shape;293;p42"/>
          <p:cNvGrpSpPr/>
          <p:nvPr/>
        </p:nvGrpSpPr>
        <p:grpSpPr>
          <a:xfrm>
            <a:off x="1190904" y="1684318"/>
            <a:ext cx="2080182" cy="1761279"/>
            <a:chOff x="914" y="1471"/>
            <a:chExt cx="1195" cy="1144"/>
          </a:xfrm>
        </p:grpSpPr>
        <p:sp>
          <p:nvSpPr>
            <p:cNvPr id="294" name="Google Shape;294;p42"/>
            <p:cNvSpPr/>
            <p:nvPr/>
          </p:nvSpPr>
          <p:spPr>
            <a:xfrm>
              <a:off x="914" y="1471"/>
              <a:ext cx="1195" cy="118"/>
            </a:xfrm>
            <a:custGeom>
              <a:rect b="b" l="l" r="r" t="t"/>
              <a:pathLst>
                <a:path extrusionOk="0" h="78" w="792">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rgbClr val="2F54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5400">
                <a:solidFill>
                  <a:schemeClr val="dk1"/>
                </a:solidFill>
                <a:latin typeface="Cambria"/>
                <a:ea typeface="Cambria"/>
                <a:cs typeface="Cambria"/>
                <a:sym typeface="Cambria"/>
              </a:endParaRPr>
            </a:p>
          </p:txBody>
        </p:sp>
        <p:sp>
          <p:nvSpPr>
            <p:cNvPr id="295" name="Google Shape;295;p42"/>
            <p:cNvSpPr/>
            <p:nvPr/>
          </p:nvSpPr>
          <p:spPr>
            <a:xfrm>
              <a:off x="1009" y="1500"/>
              <a:ext cx="1005" cy="1115"/>
            </a:xfrm>
            <a:custGeom>
              <a:rect b="b" l="l" r="r" t="t"/>
              <a:pathLst>
                <a:path extrusionOk="0" h="1115" w="1005">
                  <a:moveTo>
                    <a:pt x="502" y="916"/>
                  </a:moveTo>
                  <a:lnTo>
                    <a:pt x="1005" y="1115"/>
                  </a:lnTo>
                  <a:lnTo>
                    <a:pt x="1005" y="0"/>
                  </a:lnTo>
                  <a:lnTo>
                    <a:pt x="0" y="0"/>
                  </a:lnTo>
                  <a:lnTo>
                    <a:pt x="0" y="1115"/>
                  </a:lnTo>
                  <a:lnTo>
                    <a:pt x="502" y="916"/>
                  </a:lnTo>
                  <a:close/>
                </a:path>
              </a:pathLst>
            </a:custGeom>
            <a:solidFill>
              <a:schemeClr val="accent1"/>
            </a:solidFill>
            <a:ln>
              <a:noFill/>
            </a:ln>
          </p:spPr>
          <p:txBody>
            <a:bodyPr anchorCtr="0" anchor="ctr" bIns="180000" lIns="91425" spcFirstLastPara="1" rIns="91425" wrap="square" tIns="0">
              <a:noAutofit/>
            </a:bodyPr>
            <a:lstStyle/>
            <a:p>
              <a:pPr indent="0" lvl="0" marL="0" marR="0" rtl="0" algn="ctr">
                <a:spcBef>
                  <a:spcPts val="0"/>
                </a:spcBef>
                <a:spcAft>
                  <a:spcPts val="0"/>
                </a:spcAft>
                <a:buNone/>
              </a:pPr>
              <a:r>
                <a:rPr lang="en-US" sz="5400">
                  <a:solidFill>
                    <a:schemeClr val="lt1"/>
                  </a:solidFill>
                  <a:latin typeface="Cambria"/>
                  <a:ea typeface="Cambria"/>
                  <a:cs typeface="Cambria"/>
                  <a:sym typeface="Cambria"/>
                </a:rPr>
                <a:t>A</a:t>
              </a:r>
              <a:endParaRPr sz="5400">
                <a:solidFill>
                  <a:schemeClr val="lt1"/>
                </a:solidFill>
                <a:latin typeface="Cambria"/>
                <a:ea typeface="Cambria"/>
                <a:cs typeface="Cambria"/>
                <a:sym typeface="Cambria"/>
              </a:endParaRPr>
            </a:p>
          </p:txBody>
        </p:sp>
      </p:grpSp>
      <p:grpSp>
        <p:nvGrpSpPr>
          <p:cNvPr descr="n14 zalo Nguyen Doan Thao Trang" id="296" name="Google Shape;296;p42"/>
          <p:cNvGrpSpPr/>
          <p:nvPr/>
        </p:nvGrpSpPr>
        <p:grpSpPr>
          <a:xfrm>
            <a:off x="3766906" y="1684318"/>
            <a:ext cx="2080182" cy="1761279"/>
            <a:chOff x="914" y="1471"/>
            <a:chExt cx="1195" cy="1144"/>
          </a:xfrm>
        </p:grpSpPr>
        <p:sp>
          <p:nvSpPr>
            <p:cNvPr id="297" name="Google Shape;297;p42"/>
            <p:cNvSpPr/>
            <p:nvPr/>
          </p:nvSpPr>
          <p:spPr>
            <a:xfrm>
              <a:off x="914" y="1471"/>
              <a:ext cx="1195" cy="118"/>
            </a:xfrm>
            <a:custGeom>
              <a:rect b="b" l="l" r="r" t="t"/>
              <a:pathLst>
                <a:path extrusionOk="0" h="78" w="792">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rgbClr val="C55A1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5400">
                <a:solidFill>
                  <a:schemeClr val="dk1"/>
                </a:solidFill>
                <a:latin typeface="Cambria"/>
                <a:ea typeface="Cambria"/>
                <a:cs typeface="Cambria"/>
                <a:sym typeface="Cambria"/>
              </a:endParaRPr>
            </a:p>
          </p:txBody>
        </p:sp>
        <p:sp>
          <p:nvSpPr>
            <p:cNvPr id="298" name="Google Shape;298;p42"/>
            <p:cNvSpPr/>
            <p:nvPr/>
          </p:nvSpPr>
          <p:spPr>
            <a:xfrm>
              <a:off x="1009" y="1500"/>
              <a:ext cx="1005" cy="1115"/>
            </a:xfrm>
            <a:custGeom>
              <a:rect b="b" l="l" r="r" t="t"/>
              <a:pathLst>
                <a:path extrusionOk="0" h="1115" w="1005">
                  <a:moveTo>
                    <a:pt x="502" y="916"/>
                  </a:moveTo>
                  <a:lnTo>
                    <a:pt x="1005" y="1115"/>
                  </a:lnTo>
                  <a:lnTo>
                    <a:pt x="1005" y="0"/>
                  </a:lnTo>
                  <a:lnTo>
                    <a:pt x="0" y="0"/>
                  </a:lnTo>
                  <a:lnTo>
                    <a:pt x="0" y="1115"/>
                  </a:lnTo>
                  <a:lnTo>
                    <a:pt x="502" y="916"/>
                  </a:lnTo>
                  <a:close/>
                </a:path>
              </a:pathLst>
            </a:custGeom>
            <a:solidFill>
              <a:schemeClr val="accent2"/>
            </a:solidFill>
            <a:ln>
              <a:noFill/>
            </a:ln>
          </p:spPr>
          <p:txBody>
            <a:bodyPr anchorCtr="0" anchor="ctr" bIns="180000" lIns="91425" spcFirstLastPara="1" rIns="91425" wrap="square" tIns="0">
              <a:noAutofit/>
            </a:bodyPr>
            <a:lstStyle/>
            <a:p>
              <a:pPr indent="0" lvl="0" marL="0" marR="0" rtl="0" algn="ctr">
                <a:spcBef>
                  <a:spcPts val="0"/>
                </a:spcBef>
                <a:spcAft>
                  <a:spcPts val="0"/>
                </a:spcAft>
                <a:buNone/>
              </a:pPr>
              <a:r>
                <a:rPr lang="en-US" sz="5400">
                  <a:solidFill>
                    <a:schemeClr val="lt1"/>
                  </a:solidFill>
                  <a:latin typeface="Cambria"/>
                  <a:ea typeface="Cambria"/>
                  <a:cs typeface="Cambria"/>
                  <a:sym typeface="Cambria"/>
                </a:rPr>
                <a:t>B</a:t>
              </a:r>
              <a:endParaRPr sz="5400">
                <a:solidFill>
                  <a:schemeClr val="lt1"/>
                </a:solidFill>
                <a:latin typeface="Cambria"/>
                <a:ea typeface="Cambria"/>
                <a:cs typeface="Cambria"/>
                <a:sym typeface="Cambria"/>
              </a:endParaRPr>
            </a:p>
          </p:txBody>
        </p:sp>
      </p:grpSp>
      <p:grpSp>
        <p:nvGrpSpPr>
          <p:cNvPr descr="n14 zalo Nguyen Doan Thao Trang" id="299" name="Google Shape;299;p42"/>
          <p:cNvGrpSpPr/>
          <p:nvPr/>
        </p:nvGrpSpPr>
        <p:grpSpPr>
          <a:xfrm>
            <a:off x="6342908" y="1684318"/>
            <a:ext cx="2080182" cy="1761279"/>
            <a:chOff x="914" y="1471"/>
            <a:chExt cx="1195" cy="1144"/>
          </a:xfrm>
        </p:grpSpPr>
        <p:sp>
          <p:nvSpPr>
            <p:cNvPr id="300" name="Google Shape;300;p42"/>
            <p:cNvSpPr/>
            <p:nvPr/>
          </p:nvSpPr>
          <p:spPr>
            <a:xfrm>
              <a:off x="914" y="1471"/>
              <a:ext cx="1195" cy="118"/>
            </a:xfrm>
            <a:custGeom>
              <a:rect b="b" l="l" r="r" t="t"/>
              <a:pathLst>
                <a:path extrusionOk="0" h="78" w="792">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rgbClr val="7B7B7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5400">
                <a:solidFill>
                  <a:schemeClr val="dk1"/>
                </a:solidFill>
                <a:latin typeface="Cambria"/>
                <a:ea typeface="Cambria"/>
                <a:cs typeface="Cambria"/>
                <a:sym typeface="Cambria"/>
              </a:endParaRPr>
            </a:p>
          </p:txBody>
        </p:sp>
        <p:sp>
          <p:nvSpPr>
            <p:cNvPr id="301" name="Google Shape;301;p42"/>
            <p:cNvSpPr/>
            <p:nvPr/>
          </p:nvSpPr>
          <p:spPr>
            <a:xfrm>
              <a:off x="1009" y="1500"/>
              <a:ext cx="1005" cy="1115"/>
            </a:xfrm>
            <a:custGeom>
              <a:rect b="b" l="l" r="r" t="t"/>
              <a:pathLst>
                <a:path extrusionOk="0" h="1115" w="1005">
                  <a:moveTo>
                    <a:pt x="502" y="916"/>
                  </a:moveTo>
                  <a:lnTo>
                    <a:pt x="1005" y="1115"/>
                  </a:lnTo>
                  <a:lnTo>
                    <a:pt x="1005" y="0"/>
                  </a:lnTo>
                  <a:lnTo>
                    <a:pt x="0" y="0"/>
                  </a:lnTo>
                  <a:lnTo>
                    <a:pt x="0" y="1115"/>
                  </a:lnTo>
                  <a:lnTo>
                    <a:pt x="502" y="916"/>
                  </a:lnTo>
                  <a:close/>
                </a:path>
              </a:pathLst>
            </a:custGeom>
            <a:solidFill>
              <a:schemeClr val="accent3"/>
            </a:solidFill>
            <a:ln>
              <a:noFill/>
            </a:ln>
          </p:spPr>
          <p:txBody>
            <a:bodyPr anchorCtr="0" anchor="ctr" bIns="180000" lIns="91425" spcFirstLastPara="1" rIns="91425" wrap="square" tIns="0">
              <a:noAutofit/>
            </a:bodyPr>
            <a:lstStyle/>
            <a:p>
              <a:pPr indent="0" lvl="0" marL="0" marR="0" rtl="0" algn="ctr">
                <a:spcBef>
                  <a:spcPts val="0"/>
                </a:spcBef>
                <a:spcAft>
                  <a:spcPts val="0"/>
                </a:spcAft>
                <a:buNone/>
              </a:pPr>
              <a:r>
                <a:rPr lang="en-US" sz="5400">
                  <a:solidFill>
                    <a:schemeClr val="lt1"/>
                  </a:solidFill>
                  <a:latin typeface="Cambria"/>
                  <a:ea typeface="Cambria"/>
                  <a:cs typeface="Cambria"/>
                  <a:sym typeface="Cambria"/>
                </a:rPr>
                <a:t>C</a:t>
              </a:r>
              <a:endParaRPr sz="5400">
                <a:solidFill>
                  <a:schemeClr val="lt1"/>
                </a:solidFill>
                <a:latin typeface="Cambria"/>
                <a:ea typeface="Cambria"/>
                <a:cs typeface="Cambria"/>
                <a:sym typeface="Cambria"/>
              </a:endParaRPr>
            </a:p>
          </p:txBody>
        </p:sp>
      </p:grpSp>
      <p:grpSp>
        <p:nvGrpSpPr>
          <p:cNvPr descr="n14 zalo Nguyen Doan Thao Trang" id="302" name="Google Shape;302;p42"/>
          <p:cNvGrpSpPr/>
          <p:nvPr/>
        </p:nvGrpSpPr>
        <p:grpSpPr>
          <a:xfrm>
            <a:off x="8918911" y="1684318"/>
            <a:ext cx="2080182" cy="1761279"/>
            <a:chOff x="914" y="1471"/>
            <a:chExt cx="1195" cy="1144"/>
          </a:xfrm>
        </p:grpSpPr>
        <p:sp>
          <p:nvSpPr>
            <p:cNvPr id="303" name="Google Shape;303;p42"/>
            <p:cNvSpPr/>
            <p:nvPr/>
          </p:nvSpPr>
          <p:spPr>
            <a:xfrm>
              <a:off x="914" y="1471"/>
              <a:ext cx="1195" cy="118"/>
            </a:xfrm>
            <a:custGeom>
              <a:rect b="b" l="l" r="r" t="t"/>
              <a:pathLst>
                <a:path extrusionOk="0" h="78" w="792">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rgbClr val="BF9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5400">
                <a:solidFill>
                  <a:schemeClr val="dk1"/>
                </a:solidFill>
                <a:latin typeface="Cambria"/>
                <a:ea typeface="Cambria"/>
                <a:cs typeface="Cambria"/>
                <a:sym typeface="Cambria"/>
              </a:endParaRPr>
            </a:p>
          </p:txBody>
        </p:sp>
        <p:sp>
          <p:nvSpPr>
            <p:cNvPr id="304" name="Google Shape;304;p42"/>
            <p:cNvSpPr/>
            <p:nvPr/>
          </p:nvSpPr>
          <p:spPr>
            <a:xfrm>
              <a:off x="1009" y="1500"/>
              <a:ext cx="1005" cy="1115"/>
            </a:xfrm>
            <a:custGeom>
              <a:rect b="b" l="l" r="r" t="t"/>
              <a:pathLst>
                <a:path extrusionOk="0" h="1115" w="1005">
                  <a:moveTo>
                    <a:pt x="502" y="916"/>
                  </a:moveTo>
                  <a:lnTo>
                    <a:pt x="1005" y="1115"/>
                  </a:lnTo>
                  <a:lnTo>
                    <a:pt x="1005" y="0"/>
                  </a:lnTo>
                  <a:lnTo>
                    <a:pt x="0" y="0"/>
                  </a:lnTo>
                  <a:lnTo>
                    <a:pt x="0" y="1115"/>
                  </a:lnTo>
                  <a:lnTo>
                    <a:pt x="502" y="916"/>
                  </a:lnTo>
                  <a:close/>
                </a:path>
              </a:pathLst>
            </a:custGeom>
            <a:solidFill>
              <a:schemeClr val="accent4"/>
            </a:solidFill>
            <a:ln>
              <a:noFill/>
            </a:ln>
          </p:spPr>
          <p:txBody>
            <a:bodyPr anchorCtr="0" anchor="ctr" bIns="180000" lIns="91425" spcFirstLastPara="1" rIns="91425" wrap="square" tIns="0">
              <a:noAutofit/>
            </a:bodyPr>
            <a:lstStyle/>
            <a:p>
              <a:pPr indent="0" lvl="0" marL="0" marR="0" rtl="0" algn="ctr">
                <a:spcBef>
                  <a:spcPts val="0"/>
                </a:spcBef>
                <a:spcAft>
                  <a:spcPts val="0"/>
                </a:spcAft>
                <a:buNone/>
              </a:pPr>
              <a:r>
                <a:rPr lang="en-US" sz="5400">
                  <a:solidFill>
                    <a:schemeClr val="lt1"/>
                  </a:solidFill>
                  <a:latin typeface="Cambria"/>
                  <a:ea typeface="Cambria"/>
                  <a:cs typeface="Cambria"/>
                  <a:sym typeface="Cambria"/>
                </a:rPr>
                <a:t>D</a:t>
              </a:r>
              <a:endParaRPr sz="5400">
                <a:solidFill>
                  <a:schemeClr val="lt1"/>
                </a:solidFill>
                <a:latin typeface="Cambria"/>
                <a:ea typeface="Cambria"/>
                <a:cs typeface="Cambria"/>
                <a:sym typeface="Cambria"/>
              </a:endParaRPr>
            </a:p>
          </p:txBody>
        </p:sp>
      </p:grpSp>
      <p:sp>
        <p:nvSpPr>
          <p:cNvPr descr="n14 zalo Nguyen Doan Thao Trang" id="305" name="Google Shape;305;p42"/>
          <p:cNvSpPr/>
          <p:nvPr/>
        </p:nvSpPr>
        <p:spPr>
          <a:xfrm>
            <a:off x="1190904" y="3460548"/>
            <a:ext cx="2080182" cy="267765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a:solidFill>
                  <a:schemeClr val="dk1"/>
                </a:solidFill>
                <a:latin typeface="Cambria"/>
                <a:ea typeface="Cambria"/>
                <a:cs typeface="Cambria"/>
                <a:sym typeface="Cambria"/>
              </a:rPr>
              <a:t>Dao động được mô tả bằng 1 định luật dạng sin (hay cosin) đối với thời gian</a:t>
            </a:r>
            <a:endParaRPr sz="2400">
              <a:solidFill>
                <a:schemeClr val="dk1"/>
              </a:solidFill>
              <a:latin typeface="Cambria"/>
              <a:ea typeface="Cambria"/>
              <a:cs typeface="Cambria"/>
              <a:sym typeface="Cambria"/>
            </a:endParaRPr>
          </a:p>
        </p:txBody>
      </p:sp>
      <p:sp>
        <p:nvSpPr>
          <p:cNvPr descr="n14 zalo Nguyen Doan Thao Trang" id="306" name="Google Shape;306;p42"/>
          <p:cNvSpPr/>
          <p:nvPr/>
        </p:nvSpPr>
        <p:spPr>
          <a:xfrm>
            <a:off x="3766906" y="3396093"/>
            <a:ext cx="2080181" cy="267765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a:solidFill>
                  <a:schemeClr val="dk1"/>
                </a:solidFill>
                <a:latin typeface="Cambria"/>
                <a:ea typeface="Cambria"/>
                <a:cs typeface="Cambria"/>
                <a:sym typeface="Cambria"/>
              </a:rPr>
              <a:t>Những chuyển động có trạng thái lặp đi lặp lại như cũ sau những khoảng thời gian bằng nhau.</a:t>
            </a:r>
            <a:endParaRPr sz="2400">
              <a:solidFill>
                <a:schemeClr val="dk1"/>
              </a:solidFill>
              <a:latin typeface="Cambria"/>
              <a:ea typeface="Cambria"/>
              <a:cs typeface="Cambria"/>
              <a:sym typeface="Cambria"/>
            </a:endParaRPr>
          </a:p>
        </p:txBody>
      </p:sp>
      <p:sp>
        <p:nvSpPr>
          <p:cNvPr descr="n14 zalo Nguyen Doan Thao Trang" id="307" name="Google Shape;307;p42"/>
          <p:cNvSpPr/>
          <p:nvPr/>
        </p:nvSpPr>
        <p:spPr>
          <a:xfrm>
            <a:off x="6342908" y="3490245"/>
            <a:ext cx="2080181" cy="193899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a:solidFill>
                  <a:schemeClr val="dk1"/>
                </a:solidFill>
                <a:latin typeface="Cambria"/>
                <a:ea typeface="Cambria"/>
                <a:cs typeface="Cambria"/>
                <a:sym typeface="Cambria"/>
              </a:rPr>
              <a:t>Dao động có biên độ phụ thuộc vào tần số  riêng của hệ dao động.</a:t>
            </a:r>
            <a:endParaRPr sz="2400">
              <a:solidFill>
                <a:schemeClr val="dk1"/>
              </a:solidFill>
              <a:latin typeface="Cambria"/>
              <a:ea typeface="Cambria"/>
              <a:cs typeface="Cambria"/>
              <a:sym typeface="Cambria"/>
            </a:endParaRPr>
          </a:p>
        </p:txBody>
      </p:sp>
      <p:sp>
        <p:nvSpPr>
          <p:cNvPr descr="n14 zalo Nguyen Doan Thao Trang" id="308" name="Google Shape;308;p42"/>
          <p:cNvSpPr/>
          <p:nvPr/>
        </p:nvSpPr>
        <p:spPr>
          <a:xfrm>
            <a:off x="8918910" y="3485049"/>
            <a:ext cx="2080181" cy="230832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a:solidFill>
                  <a:schemeClr val="dk1"/>
                </a:solidFill>
                <a:latin typeface="Cambria"/>
                <a:ea typeface="Cambria"/>
                <a:cs typeface="Cambria"/>
                <a:sym typeface="Cambria"/>
              </a:rPr>
              <a:t>Những chuyển động có giới hạn trong không gian, lặp đi lặp lại quanh 1 VTCB</a:t>
            </a:r>
            <a:endParaRPr sz="2400">
              <a:solidFill>
                <a:schemeClr val="dk2"/>
              </a:solidFill>
              <a:latin typeface="Cambria"/>
              <a:ea typeface="Cambria"/>
              <a:cs typeface="Cambria"/>
              <a:sym typeface="Cambria"/>
            </a:endParaRPr>
          </a:p>
        </p:txBody>
      </p:sp>
      <p:sp>
        <p:nvSpPr>
          <p:cNvPr descr="n14 zalo Nguyen Doan Thao Trang" id="309" name="Google Shape;309;p42"/>
          <p:cNvSpPr/>
          <p:nvPr/>
        </p:nvSpPr>
        <p:spPr>
          <a:xfrm>
            <a:off x="10442558" y="6168956"/>
            <a:ext cx="1749442" cy="672737"/>
          </a:xfrm>
          <a:prstGeom prst="homePlate">
            <a:avLst>
              <a:gd fmla="val 50000" name="adj"/>
            </a:avLst>
          </a:prstGeom>
          <a:solidFill>
            <a:srgbClr val="FF6E3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chemeClr val="lt1"/>
                </a:solidFill>
                <a:latin typeface="Cambria"/>
                <a:ea typeface="Cambria"/>
                <a:cs typeface="Cambria"/>
                <a:sym typeface="Cambria"/>
              </a:rPr>
              <a:t>ĐÁP ÁN</a:t>
            </a:r>
            <a:endParaRPr/>
          </a:p>
        </p:txBody>
      </p:sp>
      <p:sp>
        <p:nvSpPr>
          <p:cNvPr descr="n14 zalo Nguyen Doan Thao Trang" id="310" name="Google Shape;310;p42">
            <a:hlinkClick action="ppaction://hlinksldjump" r:id="rId4"/>
          </p:cNvPr>
          <p:cNvSpPr/>
          <p:nvPr/>
        </p:nvSpPr>
        <p:spPr>
          <a:xfrm>
            <a:off x="-2226" y="5546305"/>
            <a:ext cx="1316935" cy="1316182"/>
          </a:xfrm>
          <a:custGeom>
            <a:rect b="b" l="l" r="r" t="t"/>
            <a:pathLst>
              <a:path extrusionOk="0" h="120000" w="120000">
                <a:moveTo>
                  <a:pt x="0" y="0"/>
                </a:moveTo>
                <a:lnTo>
                  <a:pt x="120000" y="0"/>
                </a:lnTo>
                <a:lnTo>
                  <a:pt x="120000" y="120000"/>
                </a:lnTo>
                <a:lnTo>
                  <a:pt x="0" y="120000"/>
                </a:lnTo>
                <a:close/>
                <a:moveTo>
                  <a:pt x="60000" y="15000"/>
                </a:moveTo>
                <a:lnTo>
                  <a:pt x="15026" y="60000"/>
                </a:lnTo>
                <a:lnTo>
                  <a:pt x="26269" y="60000"/>
                </a:lnTo>
                <a:lnTo>
                  <a:pt x="26269" y="105000"/>
                </a:lnTo>
                <a:lnTo>
                  <a:pt x="93731" y="105000"/>
                </a:lnTo>
                <a:lnTo>
                  <a:pt x="93731" y="60000"/>
                </a:lnTo>
                <a:lnTo>
                  <a:pt x="104974" y="60000"/>
                </a:lnTo>
                <a:lnTo>
                  <a:pt x="88109" y="43125"/>
                </a:lnTo>
                <a:lnTo>
                  <a:pt x="88109" y="20625"/>
                </a:lnTo>
                <a:lnTo>
                  <a:pt x="76865" y="20625"/>
                </a:lnTo>
                <a:lnTo>
                  <a:pt x="76865" y="31875"/>
                </a:lnTo>
                <a:close/>
              </a:path>
              <a:path extrusionOk="0" fill="darkenLess" h="120000" w="120000">
                <a:moveTo>
                  <a:pt x="88109" y="43125"/>
                </a:moveTo>
                <a:lnTo>
                  <a:pt x="88109" y="20625"/>
                </a:lnTo>
                <a:lnTo>
                  <a:pt x="76865" y="20625"/>
                </a:lnTo>
                <a:lnTo>
                  <a:pt x="76865" y="31875"/>
                </a:lnTo>
                <a:close/>
                <a:moveTo>
                  <a:pt x="26269" y="60000"/>
                </a:moveTo>
                <a:lnTo>
                  <a:pt x="26269" y="105000"/>
                </a:lnTo>
                <a:lnTo>
                  <a:pt x="54378" y="105000"/>
                </a:lnTo>
                <a:lnTo>
                  <a:pt x="54378" y="82500"/>
                </a:lnTo>
                <a:lnTo>
                  <a:pt x="65622" y="82500"/>
                </a:lnTo>
                <a:lnTo>
                  <a:pt x="65622" y="105000"/>
                </a:lnTo>
                <a:lnTo>
                  <a:pt x="93731" y="105000"/>
                </a:lnTo>
                <a:lnTo>
                  <a:pt x="93731" y="60000"/>
                </a:lnTo>
                <a:close/>
              </a:path>
              <a:path extrusionOk="0" fill="darken" h="120000" w="120000">
                <a:moveTo>
                  <a:pt x="60000" y="15000"/>
                </a:moveTo>
                <a:lnTo>
                  <a:pt x="15026" y="60000"/>
                </a:lnTo>
                <a:lnTo>
                  <a:pt x="104974" y="60000"/>
                </a:lnTo>
                <a:close/>
                <a:moveTo>
                  <a:pt x="54378" y="82500"/>
                </a:moveTo>
                <a:lnTo>
                  <a:pt x="65622" y="82500"/>
                </a:lnTo>
                <a:lnTo>
                  <a:pt x="65622" y="105000"/>
                </a:lnTo>
                <a:lnTo>
                  <a:pt x="54378" y="105000"/>
                </a:lnTo>
                <a:close/>
              </a:path>
              <a:path extrusionOk="0" fill="none" h="120000" w="120000">
                <a:moveTo>
                  <a:pt x="60000" y="15000"/>
                </a:moveTo>
                <a:lnTo>
                  <a:pt x="76865" y="31875"/>
                </a:lnTo>
                <a:lnTo>
                  <a:pt x="76865" y="20625"/>
                </a:lnTo>
                <a:lnTo>
                  <a:pt x="88109" y="20625"/>
                </a:lnTo>
                <a:lnTo>
                  <a:pt x="88109" y="43125"/>
                </a:lnTo>
                <a:lnTo>
                  <a:pt x="104974" y="60000"/>
                </a:lnTo>
                <a:lnTo>
                  <a:pt x="93731" y="60000"/>
                </a:lnTo>
                <a:lnTo>
                  <a:pt x="93731" y="105000"/>
                </a:lnTo>
                <a:lnTo>
                  <a:pt x="26269" y="105000"/>
                </a:lnTo>
                <a:lnTo>
                  <a:pt x="26269" y="60000"/>
                </a:lnTo>
                <a:lnTo>
                  <a:pt x="15026" y="60000"/>
                </a:lnTo>
                <a:close/>
                <a:moveTo>
                  <a:pt x="76865" y="31875"/>
                </a:moveTo>
                <a:lnTo>
                  <a:pt x="88109" y="43125"/>
                </a:lnTo>
                <a:moveTo>
                  <a:pt x="93731" y="60000"/>
                </a:moveTo>
                <a:lnTo>
                  <a:pt x="26269" y="60000"/>
                </a:lnTo>
                <a:moveTo>
                  <a:pt x="54378" y="105000"/>
                </a:moveTo>
                <a:lnTo>
                  <a:pt x="54378" y="82500"/>
                </a:lnTo>
                <a:lnTo>
                  <a:pt x="65622" y="82500"/>
                </a:lnTo>
                <a:lnTo>
                  <a:pt x="65622" y="105000"/>
                </a:lnTo>
              </a:path>
              <a:path extrusionOk="0" fill="none" h="120000" w="120000">
                <a:moveTo>
                  <a:pt x="0" y="0"/>
                </a:moveTo>
                <a:lnTo>
                  <a:pt x="120000" y="0"/>
                </a:lnTo>
                <a:lnTo>
                  <a:pt x="120000" y="120000"/>
                </a:lnTo>
                <a:lnTo>
                  <a:pt x="0" y="120000"/>
                </a:lnTo>
                <a:close/>
              </a:path>
            </a:pathLst>
          </a:custGeom>
          <a:solidFill>
            <a:srgbClr val="AD8E7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800">
              <a:solidFill>
                <a:schemeClr val="lt1"/>
              </a:solidFill>
              <a:latin typeface="Cambria"/>
              <a:ea typeface="Cambria"/>
              <a:cs typeface="Cambria"/>
              <a:sym typeface="Cambria"/>
            </a:endParaRPr>
          </a:p>
          <a:p>
            <a:pPr indent="0" lvl="0" marL="0" marR="0" rtl="0" algn="ctr">
              <a:spcBef>
                <a:spcPts val="0"/>
              </a:spcBef>
              <a:spcAft>
                <a:spcPts val="0"/>
              </a:spcAft>
              <a:buNone/>
            </a:pPr>
            <a:r>
              <a:rPr b="1" lang="en-US" sz="2800">
                <a:solidFill>
                  <a:schemeClr val="lt1"/>
                </a:solidFill>
                <a:latin typeface="Cambria"/>
                <a:ea typeface="Cambria"/>
                <a:cs typeface="Cambria"/>
                <a:sym typeface="Cambria"/>
              </a:rPr>
              <a:t>Home</a:t>
            </a:r>
            <a:endParaRPr b="1" sz="2800">
              <a:solidFill>
                <a:schemeClr val="lt1"/>
              </a:solidFill>
              <a:latin typeface="Cambria"/>
              <a:ea typeface="Cambria"/>
              <a:cs typeface="Cambria"/>
              <a:sym typeface="Cambri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292"/>
                                        </p:tgtEl>
                                        <p:attrNameLst>
                                          <p:attrName>style.visibility</p:attrName>
                                        </p:attrNameLst>
                                      </p:cBhvr>
                                      <p:to>
                                        <p:strVal val="visible"/>
                                      </p:to>
                                    </p:set>
                                    <p:anim calcmode="lin" valueType="num">
                                      <p:cBhvr additive="base">
                                        <p:cTn dur="500"/>
                                        <p:tgtEl>
                                          <p:spTgt spid="292"/>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93"/>
                                        </p:tgtEl>
                                        <p:attrNameLst>
                                          <p:attrName>style.visibility</p:attrName>
                                        </p:attrNameLst>
                                      </p:cBhvr>
                                      <p:to>
                                        <p:strVal val="visible"/>
                                      </p:to>
                                    </p:set>
                                    <p:animEffect filter="fade" transition="in">
                                      <p:cBhvr>
                                        <p:cTn dur="500"/>
                                        <p:tgtEl>
                                          <p:spTgt spid="293"/>
                                        </p:tgtEl>
                                      </p:cBhvr>
                                    </p:animEffec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305"/>
                                        </p:tgtEl>
                                        <p:attrNameLst>
                                          <p:attrName>style.visibility</p:attrName>
                                        </p:attrNameLst>
                                      </p:cBhvr>
                                      <p:to>
                                        <p:strVal val="visible"/>
                                      </p:to>
                                    </p:set>
                                    <p:anim calcmode="lin" valueType="num">
                                      <p:cBhvr additive="base">
                                        <p:cTn dur="500"/>
                                        <p:tgtEl>
                                          <p:spTgt spid="305"/>
                                        </p:tgtEl>
                                        <p:attrNameLst>
                                          <p:attrName>ppt_w</p:attrName>
                                        </p:attrNameLst>
                                      </p:cBhvr>
                                      <p:tavLst>
                                        <p:tav fmla="" tm="0">
                                          <p:val>
                                            <p:strVal val="0"/>
                                          </p:val>
                                        </p:tav>
                                        <p:tav fmla="" tm="100000">
                                          <p:val>
                                            <p:strVal val="#ppt_w"/>
                                          </p:val>
                                        </p:tav>
                                      </p:tavLst>
                                    </p:anim>
                                    <p:anim calcmode="lin" valueType="num">
                                      <p:cBhvr additive="base">
                                        <p:cTn dur="500"/>
                                        <p:tgtEl>
                                          <p:spTgt spid="305"/>
                                        </p:tgtEl>
                                        <p:attrNameLst>
                                          <p:attrName>ppt_h</p:attrName>
                                        </p:attrNameLst>
                                      </p:cBhvr>
                                      <p:tavLst>
                                        <p:tav fmla="" tm="0">
                                          <p:val>
                                            <p:strVal val="0"/>
                                          </p:val>
                                        </p:tav>
                                        <p:tav fmla="" tm="100000">
                                          <p:val>
                                            <p:strVal val="#ppt_h"/>
                                          </p:val>
                                        </p:tav>
                                      </p:tavLst>
                                    </p:anim>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296"/>
                                        </p:tgtEl>
                                        <p:attrNameLst>
                                          <p:attrName>style.visibility</p:attrName>
                                        </p:attrNameLst>
                                      </p:cBhvr>
                                      <p:to>
                                        <p:strVal val="visible"/>
                                      </p:to>
                                    </p:set>
                                    <p:animEffect filter="fade" transition="in">
                                      <p:cBhvr>
                                        <p:cTn dur="500"/>
                                        <p:tgtEl>
                                          <p:spTgt spid="296"/>
                                        </p:tgtEl>
                                      </p:cBhvr>
                                    </p:animEffect>
                                  </p:childTnLst>
                                </p:cTn>
                              </p:par>
                            </p:childTnLst>
                          </p:cTn>
                        </p:par>
                        <p:par>
                          <p:cTn fill="hold">
                            <p:stCondLst>
                              <p:cond delay="2000"/>
                            </p:stCondLst>
                            <p:childTnLst>
                              <p:par>
                                <p:cTn fill="hold" nodeType="afterEffect" presetClass="entr" presetID="23" presetSubtype="16">
                                  <p:stCondLst>
                                    <p:cond delay="0"/>
                                  </p:stCondLst>
                                  <p:childTnLst>
                                    <p:set>
                                      <p:cBhvr>
                                        <p:cTn dur="1" fill="hold">
                                          <p:stCondLst>
                                            <p:cond delay="0"/>
                                          </p:stCondLst>
                                        </p:cTn>
                                        <p:tgtEl>
                                          <p:spTgt spid="306"/>
                                        </p:tgtEl>
                                        <p:attrNameLst>
                                          <p:attrName>style.visibility</p:attrName>
                                        </p:attrNameLst>
                                      </p:cBhvr>
                                      <p:to>
                                        <p:strVal val="visible"/>
                                      </p:to>
                                    </p:set>
                                    <p:anim calcmode="lin" valueType="num">
                                      <p:cBhvr additive="base">
                                        <p:cTn dur="500"/>
                                        <p:tgtEl>
                                          <p:spTgt spid="306"/>
                                        </p:tgtEl>
                                        <p:attrNameLst>
                                          <p:attrName>ppt_w</p:attrName>
                                        </p:attrNameLst>
                                      </p:cBhvr>
                                      <p:tavLst>
                                        <p:tav fmla="" tm="0">
                                          <p:val>
                                            <p:strVal val="0"/>
                                          </p:val>
                                        </p:tav>
                                        <p:tav fmla="" tm="100000">
                                          <p:val>
                                            <p:strVal val="#ppt_w"/>
                                          </p:val>
                                        </p:tav>
                                      </p:tavLst>
                                    </p:anim>
                                    <p:anim calcmode="lin" valueType="num">
                                      <p:cBhvr additive="base">
                                        <p:cTn dur="500"/>
                                        <p:tgtEl>
                                          <p:spTgt spid="306"/>
                                        </p:tgtEl>
                                        <p:attrNameLst>
                                          <p:attrName>ppt_h</p:attrName>
                                        </p:attrNameLst>
                                      </p:cBhvr>
                                      <p:tavLst>
                                        <p:tav fmla="" tm="0">
                                          <p:val>
                                            <p:strVal val="0"/>
                                          </p:val>
                                        </p:tav>
                                        <p:tav fmla="" tm="100000">
                                          <p:val>
                                            <p:strVal val="#ppt_h"/>
                                          </p:val>
                                        </p:tav>
                                      </p:tavLst>
                                    </p:anim>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299"/>
                                        </p:tgtEl>
                                        <p:attrNameLst>
                                          <p:attrName>style.visibility</p:attrName>
                                        </p:attrNameLst>
                                      </p:cBhvr>
                                      <p:to>
                                        <p:strVal val="visible"/>
                                      </p:to>
                                    </p:set>
                                    <p:animEffect filter="fade" transition="in">
                                      <p:cBhvr>
                                        <p:cTn dur="500"/>
                                        <p:tgtEl>
                                          <p:spTgt spid="299"/>
                                        </p:tgtEl>
                                      </p:cBhvr>
                                    </p:animEffect>
                                  </p:childTnLst>
                                </p:cTn>
                              </p:par>
                            </p:childTnLst>
                          </p:cTn>
                        </p:par>
                        <p:par>
                          <p:cTn fill="hold">
                            <p:stCondLst>
                              <p:cond delay="3000"/>
                            </p:stCondLst>
                            <p:childTnLst>
                              <p:par>
                                <p:cTn fill="hold" nodeType="afterEffect" presetClass="entr" presetID="23" presetSubtype="16">
                                  <p:stCondLst>
                                    <p:cond delay="0"/>
                                  </p:stCondLst>
                                  <p:childTnLst>
                                    <p:set>
                                      <p:cBhvr>
                                        <p:cTn dur="1" fill="hold">
                                          <p:stCondLst>
                                            <p:cond delay="0"/>
                                          </p:stCondLst>
                                        </p:cTn>
                                        <p:tgtEl>
                                          <p:spTgt spid="307"/>
                                        </p:tgtEl>
                                        <p:attrNameLst>
                                          <p:attrName>style.visibility</p:attrName>
                                        </p:attrNameLst>
                                      </p:cBhvr>
                                      <p:to>
                                        <p:strVal val="visible"/>
                                      </p:to>
                                    </p:set>
                                    <p:anim calcmode="lin" valueType="num">
                                      <p:cBhvr additive="base">
                                        <p:cTn dur="500"/>
                                        <p:tgtEl>
                                          <p:spTgt spid="307"/>
                                        </p:tgtEl>
                                        <p:attrNameLst>
                                          <p:attrName>ppt_w</p:attrName>
                                        </p:attrNameLst>
                                      </p:cBhvr>
                                      <p:tavLst>
                                        <p:tav fmla="" tm="0">
                                          <p:val>
                                            <p:strVal val="0"/>
                                          </p:val>
                                        </p:tav>
                                        <p:tav fmla="" tm="100000">
                                          <p:val>
                                            <p:strVal val="#ppt_w"/>
                                          </p:val>
                                        </p:tav>
                                      </p:tavLst>
                                    </p:anim>
                                    <p:anim calcmode="lin" valueType="num">
                                      <p:cBhvr additive="base">
                                        <p:cTn dur="500"/>
                                        <p:tgtEl>
                                          <p:spTgt spid="307"/>
                                        </p:tgtEl>
                                        <p:attrNameLst>
                                          <p:attrName>ppt_h</p:attrName>
                                        </p:attrNameLst>
                                      </p:cBhvr>
                                      <p:tavLst>
                                        <p:tav fmla="" tm="0">
                                          <p:val>
                                            <p:strVal val="0"/>
                                          </p:val>
                                        </p:tav>
                                        <p:tav fmla="" tm="100000">
                                          <p:val>
                                            <p:strVal val="#ppt_h"/>
                                          </p:val>
                                        </p:tav>
                                      </p:tavLst>
                                    </p:anim>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302"/>
                                        </p:tgtEl>
                                        <p:attrNameLst>
                                          <p:attrName>style.visibility</p:attrName>
                                        </p:attrNameLst>
                                      </p:cBhvr>
                                      <p:to>
                                        <p:strVal val="visible"/>
                                      </p:to>
                                    </p:set>
                                    <p:animEffect filter="fade" transition="in">
                                      <p:cBhvr>
                                        <p:cTn dur="500"/>
                                        <p:tgtEl>
                                          <p:spTgt spid="302"/>
                                        </p:tgtEl>
                                      </p:cBhvr>
                                    </p:animEffect>
                                  </p:childTnLst>
                                </p:cTn>
                              </p:par>
                            </p:childTnLst>
                          </p:cTn>
                        </p:par>
                        <p:par>
                          <p:cTn fill="hold">
                            <p:stCondLst>
                              <p:cond delay="4000"/>
                            </p:stCondLst>
                            <p:childTnLst>
                              <p:par>
                                <p:cTn fill="hold" nodeType="afterEffect" presetClass="entr" presetID="23" presetSubtype="16">
                                  <p:stCondLst>
                                    <p:cond delay="0"/>
                                  </p:stCondLst>
                                  <p:childTnLst>
                                    <p:set>
                                      <p:cBhvr>
                                        <p:cTn dur="1" fill="hold">
                                          <p:stCondLst>
                                            <p:cond delay="0"/>
                                          </p:stCondLst>
                                        </p:cTn>
                                        <p:tgtEl>
                                          <p:spTgt spid="308"/>
                                        </p:tgtEl>
                                        <p:attrNameLst>
                                          <p:attrName>style.visibility</p:attrName>
                                        </p:attrNameLst>
                                      </p:cBhvr>
                                      <p:to>
                                        <p:strVal val="visible"/>
                                      </p:to>
                                    </p:set>
                                    <p:anim calcmode="lin" valueType="num">
                                      <p:cBhvr additive="base">
                                        <p:cTn dur="500"/>
                                        <p:tgtEl>
                                          <p:spTgt spid="308"/>
                                        </p:tgtEl>
                                        <p:attrNameLst>
                                          <p:attrName>ppt_w</p:attrName>
                                        </p:attrNameLst>
                                      </p:cBhvr>
                                      <p:tavLst>
                                        <p:tav fmla="" tm="0">
                                          <p:val>
                                            <p:strVal val="0"/>
                                          </p:val>
                                        </p:tav>
                                        <p:tav fmla="" tm="100000">
                                          <p:val>
                                            <p:strVal val="#ppt_w"/>
                                          </p:val>
                                        </p:tav>
                                      </p:tavLst>
                                    </p:anim>
                                    <p:anim calcmode="lin" valueType="num">
                                      <p:cBhvr additive="base">
                                        <p:cTn dur="500"/>
                                        <p:tgtEl>
                                          <p:spTgt spid="308"/>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pic>
        <p:nvPicPr>
          <p:cNvPr descr="n14 zalo Nguyen Doan Thao Trang" id="315" name="Google Shape;315;p43"/>
          <p:cNvPicPr preferRelativeResize="0"/>
          <p:nvPr/>
        </p:nvPicPr>
        <p:blipFill rotWithShape="1">
          <a:blip r:embed="rId3">
            <a:alphaModFix/>
          </a:blip>
          <a:srcRect b="0" l="0" r="0" t="0"/>
          <a:stretch/>
        </p:blipFill>
        <p:spPr>
          <a:xfrm>
            <a:off x="-2226" y="353781"/>
            <a:ext cx="12192000" cy="1387557"/>
          </a:xfrm>
          <a:prstGeom prst="rect">
            <a:avLst/>
          </a:prstGeom>
          <a:noFill/>
          <a:ln>
            <a:noFill/>
          </a:ln>
        </p:spPr>
      </p:pic>
      <p:sp>
        <p:nvSpPr>
          <p:cNvPr descr="n14 zalo Nguyen Doan Thao Trang" id="316" name="Google Shape;316;p43"/>
          <p:cNvSpPr/>
          <p:nvPr/>
        </p:nvSpPr>
        <p:spPr>
          <a:xfrm>
            <a:off x="1555547" y="526873"/>
            <a:ext cx="11010526" cy="520271"/>
          </a:xfrm>
          <a:custGeom>
            <a:rect b="b" l="l" r="r" t="t"/>
            <a:pathLst>
              <a:path extrusionOk="0" h="1872208" w="2520280">
                <a:moveTo>
                  <a:pt x="0" y="1872208"/>
                </a:moveTo>
                <a:lnTo>
                  <a:pt x="2520280" y="1872208"/>
                </a:lnTo>
                <a:lnTo>
                  <a:pt x="0" y="1872208"/>
                </a:lnTo>
                <a:close/>
                <a:moveTo>
                  <a:pt x="0" y="0"/>
                </a:moveTo>
                <a:lnTo>
                  <a:pt x="916" y="0"/>
                </a:lnTo>
                <a:lnTo>
                  <a:pt x="0" y="0"/>
                </a:lnTo>
                <a:close/>
              </a:path>
            </a:pathLst>
          </a:custGeom>
          <a:solidFill>
            <a:srgbClr val="7F7F7F"/>
          </a:solidFill>
          <a:ln>
            <a:noFill/>
          </a:ln>
        </p:spPr>
        <p:txBody>
          <a:bodyPr anchorCtr="0" anchor="ctr" bIns="0" lIns="0" spcFirstLastPara="1" rIns="0" wrap="square" tIns="0">
            <a:noAutofit/>
          </a:bodyPr>
          <a:lstStyle/>
          <a:p>
            <a:pPr indent="0" lvl="0" marL="0" marR="0" rtl="0" algn="l">
              <a:lnSpc>
                <a:spcPct val="115000"/>
              </a:lnSpc>
              <a:spcBef>
                <a:spcPts val="0"/>
              </a:spcBef>
              <a:spcAft>
                <a:spcPts val="0"/>
              </a:spcAft>
              <a:buNone/>
            </a:pPr>
            <a:r>
              <a:rPr b="1" lang="en-US" sz="3200">
                <a:solidFill>
                  <a:srgbClr val="2B2B2C"/>
                </a:solidFill>
                <a:latin typeface="Cambria"/>
                <a:ea typeface="Cambria"/>
                <a:cs typeface="Cambria"/>
                <a:sym typeface="Cambria"/>
              </a:rPr>
              <a:t>4.</a:t>
            </a:r>
            <a:r>
              <a:rPr lang="en-US" sz="3200">
                <a:solidFill>
                  <a:srgbClr val="2B2B2C"/>
                </a:solidFill>
                <a:latin typeface="Cambria"/>
                <a:ea typeface="Cambria"/>
                <a:cs typeface="Cambria"/>
                <a:sym typeface="Cambria"/>
              </a:rPr>
              <a:t> </a:t>
            </a:r>
            <a:endParaRPr sz="1800">
              <a:solidFill>
                <a:srgbClr val="2B2B2C"/>
              </a:solidFill>
              <a:latin typeface="Quattrocento Sans"/>
              <a:ea typeface="Quattrocento Sans"/>
              <a:cs typeface="Quattrocento Sans"/>
              <a:sym typeface="Quattrocento Sans"/>
            </a:endParaRPr>
          </a:p>
        </p:txBody>
      </p:sp>
      <p:grpSp>
        <p:nvGrpSpPr>
          <p:cNvPr descr="n14 zalo Nguyen Doan Thao Trang" id="317" name="Google Shape;317;p43"/>
          <p:cNvGrpSpPr/>
          <p:nvPr/>
        </p:nvGrpSpPr>
        <p:grpSpPr>
          <a:xfrm>
            <a:off x="1190904" y="1831798"/>
            <a:ext cx="2080182" cy="1761279"/>
            <a:chOff x="914" y="1471"/>
            <a:chExt cx="1195" cy="1144"/>
          </a:xfrm>
        </p:grpSpPr>
        <p:sp>
          <p:nvSpPr>
            <p:cNvPr id="318" name="Google Shape;318;p43"/>
            <p:cNvSpPr/>
            <p:nvPr/>
          </p:nvSpPr>
          <p:spPr>
            <a:xfrm>
              <a:off x="914" y="1471"/>
              <a:ext cx="1195" cy="118"/>
            </a:xfrm>
            <a:custGeom>
              <a:rect b="b" l="l" r="r" t="t"/>
              <a:pathLst>
                <a:path extrusionOk="0" h="78" w="792">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rgbClr val="2F54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5400">
                <a:solidFill>
                  <a:schemeClr val="dk1"/>
                </a:solidFill>
                <a:latin typeface="Cambria"/>
                <a:ea typeface="Cambria"/>
                <a:cs typeface="Cambria"/>
                <a:sym typeface="Cambria"/>
              </a:endParaRPr>
            </a:p>
          </p:txBody>
        </p:sp>
        <p:sp>
          <p:nvSpPr>
            <p:cNvPr id="319" name="Google Shape;319;p43"/>
            <p:cNvSpPr/>
            <p:nvPr/>
          </p:nvSpPr>
          <p:spPr>
            <a:xfrm>
              <a:off x="1009" y="1500"/>
              <a:ext cx="1005" cy="1115"/>
            </a:xfrm>
            <a:custGeom>
              <a:rect b="b" l="l" r="r" t="t"/>
              <a:pathLst>
                <a:path extrusionOk="0" h="1115" w="1005">
                  <a:moveTo>
                    <a:pt x="502" y="916"/>
                  </a:moveTo>
                  <a:lnTo>
                    <a:pt x="1005" y="1115"/>
                  </a:lnTo>
                  <a:lnTo>
                    <a:pt x="1005" y="0"/>
                  </a:lnTo>
                  <a:lnTo>
                    <a:pt x="0" y="0"/>
                  </a:lnTo>
                  <a:lnTo>
                    <a:pt x="0" y="1115"/>
                  </a:lnTo>
                  <a:lnTo>
                    <a:pt x="502" y="916"/>
                  </a:lnTo>
                  <a:close/>
                </a:path>
              </a:pathLst>
            </a:custGeom>
            <a:solidFill>
              <a:schemeClr val="accent1"/>
            </a:solidFill>
            <a:ln>
              <a:noFill/>
            </a:ln>
          </p:spPr>
          <p:txBody>
            <a:bodyPr anchorCtr="0" anchor="ctr" bIns="180000" lIns="91425" spcFirstLastPara="1" rIns="91425" wrap="square" tIns="0">
              <a:noAutofit/>
            </a:bodyPr>
            <a:lstStyle/>
            <a:p>
              <a:pPr indent="0" lvl="0" marL="0" marR="0" rtl="0" algn="ctr">
                <a:spcBef>
                  <a:spcPts val="0"/>
                </a:spcBef>
                <a:spcAft>
                  <a:spcPts val="0"/>
                </a:spcAft>
                <a:buNone/>
              </a:pPr>
              <a:r>
                <a:rPr lang="en-US" sz="5400">
                  <a:solidFill>
                    <a:schemeClr val="lt1"/>
                  </a:solidFill>
                  <a:latin typeface="Cambria"/>
                  <a:ea typeface="Cambria"/>
                  <a:cs typeface="Cambria"/>
                  <a:sym typeface="Cambria"/>
                </a:rPr>
                <a:t>A</a:t>
              </a:r>
              <a:endParaRPr sz="5400">
                <a:solidFill>
                  <a:schemeClr val="lt1"/>
                </a:solidFill>
                <a:latin typeface="Cambria"/>
                <a:ea typeface="Cambria"/>
                <a:cs typeface="Cambria"/>
                <a:sym typeface="Cambria"/>
              </a:endParaRPr>
            </a:p>
          </p:txBody>
        </p:sp>
      </p:grpSp>
      <p:grpSp>
        <p:nvGrpSpPr>
          <p:cNvPr descr="n14 zalo Nguyen Doan Thao Trang" id="320" name="Google Shape;320;p43"/>
          <p:cNvGrpSpPr/>
          <p:nvPr/>
        </p:nvGrpSpPr>
        <p:grpSpPr>
          <a:xfrm>
            <a:off x="3766906" y="1831798"/>
            <a:ext cx="2080182" cy="1761279"/>
            <a:chOff x="914" y="1471"/>
            <a:chExt cx="1195" cy="1144"/>
          </a:xfrm>
        </p:grpSpPr>
        <p:sp>
          <p:nvSpPr>
            <p:cNvPr id="321" name="Google Shape;321;p43"/>
            <p:cNvSpPr/>
            <p:nvPr/>
          </p:nvSpPr>
          <p:spPr>
            <a:xfrm>
              <a:off x="914" y="1471"/>
              <a:ext cx="1195" cy="118"/>
            </a:xfrm>
            <a:custGeom>
              <a:rect b="b" l="l" r="r" t="t"/>
              <a:pathLst>
                <a:path extrusionOk="0" h="78" w="792">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rgbClr val="C55A1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5400">
                <a:solidFill>
                  <a:schemeClr val="dk1"/>
                </a:solidFill>
                <a:latin typeface="Cambria"/>
                <a:ea typeface="Cambria"/>
                <a:cs typeface="Cambria"/>
                <a:sym typeface="Cambria"/>
              </a:endParaRPr>
            </a:p>
          </p:txBody>
        </p:sp>
        <p:sp>
          <p:nvSpPr>
            <p:cNvPr id="322" name="Google Shape;322;p43"/>
            <p:cNvSpPr/>
            <p:nvPr/>
          </p:nvSpPr>
          <p:spPr>
            <a:xfrm>
              <a:off x="1009" y="1500"/>
              <a:ext cx="1005" cy="1115"/>
            </a:xfrm>
            <a:custGeom>
              <a:rect b="b" l="l" r="r" t="t"/>
              <a:pathLst>
                <a:path extrusionOk="0" h="1115" w="1005">
                  <a:moveTo>
                    <a:pt x="502" y="916"/>
                  </a:moveTo>
                  <a:lnTo>
                    <a:pt x="1005" y="1115"/>
                  </a:lnTo>
                  <a:lnTo>
                    <a:pt x="1005" y="0"/>
                  </a:lnTo>
                  <a:lnTo>
                    <a:pt x="0" y="0"/>
                  </a:lnTo>
                  <a:lnTo>
                    <a:pt x="0" y="1115"/>
                  </a:lnTo>
                  <a:lnTo>
                    <a:pt x="502" y="916"/>
                  </a:lnTo>
                  <a:close/>
                </a:path>
              </a:pathLst>
            </a:custGeom>
            <a:solidFill>
              <a:schemeClr val="accent2"/>
            </a:solidFill>
            <a:ln>
              <a:noFill/>
            </a:ln>
          </p:spPr>
          <p:txBody>
            <a:bodyPr anchorCtr="0" anchor="ctr" bIns="180000" lIns="91425" spcFirstLastPara="1" rIns="91425" wrap="square" tIns="0">
              <a:noAutofit/>
            </a:bodyPr>
            <a:lstStyle/>
            <a:p>
              <a:pPr indent="0" lvl="0" marL="0" marR="0" rtl="0" algn="ctr">
                <a:spcBef>
                  <a:spcPts val="0"/>
                </a:spcBef>
                <a:spcAft>
                  <a:spcPts val="0"/>
                </a:spcAft>
                <a:buNone/>
              </a:pPr>
              <a:r>
                <a:rPr lang="en-US" sz="5400">
                  <a:solidFill>
                    <a:schemeClr val="lt1"/>
                  </a:solidFill>
                  <a:latin typeface="Cambria"/>
                  <a:ea typeface="Cambria"/>
                  <a:cs typeface="Cambria"/>
                  <a:sym typeface="Cambria"/>
                </a:rPr>
                <a:t>B</a:t>
              </a:r>
              <a:endParaRPr sz="5400">
                <a:solidFill>
                  <a:schemeClr val="lt1"/>
                </a:solidFill>
                <a:latin typeface="Cambria"/>
                <a:ea typeface="Cambria"/>
                <a:cs typeface="Cambria"/>
                <a:sym typeface="Cambria"/>
              </a:endParaRPr>
            </a:p>
          </p:txBody>
        </p:sp>
      </p:grpSp>
      <p:grpSp>
        <p:nvGrpSpPr>
          <p:cNvPr descr="n14 zalo Nguyen Doan Thao Trang" id="323" name="Google Shape;323;p43"/>
          <p:cNvGrpSpPr/>
          <p:nvPr/>
        </p:nvGrpSpPr>
        <p:grpSpPr>
          <a:xfrm>
            <a:off x="6342908" y="1831798"/>
            <a:ext cx="2080182" cy="1761279"/>
            <a:chOff x="914" y="1471"/>
            <a:chExt cx="1195" cy="1144"/>
          </a:xfrm>
        </p:grpSpPr>
        <p:sp>
          <p:nvSpPr>
            <p:cNvPr id="324" name="Google Shape;324;p43"/>
            <p:cNvSpPr/>
            <p:nvPr/>
          </p:nvSpPr>
          <p:spPr>
            <a:xfrm>
              <a:off x="914" y="1471"/>
              <a:ext cx="1195" cy="118"/>
            </a:xfrm>
            <a:custGeom>
              <a:rect b="b" l="l" r="r" t="t"/>
              <a:pathLst>
                <a:path extrusionOk="0" h="78" w="792">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rgbClr val="7B7B7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5400">
                <a:solidFill>
                  <a:schemeClr val="dk1"/>
                </a:solidFill>
                <a:latin typeface="Cambria"/>
                <a:ea typeface="Cambria"/>
                <a:cs typeface="Cambria"/>
                <a:sym typeface="Cambria"/>
              </a:endParaRPr>
            </a:p>
          </p:txBody>
        </p:sp>
        <p:sp>
          <p:nvSpPr>
            <p:cNvPr id="325" name="Google Shape;325;p43"/>
            <p:cNvSpPr/>
            <p:nvPr/>
          </p:nvSpPr>
          <p:spPr>
            <a:xfrm>
              <a:off x="1009" y="1500"/>
              <a:ext cx="1005" cy="1115"/>
            </a:xfrm>
            <a:custGeom>
              <a:rect b="b" l="l" r="r" t="t"/>
              <a:pathLst>
                <a:path extrusionOk="0" h="1115" w="1005">
                  <a:moveTo>
                    <a:pt x="502" y="916"/>
                  </a:moveTo>
                  <a:lnTo>
                    <a:pt x="1005" y="1115"/>
                  </a:lnTo>
                  <a:lnTo>
                    <a:pt x="1005" y="0"/>
                  </a:lnTo>
                  <a:lnTo>
                    <a:pt x="0" y="0"/>
                  </a:lnTo>
                  <a:lnTo>
                    <a:pt x="0" y="1115"/>
                  </a:lnTo>
                  <a:lnTo>
                    <a:pt x="502" y="916"/>
                  </a:lnTo>
                  <a:close/>
                </a:path>
              </a:pathLst>
            </a:custGeom>
            <a:solidFill>
              <a:schemeClr val="accent3"/>
            </a:solidFill>
            <a:ln>
              <a:noFill/>
            </a:ln>
          </p:spPr>
          <p:txBody>
            <a:bodyPr anchorCtr="0" anchor="ctr" bIns="180000" lIns="91425" spcFirstLastPara="1" rIns="91425" wrap="square" tIns="0">
              <a:noAutofit/>
            </a:bodyPr>
            <a:lstStyle/>
            <a:p>
              <a:pPr indent="0" lvl="0" marL="0" marR="0" rtl="0" algn="ctr">
                <a:spcBef>
                  <a:spcPts val="0"/>
                </a:spcBef>
                <a:spcAft>
                  <a:spcPts val="0"/>
                </a:spcAft>
                <a:buNone/>
              </a:pPr>
              <a:r>
                <a:rPr lang="en-US" sz="5400">
                  <a:solidFill>
                    <a:schemeClr val="lt1"/>
                  </a:solidFill>
                  <a:latin typeface="Cambria"/>
                  <a:ea typeface="Cambria"/>
                  <a:cs typeface="Cambria"/>
                  <a:sym typeface="Cambria"/>
                </a:rPr>
                <a:t>C</a:t>
              </a:r>
              <a:endParaRPr sz="5400">
                <a:solidFill>
                  <a:schemeClr val="lt1"/>
                </a:solidFill>
                <a:latin typeface="Cambria"/>
                <a:ea typeface="Cambria"/>
                <a:cs typeface="Cambria"/>
                <a:sym typeface="Cambria"/>
              </a:endParaRPr>
            </a:p>
          </p:txBody>
        </p:sp>
      </p:grpSp>
      <p:grpSp>
        <p:nvGrpSpPr>
          <p:cNvPr descr="n14 zalo Nguyen Doan Thao Trang" id="326" name="Google Shape;326;p43"/>
          <p:cNvGrpSpPr/>
          <p:nvPr/>
        </p:nvGrpSpPr>
        <p:grpSpPr>
          <a:xfrm>
            <a:off x="8918911" y="1831798"/>
            <a:ext cx="2080182" cy="1761279"/>
            <a:chOff x="914" y="1471"/>
            <a:chExt cx="1195" cy="1144"/>
          </a:xfrm>
        </p:grpSpPr>
        <p:sp>
          <p:nvSpPr>
            <p:cNvPr id="327" name="Google Shape;327;p43"/>
            <p:cNvSpPr/>
            <p:nvPr/>
          </p:nvSpPr>
          <p:spPr>
            <a:xfrm>
              <a:off x="914" y="1471"/>
              <a:ext cx="1195" cy="118"/>
            </a:xfrm>
            <a:custGeom>
              <a:rect b="b" l="l" r="r" t="t"/>
              <a:pathLst>
                <a:path extrusionOk="0" h="78" w="792">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rgbClr val="BF9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5400">
                <a:solidFill>
                  <a:schemeClr val="dk1"/>
                </a:solidFill>
                <a:latin typeface="Cambria"/>
                <a:ea typeface="Cambria"/>
                <a:cs typeface="Cambria"/>
                <a:sym typeface="Cambria"/>
              </a:endParaRPr>
            </a:p>
          </p:txBody>
        </p:sp>
        <p:sp>
          <p:nvSpPr>
            <p:cNvPr id="328" name="Google Shape;328;p43"/>
            <p:cNvSpPr/>
            <p:nvPr/>
          </p:nvSpPr>
          <p:spPr>
            <a:xfrm>
              <a:off x="1009" y="1500"/>
              <a:ext cx="1005" cy="1115"/>
            </a:xfrm>
            <a:custGeom>
              <a:rect b="b" l="l" r="r" t="t"/>
              <a:pathLst>
                <a:path extrusionOk="0" h="1115" w="1005">
                  <a:moveTo>
                    <a:pt x="502" y="916"/>
                  </a:moveTo>
                  <a:lnTo>
                    <a:pt x="1005" y="1115"/>
                  </a:lnTo>
                  <a:lnTo>
                    <a:pt x="1005" y="0"/>
                  </a:lnTo>
                  <a:lnTo>
                    <a:pt x="0" y="0"/>
                  </a:lnTo>
                  <a:lnTo>
                    <a:pt x="0" y="1115"/>
                  </a:lnTo>
                  <a:lnTo>
                    <a:pt x="502" y="916"/>
                  </a:lnTo>
                  <a:close/>
                </a:path>
              </a:pathLst>
            </a:custGeom>
            <a:solidFill>
              <a:schemeClr val="accent4"/>
            </a:solidFill>
            <a:ln>
              <a:noFill/>
            </a:ln>
          </p:spPr>
          <p:txBody>
            <a:bodyPr anchorCtr="0" anchor="ctr" bIns="180000" lIns="91425" spcFirstLastPara="1" rIns="91425" wrap="square" tIns="0">
              <a:noAutofit/>
            </a:bodyPr>
            <a:lstStyle/>
            <a:p>
              <a:pPr indent="0" lvl="0" marL="0" marR="0" rtl="0" algn="ctr">
                <a:spcBef>
                  <a:spcPts val="0"/>
                </a:spcBef>
                <a:spcAft>
                  <a:spcPts val="0"/>
                </a:spcAft>
                <a:buNone/>
              </a:pPr>
              <a:r>
                <a:rPr lang="en-US" sz="5400">
                  <a:solidFill>
                    <a:schemeClr val="lt1"/>
                  </a:solidFill>
                  <a:latin typeface="Cambria"/>
                  <a:ea typeface="Cambria"/>
                  <a:cs typeface="Cambria"/>
                  <a:sym typeface="Cambria"/>
                </a:rPr>
                <a:t>D</a:t>
              </a:r>
              <a:endParaRPr sz="5400">
                <a:solidFill>
                  <a:schemeClr val="lt1"/>
                </a:solidFill>
                <a:latin typeface="Cambria"/>
                <a:ea typeface="Cambria"/>
                <a:cs typeface="Cambria"/>
                <a:sym typeface="Cambria"/>
              </a:endParaRPr>
            </a:p>
          </p:txBody>
        </p:sp>
      </p:grpSp>
      <p:sp>
        <p:nvSpPr>
          <p:cNvPr descr="n14 zalo Nguyen Doan Thao Trang" id="329" name="Google Shape;329;p43"/>
          <p:cNvSpPr/>
          <p:nvPr/>
        </p:nvSpPr>
        <p:spPr>
          <a:xfrm>
            <a:off x="1190904" y="3816359"/>
            <a:ext cx="2080182" cy="827278"/>
          </a:xfrm>
          <a:prstGeom prst="rect">
            <a:avLst/>
          </a:pr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descr="n14 zalo Nguyen Doan Thao Trang" id="330" name="Google Shape;330;p43"/>
          <p:cNvSpPr/>
          <p:nvPr/>
        </p:nvSpPr>
        <p:spPr>
          <a:xfrm>
            <a:off x="3890933" y="3798535"/>
            <a:ext cx="1832128"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3200">
                <a:solidFill>
                  <a:srgbClr val="2B2B2C"/>
                </a:solidFill>
                <a:latin typeface="Cambria"/>
                <a:ea typeface="Cambria"/>
                <a:cs typeface="Cambria"/>
                <a:sym typeface="Cambria"/>
              </a:rPr>
              <a:t>10 cm</a:t>
            </a:r>
            <a:endParaRPr sz="3000">
              <a:solidFill>
                <a:schemeClr val="dk1"/>
              </a:solidFill>
              <a:latin typeface="Cambria"/>
              <a:ea typeface="Cambria"/>
              <a:cs typeface="Cambria"/>
              <a:sym typeface="Cambria"/>
            </a:endParaRPr>
          </a:p>
        </p:txBody>
      </p:sp>
      <p:sp>
        <p:nvSpPr>
          <p:cNvPr descr="n14 zalo Nguyen Doan Thao Trang" id="331" name="Google Shape;331;p43"/>
          <p:cNvSpPr/>
          <p:nvPr/>
        </p:nvSpPr>
        <p:spPr>
          <a:xfrm>
            <a:off x="6818201" y="3823612"/>
            <a:ext cx="1832128" cy="612604"/>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lang="en-US" sz="3200">
                <a:solidFill>
                  <a:srgbClr val="2B2B2C"/>
                </a:solidFill>
                <a:latin typeface="Cambria"/>
                <a:ea typeface="Cambria"/>
                <a:cs typeface="Cambria"/>
                <a:sym typeface="Cambria"/>
              </a:rPr>
              <a:t>6 m.</a:t>
            </a:r>
            <a:endParaRPr sz="1800">
              <a:solidFill>
                <a:srgbClr val="2B2B2C"/>
              </a:solidFill>
              <a:latin typeface="Quattrocento Sans"/>
              <a:ea typeface="Quattrocento Sans"/>
              <a:cs typeface="Quattrocento Sans"/>
              <a:sym typeface="Quattrocento Sans"/>
            </a:endParaRPr>
          </a:p>
        </p:txBody>
      </p:sp>
      <p:sp>
        <p:nvSpPr>
          <p:cNvPr descr="n14 zalo Nguyen Doan Thao Trang" id="332" name="Google Shape;332;p43"/>
          <p:cNvSpPr/>
          <p:nvPr/>
        </p:nvSpPr>
        <p:spPr>
          <a:xfrm>
            <a:off x="9084281" y="3798535"/>
            <a:ext cx="1832128" cy="631711"/>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lang="en-US" sz="3200">
                <a:solidFill>
                  <a:srgbClr val="2B2B2C"/>
                </a:solidFill>
                <a:latin typeface="Cambria"/>
                <a:ea typeface="Cambria"/>
                <a:cs typeface="Cambria"/>
                <a:sym typeface="Cambria"/>
              </a:rPr>
              <a:t>6 cm.</a:t>
            </a:r>
            <a:endParaRPr sz="3000">
              <a:solidFill>
                <a:schemeClr val="dk2"/>
              </a:solidFill>
              <a:latin typeface="Cambria"/>
              <a:ea typeface="Cambria"/>
              <a:cs typeface="Cambria"/>
              <a:sym typeface="Cambria"/>
            </a:endParaRPr>
          </a:p>
        </p:txBody>
      </p:sp>
      <p:sp>
        <p:nvSpPr>
          <p:cNvPr descr="n14 zalo Nguyen Doan Thao Trang" id="333" name="Google Shape;333;p43"/>
          <p:cNvSpPr/>
          <p:nvPr/>
        </p:nvSpPr>
        <p:spPr>
          <a:xfrm>
            <a:off x="10442558" y="6168956"/>
            <a:ext cx="1749442" cy="672737"/>
          </a:xfrm>
          <a:prstGeom prst="homePlate">
            <a:avLst>
              <a:gd fmla="val 50000" name="adj"/>
            </a:avLst>
          </a:prstGeom>
          <a:solidFill>
            <a:srgbClr val="FF6E3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chemeClr val="lt1"/>
                </a:solidFill>
                <a:latin typeface="Cambria"/>
                <a:ea typeface="Cambria"/>
                <a:cs typeface="Cambria"/>
                <a:sym typeface="Cambria"/>
              </a:rPr>
              <a:t>ĐÁP ÁN</a:t>
            </a:r>
            <a:endParaRPr/>
          </a:p>
        </p:txBody>
      </p:sp>
      <p:sp>
        <p:nvSpPr>
          <p:cNvPr descr="n14 zalo Nguyen Doan Thao Trang" id="334" name="Google Shape;334;p43"/>
          <p:cNvSpPr/>
          <p:nvPr/>
        </p:nvSpPr>
        <p:spPr>
          <a:xfrm>
            <a:off x="1941361" y="170107"/>
            <a:ext cx="9636350" cy="1091261"/>
          </a:xfrm>
          <a:prstGeom prst="rect">
            <a:avLst/>
          </a:prstGeom>
          <a:blipFill rotWithShape="1">
            <a:blip r:embed="rId5">
              <a:alphaModFix/>
            </a:blip>
            <a:stretch>
              <a:fillRect b="-3351" l="-1138" r="-1137" t="-5027"/>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descr="n14 zalo Nguyen Doan Thao Trang" id="335" name="Google Shape;335;p43">
            <a:hlinkClick action="ppaction://hlinksldjump" r:id="rId6"/>
          </p:cNvPr>
          <p:cNvSpPr/>
          <p:nvPr/>
        </p:nvSpPr>
        <p:spPr>
          <a:xfrm>
            <a:off x="-2226" y="5546305"/>
            <a:ext cx="1316935" cy="1316182"/>
          </a:xfrm>
          <a:custGeom>
            <a:rect b="b" l="l" r="r" t="t"/>
            <a:pathLst>
              <a:path extrusionOk="0" h="120000" w="120000">
                <a:moveTo>
                  <a:pt x="0" y="0"/>
                </a:moveTo>
                <a:lnTo>
                  <a:pt x="120000" y="0"/>
                </a:lnTo>
                <a:lnTo>
                  <a:pt x="120000" y="120000"/>
                </a:lnTo>
                <a:lnTo>
                  <a:pt x="0" y="120000"/>
                </a:lnTo>
                <a:close/>
                <a:moveTo>
                  <a:pt x="60000" y="15000"/>
                </a:moveTo>
                <a:lnTo>
                  <a:pt x="15026" y="60000"/>
                </a:lnTo>
                <a:lnTo>
                  <a:pt x="26269" y="60000"/>
                </a:lnTo>
                <a:lnTo>
                  <a:pt x="26269" y="105000"/>
                </a:lnTo>
                <a:lnTo>
                  <a:pt x="93731" y="105000"/>
                </a:lnTo>
                <a:lnTo>
                  <a:pt x="93731" y="60000"/>
                </a:lnTo>
                <a:lnTo>
                  <a:pt x="104974" y="60000"/>
                </a:lnTo>
                <a:lnTo>
                  <a:pt x="88109" y="43125"/>
                </a:lnTo>
                <a:lnTo>
                  <a:pt x="88109" y="20625"/>
                </a:lnTo>
                <a:lnTo>
                  <a:pt x="76865" y="20625"/>
                </a:lnTo>
                <a:lnTo>
                  <a:pt x="76865" y="31875"/>
                </a:lnTo>
                <a:close/>
              </a:path>
              <a:path extrusionOk="0" fill="darkenLess" h="120000" w="120000">
                <a:moveTo>
                  <a:pt x="88109" y="43125"/>
                </a:moveTo>
                <a:lnTo>
                  <a:pt x="88109" y="20625"/>
                </a:lnTo>
                <a:lnTo>
                  <a:pt x="76865" y="20625"/>
                </a:lnTo>
                <a:lnTo>
                  <a:pt x="76865" y="31875"/>
                </a:lnTo>
                <a:close/>
                <a:moveTo>
                  <a:pt x="26269" y="60000"/>
                </a:moveTo>
                <a:lnTo>
                  <a:pt x="26269" y="105000"/>
                </a:lnTo>
                <a:lnTo>
                  <a:pt x="54378" y="105000"/>
                </a:lnTo>
                <a:lnTo>
                  <a:pt x="54378" y="82500"/>
                </a:lnTo>
                <a:lnTo>
                  <a:pt x="65622" y="82500"/>
                </a:lnTo>
                <a:lnTo>
                  <a:pt x="65622" y="105000"/>
                </a:lnTo>
                <a:lnTo>
                  <a:pt x="93731" y="105000"/>
                </a:lnTo>
                <a:lnTo>
                  <a:pt x="93731" y="60000"/>
                </a:lnTo>
                <a:close/>
              </a:path>
              <a:path extrusionOk="0" fill="darken" h="120000" w="120000">
                <a:moveTo>
                  <a:pt x="60000" y="15000"/>
                </a:moveTo>
                <a:lnTo>
                  <a:pt x="15026" y="60000"/>
                </a:lnTo>
                <a:lnTo>
                  <a:pt x="104974" y="60000"/>
                </a:lnTo>
                <a:close/>
                <a:moveTo>
                  <a:pt x="54378" y="82500"/>
                </a:moveTo>
                <a:lnTo>
                  <a:pt x="65622" y="82500"/>
                </a:lnTo>
                <a:lnTo>
                  <a:pt x="65622" y="105000"/>
                </a:lnTo>
                <a:lnTo>
                  <a:pt x="54378" y="105000"/>
                </a:lnTo>
                <a:close/>
              </a:path>
              <a:path extrusionOk="0" fill="none" h="120000" w="120000">
                <a:moveTo>
                  <a:pt x="60000" y="15000"/>
                </a:moveTo>
                <a:lnTo>
                  <a:pt x="76865" y="31875"/>
                </a:lnTo>
                <a:lnTo>
                  <a:pt x="76865" y="20625"/>
                </a:lnTo>
                <a:lnTo>
                  <a:pt x="88109" y="20625"/>
                </a:lnTo>
                <a:lnTo>
                  <a:pt x="88109" y="43125"/>
                </a:lnTo>
                <a:lnTo>
                  <a:pt x="104974" y="60000"/>
                </a:lnTo>
                <a:lnTo>
                  <a:pt x="93731" y="60000"/>
                </a:lnTo>
                <a:lnTo>
                  <a:pt x="93731" y="105000"/>
                </a:lnTo>
                <a:lnTo>
                  <a:pt x="26269" y="105000"/>
                </a:lnTo>
                <a:lnTo>
                  <a:pt x="26269" y="60000"/>
                </a:lnTo>
                <a:lnTo>
                  <a:pt x="15026" y="60000"/>
                </a:lnTo>
                <a:close/>
                <a:moveTo>
                  <a:pt x="76865" y="31875"/>
                </a:moveTo>
                <a:lnTo>
                  <a:pt x="88109" y="43125"/>
                </a:lnTo>
                <a:moveTo>
                  <a:pt x="93731" y="60000"/>
                </a:moveTo>
                <a:lnTo>
                  <a:pt x="26269" y="60000"/>
                </a:lnTo>
                <a:moveTo>
                  <a:pt x="54378" y="105000"/>
                </a:moveTo>
                <a:lnTo>
                  <a:pt x="54378" y="82500"/>
                </a:lnTo>
                <a:lnTo>
                  <a:pt x="65622" y="82500"/>
                </a:lnTo>
                <a:lnTo>
                  <a:pt x="65622" y="105000"/>
                </a:lnTo>
              </a:path>
              <a:path extrusionOk="0" fill="none" h="120000" w="120000">
                <a:moveTo>
                  <a:pt x="0" y="0"/>
                </a:moveTo>
                <a:lnTo>
                  <a:pt x="120000" y="0"/>
                </a:lnTo>
                <a:lnTo>
                  <a:pt x="120000" y="120000"/>
                </a:lnTo>
                <a:lnTo>
                  <a:pt x="0" y="120000"/>
                </a:lnTo>
                <a:close/>
              </a:path>
            </a:pathLst>
          </a:custGeom>
          <a:solidFill>
            <a:srgbClr val="AD8E7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800">
              <a:solidFill>
                <a:schemeClr val="lt1"/>
              </a:solidFill>
              <a:latin typeface="Cambria"/>
              <a:ea typeface="Cambria"/>
              <a:cs typeface="Cambria"/>
              <a:sym typeface="Cambria"/>
            </a:endParaRPr>
          </a:p>
          <a:p>
            <a:pPr indent="0" lvl="0" marL="0" marR="0" rtl="0" algn="ctr">
              <a:spcBef>
                <a:spcPts val="0"/>
              </a:spcBef>
              <a:spcAft>
                <a:spcPts val="0"/>
              </a:spcAft>
              <a:buNone/>
            </a:pPr>
            <a:r>
              <a:rPr b="1" lang="en-US" sz="2800">
                <a:solidFill>
                  <a:schemeClr val="lt1"/>
                </a:solidFill>
                <a:latin typeface="Cambria"/>
                <a:ea typeface="Cambria"/>
                <a:cs typeface="Cambria"/>
                <a:sym typeface="Cambria"/>
              </a:rPr>
              <a:t>Home</a:t>
            </a:r>
            <a:endParaRPr b="1" sz="2800">
              <a:solidFill>
                <a:schemeClr val="lt1"/>
              </a:solidFill>
              <a:latin typeface="Cambria"/>
              <a:ea typeface="Cambria"/>
              <a:cs typeface="Cambria"/>
              <a:sym typeface="Cambri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316"/>
                                        </p:tgtEl>
                                        <p:attrNameLst>
                                          <p:attrName>style.visibility</p:attrName>
                                        </p:attrNameLst>
                                      </p:cBhvr>
                                      <p:to>
                                        <p:strVal val="visible"/>
                                      </p:to>
                                    </p:set>
                                    <p:anim calcmode="lin" valueType="num">
                                      <p:cBhvr additive="base">
                                        <p:cTn dur="500"/>
                                        <p:tgtEl>
                                          <p:spTgt spid="316"/>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17"/>
                                        </p:tgtEl>
                                        <p:attrNameLst>
                                          <p:attrName>style.visibility</p:attrName>
                                        </p:attrNameLst>
                                      </p:cBhvr>
                                      <p:to>
                                        <p:strVal val="visible"/>
                                      </p:to>
                                    </p:set>
                                    <p:animEffect filter="fade" transition="in">
                                      <p:cBhvr>
                                        <p:cTn dur="500"/>
                                        <p:tgtEl>
                                          <p:spTgt spid="317"/>
                                        </p:tgtEl>
                                      </p:cBhvr>
                                    </p:animEffec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329"/>
                                        </p:tgtEl>
                                        <p:attrNameLst>
                                          <p:attrName>style.visibility</p:attrName>
                                        </p:attrNameLst>
                                      </p:cBhvr>
                                      <p:to>
                                        <p:strVal val="visible"/>
                                      </p:to>
                                    </p:set>
                                    <p:anim calcmode="lin" valueType="num">
                                      <p:cBhvr additive="base">
                                        <p:cTn dur="500"/>
                                        <p:tgtEl>
                                          <p:spTgt spid="329"/>
                                        </p:tgtEl>
                                        <p:attrNameLst>
                                          <p:attrName>ppt_w</p:attrName>
                                        </p:attrNameLst>
                                      </p:cBhvr>
                                      <p:tavLst>
                                        <p:tav fmla="" tm="0">
                                          <p:val>
                                            <p:strVal val="0"/>
                                          </p:val>
                                        </p:tav>
                                        <p:tav fmla="" tm="100000">
                                          <p:val>
                                            <p:strVal val="#ppt_w"/>
                                          </p:val>
                                        </p:tav>
                                      </p:tavLst>
                                    </p:anim>
                                    <p:anim calcmode="lin" valueType="num">
                                      <p:cBhvr additive="base">
                                        <p:cTn dur="500"/>
                                        <p:tgtEl>
                                          <p:spTgt spid="329"/>
                                        </p:tgtEl>
                                        <p:attrNameLst>
                                          <p:attrName>ppt_h</p:attrName>
                                        </p:attrNameLst>
                                      </p:cBhvr>
                                      <p:tavLst>
                                        <p:tav fmla="" tm="0">
                                          <p:val>
                                            <p:strVal val="0"/>
                                          </p:val>
                                        </p:tav>
                                        <p:tav fmla="" tm="100000">
                                          <p:val>
                                            <p:strVal val="#ppt_h"/>
                                          </p:val>
                                        </p:tav>
                                      </p:tavLst>
                                    </p:anim>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320"/>
                                        </p:tgtEl>
                                        <p:attrNameLst>
                                          <p:attrName>style.visibility</p:attrName>
                                        </p:attrNameLst>
                                      </p:cBhvr>
                                      <p:to>
                                        <p:strVal val="visible"/>
                                      </p:to>
                                    </p:set>
                                    <p:animEffect filter="fade" transition="in">
                                      <p:cBhvr>
                                        <p:cTn dur="500"/>
                                        <p:tgtEl>
                                          <p:spTgt spid="320"/>
                                        </p:tgtEl>
                                      </p:cBhvr>
                                    </p:animEffect>
                                  </p:childTnLst>
                                </p:cTn>
                              </p:par>
                            </p:childTnLst>
                          </p:cTn>
                        </p:par>
                        <p:par>
                          <p:cTn fill="hold">
                            <p:stCondLst>
                              <p:cond delay="2000"/>
                            </p:stCondLst>
                            <p:childTnLst>
                              <p:par>
                                <p:cTn fill="hold" nodeType="afterEffect" presetClass="entr" presetID="23" presetSubtype="16">
                                  <p:stCondLst>
                                    <p:cond delay="0"/>
                                  </p:stCondLst>
                                  <p:childTnLst>
                                    <p:set>
                                      <p:cBhvr>
                                        <p:cTn dur="1" fill="hold">
                                          <p:stCondLst>
                                            <p:cond delay="0"/>
                                          </p:stCondLst>
                                        </p:cTn>
                                        <p:tgtEl>
                                          <p:spTgt spid="330"/>
                                        </p:tgtEl>
                                        <p:attrNameLst>
                                          <p:attrName>style.visibility</p:attrName>
                                        </p:attrNameLst>
                                      </p:cBhvr>
                                      <p:to>
                                        <p:strVal val="visible"/>
                                      </p:to>
                                    </p:set>
                                    <p:anim calcmode="lin" valueType="num">
                                      <p:cBhvr additive="base">
                                        <p:cTn dur="500"/>
                                        <p:tgtEl>
                                          <p:spTgt spid="330"/>
                                        </p:tgtEl>
                                        <p:attrNameLst>
                                          <p:attrName>ppt_w</p:attrName>
                                        </p:attrNameLst>
                                      </p:cBhvr>
                                      <p:tavLst>
                                        <p:tav fmla="" tm="0">
                                          <p:val>
                                            <p:strVal val="0"/>
                                          </p:val>
                                        </p:tav>
                                        <p:tav fmla="" tm="100000">
                                          <p:val>
                                            <p:strVal val="#ppt_w"/>
                                          </p:val>
                                        </p:tav>
                                      </p:tavLst>
                                    </p:anim>
                                    <p:anim calcmode="lin" valueType="num">
                                      <p:cBhvr additive="base">
                                        <p:cTn dur="500"/>
                                        <p:tgtEl>
                                          <p:spTgt spid="330"/>
                                        </p:tgtEl>
                                        <p:attrNameLst>
                                          <p:attrName>ppt_h</p:attrName>
                                        </p:attrNameLst>
                                      </p:cBhvr>
                                      <p:tavLst>
                                        <p:tav fmla="" tm="0">
                                          <p:val>
                                            <p:strVal val="0"/>
                                          </p:val>
                                        </p:tav>
                                        <p:tav fmla="" tm="100000">
                                          <p:val>
                                            <p:strVal val="#ppt_h"/>
                                          </p:val>
                                        </p:tav>
                                      </p:tavLst>
                                    </p:anim>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323"/>
                                        </p:tgtEl>
                                        <p:attrNameLst>
                                          <p:attrName>style.visibility</p:attrName>
                                        </p:attrNameLst>
                                      </p:cBhvr>
                                      <p:to>
                                        <p:strVal val="visible"/>
                                      </p:to>
                                    </p:set>
                                    <p:animEffect filter="fade" transition="in">
                                      <p:cBhvr>
                                        <p:cTn dur="500"/>
                                        <p:tgtEl>
                                          <p:spTgt spid="323"/>
                                        </p:tgtEl>
                                      </p:cBhvr>
                                    </p:animEffect>
                                  </p:childTnLst>
                                </p:cTn>
                              </p:par>
                            </p:childTnLst>
                          </p:cTn>
                        </p:par>
                        <p:par>
                          <p:cTn fill="hold">
                            <p:stCondLst>
                              <p:cond delay="3000"/>
                            </p:stCondLst>
                            <p:childTnLst>
                              <p:par>
                                <p:cTn fill="hold" nodeType="afterEffect" presetClass="entr" presetID="23" presetSubtype="16">
                                  <p:stCondLst>
                                    <p:cond delay="0"/>
                                  </p:stCondLst>
                                  <p:childTnLst>
                                    <p:set>
                                      <p:cBhvr>
                                        <p:cTn dur="1" fill="hold">
                                          <p:stCondLst>
                                            <p:cond delay="0"/>
                                          </p:stCondLst>
                                        </p:cTn>
                                        <p:tgtEl>
                                          <p:spTgt spid="331"/>
                                        </p:tgtEl>
                                        <p:attrNameLst>
                                          <p:attrName>style.visibility</p:attrName>
                                        </p:attrNameLst>
                                      </p:cBhvr>
                                      <p:to>
                                        <p:strVal val="visible"/>
                                      </p:to>
                                    </p:set>
                                    <p:anim calcmode="lin" valueType="num">
                                      <p:cBhvr additive="base">
                                        <p:cTn dur="500"/>
                                        <p:tgtEl>
                                          <p:spTgt spid="331"/>
                                        </p:tgtEl>
                                        <p:attrNameLst>
                                          <p:attrName>ppt_w</p:attrName>
                                        </p:attrNameLst>
                                      </p:cBhvr>
                                      <p:tavLst>
                                        <p:tav fmla="" tm="0">
                                          <p:val>
                                            <p:strVal val="0"/>
                                          </p:val>
                                        </p:tav>
                                        <p:tav fmla="" tm="100000">
                                          <p:val>
                                            <p:strVal val="#ppt_w"/>
                                          </p:val>
                                        </p:tav>
                                      </p:tavLst>
                                    </p:anim>
                                    <p:anim calcmode="lin" valueType="num">
                                      <p:cBhvr additive="base">
                                        <p:cTn dur="500"/>
                                        <p:tgtEl>
                                          <p:spTgt spid="331"/>
                                        </p:tgtEl>
                                        <p:attrNameLst>
                                          <p:attrName>ppt_h</p:attrName>
                                        </p:attrNameLst>
                                      </p:cBhvr>
                                      <p:tavLst>
                                        <p:tav fmla="" tm="0">
                                          <p:val>
                                            <p:strVal val="0"/>
                                          </p:val>
                                        </p:tav>
                                        <p:tav fmla="" tm="100000">
                                          <p:val>
                                            <p:strVal val="#ppt_h"/>
                                          </p:val>
                                        </p:tav>
                                      </p:tavLst>
                                    </p:anim>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326"/>
                                        </p:tgtEl>
                                        <p:attrNameLst>
                                          <p:attrName>style.visibility</p:attrName>
                                        </p:attrNameLst>
                                      </p:cBhvr>
                                      <p:to>
                                        <p:strVal val="visible"/>
                                      </p:to>
                                    </p:set>
                                    <p:animEffect filter="fade" transition="in">
                                      <p:cBhvr>
                                        <p:cTn dur="500"/>
                                        <p:tgtEl>
                                          <p:spTgt spid="326"/>
                                        </p:tgtEl>
                                      </p:cBhvr>
                                    </p:animEffect>
                                  </p:childTnLst>
                                </p:cTn>
                              </p:par>
                            </p:childTnLst>
                          </p:cTn>
                        </p:par>
                        <p:par>
                          <p:cTn fill="hold">
                            <p:stCondLst>
                              <p:cond delay="4000"/>
                            </p:stCondLst>
                            <p:childTnLst>
                              <p:par>
                                <p:cTn fill="hold" nodeType="afterEffect" presetClass="entr" presetID="23" presetSubtype="16">
                                  <p:stCondLst>
                                    <p:cond delay="0"/>
                                  </p:stCondLst>
                                  <p:childTnLst>
                                    <p:set>
                                      <p:cBhvr>
                                        <p:cTn dur="1" fill="hold">
                                          <p:stCondLst>
                                            <p:cond delay="0"/>
                                          </p:stCondLst>
                                        </p:cTn>
                                        <p:tgtEl>
                                          <p:spTgt spid="332"/>
                                        </p:tgtEl>
                                        <p:attrNameLst>
                                          <p:attrName>style.visibility</p:attrName>
                                        </p:attrNameLst>
                                      </p:cBhvr>
                                      <p:to>
                                        <p:strVal val="visible"/>
                                      </p:to>
                                    </p:set>
                                    <p:anim calcmode="lin" valueType="num">
                                      <p:cBhvr additive="base">
                                        <p:cTn dur="500"/>
                                        <p:tgtEl>
                                          <p:spTgt spid="332"/>
                                        </p:tgtEl>
                                        <p:attrNameLst>
                                          <p:attrName>ppt_w</p:attrName>
                                        </p:attrNameLst>
                                      </p:cBhvr>
                                      <p:tavLst>
                                        <p:tav fmla="" tm="0">
                                          <p:val>
                                            <p:strVal val="0"/>
                                          </p:val>
                                        </p:tav>
                                        <p:tav fmla="" tm="100000">
                                          <p:val>
                                            <p:strVal val="#ppt_w"/>
                                          </p:val>
                                        </p:tav>
                                      </p:tavLst>
                                    </p:anim>
                                    <p:anim calcmode="lin" valueType="num">
                                      <p:cBhvr additive="base">
                                        <p:cTn dur="500"/>
                                        <p:tgtEl>
                                          <p:spTgt spid="332"/>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pic>
        <p:nvPicPr>
          <p:cNvPr descr="n14 zalo Nguyen Doan Thao Trang" id="340" name="Google Shape;340;p44"/>
          <p:cNvPicPr preferRelativeResize="0"/>
          <p:nvPr/>
        </p:nvPicPr>
        <p:blipFill rotWithShape="1">
          <a:blip r:embed="rId3">
            <a:alphaModFix/>
          </a:blip>
          <a:srcRect b="0" l="0" r="0" t="0"/>
          <a:stretch/>
        </p:blipFill>
        <p:spPr>
          <a:xfrm>
            <a:off x="82124" y="568459"/>
            <a:ext cx="12109876" cy="1387557"/>
          </a:xfrm>
          <a:prstGeom prst="rect">
            <a:avLst/>
          </a:prstGeom>
          <a:noFill/>
          <a:ln>
            <a:noFill/>
          </a:ln>
        </p:spPr>
      </p:pic>
      <p:sp>
        <p:nvSpPr>
          <p:cNvPr descr="n14 zalo Nguyen Doan Thao Trang" id="341" name="Google Shape;341;p44"/>
          <p:cNvSpPr/>
          <p:nvPr/>
        </p:nvSpPr>
        <p:spPr>
          <a:xfrm>
            <a:off x="1555547" y="243719"/>
            <a:ext cx="10136344" cy="1086580"/>
          </a:xfrm>
          <a:custGeom>
            <a:rect b="b" l="l" r="r" t="t"/>
            <a:pathLst>
              <a:path extrusionOk="0" h="1872208" w="2520280">
                <a:moveTo>
                  <a:pt x="0" y="1872208"/>
                </a:moveTo>
                <a:lnTo>
                  <a:pt x="2520280" y="1872208"/>
                </a:lnTo>
                <a:lnTo>
                  <a:pt x="0" y="1872208"/>
                </a:lnTo>
                <a:close/>
                <a:moveTo>
                  <a:pt x="0" y="0"/>
                </a:moveTo>
                <a:lnTo>
                  <a:pt x="916" y="0"/>
                </a:lnTo>
                <a:lnTo>
                  <a:pt x="0" y="0"/>
                </a:lnTo>
                <a:close/>
              </a:path>
            </a:pathLst>
          </a:custGeom>
          <a:solidFill>
            <a:srgbClr val="7F7F7F"/>
          </a:solidFill>
          <a:ln>
            <a:noFill/>
          </a:ln>
        </p:spPr>
        <p:txBody>
          <a:bodyPr anchorCtr="0" anchor="ctr" bIns="0" lIns="0" spcFirstLastPara="1" rIns="0" wrap="square" tIns="0">
            <a:noAutofit/>
          </a:bodyPr>
          <a:lstStyle/>
          <a:p>
            <a:pPr indent="0" lvl="0" marL="0" marR="0" rtl="0" algn="l">
              <a:lnSpc>
                <a:spcPct val="115000"/>
              </a:lnSpc>
              <a:spcBef>
                <a:spcPts val="0"/>
              </a:spcBef>
              <a:spcAft>
                <a:spcPts val="0"/>
              </a:spcAft>
              <a:buNone/>
            </a:pPr>
            <a:r>
              <a:rPr b="1" lang="en-US" sz="3000">
                <a:solidFill>
                  <a:srgbClr val="2B2B2C"/>
                </a:solidFill>
                <a:latin typeface="Cambria"/>
                <a:ea typeface="Cambria"/>
                <a:cs typeface="Cambria"/>
                <a:sym typeface="Cambria"/>
              </a:rPr>
              <a:t>5.</a:t>
            </a:r>
            <a:r>
              <a:rPr lang="en-US" sz="3000">
                <a:solidFill>
                  <a:srgbClr val="2B2B2C"/>
                </a:solidFill>
                <a:latin typeface="Cambria"/>
                <a:ea typeface="Cambria"/>
                <a:cs typeface="Cambria"/>
                <a:sym typeface="Cambria"/>
              </a:rPr>
              <a:t> </a:t>
            </a:r>
            <a:r>
              <a:rPr lang="en-US" sz="3200">
                <a:solidFill>
                  <a:schemeClr val="dk1"/>
                </a:solidFill>
                <a:latin typeface="Cambria"/>
                <a:ea typeface="Cambria"/>
                <a:cs typeface="Cambria"/>
                <a:sym typeface="Cambria"/>
              </a:rPr>
              <a:t>Một chất điểm dao động x = 10cos2πt (cm) có pha tại thời điểm t là :</a:t>
            </a:r>
            <a:endParaRPr sz="3000">
              <a:solidFill>
                <a:schemeClr val="dk1"/>
              </a:solidFill>
              <a:latin typeface="Quattrocento Sans"/>
              <a:ea typeface="Quattrocento Sans"/>
              <a:cs typeface="Quattrocento Sans"/>
              <a:sym typeface="Quattrocento Sans"/>
            </a:endParaRPr>
          </a:p>
        </p:txBody>
      </p:sp>
      <p:grpSp>
        <p:nvGrpSpPr>
          <p:cNvPr descr="n14 zalo Nguyen Doan Thao Trang" id="342" name="Google Shape;342;p44"/>
          <p:cNvGrpSpPr/>
          <p:nvPr/>
        </p:nvGrpSpPr>
        <p:grpSpPr>
          <a:xfrm>
            <a:off x="1190904" y="1831798"/>
            <a:ext cx="2080182" cy="1761279"/>
            <a:chOff x="914" y="1471"/>
            <a:chExt cx="1195" cy="1144"/>
          </a:xfrm>
        </p:grpSpPr>
        <p:sp>
          <p:nvSpPr>
            <p:cNvPr id="343" name="Google Shape;343;p44"/>
            <p:cNvSpPr/>
            <p:nvPr/>
          </p:nvSpPr>
          <p:spPr>
            <a:xfrm>
              <a:off x="914" y="1471"/>
              <a:ext cx="1195" cy="118"/>
            </a:xfrm>
            <a:custGeom>
              <a:rect b="b" l="l" r="r" t="t"/>
              <a:pathLst>
                <a:path extrusionOk="0" h="78" w="792">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rgbClr val="2F54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5400">
                <a:solidFill>
                  <a:schemeClr val="dk1"/>
                </a:solidFill>
                <a:latin typeface="Cambria"/>
                <a:ea typeface="Cambria"/>
                <a:cs typeface="Cambria"/>
                <a:sym typeface="Cambria"/>
              </a:endParaRPr>
            </a:p>
          </p:txBody>
        </p:sp>
        <p:sp>
          <p:nvSpPr>
            <p:cNvPr id="344" name="Google Shape;344;p44"/>
            <p:cNvSpPr/>
            <p:nvPr/>
          </p:nvSpPr>
          <p:spPr>
            <a:xfrm>
              <a:off x="1009" y="1500"/>
              <a:ext cx="1005" cy="1115"/>
            </a:xfrm>
            <a:custGeom>
              <a:rect b="b" l="l" r="r" t="t"/>
              <a:pathLst>
                <a:path extrusionOk="0" h="1115" w="1005">
                  <a:moveTo>
                    <a:pt x="502" y="916"/>
                  </a:moveTo>
                  <a:lnTo>
                    <a:pt x="1005" y="1115"/>
                  </a:lnTo>
                  <a:lnTo>
                    <a:pt x="1005" y="0"/>
                  </a:lnTo>
                  <a:lnTo>
                    <a:pt x="0" y="0"/>
                  </a:lnTo>
                  <a:lnTo>
                    <a:pt x="0" y="1115"/>
                  </a:lnTo>
                  <a:lnTo>
                    <a:pt x="502" y="916"/>
                  </a:lnTo>
                  <a:close/>
                </a:path>
              </a:pathLst>
            </a:custGeom>
            <a:solidFill>
              <a:schemeClr val="accent1"/>
            </a:solidFill>
            <a:ln>
              <a:noFill/>
            </a:ln>
          </p:spPr>
          <p:txBody>
            <a:bodyPr anchorCtr="0" anchor="ctr" bIns="180000" lIns="91425" spcFirstLastPara="1" rIns="91425" wrap="square" tIns="0">
              <a:noAutofit/>
            </a:bodyPr>
            <a:lstStyle/>
            <a:p>
              <a:pPr indent="0" lvl="0" marL="0" marR="0" rtl="0" algn="ctr">
                <a:spcBef>
                  <a:spcPts val="0"/>
                </a:spcBef>
                <a:spcAft>
                  <a:spcPts val="0"/>
                </a:spcAft>
                <a:buNone/>
              </a:pPr>
              <a:r>
                <a:rPr lang="en-US" sz="5400">
                  <a:solidFill>
                    <a:schemeClr val="lt1"/>
                  </a:solidFill>
                  <a:latin typeface="Cambria"/>
                  <a:ea typeface="Cambria"/>
                  <a:cs typeface="Cambria"/>
                  <a:sym typeface="Cambria"/>
                </a:rPr>
                <a:t>A</a:t>
              </a:r>
              <a:endParaRPr sz="5400">
                <a:solidFill>
                  <a:schemeClr val="lt1"/>
                </a:solidFill>
                <a:latin typeface="Cambria"/>
                <a:ea typeface="Cambria"/>
                <a:cs typeface="Cambria"/>
                <a:sym typeface="Cambria"/>
              </a:endParaRPr>
            </a:p>
          </p:txBody>
        </p:sp>
      </p:grpSp>
      <p:grpSp>
        <p:nvGrpSpPr>
          <p:cNvPr descr="n14 zalo Nguyen Doan Thao Trang" id="345" name="Google Shape;345;p44"/>
          <p:cNvGrpSpPr/>
          <p:nvPr/>
        </p:nvGrpSpPr>
        <p:grpSpPr>
          <a:xfrm>
            <a:off x="3766906" y="1831798"/>
            <a:ext cx="2080182" cy="1761279"/>
            <a:chOff x="914" y="1471"/>
            <a:chExt cx="1195" cy="1144"/>
          </a:xfrm>
        </p:grpSpPr>
        <p:sp>
          <p:nvSpPr>
            <p:cNvPr id="346" name="Google Shape;346;p44"/>
            <p:cNvSpPr/>
            <p:nvPr/>
          </p:nvSpPr>
          <p:spPr>
            <a:xfrm>
              <a:off x="914" y="1471"/>
              <a:ext cx="1195" cy="118"/>
            </a:xfrm>
            <a:custGeom>
              <a:rect b="b" l="l" r="r" t="t"/>
              <a:pathLst>
                <a:path extrusionOk="0" h="78" w="792">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rgbClr val="C55A1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5400">
                <a:solidFill>
                  <a:schemeClr val="dk1"/>
                </a:solidFill>
                <a:latin typeface="Cambria"/>
                <a:ea typeface="Cambria"/>
                <a:cs typeface="Cambria"/>
                <a:sym typeface="Cambria"/>
              </a:endParaRPr>
            </a:p>
          </p:txBody>
        </p:sp>
        <p:sp>
          <p:nvSpPr>
            <p:cNvPr id="347" name="Google Shape;347;p44"/>
            <p:cNvSpPr/>
            <p:nvPr/>
          </p:nvSpPr>
          <p:spPr>
            <a:xfrm>
              <a:off x="1009" y="1500"/>
              <a:ext cx="1005" cy="1115"/>
            </a:xfrm>
            <a:custGeom>
              <a:rect b="b" l="l" r="r" t="t"/>
              <a:pathLst>
                <a:path extrusionOk="0" h="1115" w="1005">
                  <a:moveTo>
                    <a:pt x="502" y="916"/>
                  </a:moveTo>
                  <a:lnTo>
                    <a:pt x="1005" y="1115"/>
                  </a:lnTo>
                  <a:lnTo>
                    <a:pt x="1005" y="0"/>
                  </a:lnTo>
                  <a:lnTo>
                    <a:pt x="0" y="0"/>
                  </a:lnTo>
                  <a:lnTo>
                    <a:pt x="0" y="1115"/>
                  </a:lnTo>
                  <a:lnTo>
                    <a:pt x="502" y="916"/>
                  </a:lnTo>
                  <a:close/>
                </a:path>
              </a:pathLst>
            </a:custGeom>
            <a:solidFill>
              <a:schemeClr val="accent2"/>
            </a:solidFill>
            <a:ln>
              <a:noFill/>
            </a:ln>
          </p:spPr>
          <p:txBody>
            <a:bodyPr anchorCtr="0" anchor="ctr" bIns="180000" lIns="91425" spcFirstLastPara="1" rIns="91425" wrap="square" tIns="0">
              <a:noAutofit/>
            </a:bodyPr>
            <a:lstStyle/>
            <a:p>
              <a:pPr indent="0" lvl="0" marL="0" marR="0" rtl="0" algn="ctr">
                <a:spcBef>
                  <a:spcPts val="0"/>
                </a:spcBef>
                <a:spcAft>
                  <a:spcPts val="0"/>
                </a:spcAft>
                <a:buNone/>
              </a:pPr>
              <a:r>
                <a:rPr lang="en-US" sz="5400">
                  <a:solidFill>
                    <a:schemeClr val="lt1"/>
                  </a:solidFill>
                  <a:latin typeface="Cambria"/>
                  <a:ea typeface="Cambria"/>
                  <a:cs typeface="Cambria"/>
                  <a:sym typeface="Cambria"/>
                </a:rPr>
                <a:t>B</a:t>
              </a:r>
              <a:endParaRPr sz="5400">
                <a:solidFill>
                  <a:schemeClr val="lt1"/>
                </a:solidFill>
                <a:latin typeface="Cambria"/>
                <a:ea typeface="Cambria"/>
                <a:cs typeface="Cambria"/>
                <a:sym typeface="Cambria"/>
              </a:endParaRPr>
            </a:p>
          </p:txBody>
        </p:sp>
      </p:grpSp>
      <p:grpSp>
        <p:nvGrpSpPr>
          <p:cNvPr descr="n14 zalo Nguyen Doan Thao Trang" id="348" name="Google Shape;348;p44"/>
          <p:cNvGrpSpPr/>
          <p:nvPr/>
        </p:nvGrpSpPr>
        <p:grpSpPr>
          <a:xfrm>
            <a:off x="6342908" y="1831798"/>
            <a:ext cx="2080182" cy="1761279"/>
            <a:chOff x="914" y="1471"/>
            <a:chExt cx="1195" cy="1144"/>
          </a:xfrm>
        </p:grpSpPr>
        <p:sp>
          <p:nvSpPr>
            <p:cNvPr id="349" name="Google Shape;349;p44"/>
            <p:cNvSpPr/>
            <p:nvPr/>
          </p:nvSpPr>
          <p:spPr>
            <a:xfrm>
              <a:off x="914" y="1471"/>
              <a:ext cx="1195" cy="118"/>
            </a:xfrm>
            <a:custGeom>
              <a:rect b="b" l="l" r="r" t="t"/>
              <a:pathLst>
                <a:path extrusionOk="0" h="78" w="792">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rgbClr val="7B7B7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5400">
                <a:solidFill>
                  <a:schemeClr val="dk1"/>
                </a:solidFill>
                <a:latin typeface="Cambria"/>
                <a:ea typeface="Cambria"/>
                <a:cs typeface="Cambria"/>
                <a:sym typeface="Cambria"/>
              </a:endParaRPr>
            </a:p>
          </p:txBody>
        </p:sp>
        <p:sp>
          <p:nvSpPr>
            <p:cNvPr id="350" name="Google Shape;350;p44"/>
            <p:cNvSpPr/>
            <p:nvPr/>
          </p:nvSpPr>
          <p:spPr>
            <a:xfrm>
              <a:off x="1009" y="1500"/>
              <a:ext cx="1005" cy="1115"/>
            </a:xfrm>
            <a:custGeom>
              <a:rect b="b" l="l" r="r" t="t"/>
              <a:pathLst>
                <a:path extrusionOk="0" h="1115" w="1005">
                  <a:moveTo>
                    <a:pt x="502" y="916"/>
                  </a:moveTo>
                  <a:lnTo>
                    <a:pt x="1005" y="1115"/>
                  </a:lnTo>
                  <a:lnTo>
                    <a:pt x="1005" y="0"/>
                  </a:lnTo>
                  <a:lnTo>
                    <a:pt x="0" y="0"/>
                  </a:lnTo>
                  <a:lnTo>
                    <a:pt x="0" y="1115"/>
                  </a:lnTo>
                  <a:lnTo>
                    <a:pt x="502" y="916"/>
                  </a:lnTo>
                  <a:close/>
                </a:path>
              </a:pathLst>
            </a:custGeom>
            <a:solidFill>
              <a:schemeClr val="accent3"/>
            </a:solidFill>
            <a:ln>
              <a:noFill/>
            </a:ln>
          </p:spPr>
          <p:txBody>
            <a:bodyPr anchorCtr="0" anchor="ctr" bIns="180000" lIns="91425" spcFirstLastPara="1" rIns="91425" wrap="square" tIns="0">
              <a:noAutofit/>
            </a:bodyPr>
            <a:lstStyle/>
            <a:p>
              <a:pPr indent="0" lvl="0" marL="0" marR="0" rtl="0" algn="ctr">
                <a:spcBef>
                  <a:spcPts val="0"/>
                </a:spcBef>
                <a:spcAft>
                  <a:spcPts val="0"/>
                </a:spcAft>
                <a:buNone/>
              </a:pPr>
              <a:r>
                <a:rPr lang="en-US" sz="5400">
                  <a:solidFill>
                    <a:schemeClr val="lt1"/>
                  </a:solidFill>
                  <a:latin typeface="Cambria"/>
                  <a:ea typeface="Cambria"/>
                  <a:cs typeface="Cambria"/>
                  <a:sym typeface="Cambria"/>
                </a:rPr>
                <a:t>C</a:t>
              </a:r>
              <a:endParaRPr sz="5400">
                <a:solidFill>
                  <a:schemeClr val="lt1"/>
                </a:solidFill>
                <a:latin typeface="Cambria"/>
                <a:ea typeface="Cambria"/>
                <a:cs typeface="Cambria"/>
                <a:sym typeface="Cambria"/>
              </a:endParaRPr>
            </a:p>
          </p:txBody>
        </p:sp>
      </p:grpSp>
      <p:grpSp>
        <p:nvGrpSpPr>
          <p:cNvPr descr="n14 zalo Nguyen Doan Thao Trang" id="351" name="Google Shape;351;p44"/>
          <p:cNvGrpSpPr/>
          <p:nvPr/>
        </p:nvGrpSpPr>
        <p:grpSpPr>
          <a:xfrm>
            <a:off x="8918911" y="1831798"/>
            <a:ext cx="2080182" cy="1761279"/>
            <a:chOff x="914" y="1471"/>
            <a:chExt cx="1195" cy="1144"/>
          </a:xfrm>
        </p:grpSpPr>
        <p:sp>
          <p:nvSpPr>
            <p:cNvPr id="352" name="Google Shape;352;p44"/>
            <p:cNvSpPr/>
            <p:nvPr/>
          </p:nvSpPr>
          <p:spPr>
            <a:xfrm>
              <a:off x="914" y="1471"/>
              <a:ext cx="1195" cy="118"/>
            </a:xfrm>
            <a:custGeom>
              <a:rect b="b" l="l" r="r" t="t"/>
              <a:pathLst>
                <a:path extrusionOk="0" h="78" w="792">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rgbClr val="BF9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5400">
                <a:solidFill>
                  <a:schemeClr val="dk1"/>
                </a:solidFill>
                <a:latin typeface="Cambria"/>
                <a:ea typeface="Cambria"/>
                <a:cs typeface="Cambria"/>
                <a:sym typeface="Cambria"/>
              </a:endParaRPr>
            </a:p>
          </p:txBody>
        </p:sp>
        <p:sp>
          <p:nvSpPr>
            <p:cNvPr id="353" name="Google Shape;353;p44"/>
            <p:cNvSpPr/>
            <p:nvPr/>
          </p:nvSpPr>
          <p:spPr>
            <a:xfrm>
              <a:off x="1009" y="1500"/>
              <a:ext cx="1005" cy="1115"/>
            </a:xfrm>
            <a:custGeom>
              <a:rect b="b" l="l" r="r" t="t"/>
              <a:pathLst>
                <a:path extrusionOk="0" h="1115" w="1005">
                  <a:moveTo>
                    <a:pt x="502" y="916"/>
                  </a:moveTo>
                  <a:lnTo>
                    <a:pt x="1005" y="1115"/>
                  </a:lnTo>
                  <a:lnTo>
                    <a:pt x="1005" y="0"/>
                  </a:lnTo>
                  <a:lnTo>
                    <a:pt x="0" y="0"/>
                  </a:lnTo>
                  <a:lnTo>
                    <a:pt x="0" y="1115"/>
                  </a:lnTo>
                  <a:lnTo>
                    <a:pt x="502" y="916"/>
                  </a:lnTo>
                  <a:close/>
                </a:path>
              </a:pathLst>
            </a:custGeom>
            <a:solidFill>
              <a:schemeClr val="accent4"/>
            </a:solidFill>
            <a:ln>
              <a:noFill/>
            </a:ln>
          </p:spPr>
          <p:txBody>
            <a:bodyPr anchorCtr="0" anchor="ctr" bIns="180000" lIns="91425" spcFirstLastPara="1" rIns="91425" wrap="square" tIns="0">
              <a:noAutofit/>
            </a:bodyPr>
            <a:lstStyle/>
            <a:p>
              <a:pPr indent="0" lvl="0" marL="0" marR="0" rtl="0" algn="ctr">
                <a:spcBef>
                  <a:spcPts val="0"/>
                </a:spcBef>
                <a:spcAft>
                  <a:spcPts val="0"/>
                </a:spcAft>
                <a:buNone/>
              </a:pPr>
              <a:r>
                <a:rPr lang="en-US" sz="5400">
                  <a:solidFill>
                    <a:schemeClr val="lt1"/>
                  </a:solidFill>
                  <a:latin typeface="Cambria"/>
                  <a:ea typeface="Cambria"/>
                  <a:cs typeface="Cambria"/>
                  <a:sym typeface="Cambria"/>
                </a:rPr>
                <a:t>D</a:t>
              </a:r>
              <a:endParaRPr sz="5400">
                <a:solidFill>
                  <a:schemeClr val="lt1"/>
                </a:solidFill>
                <a:latin typeface="Cambria"/>
                <a:ea typeface="Cambria"/>
                <a:cs typeface="Cambria"/>
                <a:sym typeface="Cambria"/>
              </a:endParaRPr>
            </a:p>
          </p:txBody>
        </p:sp>
      </p:grpSp>
      <p:sp>
        <p:nvSpPr>
          <p:cNvPr descr="n14 zalo Nguyen Doan Thao Trang" id="354" name="Google Shape;354;p44"/>
          <p:cNvSpPr/>
          <p:nvPr/>
        </p:nvSpPr>
        <p:spPr>
          <a:xfrm>
            <a:off x="1314932" y="3760320"/>
            <a:ext cx="1956154" cy="580095"/>
          </a:xfrm>
          <a:prstGeom prst="rect">
            <a:avLst/>
          </a:prstGeom>
          <a:noFill/>
          <a:ln>
            <a:noFill/>
          </a:ln>
        </p:spPr>
        <p:txBody>
          <a:bodyPr anchorCtr="0" anchor="t" bIns="45700" lIns="91425" spcFirstLastPara="1" rIns="91425" wrap="square" tIns="45700">
            <a:noAutofit/>
          </a:bodyPr>
          <a:lstStyle/>
          <a:p>
            <a:pPr indent="0" lvl="0" marL="0" marR="0" rtl="0" algn="ctr">
              <a:lnSpc>
                <a:spcPct val="115000"/>
              </a:lnSpc>
              <a:spcBef>
                <a:spcPts val="0"/>
              </a:spcBef>
              <a:spcAft>
                <a:spcPts val="0"/>
              </a:spcAft>
              <a:buNone/>
            </a:pPr>
            <a:r>
              <a:rPr lang="en-US" sz="3000">
                <a:solidFill>
                  <a:srgbClr val="2B2B2C"/>
                </a:solidFill>
                <a:latin typeface="Cambria"/>
                <a:ea typeface="Cambria"/>
                <a:cs typeface="Cambria"/>
                <a:sym typeface="Cambria"/>
              </a:rPr>
              <a:t>2π</a:t>
            </a:r>
            <a:endParaRPr sz="3000">
              <a:solidFill>
                <a:srgbClr val="2B2B2C"/>
              </a:solidFill>
              <a:latin typeface="Quattrocento Sans"/>
              <a:ea typeface="Quattrocento Sans"/>
              <a:cs typeface="Quattrocento Sans"/>
              <a:sym typeface="Quattrocento Sans"/>
            </a:endParaRPr>
          </a:p>
        </p:txBody>
      </p:sp>
      <p:sp>
        <p:nvSpPr>
          <p:cNvPr descr="n14 zalo Nguyen Doan Thao Trang" id="355" name="Google Shape;355;p44"/>
          <p:cNvSpPr/>
          <p:nvPr/>
        </p:nvSpPr>
        <p:spPr>
          <a:xfrm>
            <a:off x="3893535" y="3784557"/>
            <a:ext cx="1956153" cy="580095"/>
          </a:xfrm>
          <a:prstGeom prst="rect">
            <a:avLst/>
          </a:prstGeom>
          <a:noFill/>
          <a:ln>
            <a:noFill/>
          </a:ln>
        </p:spPr>
        <p:txBody>
          <a:bodyPr anchorCtr="0" anchor="t" bIns="45700" lIns="91425" spcFirstLastPara="1" rIns="91425" wrap="square" tIns="45700">
            <a:noAutofit/>
          </a:bodyPr>
          <a:lstStyle/>
          <a:p>
            <a:pPr indent="0" lvl="0" marL="0" marR="0" rtl="0" algn="ctr">
              <a:lnSpc>
                <a:spcPct val="115000"/>
              </a:lnSpc>
              <a:spcBef>
                <a:spcPts val="0"/>
              </a:spcBef>
              <a:spcAft>
                <a:spcPts val="0"/>
              </a:spcAft>
              <a:buNone/>
            </a:pPr>
            <a:r>
              <a:rPr lang="en-US" sz="3000">
                <a:solidFill>
                  <a:srgbClr val="2B2B2C"/>
                </a:solidFill>
                <a:latin typeface="Cambria"/>
                <a:ea typeface="Cambria"/>
                <a:cs typeface="Cambria"/>
                <a:sym typeface="Cambria"/>
              </a:rPr>
              <a:t>0 </a:t>
            </a:r>
            <a:endParaRPr sz="3000">
              <a:solidFill>
                <a:srgbClr val="2B2B2C"/>
              </a:solidFill>
              <a:latin typeface="Quattrocento Sans"/>
              <a:ea typeface="Quattrocento Sans"/>
              <a:cs typeface="Quattrocento Sans"/>
              <a:sym typeface="Quattrocento Sans"/>
            </a:endParaRPr>
          </a:p>
        </p:txBody>
      </p:sp>
      <p:sp>
        <p:nvSpPr>
          <p:cNvPr descr="n14 zalo Nguyen Doan Thao Trang" id="356" name="Google Shape;356;p44"/>
          <p:cNvSpPr/>
          <p:nvPr/>
        </p:nvSpPr>
        <p:spPr>
          <a:xfrm>
            <a:off x="6479898" y="3784557"/>
            <a:ext cx="1832128" cy="555858"/>
          </a:xfrm>
          <a:prstGeom prst="rect">
            <a:avLst/>
          </a:prstGeom>
          <a:noFill/>
          <a:ln>
            <a:noFill/>
          </a:ln>
        </p:spPr>
        <p:txBody>
          <a:bodyPr anchorCtr="0" anchor="t" bIns="45700" lIns="91425" spcFirstLastPara="1" rIns="91425" wrap="square" tIns="45700">
            <a:noAutofit/>
          </a:bodyPr>
          <a:lstStyle/>
          <a:p>
            <a:pPr indent="0" lvl="0" marL="0" marR="0" rtl="0" algn="ctr">
              <a:lnSpc>
                <a:spcPct val="115000"/>
              </a:lnSpc>
              <a:spcBef>
                <a:spcPts val="0"/>
              </a:spcBef>
              <a:spcAft>
                <a:spcPts val="0"/>
              </a:spcAft>
              <a:buNone/>
            </a:pPr>
            <a:r>
              <a:rPr lang="en-US" sz="2800">
                <a:solidFill>
                  <a:schemeClr val="dk1"/>
                </a:solidFill>
                <a:latin typeface="Cambria"/>
                <a:ea typeface="Cambria"/>
                <a:cs typeface="Cambria"/>
                <a:sym typeface="Cambria"/>
              </a:rPr>
              <a:t>2πt. </a:t>
            </a:r>
            <a:endParaRPr sz="2800">
              <a:solidFill>
                <a:srgbClr val="2B2B2C"/>
              </a:solidFill>
              <a:latin typeface="Quattrocento Sans"/>
              <a:ea typeface="Quattrocento Sans"/>
              <a:cs typeface="Quattrocento Sans"/>
              <a:sym typeface="Quattrocento Sans"/>
            </a:endParaRPr>
          </a:p>
        </p:txBody>
      </p:sp>
      <p:sp>
        <p:nvSpPr>
          <p:cNvPr descr="n14 zalo Nguyen Doan Thao Trang" id="357" name="Google Shape;357;p44"/>
          <p:cNvSpPr/>
          <p:nvPr/>
        </p:nvSpPr>
        <p:spPr>
          <a:xfrm>
            <a:off x="8944839" y="3765514"/>
            <a:ext cx="2080182" cy="574901"/>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lang="en-US" sz="2800">
                <a:solidFill>
                  <a:schemeClr val="dk1"/>
                </a:solidFill>
                <a:latin typeface="Cambria"/>
                <a:ea typeface="Cambria"/>
                <a:cs typeface="Cambria"/>
                <a:sym typeface="Cambria"/>
              </a:rPr>
              <a:t>π</a:t>
            </a:r>
            <a:r>
              <a:rPr lang="en-US" sz="1800">
                <a:solidFill>
                  <a:schemeClr val="dk1"/>
                </a:solidFill>
                <a:latin typeface="Cambria"/>
                <a:ea typeface="Cambria"/>
                <a:cs typeface="Cambria"/>
                <a:sym typeface="Cambria"/>
              </a:rPr>
              <a:t>. </a:t>
            </a:r>
            <a:endParaRPr sz="3000">
              <a:solidFill>
                <a:schemeClr val="dk2"/>
              </a:solidFill>
              <a:latin typeface="Cambria"/>
              <a:ea typeface="Cambria"/>
              <a:cs typeface="Cambria"/>
              <a:sym typeface="Cambria"/>
            </a:endParaRPr>
          </a:p>
        </p:txBody>
      </p:sp>
      <p:sp>
        <p:nvSpPr>
          <p:cNvPr descr="n14 zalo Nguyen Doan Thao Trang" id="358" name="Google Shape;358;p44"/>
          <p:cNvSpPr/>
          <p:nvPr/>
        </p:nvSpPr>
        <p:spPr>
          <a:xfrm>
            <a:off x="10442558" y="6168956"/>
            <a:ext cx="1749442" cy="672737"/>
          </a:xfrm>
          <a:prstGeom prst="homePlate">
            <a:avLst>
              <a:gd fmla="val 50000" name="adj"/>
            </a:avLst>
          </a:prstGeom>
          <a:solidFill>
            <a:srgbClr val="FF6E3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chemeClr val="lt1"/>
                </a:solidFill>
                <a:latin typeface="Cambria"/>
                <a:ea typeface="Cambria"/>
                <a:cs typeface="Cambria"/>
                <a:sym typeface="Cambria"/>
              </a:rPr>
              <a:t>ĐÁP ÁN</a:t>
            </a:r>
            <a:endParaRPr/>
          </a:p>
        </p:txBody>
      </p:sp>
      <p:sp>
        <p:nvSpPr>
          <p:cNvPr descr="n14 zalo Nguyen Doan Thao Trang" id="359" name="Google Shape;359;p44">
            <a:hlinkClick action="ppaction://hlinksldjump" r:id="rId4"/>
          </p:cNvPr>
          <p:cNvSpPr/>
          <p:nvPr/>
        </p:nvSpPr>
        <p:spPr>
          <a:xfrm>
            <a:off x="-2226" y="5546305"/>
            <a:ext cx="1316935" cy="1316182"/>
          </a:xfrm>
          <a:custGeom>
            <a:rect b="b" l="l" r="r" t="t"/>
            <a:pathLst>
              <a:path extrusionOk="0" h="120000" w="120000">
                <a:moveTo>
                  <a:pt x="0" y="0"/>
                </a:moveTo>
                <a:lnTo>
                  <a:pt x="120000" y="0"/>
                </a:lnTo>
                <a:lnTo>
                  <a:pt x="120000" y="120000"/>
                </a:lnTo>
                <a:lnTo>
                  <a:pt x="0" y="120000"/>
                </a:lnTo>
                <a:close/>
                <a:moveTo>
                  <a:pt x="60000" y="15000"/>
                </a:moveTo>
                <a:lnTo>
                  <a:pt x="15026" y="60000"/>
                </a:lnTo>
                <a:lnTo>
                  <a:pt x="26269" y="60000"/>
                </a:lnTo>
                <a:lnTo>
                  <a:pt x="26269" y="105000"/>
                </a:lnTo>
                <a:lnTo>
                  <a:pt x="93731" y="105000"/>
                </a:lnTo>
                <a:lnTo>
                  <a:pt x="93731" y="60000"/>
                </a:lnTo>
                <a:lnTo>
                  <a:pt x="104974" y="60000"/>
                </a:lnTo>
                <a:lnTo>
                  <a:pt x="88109" y="43125"/>
                </a:lnTo>
                <a:lnTo>
                  <a:pt x="88109" y="20625"/>
                </a:lnTo>
                <a:lnTo>
                  <a:pt x="76865" y="20625"/>
                </a:lnTo>
                <a:lnTo>
                  <a:pt x="76865" y="31875"/>
                </a:lnTo>
                <a:close/>
              </a:path>
              <a:path extrusionOk="0" fill="darkenLess" h="120000" w="120000">
                <a:moveTo>
                  <a:pt x="88109" y="43125"/>
                </a:moveTo>
                <a:lnTo>
                  <a:pt x="88109" y="20625"/>
                </a:lnTo>
                <a:lnTo>
                  <a:pt x="76865" y="20625"/>
                </a:lnTo>
                <a:lnTo>
                  <a:pt x="76865" y="31875"/>
                </a:lnTo>
                <a:close/>
                <a:moveTo>
                  <a:pt x="26269" y="60000"/>
                </a:moveTo>
                <a:lnTo>
                  <a:pt x="26269" y="105000"/>
                </a:lnTo>
                <a:lnTo>
                  <a:pt x="54378" y="105000"/>
                </a:lnTo>
                <a:lnTo>
                  <a:pt x="54378" y="82500"/>
                </a:lnTo>
                <a:lnTo>
                  <a:pt x="65622" y="82500"/>
                </a:lnTo>
                <a:lnTo>
                  <a:pt x="65622" y="105000"/>
                </a:lnTo>
                <a:lnTo>
                  <a:pt x="93731" y="105000"/>
                </a:lnTo>
                <a:lnTo>
                  <a:pt x="93731" y="60000"/>
                </a:lnTo>
                <a:close/>
              </a:path>
              <a:path extrusionOk="0" fill="darken" h="120000" w="120000">
                <a:moveTo>
                  <a:pt x="60000" y="15000"/>
                </a:moveTo>
                <a:lnTo>
                  <a:pt x="15026" y="60000"/>
                </a:lnTo>
                <a:lnTo>
                  <a:pt x="104974" y="60000"/>
                </a:lnTo>
                <a:close/>
                <a:moveTo>
                  <a:pt x="54378" y="82500"/>
                </a:moveTo>
                <a:lnTo>
                  <a:pt x="65622" y="82500"/>
                </a:lnTo>
                <a:lnTo>
                  <a:pt x="65622" y="105000"/>
                </a:lnTo>
                <a:lnTo>
                  <a:pt x="54378" y="105000"/>
                </a:lnTo>
                <a:close/>
              </a:path>
              <a:path extrusionOk="0" fill="none" h="120000" w="120000">
                <a:moveTo>
                  <a:pt x="60000" y="15000"/>
                </a:moveTo>
                <a:lnTo>
                  <a:pt x="76865" y="31875"/>
                </a:lnTo>
                <a:lnTo>
                  <a:pt x="76865" y="20625"/>
                </a:lnTo>
                <a:lnTo>
                  <a:pt x="88109" y="20625"/>
                </a:lnTo>
                <a:lnTo>
                  <a:pt x="88109" y="43125"/>
                </a:lnTo>
                <a:lnTo>
                  <a:pt x="104974" y="60000"/>
                </a:lnTo>
                <a:lnTo>
                  <a:pt x="93731" y="60000"/>
                </a:lnTo>
                <a:lnTo>
                  <a:pt x="93731" y="105000"/>
                </a:lnTo>
                <a:lnTo>
                  <a:pt x="26269" y="105000"/>
                </a:lnTo>
                <a:lnTo>
                  <a:pt x="26269" y="60000"/>
                </a:lnTo>
                <a:lnTo>
                  <a:pt x="15026" y="60000"/>
                </a:lnTo>
                <a:close/>
                <a:moveTo>
                  <a:pt x="76865" y="31875"/>
                </a:moveTo>
                <a:lnTo>
                  <a:pt x="88109" y="43125"/>
                </a:lnTo>
                <a:moveTo>
                  <a:pt x="93731" y="60000"/>
                </a:moveTo>
                <a:lnTo>
                  <a:pt x="26269" y="60000"/>
                </a:lnTo>
                <a:moveTo>
                  <a:pt x="54378" y="105000"/>
                </a:moveTo>
                <a:lnTo>
                  <a:pt x="54378" y="82500"/>
                </a:lnTo>
                <a:lnTo>
                  <a:pt x="65622" y="82500"/>
                </a:lnTo>
                <a:lnTo>
                  <a:pt x="65622" y="105000"/>
                </a:lnTo>
              </a:path>
              <a:path extrusionOk="0" fill="none" h="120000" w="120000">
                <a:moveTo>
                  <a:pt x="0" y="0"/>
                </a:moveTo>
                <a:lnTo>
                  <a:pt x="120000" y="0"/>
                </a:lnTo>
                <a:lnTo>
                  <a:pt x="120000" y="120000"/>
                </a:lnTo>
                <a:lnTo>
                  <a:pt x="0" y="120000"/>
                </a:lnTo>
                <a:close/>
              </a:path>
            </a:pathLst>
          </a:custGeom>
          <a:solidFill>
            <a:srgbClr val="AD8E7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800">
              <a:solidFill>
                <a:schemeClr val="lt1"/>
              </a:solidFill>
              <a:latin typeface="Cambria"/>
              <a:ea typeface="Cambria"/>
              <a:cs typeface="Cambria"/>
              <a:sym typeface="Cambria"/>
            </a:endParaRPr>
          </a:p>
          <a:p>
            <a:pPr indent="0" lvl="0" marL="0" marR="0" rtl="0" algn="ctr">
              <a:spcBef>
                <a:spcPts val="0"/>
              </a:spcBef>
              <a:spcAft>
                <a:spcPts val="0"/>
              </a:spcAft>
              <a:buNone/>
            </a:pPr>
            <a:r>
              <a:rPr b="1" lang="en-US" sz="2800">
                <a:solidFill>
                  <a:schemeClr val="lt1"/>
                </a:solidFill>
                <a:latin typeface="Cambria"/>
                <a:ea typeface="Cambria"/>
                <a:cs typeface="Cambria"/>
                <a:sym typeface="Cambria"/>
              </a:rPr>
              <a:t>Home</a:t>
            </a:r>
            <a:endParaRPr b="1" sz="2800">
              <a:solidFill>
                <a:schemeClr val="lt1"/>
              </a:solidFill>
              <a:latin typeface="Cambria"/>
              <a:ea typeface="Cambria"/>
              <a:cs typeface="Cambria"/>
              <a:sym typeface="Cambri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341"/>
                                        </p:tgtEl>
                                        <p:attrNameLst>
                                          <p:attrName>style.visibility</p:attrName>
                                        </p:attrNameLst>
                                      </p:cBhvr>
                                      <p:to>
                                        <p:strVal val="visible"/>
                                      </p:to>
                                    </p:set>
                                    <p:anim calcmode="lin" valueType="num">
                                      <p:cBhvr additive="base">
                                        <p:cTn dur="500"/>
                                        <p:tgtEl>
                                          <p:spTgt spid="341"/>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42"/>
                                        </p:tgtEl>
                                        <p:attrNameLst>
                                          <p:attrName>style.visibility</p:attrName>
                                        </p:attrNameLst>
                                      </p:cBhvr>
                                      <p:to>
                                        <p:strVal val="visible"/>
                                      </p:to>
                                    </p:set>
                                    <p:animEffect filter="fade" transition="in">
                                      <p:cBhvr>
                                        <p:cTn dur="500"/>
                                        <p:tgtEl>
                                          <p:spTgt spid="342"/>
                                        </p:tgtEl>
                                      </p:cBhvr>
                                    </p:animEffec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354"/>
                                        </p:tgtEl>
                                        <p:attrNameLst>
                                          <p:attrName>style.visibility</p:attrName>
                                        </p:attrNameLst>
                                      </p:cBhvr>
                                      <p:to>
                                        <p:strVal val="visible"/>
                                      </p:to>
                                    </p:set>
                                    <p:anim calcmode="lin" valueType="num">
                                      <p:cBhvr additive="base">
                                        <p:cTn dur="500"/>
                                        <p:tgtEl>
                                          <p:spTgt spid="354"/>
                                        </p:tgtEl>
                                        <p:attrNameLst>
                                          <p:attrName>ppt_w</p:attrName>
                                        </p:attrNameLst>
                                      </p:cBhvr>
                                      <p:tavLst>
                                        <p:tav fmla="" tm="0">
                                          <p:val>
                                            <p:strVal val="0"/>
                                          </p:val>
                                        </p:tav>
                                        <p:tav fmla="" tm="100000">
                                          <p:val>
                                            <p:strVal val="#ppt_w"/>
                                          </p:val>
                                        </p:tav>
                                      </p:tavLst>
                                    </p:anim>
                                    <p:anim calcmode="lin" valueType="num">
                                      <p:cBhvr additive="base">
                                        <p:cTn dur="500"/>
                                        <p:tgtEl>
                                          <p:spTgt spid="354"/>
                                        </p:tgtEl>
                                        <p:attrNameLst>
                                          <p:attrName>ppt_h</p:attrName>
                                        </p:attrNameLst>
                                      </p:cBhvr>
                                      <p:tavLst>
                                        <p:tav fmla="" tm="0">
                                          <p:val>
                                            <p:strVal val="0"/>
                                          </p:val>
                                        </p:tav>
                                        <p:tav fmla="" tm="100000">
                                          <p:val>
                                            <p:strVal val="#ppt_h"/>
                                          </p:val>
                                        </p:tav>
                                      </p:tavLst>
                                    </p:anim>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345"/>
                                        </p:tgtEl>
                                        <p:attrNameLst>
                                          <p:attrName>style.visibility</p:attrName>
                                        </p:attrNameLst>
                                      </p:cBhvr>
                                      <p:to>
                                        <p:strVal val="visible"/>
                                      </p:to>
                                    </p:set>
                                    <p:animEffect filter="fade" transition="in">
                                      <p:cBhvr>
                                        <p:cTn dur="500"/>
                                        <p:tgtEl>
                                          <p:spTgt spid="345"/>
                                        </p:tgtEl>
                                      </p:cBhvr>
                                    </p:animEffect>
                                  </p:childTnLst>
                                </p:cTn>
                              </p:par>
                            </p:childTnLst>
                          </p:cTn>
                        </p:par>
                        <p:par>
                          <p:cTn fill="hold">
                            <p:stCondLst>
                              <p:cond delay="2000"/>
                            </p:stCondLst>
                            <p:childTnLst>
                              <p:par>
                                <p:cTn fill="hold" nodeType="afterEffect" presetClass="entr" presetID="23" presetSubtype="16">
                                  <p:stCondLst>
                                    <p:cond delay="0"/>
                                  </p:stCondLst>
                                  <p:childTnLst>
                                    <p:set>
                                      <p:cBhvr>
                                        <p:cTn dur="1" fill="hold">
                                          <p:stCondLst>
                                            <p:cond delay="0"/>
                                          </p:stCondLst>
                                        </p:cTn>
                                        <p:tgtEl>
                                          <p:spTgt spid="355"/>
                                        </p:tgtEl>
                                        <p:attrNameLst>
                                          <p:attrName>style.visibility</p:attrName>
                                        </p:attrNameLst>
                                      </p:cBhvr>
                                      <p:to>
                                        <p:strVal val="visible"/>
                                      </p:to>
                                    </p:set>
                                    <p:anim calcmode="lin" valueType="num">
                                      <p:cBhvr additive="base">
                                        <p:cTn dur="500"/>
                                        <p:tgtEl>
                                          <p:spTgt spid="355"/>
                                        </p:tgtEl>
                                        <p:attrNameLst>
                                          <p:attrName>ppt_w</p:attrName>
                                        </p:attrNameLst>
                                      </p:cBhvr>
                                      <p:tavLst>
                                        <p:tav fmla="" tm="0">
                                          <p:val>
                                            <p:strVal val="0"/>
                                          </p:val>
                                        </p:tav>
                                        <p:tav fmla="" tm="100000">
                                          <p:val>
                                            <p:strVal val="#ppt_w"/>
                                          </p:val>
                                        </p:tav>
                                      </p:tavLst>
                                    </p:anim>
                                    <p:anim calcmode="lin" valueType="num">
                                      <p:cBhvr additive="base">
                                        <p:cTn dur="500"/>
                                        <p:tgtEl>
                                          <p:spTgt spid="355"/>
                                        </p:tgtEl>
                                        <p:attrNameLst>
                                          <p:attrName>ppt_h</p:attrName>
                                        </p:attrNameLst>
                                      </p:cBhvr>
                                      <p:tavLst>
                                        <p:tav fmla="" tm="0">
                                          <p:val>
                                            <p:strVal val="0"/>
                                          </p:val>
                                        </p:tav>
                                        <p:tav fmla="" tm="100000">
                                          <p:val>
                                            <p:strVal val="#ppt_h"/>
                                          </p:val>
                                        </p:tav>
                                      </p:tavLst>
                                    </p:anim>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348"/>
                                        </p:tgtEl>
                                        <p:attrNameLst>
                                          <p:attrName>style.visibility</p:attrName>
                                        </p:attrNameLst>
                                      </p:cBhvr>
                                      <p:to>
                                        <p:strVal val="visible"/>
                                      </p:to>
                                    </p:set>
                                    <p:animEffect filter="fade" transition="in">
                                      <p:cBhvr>
                                        <p:cTn dur="500"/>
                                        <p:tgtEl>
                                          <p:spTgt spid="348"/>
                                        </p:tgtEl>
                                      </p:cBhvr>
                                    </p:animEffect>
                                  </p:childTnLst>
                                </p:cTn>
                              </p:par>
                            </p:childTnLst>
                          </p:cTn>
                        </p:par>
                        <p:par>
                          <p:cTn fill="hold">
                            <p:stCondLst>
                              <p:cond delay="3000"/>
                            </p:stCondLst>
                            <p:childTnLst>
                              <p:par>
                                <p:cTn fill="hold" nodeType="afterEffect" presetClass="entr" presetID="23" presetSubtype="16">
                                  <p:stCondLst>
                                    <p:cond delay="0"/>
                                  </p:stCondLst>
                                  <p:childTnLst>
                                    <p:set>
                                      <p:cBhvr>
                                        <p:cTn dur="1" fill="hold">
                                          <p:stCondLst>
                                            <p:cond delay="0"/>
                                          </p:stCondLst>
                                        </p:cTn>
                                        <p:tgtEl>
                                          <p:spTgt spid="356"/>
                                        </p:tgtEl>
                                        <p:attrNameLst>
                                          <p:attrName>style.visibility</p:attrName>
                                        </p:attrNameLst>
                                      </p:cBhvr>
                                      <p:to>
                                        <p:strVal val="visible"/>
                                      </p:to>
                                    </p:set>
                                    <p:anim calcmode="lin" valueType="num">
                                      <p:cBhvr additive="base">
                                        <p:cTn dur="500"/>
                                        <p:tgtEl>
                                          <p:spTgt spid="356"/>
                                        </p:tgtEl>
                                        <p:attrNameLst>
                                          <p:attrName>ppt_w</p:attrName>
                                        </p:attrNameLst>
                                      </p:cBhvr>
                                      <p:tavLst>
                                        <p:tav fmla="" tm="0">
                                          <p:val>
                                            <p:strVal val="0"/>
                                          </p:val>
                                        </p:tav>
                                        <p:tav fmla="" tm="100000">
                                          <p:val>
                                            <p:strVal val="#ppt_w"/>
                                          </p:val>
                                        </p:tav>
                                      </p:tavLst>
                                    </p:anim>
                                    <p:anim calcmode="lin" valueType="num">
                                      <p:cBhvr additive="base">
                                        <p:cTn dur="500"/>
                                        <p:tgtEl>
                                          <p:spTgt spid="356"/>
                                        </p:tgtEl>
                                        <p:attrNameLst>
                                          <p:attrName>ppt_h</p:attrName>
                                        </p:attrNameLst>
                                      </p:cBhvr>
                                      <p:tavLst>
                                        <p:tav fmla="" tm="0">
                                          <p:val>
                                            <p:strVal val="0"/>
                                          </p:val>
                                        </p:tav>
                                        <p:tav fmla="" tm="100000">
                                          <p:val>
                                            <p:strVal val="#ppt_h"/>
                                          </p:val>
                                        </p:tav>
                                      </p:tavLst>
                                    </p:anim>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351"/>
                                        </p:tgtEl>
                                        <p:attrNameLst>
                                          <p:attrName>style.visibility</p:attrName>
                                        </p:attrNameLst>
                                      </p:cBhvr>
                                      <p:to>
                                        <p:strVal val="visible"/>
                                      </p:to>
                                    </p:set>
                                    <p:animEffect filter="fade" transition="in">
                                      <p:cBhvr>
                                        <p:cTn dur="500"/>
                                        <p:tgtEl>
                                          <p:spTgt spid="351"/>
                                        </p:tgtEl>
                                      </p:cBhvr>
                                    </p:animEffect>
                                  </p:childTnLst>
                                </p:cTn>
                              </p:par>
                            </p:childTnLst>
                          </p:cTn>
                        </p:par>
                        <p:par>
                          <p:cTn fill="hold">
                            <p:stCondLst>
                              <p:cond delay="4000"/>
                            </p:stCondLst>
                            <p:childTnLst>
                              <p:par>
                                <p:cTn fill="hold" nodeType="afterEffect" presetClass="entr" presetID="23" presetSubtype="16">
                                  <p:stCondLst>
                                    <p:cond delay="0"/>
                                  </p:stCondLst>
                                  <p:childTnLst>
                                    <p:set>
                                      <p:cBhvr>
                                        <p:cTn dur="1" fill="hold">
                                          <p:stCondLst>
                                            <p:cond delay="0"/>
                                          </p:stCondLst>
                                        </p:cTn>
                                        <p:tgtEl>
                                          <p:spTgt spid="357"/>
                                        </p:tgtEl>
                                        <p:attrNameLst>
                                          <p:attrName>style.visibility</p:attrName>
                                        </p:attrNameLst>
                                      </p:cBhvr>
                                      <p:to>
                                        <p:strVal val="visible"/>
                                      </p:to>
                                    </p:set>
                                    <p:anim calcmode="lin" valueType="num">
                                      <p:cBhvr additive="base">
                                        <p:cTn dur="500"/>
                                        <p:tgtEl>
                                          <p:spTgt spid="357"/>
                                        </p:tgtEl>
                                        <p:attrNameLst>
                                          <p:attrName>ppt_w</p:attrName>
                                        </p:attrNameLst>
                                      </p:cBhvr>
                                      <p:tavLst>
                                        <p:tav fmla="" tm="0">
                                          <p:val>
                                            <p:strVal val="0"/>
                                          </p:val>
                                        </p:tav>
                                        <p:tav fmla="" tm="100000">
                                          <p:val>
                                            <p:strVal val="#ppt_w"/>
                                          </p:val>
                                        </p:tav>
                                      </p:tavLst>
                                    </p:anim>
                                    <p:anim calcmode="lin" valueType="num">
                                      <p:cBhvr additive="base">
                                        <p:cTn dur="500"/>
                                        <p:tgtEl>
                                          <p:spTgt spid="35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pic>
        <p:nvPicPr>
          <p:cNvPr descr="n14 zalo Nguyen Doan Thao Trang" id="364" name="Google Shape;364;p45"/>
          <p:cNvPicPr preferRelativeResize="0"/>
          <p:nvPr/>
        </p:nvPicPr>
        <p:blipFill rotWithShape="1">
          <a:blip r:embed="rId3">
            <a:alphaModFix/>
          </a:blip>
          <a:srcRect b="0" l="0" r="0" t="0"/>
          <a:stretch/>
        </p:blipFill>
        <p:spPr>
          <a:xfrm>
            <a:off x="-2226" y="353781"/>
            <a:ext cx="12192000" cy="1387557"/>
          </a:xfrm>
          <a:prstGeom prst="rect">
            <a:avLst/>
          </a:prstGeom>
          <a:noFill/>
          <a:ln>
            <a:noFill/>
          </a:ln>
        </p:spPr>
      </p:pic>
      <p:sp>
        <p:nvSpPr>
          <p:cNvPr descr="n14 zalo Nguyen Doan Thao Trang" id="365" name="Google Shape;365;p45"/>
          <p:cNvSpPr/>
          <p:nvPr/>
        </p:nvSpPr>
        <p:spPr>
          <a:xfrm>
            <a:off x="1314709" y="356123"/>
            <a:ext cx="10206731" cy="861774"/>
          </a:xfrm>
          <a:custGeom>
            <a:rect b="b" l="l" r="r" t="t"/>
            <a:pathLst>
              <a:path extrusionOk="0" h="1872208" w="2520280">
                <a:moveTo>
                  <a:pt x="0" y="1872208"/>
                </a:moveTo>
                <a:lnTo>
                  <a:pt x="2520280" y="1872208"/>
                </a:lnTo>
                <a:lnTo>
                  <a:pt x="0" y="1872208"/>
                </a:lnTo>
                <a:close/>
                <a:moveTo>
                  <a:pt x="0" y="0"/>
                </a:moveTo>
                <a:lnTo>
                  <a:pt x="916" y="0"/>
                </a:lnTo>
                <a:lnTo>
                  <a:pt x="0" y="0"/>
                </a:lnTo>
                <a:close/>
              </a:path>
            </a:pathLst>
          </a:custGeom>
          <a:solidFill>
            <a:srgbClr val="7F7F7F"/>
          </a:solidFill>
          <a:ln>
            <a:noFill/>
          </a:ln>
        </p:spPr>
        <p:txBody>
          <a:bodyPr anchorCtr="0" anchor="ctr" bIns="0" lIns="0" spcFirstLastPara="1" rIns="0" wrap="square" tIns="0">
            <a:noAutofit/>
          </a:bodyPr>
          <a:lstStyle/>
          <a:p>
            <a:pPr indent="0" lvl="0" marL="0" marR="0" rtl="0" algn="just">
              <a:spcBef>
                <a:spcPts val="0"/>
              </a:spcBef>
              <a:spcAft>
                <a:spcPts val="0"/>
              </a:spcAft>
              <a:buNone/>
            </a:pPr>
            <a:r>
              <a:rPr b="1" lang="en-US" sz="2800">
                <a:solidFill>
                  <a:srgbClr val="2B2B2C"/>
                </a:solidFill>
                <a:latin typeface="Cambria"/>
                <a:ea typeface="Cambria"/>
                <a:cs typeface="Cambria"/>
                <a:sym typeface="Cambria"/>
              </a:rPr>
              <a:t>6.</a:t>
            </a:r>
            <a:r>
              <a:rPr lang="en-US" sz="2800">
                <a:solidFill>
                  <a:srgbClr val="2B2B2C"/>
                </a:solidFill>
                <a:latin typeface="Cambria"/>
                <a:ea typeface="Cambria"/>
                <a:cs typeface="Cambria"/>
                <a:sym typeface="Cambria"/>
              </a:rPr>
              <a:t> </a:t>
            </a:r>
            <a:r>
              <a:rPr lang="en-US" sz="2800">
                <a:solidFill>
                  <a:schemeClr val="dk1"/>
                </a:solidFill>
                <a:latin typeface="Cambria"/>
                <a:ea typeface="Cambria"/>
                <a:cs typeface="Cambria"/>
                <a:sym typeface="Cambria"/>
              </a:rPr>
              <a:t>Một vật nhỏ dao động điều hòa theo phương trình x = Acos10t (t tính bằng s), A là biên độ. Tại t = 2 s, pha của dao động là :</a:t>
            </a:r>
            <a:endParaRPr sz="2800">
              <a:solidFill>
                <a:schemeClr val="dk1"/>
              </a:solidFill>
              <a:latin typeface="Quattrocento Sans"/>
              <a:ea typeface="Quattrocento Sans"/>
              <a:cs typeface="Quattrocento Sans"/>
              <a:sym typeface="Quattrocento Sans"/>
            </a:endParaRPr>
          </a:p>
        </p:txBody>
      </p:sp>
      <p:grpSp>
        <p:nvGrpSpPr>
          <p:cNvPr descr="n14 zalo Nguyen Doan Thao Trang" id="366" name="Google Shape;366;p45"/>
          <p:cNvGrpSpPr/>
          <p:nvPr/>
        </p:nvGrpSpPr>
        <p:grpSpPr>
          <a:xfrm>
            <a:off x="1190904" y="1831798"/>
            <a:ext cx="2080182" cy="1761279"/>
            <a:chOff x="914" y="1471"/>
            <a:chExt cx="1195" cy="1144"/>
          </a:xfrm>
        </p:grpSpPr>
        <p:sp>
          <p:nvSpPr>
            <p:cNvPr id="367" name="Google Shape;367;p45"/>
            <p:cNvSpPr/>
            <p:nvPr/>
          </p:nvSpPr>
          <p:spPr>
            <a:xfrm>
              <a:off x="914" y="1471"/>
              <a:ext cx="1195" cy="118"/>
            </a:xfrm>
            <a:custGeom>
              <a:rect b="b" l="l" r="r" t="t"/>
              <a:pathLst>
                <a:path extrusionOk="0" h="78" w="792">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rgbClr val="2F54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5400">
                <a:solidFill>
                  <a:schemeClr val="dk1"/>
                </a:solidFill>
                <a:latin typeface="Cambria"/>
                <a:ea typeface="Cambria"/>
                <a:cs typeface="Cambria"/>
                <a:sym typeface="Cambria"/>
              </a:endParaRPr>
            </a:p>
          </p:txBody>
        </p:sp>
        <p:sp>
          <p:nvSpPr>
            <p:cNvPr id="368" name="Google Shape;368;p45"/>
            <p:cNvSpPr/>
            <p:nvPr/>
          </p:nvSpPr>
          <p:spPr>
            <a:xfrm>
              <a:off x="1009" y="1500"/>
              <a:ext cx="1005" cy="1115"/>
            </a:xfrm>
            <a:custGeom>
              <a:rect b="b" l="l" r="r" t="t"/>
              <a:pathLst>
                <a:path extrusionOk="0" h="1115" w="1005">
                  <a:moveTo>
                    <a:pt x="502" y="916"/>
                  </a:moveTo>
                  <a:lnTo>
                    <a:pt x="1005" y="1115"/>
                  </a:lnTo>
                  <a:lnTo>
                    <a:pt x="1005" y="0"/>
                  </a:lnTo>
                  <a:lnTo>
                    <a:pt x="0" y="0"/>
                  </a:lnTo>
                  <a:lnTo>
                    <a:pt x="0" y="1115"/>
                  </a:lnTo>
                  <a:lnTo>
                    <a:pt x="502" y="916"/>
                  </a:lnTo>
                  <a:close/>
                </a:path>
              </a:pathLst>
            </a:custGeom>
            <a:solidFill>
              <a:schemeClr val="accent1"/>
            </a:solidFill>
            <a:ln>
              <a:noFill/>
            </a:ln>
          </p:spPr>
          <p:txBody>
            <a:bodyPr anchorCtr="0" anchor="ctr" bIns="180000" lIns="91425" spcFirstLastPara="1" rIns="91425" wrap="square" tIns="0">
              <a:noAutofit/>
            </a:bodyPr>
            <a:lstStyle/>
            <a:p>
              <a:pPr indent="0" lvl="0" marL="0" marR="0" rtl="0" algn="ctr">
                <a:spcBef>
                  <a:spcPts val="0"/>
                </a:spcBef>
                <a:spcAft>
                  <a:spcPts val="0"/>
                </a:spcAft>
                <a:buNone/>
              </a:pPr>
              <a:r>
                <a:rPr lang="en-US" sz="5400">
                  <a:solidFill>
                    <a:schemeClr val="lt1"/>
                  </a:solidFill>
                  <a:latin typeface="Cambria"/>
                  <a:ea typeface="Cambria"/>
                  <a:cs typeface="Cambria"/>
                  <a:sym typeface="Cambria"/>
                </a:rPr>
                <a:t>A</a:t>
              </a:r>
              <a:endParaRPr sz="5400">
                <a:solidFill>
                  <a:schemeClr val="lt1"/>
                </a:solidFill>
                <a:latin typeface="Cambria"/>
                <a:ea typeface="Cambria"/>
                <a:cs typeface="Cambria"/>
                <a:sym typeface="Cambria"/>
              </a:endParaRPr>
            </a:p>
          </p:txBody>
        </p:sp>
      </p:grpSp>
      <p:grpSp>
        <p:nvGrpSpPr>
          <p:cNvPr descr="n14 zalo Nguyen Doan Thao Trang" id="369" name="Google Shape;369;p45"/>
          <p:cNvGrpSpPr/>
          <p:nvPr/>
        </p:nvGrpSpPr>
        <p:grpSpPr>
          <a:xfrm>
            <a:off x="3766906" y="1831798"/>
            <a:ext cx="2080182" cy="1761279"/>
            <a:chOff x="914" y="1471"/>
            <a:chExt cx="1195" cy="1144"/>
          </a:xfrm>
        </p:grpSpPr>
        <p:sp>
          <p:nvSpPr>
            <p:cNvPr id="370" name="Google Shape;370;p45"/>
            <p:cNvSpPr/>
            <p:nvPr/>
          </p:nvSpPr>
          <p:spPr>
            <a:xfrm>
              <a:off x="914" y="1471"/>
              <a:ext cx="1195" cy="118"/>
            </a:xfrm>
            <a:custGeom>
              <a:rect b="b" l="l" r="r" t="t"/>
              <a:pathLst>
                <a:path extrusionOk="0" h="78" w="792">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rgbClr val="C55A1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5400">
                <a:solidFill>
                  <a:schemeClr val="dk1"/>
                </a:solidFill>
                <a:latin typeface="Cambria"/>
                <a:ea typeface="Cambria"/>
                <a:cs typeface="Cambria"/>
                <a:sym typeface="Cambria"/>
              </a:endParaRPr>
            </a:p>
          </p:txBody>
        </p:sp>
        <p:sp>
          <p:nvSpPr>
            <p:cNvPr id="371" name="Google Shape;371;p45"/>
            <p:cNvSpPr/>
            <p:nvPr/>
          </p:nvSpPr>
          <p:spPr>
            <a:xfrm>
              <a:off x="1009" y="1500"/>
              <a:ext cx="1005" cy="1115"/>
            </a:xfrm>
            <a:custGeom>
              <a:rect b="b" l="l" r="r" t="t"/>
              <a:pathLst>
                <a:path extrusionOk="0" h="1115" w="1005">
                  <a:moveTo>
                    <a:pt x="502" y="916"/>
                  </a:moveTo>
                  <a:lnTo>
                    <a:pt x="1005" y="1115"/>
                  </a:lnTo>
                  <a:lnTo>
                    <a:pt x="1005" y="0"/>
                  </a:lnTo>
                  <a:lnTo>
                    <a:pt x="0" y="0"/>
                  </a:lnTo>
                  <a:lnTo>
                    <a:pt x="0" y="1115"/>
                  </a:lnTo>
                  <a:lnTo>
                    <a:pt x="502" y="916"/>
                  </a:lnTo>
                  <a:close/>
                </a:path>
              </a:pathLst>
            </a:custGeom>
            <a:solidFill>
              <a:schemeClr val="accent2"/>
            </a:solidFill>
            <a:ln>
              <a:noFill/>
            </a:ln>
          </p:spPr>
          <p:txBody>
            <a:bodyPr anchorCtr="0" anchor="ctr" bIns="180000" lIns="91425" spcFirstLastPara="1" rIns="91425" wrap="square" tIns="0">
              <a:noAutofit/>
            </a:bodyPr>
            <a:lstStyle/>
            <a:p>
              <a:pPr indent="0" lvl="0" marL="0" marR="0" rtl="0" algn="ctr">
                <a:spcBef>
                  <a:spcPts val="0"/>
                </a:spcBef>
                <a:spcAft>
                  <a:spcPts val="0"/>
                </a:spcAft>
                <a:buNone/>
              </a:pPr>
              <a:r>
                <a:rPr lang="en-US" sz="5400">
                  <a:solidFill>
                    <a:schemeClr val="lt1"/>
                  </a:solidFill>
                  <a:latin typeface="Cambria"/>
                  <a:ea typeface="Cambria"/>
                  <a:cs typeface="Cambria"/>
                  <a:sym typeface="Cambria"/>
                </a:rPr>
                <a:t>B</a:t>
              </a:r>
              <a:endParaRPr sz="5400">
                <a:solidFill>
                  <a:schemeClr val="lt1"/>
                </a:solidFill>
                <a:latin typeface="Cambria"/>
                <a:ea typeface="Cambria"/>
                <a:cs typeface="Cambria"/>
                <a:sym typeface="Cambria"/>
              </a:endParaRPr>
            </a:p>
          </p:txBody>
        </p:sp>
      </p:grpSp>
      <p:grpSp>
        <p:nvGrpSpPr>
          <p:cNvPr descr="n14 zalo Nguyen Doan Thao Trang" id="372" name="Google Shape;372;p45"/>
          <p:cNvGrpSpPr/>
          <p:nvPr/>
        </p:nvGrpSpPr>
        <p:grpSpPr>
          <a:xfrm>
            <a:off x="6342908" y="1831798"/>
            <a:ext cx="2080182" cy="1761279"/>
            <a:chOff x="914" y="1471"/>
            <a:chExt cx="1195" cy="1144"/>
          </a:xfrm>
        </p:grpSpPr>
        <p:sp>
          <p:nvSpPr>
            <p:cNvPr id="373" name="Google Shape;373;p45"/>
            <p:cNvSpPr/>
            <p:nvPr/>
          </p:nvSpPr>
          <p:spPr>
            <a:xfrm>
              <a:off x="914" y="1471"/>
              <a:ext cx="1195" cy="118"/>
            </a:xfrm>
            <a:custGeom>
              <a:rect b="b" l="l" r="r" t="t"/>
              <a:pathLst>
                <a:path extrusionOk="0" h="78" w="792">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rgbClr val="7B7B7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5400">
                <a:solidFill>
                  <a:schemeClr val="dk1"/>
                </a:solidFill>
                <a:latin typeface="Cambria"/>
                <a:ea typeface="Cambria"/>
                <a:cs typeface="Cambria"/>
                <a:sym typeface="Cambria"/>
              </a:endParaRPr>
            </a:p>
          </p:txBody>
        </p:sp>
        <p:sp>
          <p:nvSpPr>
            <p:cNvPr id="374" name="Google Shape;374;p45"/>
            <p:cNvSpPr/>
            <p:nvPr/>
          </p:nvSpPr>
          <p:spPr>
            <a:xfrm>
              <a:off x="1009" y="1500"/>
              <a:ext cx="1005" cy="1115"/>
            </a:xfrm>
            <a:custGeom>
              <a:rect b="b" l="l" r="r" t="t"/>
              <a:pathLst>
                <a:path extrusionOk="0" h="1115" w="1005">
                  <a:moveTo>
                    <a:pt x="502" y="916"/>
                  </a:moveTo>
                  <a:lnTo>
                    <a:pt x="1005" y="1115"/>
                  </a:lnTo>
                  <a:lnTo>
                    <a:pt x="1005" y="0"/>
                  </a:lnTo>
                  <a:lnTo>
                    <a:pt x="0" y="0"/>
                  </a:lnTo>
                  <a:lnTo>
                    <a:pt x="0" y="1115"/>
                  </a:lnTo>
                  <a:lnTo>
                    <a:pt x="502" y="916"/>
                  </a:lnTo>
                  <a:close/>
                </a:path>
              </a:pathLst>
            </a:custGeom>
            <a:solidFill>
              <a:schemeClr val="accent3"/>
            </a:solidFill>
            <a:ln>
              <a:noFill/>
            </a:ln>
          </p:spPr>
          <p:txBody>
            <a:bodyPr anchorCtr="0" anchor="ctr" bIns="180000" lIns="91425" spcFirstLastPara="1" rIns="91425" wrap="square" tIns="0">
              <a:noAutofit/>
            </a:bodyPr>
            <a:lstStyle/>
            <a:p>
              <a:pPr indent="0" lvl="0" marL="0" marR="0" rtl="0" algn="ctr">
                <a:spcBef>
                  <a:spcPts val="0"/>
                </a:spcBef>
                <a:spcAft>
                  <a:spcPts val="0"/>
                </a:spcAft>
                <a:buNone/>
              </a:pPr>
              <a:r>
                <a:rPr lang="en-US" sz="5400">
                  <a:solidFill>
                    <a:schemeClr val="lt1"/>
                  </a:solidFill>
                  <a:latin typeface="Cambria"/>
                  <a:ea typeface="Cambria"/>
                  <a:cs typeface="Cambria"/>
                  <a:sym typeface="Cambria"/>
                </a:rPr>
                <a:t>C</a:t>
              </a:r>
              <a:endParaRPr sz="5400">
                <a:solidFill>
                  <a:schemeClr val="lt1"/>
                </a:solidFill>
                <a:latin typeface="Cambria"/>
                <a:ea typeface="Cambria"/>
                <a:cs typeface="Cambria"/>
                <a:sym typeface="Cambria"/>
              </a:endParaRPr>
            </a:p>
          </p:txBody>
        </p:sp>
      </p:grpSp>
      <p:grpSp>
        <p:nvGrpSpPr>
          <p:cNvPr descr="n14 zalo Nguyen Doan Thao Trang" id="375" name="Google Shape;375;p45"/>
          <p:cNvGrpSpPr/>
          <p:nvPr/>
        </p:nvGrpSpPr>
        <p:grpSpPr>
          <a:xfrm>
            <a:off x="8918911" y="1831798"/>
            <a:ext cx="2080182" cy="1761279"/>
            <a:chOff x="914" y="1471"/>
            <a:chExt cx="1195" cy="1144"/>
          </a:xfrm>
        </p:grpSpPr>
        <p:sp>
          <p:nvSpPr>
            <p:cNvPr id="376" name="Google Shape;376;p45"/>
            <p:cNvSpPr/>
            <p:nvPr/>
          </p:nvSpPr>
          <p:spPr>
            <a:xfrm>
              <a:off x="914" y="1471"/>
              <a:ext cx="1195" cy="118"/>
            </a:xfrm>
            <a:custGeom>
              <a:rect b="b" l="l" r="r" t="t"/>
              <a:pathLst>
                <a:path extrusionOk="0" h="78" w="792">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rgbClr val="BF9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5400">
                <a:solidFill>
                  <a:schemeClr val="dk1"/>
                </a:solidFill>
                <a:latin typeface="Cambria"/>
                <a:ea typeface="Cambria"/>
                <a:cs typeface="Cambria"/>
                <a:sym typeface="Cambria"/>
              </a:endParaRPr>
            </a:p>
          </p:txBody>
        </p:sp>
        <p:sp>
          <p:nvSpPr>
            <p:cNvPr id="377" name="Google Shape;377;p45"/>
            <p:cNvSpPr/>
            <p:nvPr/>
          </p:nvSpPr>
          <p:spPr>
            <a:xfrm>
              <a:off x="1009" y="1500"/>
              <a:ext cx="1005" cy="1115"/>
            </a:xfrm>
            <a:custGeom>
              <a:rect b="b" l="l" r="r" t="t"/>
              <a:pathLst>
                <a:path extrusionOk="0" h="1115" w="1005">
                  <a:moveTo>
                    <a:pt x="502" y="916"/>
                  </a:moveTo>
                  <a:lnTo>
                    <a:pt x="1005" y="1115"/>
                  </a:lnTo>
                  <a:lnTo>
                    <a:pt x="1005" y="0"/>
                  </a:lnTo>
                  <a:lnTo>
                    <a:pt x="0" y="0"/>
                  </a:lnTo>
                  <a:lnTo>
                    <a:pt x="0" y="1115"/>
                  </a:lnTo>
                  <a:lnTo>
                    <a:pt x="502" y="916"/>
                  </a:lnTo>
                  <a:close/>
                </a:path>
              </a:pathLst>
            </a:custGeom>
            <a:solidFill>
              <a:schemeClr val="accent4"/>
            </a:solidFill>
            <a:ln>
              <a:noFill/>
            </a:ln>
          </p:spPr>
          <p:txBody>
            <a:bodyPr anchorCtr="0" anchor="ctr" bIns="180000" lIns="91425" spcFirstLastPara="1" rIns="91425" wrap="square" tIns="0">
              <a:noAutofit/>
            </a:bodyPr>
            <a:lstStyle/>
            <a:p>
              <a:pPr indent="0" lvl="0" marL="0" marR="0" rtl="0" algn="ctr">
                <a:spcBef>
                  <a:spcPts val="0"/>
                </a:spcBef>
                <a:spcAft>
                  <a:spcPts val="0"/>
                </a:spcAft>
                <a:buNone/>
              </a:pPr>
              <a:r>
                <a:rPr lang="en-US" sz="5400">
                  <a:solidFill>
                    <a:schemeClr val="lt1"/>
                  </a:solidFill>
                  <a:latin typeface="Cambria"/>
                  <a:ea typeface="Cambria"/>
                  <a:cs typeface="Cambria"/>
                  <a:sym typeface="Cambria"/>
                </a:rPr>
                <a:t>D</a:t>
              </a:r>
              <a:endParaRPr sz="5400">
                <a:solidFill>
                  <a:schemeClr val="lt1"/>
                </a:solidFill>
                <a:latin typeface="Cambria"/>
                <a:ea typeface="Cambria"/>
                <a:cs typeface="Cambria"/>
                <a:sym typeface="Cambria"/>
              </a:endParaRPr>
            </a:p>
          </p:txBody>
        </p:sp>
      </p:grpSp>
      <p:sp>
        <p:nvSpPr>
          <p:cNvPr descr="n14 zalo Nguyen Doan Thao Trang" id="378" name="Google Shape;378;p45"/>
          <p:cNvSpPr/>
          <p:nvPr/>
        </p:nvSpPr>
        <p:spPr>
          <a:xfrm>
            <a:off x="1314931" y="3507757"/>
            <a:ext cx="1832128" cy="612604"/>
          </a:xfrm>
          <a:prstGeom prst="rect">
            <a:avLst/>
          </a:prstGeom>
          <a:noFill/>
          <a:ln>
            <a:noFill/>
          </a:ln>
        </p:spPr>
        <p:txBody>
          <a:bodyPr anchorCtr="0" anchor="t" bIns="45700" lIns="91425" spcFirstLastPara="1" rIns="91425" wrap="square" tIns="45700">
            <a:noAutofit/>
          </a:bodyPr>
          <a:lstStyle/>
          <a:p>
            <a:pPr indent="0" lvl="0" marL="0" marR="0" rtl="0" algn="ctr">
              <a:lnSpc>
                <a:spcPct val="115000"/>
              </a:lnSpc>
              <a:spcBef>
                <a:spcPts val="0"/>
              </a:spcBef>
              <a:spcAft>
                <a:spcPts val="0"/>
              </a:spcAft>
              <a:buNone/>
            </a:pPr>
            <a:r>
              <a:rPr lang="en-US" sz="3200">
                <a:solidFill>
                  <a:srgbClr val="2B2B2C"/>
                </a:solidFill>
                <a:latin typeface="Cambria"/>
                <a:ea typeface="Cambria"/>
                <a:cs typeface="Cambria"/>
                <a:sym typeface="Cambria"/>
              </a:rPr>
              <a:t>40 rad</a:t>
            </a:r>
            <a:endParaRPr sz="1800">
              <a:solidFill>
                <a:srgbClr val="2B2B2C"/>
              </a:solidFill>
              <a:latin typeface="Quattrocento Sans"/>
              <a:ea typeface="Quattrocento Sans"/>
              <a:cs typeface="Quattrocento Sans"/>
              <a:sym typeface="Quattrocento Sans"/>
            </a:endParaRPr>
          </a:p>
        </p:txBody>
      </p:sp>
      <p:sp>
        <p:nvSpPr>
          <p:cNvPr descr="n14 zalo Nguyen Doan Thao Trang" id="379" name="Google Shape;379;p45"/>
          <p:cNvSpPr/>
          <p:nvPr/>
        </p:nvSpPr>
        <p:spPr>
          <a:xfrm>
            <a:off x="3890933" y="3507757"/>
            <a:ext cx="1832128" cy="612604"/>
          </a:xfrm>
          <a:prstGeom prst="rect">
            <a:avLst/>
          </a:prstGeom>
          <a:noFill/>
          <a:ln>
            <a:noFill/>
          </a:ln>
        </p:spPr>
        <p:txBody>
          <a:bodyPr anchorCtr="0" anchor="t" bIns="45700" lIns="91425" spcFirstLastPara="1" rIns="91425" wrap="square" tIns="45700">
            <a:noAutofit/>
          </a:bodyPr>
          <a:lstStyle/>
          <a:p>
            <a:pPr indent="0" lvl="0" marL="0" marR="0" rtl="0" algn="ctr">
              <a:lnSpc>
                <a:spcPct val="115000"/>
              </a:lnSpc>
              <a:spcBef>
                <a:spcPts val="0"/>
              </a:spcBef>
              <a:spcAft>
                <a:spcPts val="0"/>
              </a:spcAft>
              <a:buNone/>
            </a:pPr>
            <a:r>
              <a:rPr lang="en-US" sz="3200">
                <a:solidFill>
                  <a:srgbClr val="2B2B2C"/>
                </a:solidFill>
                <a:latin typeface="Cambria"/>
                <a:ea typeface="Cambria"/>
                <a:cs typeface="Cambria"/>
                <a:sym typeface="Cambria"/>
              </a:rPr>
              <a:t>20 rad</a:t>
            </a:r>
            <a:endParaRPr sz="1800">
              <a:solidFill>
                <a:srgbClr val="2B2B2C"/>
              </a:solidFill>
              <a:latin typeface="Quattrocento Sans"/>
              <a:ea typeface="Quattrocento Sans"/>
              <a:cs typeface="Quattrocento Sans"/>
              <a:sym typeface="Quattrocento Sans"/>
            </a:endParaRPr>
          </a:p>
        </p:txBody>
      </p:sp>
      <p:sp>
        <p:nvSpPr>
          <p:cNvPr descr="n14 zalo Nguyen Doan Thao Trang" id="380" name="Google Shape;380;p45"/>
          <p:cNvSpPr/>
          <p:nvPr/>
        </p:nvSpPr>
        <p:spPr>
          <a:xfrm>
            <a:off x="6466935" y="3507757"/>
            <a:ext cx="1832128" cy="612604"/>
          </a:xfrm>
          <a:prstGeom prst="rect">
            <a:avLst/>
          </a:prstGeom>
          <a:noFill/>
          <a:ln>
            <a:noFill/>
          </a:ln>
        </p:spPr>
        <p:txBody>
          <a:bodyPr anchorCtr="0" anchor="t" bIns="45700" lIns="91425" spcFirstLastPara="1" rIns="91425" wrap="square" tIns="45700">
            <a:noAutofit/>
          </a:bodyPr>
          <a:lstStyle/>
          <a:p>
            <a:pPr indent="0" lvl="0" marL="0" marR="0" rtl="0" algn="ctr">
              <a:lnSpc>
                <a:spcPct val="115000"/>
              </a:lnSpc>
              <a:spcBef>
                <a:spcPts val="0"/>
              </a:spcBef>
              <a:spcAft>
                <a:spcPts val="0"/>
              </a:spcAft>
              <a:buNone/>
            </a:pPr>
            <a:r>
              <a:rPr lang="en-US" sz="3200">
                <a:solidFill>
                  <a:srgbClr val="2B2B2C"/>
                </a:solidFill>
                <a:latin typeface="Cambria"/>
                <a:ea typeface="Cambria"/>
                <a:cs typeface="Cambria"/>
                <a:sym typeface="Cambria"/>
              </a:rPr>
              <a:t>5 rad</a:t>
            </a:r>
            <a:endParaRPr sz="1800">
              <a:solidFill>
                <a:srgbClr val="2B2B2C"/>
              </a:solidFill>
              <a:latin typeface="Quattrocento Sans"/>
              <a:ea typeface="Quattrocento Sans"/>
              <a:cs typeface="Quattrocento Sans"/>
              <a:sym typeface="Quattrocento Sans"/>
            </a:endParaRPr>
          </a:p>
        </p:txBody>
      </p:sp>
      <p:sp>
        <p:nvSpPr>
          <p:cNvPr descr="n14 zalo Nguyen Doan Thao Trang" id="381" name="Google Shape;381;p45"/>
          <p:cNvSpPr/>
          <p:nvPr/>
        </p:nvSpPr>
        <p:spPr>
          <a:xfrm>
            <a:off x="9042937" y="3507757"/>
            <a:ext cx="1832128" cy="631711"/>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lang="en-US" sz="3200">
                <a:solidFill>
                  <a:srgbClr val="2B2B2C"/>
                </a:solidFill>
                <a:latin typeface="Cambria"/>
                <a:ea typeface="Cambria"/>
                <a:cs typeface="Cambria"/>
                <a:sym typeface="Cambria"/>
              </a:rPr>
              <a:t>10 rad.</a:t>
            </a:r>
            <a:endParaRPr sz="3000">
              <a:solidFill>
                <a:schemeClr val="dk2"/>
              </a:solidFill>
              <a:latin typeface="Cambria"/>
              <a:ea typeface="Cambria"/>
              <a:cs typeface="Cambria"/>
              <a:sym typeface="Cambria"/>
            </a:endParaRPr>
          </a:p>
        </p:txBody>
      </p:sp>
      <p:sp>
        <p:nvSpPr>
          <p:cNvPr descr="n14 zalo Nguyen Doan Thao Trang" id="382" name="Google Shape;382;p45"/>
          <p:cNvSpPr/>
          <p:nvPr/>
        </p:nvSpPr>
        <p:spPr>
          <a:xfrm>
            <a:off x="10442558" y="6168956"/>
            <a:ext cx="1749442" cy="672737"/>
          </a:xfrm>
          <a:prstGeom prst="homePlate">
            <a:avLst>
              <a:gd fmla="val 50000" name="adj"/>
            </a:avLst>
          </a:prstGeom>
          <a:solidFill>
            <a:srgbClr val="FF6E3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chemeClr val="lt1"/>
                </a:solidFill>
                <a:latin typeface="Cambria"/>
                <a:ea typeface="Cambria"/>
                <a:cs typeface="Cambria"/>
                <a:sym typeface="Cambria"/>
              </a:rPr>
              <a:t>ĐÁP ÁN</a:t>
            </a:r>
            <a:endParaRPr/>
          </a:p>
        </p:txBody>
      </p:sp>
      <p:sp>
        <p:nvSpPr>
          <p:cNvPr descr="n14 zalo Nguyen Doan Thao Trang" id="383" name="Google Shape;383;p45">
            <a:hlinkClick action="ppaction://hlinksldjump" r:id="rId4"/>
          </p:cNvPr>
          <p:cNvSpPr/>
          <p:nvPr/>
        </p:nvSpPr>
        <p:spPr>
          <a:xfrm>
            <a:off x="-2226" y="5546305"/>
            <a:ext cx="1316935" cy="1316182"/>
          </a:xfrm>
          <a:custGeom>
            <a:rect b="b" l="l" r="r" t="t"/>
            <a:pathLst>
              <a:path extrusionOk="0" h="120000" w="120000">
                <a:moveTo>
                  <a:pt x="0" y="0"/>
                </a:moveTo>
                <a:lnTo>
                  <a:pt x="120000" y="0"/>
                </a:lnTo>
                <a:lnTo>
                  <a:pt x="120000" y="120000"/>
                </a:lnTo>
                <a:lnTo>
                  <a:pt x="0" y="120000"/>
                </a:lnTo>
                <a:close/>
                <a:moveTo>
                  <a:pt x="60000" y="15000"/>
                </a:moveTo>
                <a:lnTo>
                  <a:pt x="15026" y="60000"/>
                </a:lnTo>
                <a:lnTo>
                  <a:pt x="26269" y="60000"/>
                </a:lnTo>
                <a:lnTo>
                  <a:pt x="26269" y="105000"/>
                </a:lnTo>
                <a:lnTo>
                  <a:pt x="93731" y="105000"/>
                </a:lnTo>
                <a:lnTo>
                  <a:pt x="93731" y="60000"/>
                </a:lnTo>
                <a:lnTo>
                  <a:pt x="104974" y="60000"/>
                </a:lnTo>
                <a:lnTo>
                  <a:pt x="88109" y="43125"/>
                </a:lnTo>
                <a:lnTo>
                  <a:pt x="88109" y="20625"/>
                </a:lnTo>
                <a:lnTo>
                  <a:pt x="76865" y="20625"/>
                </a:lnTo>
                <a:lnTo>
                  <a:pt x="76865" y="31875"/>
                </a:lnTo>
                <a:close/>
              </a:path>
              <a:path extrusionOk="0" fill="darkenLess" h="120000" w="120000">
                <a:moveTo>
                  <a:pt x="88109" y="43125"/>
                </a:moveTo>
                <a:lnTo>
                  <a:pt x="88109" y="20625"/>
                </a:lnTo>
                <a:lnTo>
                  <a:pt x="76865" y="20625"/>
                </a:lnTo>
                <a:lnTo>
                  <a:pt x="76865" y="31875"/>
                </a:lnTo>
                <a:close/>
                <a:moveTo>
                  <a:pt x="26269" y="60000"/>
                </a:moveTo>
                <a:lnTo>
                  <a:pt x="26269" y="105000"/>
                </a:lnTo>
                <a:lnTo>
                  <a:pt x="54378" y="105000"/>
                </a:lnTo>
                <a:lnTo>
                  <a:pt x="54378" y="82500"/>
                </a:lnTo>
                <a:lnTo>
                  <a:pt x="65622" y="82500"/>
                </a:lnTo>
                <a:lnTo>
                  <a:pt x="65622" y="105000"/>
                </a:lnTo>
                <a:lnTo>
                  <a:pt x="93731" y="105000"/>
                </a:lnTo>
                <a:lnTo>
                  <a:pt x="93731" y="60000"/>
                </a:lnTo>
                <a:close/>
              </a:path>
              <a:path extrusionOk="0" fill="darken" h="120000" w="120000">
                <a:moveTo>
                  <a:pt x="60000" y="15000"/>
                </a:moveTo>
                <a:lnTo>
                  <a:pt x="15026" y="60000"/>
                </a:lnTo>
                <a:lnTo>
                  <a:pt x="104974" y="60000"/>
                </a:lnTo>
                <a:close/>
                <a:moveTo>
                  <a:pt x="54378" y="82500"/>
                </a:moveTo>
                <a:lnTo>
                  <a:pt x="65622" y="82500"/>
                </a:lnTo>
                <a:lnTo>
                  <a:pt x="65622" y="105000"/>
                </a:lnTo>
                <a:lnTo>
                  <a:pt x="54378" y="105000"/>
                </a:lnTo>
                <a:close/>
              </a:path>
              <a:path extrusionOk="0" fill="none" h="120000" w="120000">
                <a:moveTo>
                  <a:pt x="60000" y="15000"/>
                </a:moveTo>
                <a:lnTo>
                  <a:pt x="76865" y="31875"/>
                </a:lnTo>
                <a:lnTo>
                  <a:pt x="76865" y="20625"/>
                </a:lnTo>
                <a:lnTo>
                  <a:pt x="88109" y="20625"/>
                </a:lnTo>
                <a:lnTo>
                  <a:pt x="88109" y="43125"/>
                </a:lnTo>
                <a:lnTo>
                  <a:pt x="104974" y="60000"/>
                </a:lnTo>
                <a:lnTo>
                  <a:pt x="93731" y="60000"/>
                </a:lnTo>
                <a:lnTo>
                  <a:pt x="93731" y="105000"/>
                </a:lnTo>
                <a:lnTo>
                  <a:pt x="26269" y="105000"/>
                </a:lnTo>
                <a:lnTo>
                  <a:pt x="26269" y="60000"/>
                </a:lnTo>
                <a:lnTo>
                  <a:pt x="15026" y="60000"/>
                </a:lnTo>
                <a:close/>
                <a:moveTo>
                  <a:pt x="76865" y="31875"/>
                </a:moveTo>
                <a:lnTo>
                  <a:pt x="88109" y="43125"/>
                </a:lnTo>
                <a:moveTo>
                  <a:pt x="93731" y="60000"/>
                </a:moveTo>
                <a:lnTo>
                  <a:pt x="26269" y="60000"/>
                </a:lnTo>
                <a:moveTo>
                  <a:pt x="54378" y="105000"/>
                </a:moveTo>
                <a:lnTo>
                  <a:pt x="54378" y="82500"/>
                </a:lnTo>
                <a:lnTo>
                  <a:pt x="65622" y="82500"/>
                </a:lnTo>
                <a:lnTo>
                  <a:pt x="65622" y="105000"/>
                </a:lnTo>
              </a:path>
              <a:path extrusionOk="0" fill="none" h="120000" w="120000">
                <a:moveTo>
                  <a:pt x="0" y="0"/>
                </a:moveTo>
                <a:lnTo>
                  <a:pt x="120000" y="0"/>
                </a:lnTo>
                <a:lnTo>
                  <a:pt x="120000" y="120000"/>
                </a:lnTo>
                <a:lnTo>
                  <a:pt x="0" y="120000"/>
                </a:lnTo>
                <a:close/>
              </a:path>
            </a:pathLst>
          </a:custGeom>
          <a:solidFill>
            <a:srgbClr val="AD8E7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800">
              <a:solidFill>
                <a:schemeClr val="lt1"/>
              </a:solidFill>
              <a:latin typeface="Cambria"/>
              <a:ea typeface="Cambria"/>
              <a:cs typeface="Cambria"/>
              <a:sym typeface="Cambria"/>
            </a:endParaRPr>
          </a:p>
          <a:p>
            <a:pPr indent="0" lvl="0" marL="0" marR="0" rtl="0" algn="ctr">
              <a:spcBef>
                <a:spcPts val="0"/>
              </a:spcBef>
              <a:spcAft>
                <a:spcPts val="0"/>
              </a:spcAft>
              <a:buNone/>
            </a:pPr>
            <a:r>
              <a:rPr b="1" lang="en-US" sz="2800">
                <a:solidFill>
                  <a:schemeClr val="lt1"/>
                </a:solidFill>
                <a:latin typeface="Cambria"/>
                <a:ea typeface="Cambria"/>
                <a:cs typeface="Cambria"/>
                <a:sym typeface="Cambria"/>
              </a:rPr>
              <a:t>Home</a:t>
            </a:r>
            <a:endParaRPr b="1" sz="2800">
              <a:solidFill>
                <a:schemeClr val="lt1"/>
              </a:solidFill>
              <a:latin typeface="Cambria"/>
              <a:ea typeface="Cambria"/>
              <a:cs typeface="Cambria"/>
              <a:sym typeface="Cambri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365"/>
                                        </p:tgtEl>
                                        <p:attrNameLst>
                                          <p:attrName>style.visibility</p:attrName>
                                        </p:attrNameLst>
                                      </p:cBhvr>
                                      <p:to>
                                        <p:strVal val="visible"/>
                                      </p:to>
                                    </p:set>
                                    <p:anim calcmode="lin" valueType="num">
                                      <p:cBhvr additive="base">
                                        <p:cTn dur="500"/>
                                        <p:tgtEl>
                                          <p:spTgt spid="365"/>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66"/>
                                        </p:tgtEl>
                                        <p:attrNameLst>
                                          <p:attrName>style.visibility</p:attrName>
                                        </p:attrNameLst>
                                      </p:cBhvr>
                                      <p:to>
                                        <p:strVal val="visible"/>
                                      </p:to>
                                    </p:set>
                                    <p:animEffect filter="fade" transition="in">
                                      <p:cBhvr>
                                        <p:cTn dur="500"/>
                                        <p:tgtEl>
                                          <p:spTgt spid="366"/>
                                        </p:tgtEl>
                                      </p:cBhvr>
                                    </p:animEffec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378"/>
                                        </p:tgtEl>
                                        <p:attrNameLst>
                                          <p:attrName>style.visibility</p:attrName>
                                        </p:attrNameLst>
                                      </p:cBhvr>
                                      <p:to>
                                        <p:strVal val="visible"/>
                                      </p:to>
                                    </p:set>
                                    <p:anim calcmode="lin" valueType="num">
                                      <p:cBhvr additive="base">
                                        <p:cTn dur="500"/>
                                        <p:tgtEl>
                                          <p:spTgt spid="378"/>
                                        </p:tgtEl>
                                        <p:attrNameLst>
                                          <p:attrName>ppt_w</p:attrName>
                                        </p:attrNameLst>
                                      </p:cBhvr>
                                      <p:tavLst>
                                        <p:tav fmla="" tm="0">
                                          <p:val>
                                            <p:strVal val="0"/>
                                          </p:val>
                                        </p:tav>
                                        <p:tav fmla="" tm="100000">
                                          <p:val>
                                            <p:strVal val="#ppt_w"/>
                                          </p:val>
                                        </p:tav>
                                      </p:tavLst>
                                    </p:anim>
                                    <p:anim calcmode="lin" valueType="num">
                                      <p:cBhvr additive="base">
                                        <p:cTn dur="500"/>
                                        <p:tgtEl>
                                          <p:spTgt spid="378"/>
                                        </p:tgtEl>
                                        <p:attrNameLst>
                                          <p:attrName>ppt_h</p:attrName>
                                        </p:attrNameLst>
                                      </p:cBhvr>
                                      <p:tavLst>
                                        <p:tav fmla="" tm="0">
                                          <p:val>
                                            <p:strVal val="0"/>
                                          </p:val>
                                        </p:tav>
                                        <p:tav fmla="" tm="100000">
                                          <p:val>
                                            <p:strVal val="#ppt_h"/>
                                          </p:val>
                                        </p:tav>
                                      </p:tavLst>
                                    </p:anim>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369"/>
                                        </p:tgtEl>
                                        <p:attrNameLst>
                                          <p:attrName>style.visibility</p:attrName>
                                        </p:attrNameLst>
                                      </p:cBhvr>
                                      <p:to>
                                        <p:strVal val="visible"/>
                                      </p:to>
                                    </p:set>
                                    <p:animEffect filter="fade" transition="in">
                                      <p:cBhvr>
                                        <p:cTn dur="500"/>
                                        <p:tgtEl>
                                          <p:spTgt spid="369"/>
                                        </p:tgtEl>
                                      </p:cBhvr>
                                    </p:animEffect>
                                  </p:childTnLst>
                                </p:cTn>
                              </p:par>
                            </p:childTnLst>
                          </p:cTn>
                        </p:par>
                        <p:par>
                          <p:cTn fill="hold">
                            <p:stCondLst>
                              <p:cond delay="2000"/>
                            </p:stCondLst>
                            <p:childTnLst>
                              <p:par>
                                <p:cTn fill="hold" nodeType="afterEffect" presetClass="entr" presetID="23" presetSubtype="16">
                                  <p:stCondLst>
                                    <p:cond delay="0"/>
                                  </p:stCondLst>
                                  <p:childTnLst>
                                    <p:set>
                                      <p:cBhvr>
                                        <p:cTn dur="1" fill="hold">
                                          <p:stCondLst>
                                            <p:cond delay="0"/>
                                          </p:stCondLst>
                                        </p:cTn>
                                        <p:tgtEl>
                                          <p:spTgt spid="379"/>
                                        </p:tgtEl>
                                        <p:attrNameLst>
                                          <p:attrName>style.visibility</p:attrName>
                                        </p:attrNameLst>
                                      </p:cBhvr>
                                      <p:to>
                                        <p:strVal val="visible"/>
                                      </p:to>
                                    </p:set>
                                    <p:anim calcmode="lin" valueType="num">
                                      <p:cBhvr additive="base">
                                        <p:cTn dur="500"/>
                                        <p:tgtEl>
                                          <p:spTgt spid="379"/>
                                        </p:tgtEl>
                                        <p:attrNameLst>
                                          <p:attrName>ppt_w</p:attrName>
                                        </p:attrNameLst>
                                      </p:cBhvr>
                                      <p:tavLst>
                                        <p:tav fmla="" tm="0">
                                          <p:val>
                                            <p:strVal val="0"/>
                                          </p:val>
                                        </p:tav>
                                        <p:tav fmla="" tm="100000">
                                          <p:val>
                                            <p:strVal val="#ppt_w"/>
                                          </p:val>
                                        </p:tav>
                                      </p:tavLst>
                                    </p:anim>
                                    <p:anim calcmode="lin" valueType="num">
                                      <p:cBhvr additive="base">
                                        <p:cTn dur="500"/>
                                        <p:tgtEl>
                                          <p:spTgt spid="379"/>
                                        </p:tgtEl>
                                        <p:attrNameLst>
                                          <p:attrName>ppt_h</p:attrName>
                                        </p:attrNameLst>
                                      </p:cBhvr>
                                      <p:tavLst>
                                        <p:tav fmla="" tm="0">
                                          <p:val>
                                            <p:strVal val="0"/>
                                          </p:val>
                                        </p:tav>
                                        <p:tav fmla="" tm="100000">
                                          <p:val>
                                            <p:strVal val="#ppt_h"/>
                                          </p:val>
                                        </p:tav>
                                      </p:tavLst>
                                    </p:anim>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372"/>
                                        </p:tgtEl>
                                        <p:attrNameLst>
                                          <p:attrName>style.visibility</p:attrName>
                                        </p:attrNameLst>
                                      </p:cBhvr>
                                      <p:to>
                                        <p:strVal val="visible"/>
                                      </p:to>
                                    </p:set>
                                    <p:animEffect filter="fade" transition="in">
                                      <p:cBhvr>
                                        <p:cTn dur="500"/>
                                        <p:tgtEl>
                                          <p:spTgt spid="372"/>
                                        </p:tgtEl>
                                      </p:cBhvr>
                                    </p:animEffect>
                                  </p:childTnLst>
                                </p:cTn>
                              </p:par>
                            </p:childTnLst>
                          </p:cTn>
                        </p:par>
                        <p:par>
                          <p:cTn fill="hold">
                            <p:stCondLst>
                              <p:cond delay="3000"/>
                            </p:stCondLst>
                            <p:childTnLst>
                              <p:par>
                                <p:cTn fill="hold" nodeType="afterEffect" presetClass="entr" presetID="23" presetSubtype="16">
                                  <p:stCondLst>
                                    <p:cond delay="0"/>
                                  </p:stCondLst>
                                  <p:childTnLst>
                                    <p:set>
                                      <p:cBhvr>
                                        <p:cTn dur="1" fill="hold">
                                          <p:stCondLst>
                                            <p:cond delay="0"/>
                                          </p:stCondLst>
                                        </p:cTn>
                                        <p:tgtEl>
                                          <p:spTgt spid="380"/>
                                        </p:tgtEl>
                                        <p:attrNameLst>
                                          <p:attrName>style.visibility</p:attrName>
                                        </p:attrNameLst>
                                      </p:cBhvr>
                                      <p:to>
                                        <p:strVal val="visible"/>
                                      </p:to>
                                    </p:set>
                                    <p:anim calcmode="lin" valueType="num">
                                      <p:cBhvr additive="base">
                                        <p:cTn dur="500"/>
                                        <p:tgtEl>
                                          <p:spTgt spid="380"/>
                                        </p:tgtEl>
                                        <p:attrNameLst>
                                          <p:attrName>ppt_w</p:attrName>
                                        </p:attrNameLst>
                                      </p:cBhvr>
                                      <p:tavLst>
                                        <p:tav fmla="" tm="0">
                                          <p:val>
                                            <p:strVal val="0"/>
                                          </p:val>
                                        </p:tav>
                                        <p:tav fmla="" tm="100000">
                                          <p:val>
                                            <p:strVal val="#ppt_w"/>
                                          </p:val>
                                        </p:tav>
                                      </p:tavLst>
                                    </p:anim>
                                    <p:anim calcmode="lin" valueType="num">
                                      <p:cBhvr additive="base">
                                        <p:cTn dur="500"/>
                                        <p:tgtEl>
                                          <p:spTgt spid="380"/>
                                        </p:tgtEl>
                                        <p:attrNameLst>
                                          <p:attrName>ppt_h</p:attrName>
                                        </p:attrNameLst>
                                      </p:cBhvr>
                                      <p:tavLst>
                                        <p:tav fmla="" tm="0">
                                          <p:val>
                                            <p:strVal val="0"/>
                                          </p:val>
                                        </p:tav>
                                        <p:tav fmla="" tm="100000">
                                          <p:val>
                                            <p:strVal val="#ppt_h"/>
                                          </p:val>
                                        </p:tav>
                                      </p:tavLst>
                                    </p:anim>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375"/>
                                        </p:tgtEl>
                                        <p:attrNameLst>
                                          <p:attrName>style.visibility</p:attrName>
                                        </p:attrNameLst>
                                      </p:cBhvr>
                                      <p:to>
                                        <p:strVal val="visible"/>
                                      </p:to>
                                    </p:set>
                                    <p:animEffect filter="fade" transition="in">
                                      <p:cBhvr>
                                        <p:cTn dur="500"/>
                                        <p:tgtEl>
                                          <p:spTgt spid="375"/>
                                        </p:tgtEl>
                                      </p:cBhvr>
                                    </p:animEffect>
                                  </p:childTnLst>
                                </p:cTn>
                              </p:par>
                            </p:childTnLst>
                          </p:cTn>
                        </p:par>
                        <p:par>
                          <p:cTn fill="hold">
                            <p:stCondLst>
                              <p:cond delay="4000"/>
                            </p:stCondLst>
                            <p:childTnLst>
                              <p:par>
                                <p:cTn fill="hold" nodeType="afterEffect" presetClass="entr" presetID="23" presetSubtype="16">
                                  <p:stCondLst>
                                    <p:cond delay="0"/>
                                  </p:stCondLst>
                                  <p:childTnLst>
                                    <p:set>
                                      <p:cBhvr>
                                        <p:cTn dur="1" fill="hold">
                                          <p:stCondLst>
                                            <p:cond delay="0"/>
                                          </p:stCondLst>
                                        </p:cTn>
                                        <p:tgtEl>
                                          <p:spTgt spid="381"/>
                                        </p:tgtEl>
                                        <p:attrNameLst>
                                          <p:attrName>style.visibility</p:attrName>
                                        </p:attrNameLst>
                                      </p:cBhvr>
                                      <p:to>
                                        <p:strVal val="visible"/>
                                      </p:to>
                                    </p:set>
                                    <p:anim calcmode="lin" valueType="num">
                                      <p:cBhvr additive="base">
                                        <p:cTn dur="500"/>
                                        <p:tgtEl>
                                          <p:spTgt spid="381"/>
                                        </p:tgtEl>
                                        <p:attrNameLst>
                                          <p:attrName>ppt_w</p:attrName>
                                        </p:attrNameLst>
                                      </p:cBhvr>
                                      <p:tavLst>
                                        <p:tav fmla="" tm="0">
                                          <p:val>
                                            <p:strVal val="0"/>
                                          </p:val>
                                        </p:tav>
                                        <p:tav fmla="" tm="100000">
                                          <p:val>
                                            <p:strVal val="#ppt_w"/>
                                          </p:val>
                                        </p:tav>
                                      </p:tavLst>
                                    </p:anim>
                                    <p:anim calcmode="lin" valueType="num">
                                      <p:cBhvr additive="base">
                                        <p:cTn dur="500"/>
                                        <p:tgtEl>
                                          <p:spTgt spid="381"/>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Newton's Laws Infographics by Slidesgo">
  <a:themeElements>
    <a:clrScheme name="Simple Light">
      <a:dk1>
        <a:srgbClr val="191919"/>
      </a:dk1>
      <a:lt1>
        <a:srgbClr val="FFFFFF"/>
      </a:lt1>
      <a:dk2>
        <a:srgbClr val="F4F3FF"/>
      </a:dk2>
      <a:lt2>
        <a:srgbClr val="FF675A"/>
      </a:lt2>
      <a:accent1>
        <a:srgbClr val="FF9C6F"/>
      </a:accent1>
      <a:accent2>
        <a:srgbClr val="FDBD55"/>
      </a:accent2>
      <a:accent3>
        <a:srgbClr val="5BCC97"/>
      </a:accent3>
      <a:accent4>
        <a:srgbClr val="A7C0FF"/>
      </a:accent4>
      <a:accent5>
        <a:srgbClr val="6B96FF"/>
      </a:accent5>
      <a:accent6>
        <a:srgbClr val="4F5591"/>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THPT Nam Trực, Nam Định</dc:title>
  <dc:creator>Đoàn Văn Doanh</dc:creator>
</cp:coreProperties>
</file>