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3"/>
  </p:notesMasterIdLst>
  <p:sldIdLst>
    <p:sldId id="271" r:id="rId2"/>
    <p:sldId id="323" r:id="rId3"/>
    <p:sldId id="324" r:id="rId4"/>
    <p:sldId id="310" r:id="rId5"/>
    <p:sldId id="343" r:id="rId6"/>
    <p:sldId id="344" r:id="rId7"/>
    <p:sldId id="355" r:id="rId8"/>
    <p:sldId id="325" r:id="rId9"/>
    <p:sldId id="317" r:id="rId10"/>
    <p:sldId id="272" r:id="rId11"/>
    <p:sldId id="31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50" d="100"/>
          <a:sy n="50" d="100"/>
        </p:scale>
        <p:origin x="655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0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5222" y="184895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Work in 2 teams</a:t>
            </a:r>
          </a:p>
          <a:p>
            <a:r>
              <a:rPr lang="en-US" sz="3200" dirty="0"/>
              <a:t>- There are 7 numbers, 2 of which are lucky ones</a:t>
            </a:r>
          </a:p>
          <a:p>
            <a:r>
              <a:rPr lang="en-US" sz="3200" dirty="0"/>
              <a:t>- Choose a lucky number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without answering </a:t>
            </a:r>
          </a:p>
          <a:p>
            <a:r>
              <a:rPr lang="en-US" sz="3200" dirty="0"/>
              <a:t>- Other numbers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Pick a piece of paper </a:t>
            </a:r>
          </a:p>
          <a:p>
            <a:r>
              <a:rPr lang="en-US" sz="3200" dirty="0"/>
              <a:t>-  Use words or actions to describe the word (without saying it directly)</a:t>
            </a:r>
          </a:p>
          <a:p>
            <a:r>
              <a:rPr lang="en-US" sz="3200" dirty="0"/>
              <a:t>- Guess the word correctly 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</a:t>
            </a:r>
          </a:p>
          <a:p>
            <a:r>
              <a:rPr lang="en-US" sz="3200" dirty="0"/>
              <a:t>- The group with the most points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8970" y="101713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4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0253" y="2000543"/>
            <a:ext cx="6559291" cy="2856913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22417" y="2826678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69152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957714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682073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Lucky number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592731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Pronunciation: Strong and weak form of auxiliary verbs</a:t>
            </a:r>
          </a:p>
          <a:p>
            <a:r>
              <a:rPr lang="en-GB" dirty="0">
                <a:solidFill>
                  <a:schemeClr val="tx1"/>
                </a:solidFill>
              </a:rPr>
              <a:t>- Vocabulary: Healthy life</a:t>
            </a:r>
          </a:p>
          <a:p>
            <a:r>
              <a:rPr lang="en-GB" dirty="0">
                <a:solidFill>
                  <a:schemeClr val="tx1"/>
                </a:solidFill>
              </a:rPr>
              <a:t>- Grammar: Past simple and present perfect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7694" y="3916879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Healthy habits posters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2019230"/>
            <a:ext cx="89844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3094240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19831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4312817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165962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Wrap up</a:t>
            </a:r>
          </a:p>
          <a:p>
            <a:r>
              <a:rPr lang="en-US">
                <a:solidFill>
                  <a:schemeClr val="tx1"/>
                </a:solidFill>
              </a:rPr>
              <a:t>- Homeword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6729" y="307352"/>
            <a:ext cx="5913905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LOOKING BACK AND PROJECT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48234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015927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Circle the common pronunciation of the underlined auxiliary verbs. Then listen and check. Practise saying the conversations in pairs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444" y="2400922"/>
            <a:ext cx="7335274" cy="43249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62445" y="2958957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3530" y="4047747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62445" y="5125214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74416" y="6181129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0291" y="2578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1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21" y="1942186"/>
            <a:ext cx="10848358" cy="481542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Fill in each gap with ONE word. Use the words you have learnt in this unit.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73961" y="1834559"/>
            <a:ext cx="169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cut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34181" y="2409131"/>
            <a:ext cx="201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suffer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3158" y="3582098"/>
            <a:ext cx="237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Working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09662" y="4228429"/>
            <a:ext cx="216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balanced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3685" y="5429218"/>
            <a:ext cx="216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treatment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Circle the underline part that is incorrect in each of the following sentence. Then correct 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44" y="2059867"/>
            <a:ext cx="10164594" cy="4413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489561" y="2701802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89561" y="3744105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24490" y="4894495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05615" y="6006983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4629" y="2526696"/>
            <a:ext cx="281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en-US" sz="4000" b="1" dirty="0">
                <a:solidFill>
                  <a:srgbClr val="C00000"/>
                </a:solidFill>
                <a:sym typeface="Wingdings" panose="05000000000000000000" pitchFamily="2" charset="2"/>
              </a:rPr>
              <a:t>went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1624" y="3558922"/>
            <a:ext cx="171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en-US" sz="4000" b="1" dirty="0">
                <a:solidFill>
                  <a:srgbClr val="C00000"/>
                </a:solidFill>
                <a:sym typeface="Wingdings" panose="05000000000000000000" pitchFamily="2" charset="2"/>
              </a:rPr>
              <a:t>was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07835" y="4673643"/>
            <a:ext cx="2954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en-US" sz="4400" b="1" dirty="0">
                <a:solidFill>
                  <a:srgbClr val="C00000"/>
                </a:solidFill>
                <a:sym typeface="Wingdings" panose="05000000000000000000" pitchFamily="2" charset="2"/>
              </a:rPr>
              <a:t>when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1641" y="5955993"/>
            <a:ext cx="4347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en-US" sz="4000" b="1" dirty="0">
                <a:solidFill>
                  <a:srgbClr val="C00000"/>
                </a:solidFill>
                <a:sym typeface="Wingdings" panose="05000000000000000000" pitchFamily="2" charset="2"/>
              </a:rPr>
              <a:t>haven’t done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5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HEALTHY HABITS POSTERS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11939"/>
            <a:ext cx="8425543" cy="4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Review the pronunciation, vocabulary and grammar of Unit 1;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for Unit 2.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8848</TotalTime>
  <Words>286</Words>
  <Application>Microsoft Office PowerPoint</Application>
  <PresentationFormat>Widescreen</PresentationFormat>
  <Paragraphs>63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172</cp:revision>
  <dcterms:created xsi:type="dcterms:W3CDTF">2020-12-09T02:04:09Z</dcterms:created>
  <dcterms:modified xsi:type="dcterms:W3CDTF">2024-09-18T09:36:54Z</dcterms:modified>
</cp:coreProperties>
</file>