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Hammersmith One"/>
      <p:regular r:id="rId32"/>
    </p:embeddedFont>
    <p:embeddedFont>
      <p:font typeface="Lobster"/>
      <p:regular r:id="rId33"/>
    </p:embeddedFont>
    <p:embeddedFont>
      <p:font typeface="Bebas Neue"/>
      <p:regular r:id="rId34"/>
    </p:embeddedFont>
    <p:embeddedFont>
      <p:font typeface="Quicksand Medium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Lobster-regular.fntdata"/><Relationship Id="rId10" Type="http://schemas.openxmlformats.org/officeDocument/2006/relationships/slide" Target="slides/slide5.xml"/><Relationship Id="rId32" Type="http://schemas.openxmlformats.org/officeDocument/2006/relationships/font" Target="fonts/HammersmithOne-regular.fntdata"/><Relationship Id="rId13" Type="http://schemas.openxmlformats.org/officeDocument/2006/relationships/slide" Target="slides/slide8.xml"/><Relationship Id="rId35" Type="http://schemas.openxmlformats.org/officeDocument/2006/relationships/font" Target="fonts/QuicksandMedium-regular.fntdata"/><Relationship Id="rId12" Type="http://schemas.openxmlformats.org/officeDocument/2006/relationships/slide" Target="slides/slide7.xml"/><Relationship Id="rId34" Type="http://schemas.openxmlformats.org/officeDocument/2006/relationships/font" Target="fonts/BebasNeue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QuicksandMedium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679600" y="1410550"/>
            <a:ext cx="59622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679600" y="3266550"/>
            <a:ext cx="59184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 rot="8100000">
            <a:off x="-192229" y="-17447"/>
            <a:ext cx="853142" cy="1104889"/>
            <a:chOff x="2833850" y="2350550"/>
            <a:chExt cx="853150" cy="1104900"/>
          </a:xfrm>
        </p:grpSpPr>
        <p:sp>
          <p:nvSpPr>
            <p:cNvPr id="12" name="Google Shape;12;p2"/>
            <p:cNvSpPr/>
            <p:nvPr/>
          </p:nvSpPr>
          <p:spPr>
            <a:xfrm>
              <a:off x="2833850" y="2350550"/>
              <a:ext cx="853150" cy="871400"/>
            </a:xfrm>
            <a:custGeom>
              <a:rect b="b" l="l" r="r" t="t"/>
              <a:pathLst>
                <a:path extrusionOk="0" h="34856" w="34126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916425" y="2442500"/>
              <a:ext cx="688850" cy="1012950"/>
            </a:xfrm>
            <a:custGeom>
              <a:rect b="b" l="l" r="r" t="t"/>
              <a:pathLst>
                <a:path extrusionOk="0" h="40518" w="27554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8697874">
            <a:off x="826879" y="-244004"/>
            <a:ext cx="804944" cy="1182559"/>
            <a:chOff x="9601332" y="3570186"/>
            <a:chExt cx="1128185" cy="1562192"/>
          </a:xfrm>
        </p:grpSpPr>
        <p:sp>
          <p:nvSpPr>
            <p:cNvPr id="15" name="Google Shape;15;p2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rect b="b" l="l" r="r" t="t"/>
              <a:pathLst>
                <a:path extrusionOk="0" h="22336" w="8074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rect b="b" l="l" r="r" t="t"/>
              <a:pathLst>
                <a:path extrusionOk="0" h="19815" w="10976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rect b="b" l="l" r="r" t="t"/>
              <a:pathLst>
                <a:path extrusionOk="0" h="16185" w="14445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rect b="b" l="l" r="r" t="t"/>
              <a:pathLst>
                <a:path extrusionOk="0" h="13015" w="1798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rect b="b" l="l" r="r" t="t"/>
              <a:pathLst>
                <a:path extrusionOk="0" h="9893" w="18047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rect b="b" l="l" r="r" t="t"/>
              <a:pathLst>
                <a:path extrusionOk="0" h="18970" w="14245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rect b="b" l="l" r="r" t="t"/>
              <a:pathLst>
                <a:path extrusionOk="0" h="12577" w="12344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rect b="b" l="l" r="r" t="t"/>
              <a:pathLst>
                <a:path extrusionOk="0" h="44800" w="28955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-1506053">
            <a:off x="7352656" y="3850784"/>
            <a:ext cx="1021051" cy="1629906"/>
            <a:chOff x="8529317" y="3813271"/>
            <a:chExt cx="934909" cy="1492397"/>
          </a:xfrm>
        </p:grpSpPr>
        <p:sp>
          <p:nvSpPr>
            <p:cNvPr id="24" name="Google Shape;24;p2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-1506053">
            <a:off x="8166512" y="3503552"/>
            <a:ext cx="1232138" cy="1706131"/>
            <a:chOff x="9601332" y="3570186"/>
            <a:chExt cx="1128185" cy="1562192"/>
          </a:xfrm>
        </p:grpSpPr>
        <p:sp>
          <p:nvSpPr>
            <p:cNvPr id="27" name="Google Shape;27;p2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rect b="b" l="l" r="r" t="t"/>
              <a:pathLst>
                <a:path extrusionOk="0" h="22336" w="8074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rect b="b" l="l" r="r" t="t"/>
              <a:pathLst>
                <a:path extrusionOk="0" h="19815" w="10976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rect b="b" l="l" r="r" t="t"/>
              <a:pathLst>
                <a:path extrusionOk="0" h="16185" w="14445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rect b="b" l="l" r="r" t="t"/>
              <a:pathLst>
                <a:path extrusionOk="0" h="13015" w="1798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rect b="b" l="l" r="r" t="t"/>
              <a:pathLst>
                <a:path extrusionOk="0" h="9893" w="18047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rect b="b" l="l" r="r" t="t"/>
              <a:pathLst>
                <a:path extrusionOk="0" h="18970" w="14245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rect b="b" l="l" r="r" t="t"/>
              <a:pathLst>
                <a:path extrusionOk="0" h="12577" w="12344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rect b="b" l="l" r="r" t="t"/>
              <a:pathLst>
                <a:path extrusionOk="0" h="44800" w="28955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8100000">
            <a:off x="7581850" y="-532084"/>
            <a:ext cx="1016742" cy="1623027"/>
            <a:chOff x="8529317" y="3813271"/>
            <a:chExt cx="934909" cy="1492397"/>
          </a:xfrm>
        </p:grpSpPr>
        <p:sp>
          <p:nvSpPr>
            <p:cNvPr id="36" name="Google Shape;36;p2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-6600067">
            <a:off x="8121577" y="-50117"/>
            <a:ext cx="1441567" cy="1680320"/>
            <a:chOff x="6332867" y="4307670"/>
            <a:chExt cx="1325460" cy="1544983"/>
          </a:xfrm>
        </p:grpSpPr>
        <p:sp>
          <p:nvSpPr>
            <p:cNvPr id="39" name="Google Shape;39;p2"/>
            <p:cNvSpPr/>
            <p:nvPr/>
          </p:nvSpPr>
          <p:spPr>
            <a:xfrm rot="-899960">
              <a:off x="6463938" y="4425628"/>
              <a:ext cx="1063318" cy="1152866"/>
            </a:xfrm>
            <a:custGeom>
              <a:rect b="b" l="l" r="r" t="t"/>
              <a:pathLst>
                <a:path extrusionOk="0" h="46116" w="42534">
                  <a:moveTo>
                    <a:pt x="19466" y="1"/>
                  </a:moveTo>
                  <a:cubicBezTo>
                    <a:pt x="17331" y="1"/>
                    <a:pt x="15514" y="2890"/>
                    <a:pt x="16156" y="8991"/>
                  </a:cubicBezTo>
                  <a:cubicBezTo>
                    <a:pt x="14254" y="4366"/>
                    <a:pt x="12170" y="2486"/>
                    <a:pt x="10570" y="2486"/>
                  </a:cubicBezTo>
                  <a:cubicBezTo>
                    <a:pt x="7427" y="2486"/>
                    <a:pt x="6150" y="9740"/>
                    <a:pt x="11786" y="17697"/>
                  </a:cubicBezTo>
                  <a:cubicBezTo>
                    <a:pt x="10636" y="16102"/>
                    <a:pt x="8702" y="14888"/>
                    <a:pt x="7051" y="14888"/>
                  </a:cubicBezTo>
                  <a:cubicBezTo>
                    <a:pt x="5733" y="14888"/>
                    <a:pt x="4595" y="15661"/>
                    <a:pt x="4181" y="17630"/>
                  </a:cubicBezTo>
                  <a:cubicBezTo>
                    <a:pt x="3780" y="22301"/>
                    <a:pt x="6549" y="26370"/>
                    <a:pt x="9685" y="29973"/>
                  </a:cubicBezTo>
                  <a:cubicBezTo>
                    <a:pt x="8309" y="28427"/>
                    <a:pt x="6009" y="27440"/>
                    <a:pt x="4056" y="27440"/>
                  </a:cubicBezTo>
                  <a:cubicBezTo>
                    <a:pt x="1796" y="27440"/>
                    <a:pt x="1" y="28763"/>
                    <a:pt x="645" y="32074"/>
                  </a:cubicBezTo>
                  <a:cubicBezTo>
                    <a:pt x="2766" y="40250"/>
                    <a:pt x="11306" y="46115"/>
                    <a:pt x="20290" y="46115"/>
                  </a:cubicBezTo>
                  <a:cubicBezTo>
                    <a:pt x="22045" y="46115"/>
                    <a:pt x="23818" y="45891"/>
                    <a:pt x="25563" y="45417"/>
                  </a:cubicBezTo>
                  <a:cubicBezTo>
                    <a:pt x="42533" y="40830"/>
                    <a:pt x="42325" y="21360"/>
                    <a:pt x="36951" y="21360"/>
                  </a:cubicBezTo>
                  <a:cubicBezTo>
                    <a:pt x="35565" y="21360"/>
                    <a:pt x="33835" y="22656"/>
                    <a:pt x="31967" y="25836"/>
                  </a:cubicBezTo>
                  <a:cubicBezTo>
                    <a:pt x="33702" y="20866"/>
                    <a:pt x="34636" y="13294"/>
                    <a:pt x="32034" y="9992"/>
                  </a:cubicBezTo>
                  <a:cubicBezTo>
                    <a:pt x="31147" y="8858"/>
                    <a:pt x="30219" y="8392"/>
                    <a:pt x="29330" y="8392"/>
                  </a:cubicBezTo>
                  <a:cubicBezTo>
                    <a:pt x="27212" y="8392"/>
                    <a:pt x="25316" y="11043"/>
                    <a:pt x="24729" y="13628"/>
                  </a:cubicBezTo>
                  <a:cubicBezTo>
                    <a:pt x="25479" y="4773"/>
                    <a:pt x="22210" y="1"/>
                    <a:pt x="19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-899960">
              <a:off x="6787378" y="4685756"/>
              <a:ext cx="586257" cy="1109942"/>
            </a:xfrm>
            <a:custGeom>
              <a:rect b="b" l="l" r="r" t="t"/>
              <a:pathLst>
                <a:path extrusionOk="0" h="44399" w="23451">
                  <a:moveTo>
                    <a:pt x="11175" y="0"/>
                  </a:moveTo>
                  <a:cubicBezTo>
                    <a:pt x="11009" y="0"/>
                    <a:pt x="10875" y="167"/>
                    <a:pt x="10875" y="300"/>
                  </a:cubicBezTo>
                  <a:cubicBezTo>
                    <a:pt x="11042" y="2869"/>
                    <a:pt x="10508" y="5437"/>
                    <a:pt x="9441" y="7739"/>
                  </a:cubicBezTo>
                  <a:cubicBezTo>
                    <a:pt x="8807" y="6138"/>
                    <a:pt x="8140" y="4603"/>
                    <a:pt x="7473" y="3069"/>
                  </a:cubicBezTo>
                  <a:cubicBezTo>
                    <a:pt x="7395" y="2940"/>
                    <a:pt x="7278" y="2891"/>
                    <a:pt x="7151" y="2891"/>
                  </a:cubicBezTo>
                  <a:cubicBezTo>
                    <a:pt x="7114" y="2891"/>
                    <a:pt x="7077" y="2895"/>
                    <a:pt x="7039" y="2902"/>
                  </a:cubicBezTo>
                  <a:cubicBezTo>
                    <a:pt x="6872" y="2969"/>
                    <a:pt x="6839" y="3136"/>
                    <a:pt x="6872" y="3302"/>
                  </a:cubicBezTo>
                  <a:cubicBezTo>
                    <a:pt x="8474" y="6772"/>
                    <a:pt x="9841" y="10374"/>
                    <a:pt x="10975" y="13977"/>
                  </a:cubicBezTo>
                  <a:lnTo>
                    <a:pt x="10942" y="13977"/>
                  </a:lnTo>
                  <a:cubicBezTo>
                    <a:pt x="10319" y="14073"/>
                    <a:pt x="9689" y="14120"/>
                    <a:pt x="9060" y="14120"/>
                  </a:cubicBezTo>
                  <a:cubicBezTo>
                    <a:pt x="5980" y="14120"/>
                    <a:pt x="2900" y="12991"/>
                    <a:pt x="601" y="10941"/>
                  </a:cubicBezTo>
                  <a:cubicBezTo>
                    <a:pt x="548" y="10888"/>
                    <a:pt x="484" y="10867"/>
                    <a:pt x="418" y="10867"/>
                  </a:cubicBezTo>
                  <a:cubicBezTo>
                    <a:pt x="318" y="10867"/>
                    <a:pt x="214" y="10915"/>
                    <a:pt x="134" y="10975"/>
                  </a:cubicBezTo>
                  <a:cubicBezTo>
                    <a:pt x="1" y="11108"/>
                    <a:pt x="34" y="11308"/>
                    <a:pt x="168" y="11442"/>
                  </a:cubicBezTo>
                  <a:cubicBezTo>
                    <a:pt x="2069" y="13143"/>
                    <a:pt x="4504" y="14244"/>
                    <a:pt x="7006" y="14611"/>
                  </a:cubicBezTo>
                  <a:cubicBezTo>
                    <a:pt x="7673" y="14711"/>
                    <a:pt x="8348" y="14761"/>
                    <a:pt x="9024" y="14761"/>
                  </a:cubicBezTo>
                  <a:cubicBezTo>
                    <a:pt x="9699" y="14761"/>
                    <a:pt x="10375" y="14711"/>
                    <a:pt x="11042" y="14611"/>
                  </a:cubicBezTo>
                  <a:cubicBezTo>
                    <a:pt x="11109" y="14611"/>
                    <a:pt x="11142" y="14577"/>
                    <a:pt x="11175" y="14577"/>
                  </a:cubicBezTo>
                  <a:cubicBezTo>
                    <a:pt x="12343" y="18313"/>
                    <a:pt x="13310" y="22149"/>
                    <a:pt x="13977" y="26085"/>
                  </a:cubicBezTo>
                  <a:cubicBezTo>
                    <a:pt x="13525" y="26124"/>
                    <a:pt x="13071" y="26143"/>
                    <a:pt x="12617" y="26143"/>
                  </a:cubicBezTo>
                  <a:cubicBezTo>
                    <a:pt x="9124" y="26143"/>
                    <a:pt x="5637" y="25020"/>
                    <a:pt x="2803" y="22983"/>
                  </a:cubicBezTo>
                  <a:cubicBezTo>
                    <a:pt x="2751" y="22957"/>
                    <a:pt x="2689" y="22941"/>
                    <a:pt x="2627" y="22941"/>
                  </a:cubicBezTo>
                  <a:cubicBezTo>
                    <a:pt x="2529" y="22941"/>
                    <a:pt x="2430" y="22981"/>
                    <a:pt x="2369" y="23083"/>
                  </a:cubicBezTo>
                  <a:cubicBezTo>
                    <a:pt x="2302" y="23217"/>
                    <a:pt x="2302" y="23417"/>
                    <a:pt x="2469" y="23484"/>
                  </a:cubicBezTo>
                  <a:cubicBezTo>
                    <a:pt x="4671" y="25085"/>
                    <a:pt x="7306" y="26119"/>
                    <a:pt x="9975" y="26552"/>
                  </a:cubicBezTo>
                  <a:cubicBezTo>
                    <a:pt x="10905" y="26692"/>
                    <a:pt x="11851" y="26750"/>
                    <a:pt x="12792" y="26750"/>
                  </a:cubicBezTo>
                  <a:cubicBezTo>
                    <a:pt x="13200" y="26750"/>
                    <a:pt x="13607" y="26739"/>
                    <a:pt x="14011" y="26719"/>
                  </a:cubicBezTo>
                  <a:lnTo>
                    <a:pt x="14044" y="26719"/>
                  </a:lnTo>
                  <a:cubicBezTo>
                    <a:pt x="15045" y="32457"/>
                    <a:pt x="15545" y="38294"/>
                    <a:pt x="15479" y="44098"/>
                  </a:cubicBezTo>
                  <a:cubicBezTo>
                    <a:pt x="15479" y="44265"/>
                    <a:pt x="15612" y="44399"/>
                    <a:pt x="15712" y="44399"/>
                  </a:cubicBezTo>
                  <a:lnTo>
                    <a:pt x="15779" y="44399"/>
                  </a:lnTo>
                  <a:cubicBezTo>
                    <a:pt x="15946" y="44399"/>
                    <a:pt x="16112" y="44265"/>
                    <a:pt x="16112" y="44098"/>
                  </a:cubicBezTo>
                  <a:cubicBezTo>
                    <a:pt x="16146" y="38961"/>
                    <a:pt x="15779" y="33891"/>
                    <a:pt x="15012" y="28787"/>
                  </a:cubicBezTo>
                  <a:cubicBezTo>
                    <a:pt x="18381" y="27653"/>
                    <a:pt x="21349" y="25452"/>
                    <a:pt x="23384" y="22583"/>
                  </a:cubicBezTo>
                  <a:cubicBezTo>
                    <a:pt x="23451" y="22416"/>
                    <a:pt x="23384" y="22216"/>
                    <a:pt x="23284" y="22116"/>
                  </a:cubicBezTo>
                  <a:cubicBezTo>
                    <a:pt x="23232" y="22090"/>
                    <a:pt x="23171" y="22074"/>
                    <a:pt x="23109" y="22074"/>
                  </a:cubicBezTo>
                  <a:cubicBezTo>
                    <a:pt x="23011" y="22074"/>
                    <a:pt x="22912" y="22114"/>
                    <a:pt x="22850" y="22216"/>
                  </a:cubicBezTo>
                  <a:cubicBezTo>
                    <a:pt x="20882" y="24951"/>
                    <a:pt x="18114" y="27053"/>
                    <a:pt x="14878" y="28187"/>
                  </a:cubicBezTo>
                  <a:cubicBezTo>
                    <a:pt x="14344" y="24684"/>
                    <a:pt x="13611" y="21215"/>
                    <a:pt x="12677" y="17779"/>
                  </a:cubicBezTo>
                  <a:cubicBezTo>
                    <a:pt x="14678" y="15411"/>
                    <a:pt x="16112" y="12576"/>
                    <a:pt x="16846" y="9607"/>
                  </a:cubicBezTo>
                  <a:cubicBezTo>
                    <a:pt x="16880" y="9440"/>
                    <a:pt x="16813" y="9273"/>
                    <a:pt x="16646" y="9240"/>
                  </a:cubicBezTo>
                  <a:cubicBezTo>
                    <a:pt x="16618" y="9234"/>
                    <a:pt x="16590" y="9232"/>
                    <a:pt x="16563" y="9232"/>
                  </a:cubicBezTo>
                  <a:cubicBezTo>
                    <a:pt x="16427" y="9232"/>
                    <a:pt x="16307" y="9301"/>
                    <a:pt x="16279" y="9440"/>
                  </a:cubicBezTo>
                  <a:cubicBezTo>
                    <a:pt x="15612" y="12209"/>
                    <a:pt x="14278" y="14844"/>
                    <a:pt x="12510" y="17046"/>
                  </a:cubicBezTo>
                  <a:cubicBezTo>
                    <a:pt x="11709" y="14177"/>
                    <a:pt x="10775" y="11275"/>
                    <a:pt x="9708" y="8506"/>
                  </a:cubicBezTo>
                  <a:lnTo>
                    <a:pt x="9774" y="8439"/>
                  </a:lnTo>
                  <a:cubicBezTo>
                    <a:pt x="11109" y="5938"/>
                    <a:pt x="11676" y="3102"/>
                    <a:pt x="11509" y="267"/>
                  </a:cubicBezTo>
                  <a:cubicBezTo>
                    <a:pt x="11509" y="100"/>
                    <a:pt x="11342" y="0"/>
                    <a:pt x="11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/>
          <p:nvPr>
            <p:ph type="title"/>
          </p:nvPr>
        </p:nvSpPr>
        <p:spPr>
          <a:xfrm>
            <a:off x="1083900" y="16691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3" name="Google Shape;43;p3"/>
          <p:cNvSpPr txBox="1"/>
          <p:nvPr>
            <p:ph idx="1" type="subTitle"/>
          </p:nvPr>
        </p:nvSpPr>
        <p:spPr>
          <a:xfrm>
            <a:off x="2319248" y="1959150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2" type="title"/>
          </p:nvPr>
        </p:nvSpPr>
        <p:spPr>
          <a:xfrm>
            <a:off x="4646650" y="16691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5" name="Google Shape;45;p3"/>
          <p:cNvSpPr txBox="1"/>
          <p:nvPr>
            <p:ph idx="3" type="subTitle"/>
          </p:nvPr>
        </p:nvSpPr>
        <p:spPr>
          <a:xfrm>
            <a:off x="5794188" y="1959150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"/>
          <p:cNvSpPr txBox="1"/>
          <p:nvPr>
            <p:ph idx="4" type="title"/>
          </p:nvPr>
        </p:nvSpPr>
        <p:spPr>
          <a:xfrm>
            <a:off x="1083900" y="30775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7" name="Google Shape;47;p3"/>
          <p:cNvSpPr txBox="1"/>
          <p:nvPr>
            <p:ph idx="5" type="subTitle"/>
          </p:nvPr>
        </p:nvSpPr>
        <p:spPr>
          <a:xfrm>
            <a:off x="2319248" y="3372074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"/>
          <p:cNvSpPr txBox="1"/>
          <p:nvPr>
            <p:ph idx="6" type="title"/>
          </p:nvPr>
        </p:nvSpPr>
        <p:spPr>
          <a:xfrm>
            <a:off x="4646650" y="30775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9" name="Google Shape;49;p3"/>
          <p:cNvSpPr txBox="1"/>
          <p:nvPr>
            <p:ph idx="7" type="subTitle"/>
          </p:nvPr>
        </p:nvSpPr>
        <p:spPr>
          <a:xfrm>
            <a:off x="5794188" y="3372074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1" name="Google Shape;51;p3"/>
          <p:cNvSpPr txBox="1"/>
          <p:nvPr>
            <p:ph idx="9" type="subTitle"/>
          </p:nvPr>
        </p:nvSpPr>
        <p:spPr>
          <a:xfrm>
            <a:off x="2313287" y="1624000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2" name="Google Shape;52;p3"/>
          <p:cNvSpPr txBox="1"/>
          <p:nvPr>
            <p:ph idx="13" type="subTitle"/>
          </p:nvPr>
        </p:nvSpPr>
        <p:spPr>
          <a:xfrm>
            <a:off x="5794200" y="1624000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3" name="Google Shape;53;p3"/>
          <p:cNvSpPr txBox="1"/>
          <p:nvPr>
            <p:ph idx="14" type="subTitle"/>
          </p:nvPr>
        </p:nvSpPr>
        <p:spPr>
          <a:xfrm>
            <a:off x="2313287" y="3033276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4" name="Google Shape;54;p3"/>
          <p:cNvSpPr txBox="1"/>
          <p:nvPr>
            <p:ph idx="15" type="subTitle"/>
          </p:nvPr>
        </p:nvSpPr>
        <p:spPr>
          <a:xfrm>
            <a:off x="5794200" y="3033276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55" name="Google Shape;55;p3"/>
          <p:cNvGrpSpPr/>
          <p:nvPr/>
        </p:nvGrpSpPr>
        <p:grpSpPr>
          <a:xfrm rot="8100000">
            <a:off x="-111539" y="87865"/>
            <a:ext cx="853142" cy="1104889"/>
            <a:chOff x="2833850" y="2350550"/>
            <a:chExt cx="853150" cy="1104900"/>
          </a:xfrm>
        </p:grpSpPr>
        <p:sp>
          <p:nvSpPr>
            <p:cNvPr id="56" name="Google Shape;56;p3"/>
            <p:cNvSpPr/>
            <p:nvPr/>
          </p:nvSpPr>
          <p:spPr>
            <a:xfrm>
              <a:off x="2833850" y="2350550"/>
              <a:ext cx="853150" cy="871400"/>
            </a:xfrm>
            <a:custGeom>
              <a:rect b="b" l="l" r="r" t="t"/>
              <a:pathLst>
                <a:path extrusionOk="0" h="34856" w="34126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916425" y="2442500"/>
              <a:ext cx="688850" cy="1012950"/>
            </a:xfrm>
            <a:custGeom>
              <a:rect b="b" l="l" r="r" t="t"/>
              <a:pathLst>
                <a:path extrusionOk="0" h="40518" w="27554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 rot="8697874">
            <a:off x="907569" y="-138691"/>
            <a:ext cx="804944" cy="1182559"/>
            <a:chOff x="9601332" y="3570186"/>
            <a:chExt cx="1128185" cy="1562192"/>
          </a:xfrm>
        </p:grpSpPr>
        <p:sp>
          <p:nvSpPr>
            <p:cNvPr id="59" name="Google Shape;59;p3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rect b="b" l="l" r="r" t="t"/>
              <a:pathLst>
                <a:path extrusionOk="0" h="22336" w="8074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rect b="b" l="l" r="r" t="t"/>
              <a:pathLst>
                <a:path extrusionOk="0" h="19815" w="10976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rect b="b" l="l" r="r" t="t"/>
              <a:pathLst>
                <a:path extrusionOk="0" h="16185" w="14445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rect b="b" l="l" r="r" t="t"/>
              <a:pathLst>
                <a:path extrusionOk="0" h="13015" w="1798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rect b="b" l="l" r="r" t="t"/>
              <a:pathLst>
                <a:path extrusionOk="0" h="9893" w="18047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rect b="b" l="l" r="r" t="t"/>
              <a:pathLst>
                <a:path extrusionOk="0" h="18970" w="14245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rect b="b" l="l" r="r" t="t"/>
              <a:pathLst>
                <a:path extrusionOk="0" h="12577" w="12344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rect b="b" l="l" r="r" t="t"/>
              <a:pathLst>
                <a:path extrusionOk="0" h="44800" w="28955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67;p3"/>
          <p:cNvGrpSpPr/>
          <p:nvPr/>
        </p:nvGrpSpPr>
        <p:grpSpPr>
          <a:xfrm rot="-7962588">
            <a:off x="7925248" y="-327356"/>
            <a:ext cx="534274" cy="1121215"/>
            <a:chOff x="3912125" y="621725"/>
            <a:chExt cx="668000" cy="1401850"/>
          </a:xfrm>
        </p:grpSpPr>
        <p:sp>
          <p:nvSpPr>
            <p:cNvPr id="68" name="Google Shape;68;p3"/>
            <p:cNvSpPr/>
            <p:nvPr/>
          </p:nvSpPr>
          <p:spPr>
            <a:xfrm>
              <a:off x="3912125" y="621725"/>
              <a:ext cx="668000" cy="1119350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045550" y="814350"/>
              <a:ext cx="407825" cy="1209225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70;p3"/>
          <p:cNvGrpSpPr/>
          <p:nvPr/>
        </p:nvGrpSpPr>
        <p:grpSpPr>
          <a:xfrm rot="-7525031">
            <a:off x="8343491" y="158626"/>
            <a:ext cx="829856" cy="1221801"/>
            <a:chOff x="2943425" y="3566975"/>
            <a:chExt cx="981275" cy="1444875"/>
          </a:xfrm>
        </p:grpSpPr>
        <p:sp>
          <p:nvSpPr>
            <p:cNvPr id="71" name="Google Shape;71;p3"/>
            <p:cNvSpPr/>
            <p:nvPr/>
          </p:nvSpPr>
          <p:spPr>
            <a:xfrm>
              <a:off x="2943425" y="3566975"/>
              <a:ext cx="981275" cy="1221975"/>
            </a:xfrm>
            <a:custGeom>
              <a:rect b="b" l="l" r="r" t="t"/>
              <a:pathLst>
                <a:path extrusionOk="0" h="48879" w="39251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062825" y="3709950"/>
              <a:ext cx="722200" cy="1301900"/>
            </a:xfrm>
            <a:custGeom>
              <a:rect b="b" l="l" r="r" t="t"/>
              <a:pathLst>
                <a:path extrusionOk="0" h="52076" w="28888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3"/>
          <p:cNvGrpSpPr/>
          <p:nvPr/>
        </p:nvGrpSpPr>
        <p:grpSpPr>
          <a:xfrm rot="-2014825">
            <a:off x="8390463" y="3916099"/>
            <a:ext cx="591268" cy="1451257"/>
            <a:chOff x="2978125" y="596500"/>
            <a:chExt cx="591275" cy="1451275"/>
          </a:xfrm>
        </p:grpSpPr>
        <p:sp>
          <p:nvSpPr>
            <p:cNvPr id="74" name="Google Shape;74;p3"/>
            <p:cNvSpPr/>
            <p:nvPr/>
          </p:nvSpPr>
          <p:spPr>
            <a:xfrm>
              <a:off x="2978125" y="596500"/>
              <a:ext cx="591275" cy="1200000"/>
            </a:xfrm>
            <a:custGeom>
              <a:rect b="b" l="l" r="r" t="t"/>
              <a:pathLst>
                <a:path extrusionOk="0" h="48000" w="23651">
                  <a:moveTo>
                    <a:pt x="10813" y="0"/>
                  </a:moveTo>
                  <a:cubicBezTo>
                    <a:pt x="9297" y="0"/>
                    <a:pt x="7778" y="806"/>
                    <a:pt x="6706" y="1910"/>
                  </a:cubicBezTo>
                  <a:cubicBezTo>
                    <a:pt x="5571" y="3077"/>
                    <a:pt x="4904" y="4645"/>
                    <a:pt x="4337" y="6146"/>
                  </a:cubicBezTo>
                  <a:cubicBezTo>
                    <a:pt x="1535" y="13351"/>
                    <a:pt x="568" y="21090"/>
                    <a:pt x="201" y="28829"/>
                  </a:cubicBezTo>
                  <a:cubicBezTo>
                    <a:pt x="1" y="33332"/>
                    <a:pt x="34" y="38036"/>
                    <a:pt x="2069" y="42039"/>
                  </a:cubicBezTo>
                  <a:cubicBezTo>
                    <a:pt x="3823" y="45379"/>
                    <a:pt x="7389" y="48000"/>
                    <a:pt x="11022" y="48000"/>
                  </a:cubicBezTo>
                  <a:cubicBezTo>
                    <a:pt x="11742" y="48000"/>
                    <a:pt x="12465" y="47897"/>
                    <a:pt x="13177" y="47676"/>
                  </a:cubicBezTo>
                  <a:cubicBezTo>
                    <a:pt x="13259" y="47683"/>
                    <a:pt x="13342" y="47687"/>
                    <a:pt x="13426" y="47687"/>
                  </a:cubicBezTo>
                  <a:cubicBezTo>
                    <a:pt x="14899" y="47687"/>
                    <a:pt x="16544" y="46597"/>
                    <a:pt x="17680" y="45208"/>
                  </a:cubicBezTo>
                  <a:cubicBezTo>
                    <a:pt x="18881" y="43740"/>
                    <a:pt x="19648" y="41905"/>
                    <a:pt x="20249" y="40071"/>
                  </a:cubicBezTo>
                  <a:cubicBezTo>
                    <a:pt x="23251" y="31231"/>
                    <a:pt x="23651" y="21524"/>
                    <a:pt x="21349" y="12484"/>
                  </a:cubicBezTo>
                  <a:cubicBezTo>
                    <a:pt x="20649" y="9682"/>
                    <a:pt x="19681" y="6914"/>
                    <a:pt x="18014" y="4645"/>
                  </a:cubicBezTo>
                  <a:cubicBezTo>
                    <a:pt x="16346" y="2310"/>
                    <a:pt x="13877" y="476"/>
                    <a:pt x="11075" y="9"/>
                  </a:cubicBezTo>
                  <a:cubicBezTo>
                    <a:pt x="10988" y="3"/>
                    <a:pt x="10901" y="0"/>
                    <a:pt x="10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250825" y="727625"/>
              <a:ext cx="65900" cy="1320150"/>
            </a:xfrm>
            <a:custGeom>
              <a:rect b="b" l="l" r="r" t="t"/>
              <a:pathLst>
                <a:path extrusionOk="0" h="52806" w="2636">
                  <a:moveTo>
                    <a:pt x="301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768" y="17647"/>
                    <a:pt x="1969" y="35159"/>
                    <a:pt x="634" y="52472"/>
                  </a:cubicBezTo>
                  <a:cubicBezTo>
                    <a:pt x="601" y="52638"/>
                    <a:pt x="734" y="52805"/>
                    <a:pt x="935" y="52805"/>
                  </a:cubicBezTo>
                  <a:cubicBezTo>
                    <a:pt x="1101" y="52805"/>
                    <a:pt x="1235" y="52672"/>
                    <a:pt x="1268" y="52505"/>
                  </a:cubicBezTo>
                  <a:cubicBezTo>
                    <a:pt x="2636" y="35159"/>
                    <a:pt x="2436" y="17613"/>
                    <a:pt x="634" y="301"/>
                  </a:cubicBezTo>
                  <a:cubicBezTo>
                    <a:pt x="634" y="134"/>
                    <a:pt x="468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78" name="Google Shape;78;p4"/>
          <p:cNvGrpSpPr/>
          <p:nvPr/>
        </p:nvGrpSpPr>
        <p:grpSpPr>
          <a:xfrm rot="8697874">
            <a:off x="-38671" y="-191779"/>
            <a:ext cx="804944" cy="1182559"/>
            <a:chOff x="9601332" y="3570186"/>
            <a:chExt cx="1128185" cy="1562192"/>
          </a:xfrm>
        </p:grpSpPr>
        <p:sp>
          <p:nvSpPr>
            <p:cNvPr id="79" name="Google Shape;79;p4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rect b="b" l="l" r="r" t="t"/>
              <a:pathLst>
                <a:path extrusionOk="0" h="22336" w="8074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rect b="b" l="l" r="r" t="t"/>
              <a:pathLst>
                <a:path extrusionOk="0" h="19815" w="10976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rect b="b" l="l" r="r" t="t"/>
              <a:pathLst>
                <a:path extrusionOk="0" h="16185" w="14445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rect b="b" l="l" r="r" t="t"/>
              <a:pathLst>
                <a:path extrusionOk="0" h="13015" w="1798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rect b="b" l="l" r="r" t="t"/>
              <a:pathLst>
                <a:path extrusionOk="0" h="9893" w="18047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rect b="b" l="l" r="r" t="t"/>
              <a:pathLst>
                <a:path extrusionOk="0" h="18970" w="14245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rect b="b" l="l" r="r" t="t"/>
              <a:pathLst>
                <a:path extrusionOk="0" h="12577" w="12344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rect b="b" l="l" r="r" t="t"/>
              <a:pathLst>
                <a:path extrusionOk="0" h="44800" w="28955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4"/>
          <p:cNvGrpSpPr/>
          <p:nvPr/>
        </p:nvGrpSpPr>
        <p:grpSpPr>
          <a:xfrm rot="-1506053">
            <a:off x="-146719" y="3868384"/>
            <a:ext cx="1021051" cy="1629906"/>
            <a:chOff x="8529317" y="3813271"/>
            <a:chExt cx="934909" cy="1492397"/>
          </a:xfrm>
        </p:grpSpPr>
        <p:sp>
          <p:nvSpPr>
            <p:cNvPr id="88" name="Google Shape;88;p4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90;p4"/>
          <p:cNvGrpSpPr/>
          <p:nvPr/>
        </p:nvGrpSpPr>
        <p:grpSpPr>
          <a:xfrm rot="-6599768">
            <a:off x="8072505" y="-355468"/>
            <a:ext cx="1295395" cy="1509938"/>
            <a:chOff x="6332867" y="4307670"/>
            <a:chExt cx="1325460" cy="1544983"/>
          </a:xfrm>
        </p:grpSpPr>
        <p:sp>
          <p:nvSpPr>
            <p:cNvPr id="91" name="Google Shape;91;p4"/>
            <p:cNvSpPr/>
            <p:nvPr/>
          </p:nvSpPr>
          <p:spPr>
            <a:xfrm rot="-899960">
              <a:off x="6463938" y="4425628"/>
              <a:ext cx="1063318" cy="1152866"/>
            </a:xfrm>
            <a:custGeom>
              <a:rect b="b" l="l" r="r" t="t"/>
              <a:pathLst>
                <a:path extrusionOk="0" h="46116" w="42534">
                  <a:moveTo>
                    <a:pt x="19466" y="1"/>
                  </a:moveTo>
                  <a:cubicBezTo>
                    <a:pt x="17331" y="1"/>
                    <a:pt x="15514" y="2890"/>
                    <a:pt x="16156" y="8991"/>
                  </a:cubicBezTo>
                  <a:cubicBezTo>
                    <a:pt x="14254" y="4366"/>
                    <a:pt x="12170" y="2486"/>
                    <a:pt x="10570" y="2486"/>
                  </a:cubicBezTo>
                  <a:cubicBezTo>
                    <a:pt x="7427" y="2486"/>
                    <a:pt x="6150" y="9740"/>
                    <a:pt x="11786" y="17697"/>
                  </a:cubicBezTo>
                  <a:cubicBezTo>
                    <a:pt x="10636" y="16102"/>
                    <a:pt x="8702" y="14888"/>
                    <a:pt x="7051" y="14888"/>
                  </a:cubicBezTo>
                  <a:cubicBezTo>
                    <a:pt x="5733" y="14888"/>
                    <a:pt x="4595" y="15661"/>
                    <a:pt x="4181" y="17630"/>
                  </a:cubicBezTo>
                  <a:cubicBezTo>
                    <a:pt x="3780" y="22301"/>
                    <a:pt x="6549" y="26370"/>
                    <a:pt x="9685" y="29973"/>
                  </a:cubicBezTo>
                  <a:cubicBezTo>
                    <a:pt x="8309" y="28427"/>
                    <a:pt x="6009" y="27440"/>
                    <a:pt x="4056" y="27440"/>
                  </a:cubicBezTo>
                  <a:cubicBezTo>
                    <a:pt x="1796" y="27440"/>
                    <a:pt x="1" y="28763"/>
                    <a:pt x="645" y="32074"/>
                  </a:cubicBezTo>
                  <a:cubicBezTo>
                    <a:pt x="2766" y="40250"/>
                    <a:pt x="11306" y="46115"/>
                    <a:pt x="20290" y="46115"/>
                  </a:cubicBezTo>
                  <a:cubicBezTo>
                    <a:pt x="22045" y="46115"/>
                    <a:pt x="23818" y="45891"/>
                    <a:pt x="25563" y="45417"/>
                  </a:cubicBezTo>
                  <a:cubicBezTo>
                    <a:pt x="42533" y="40830"/>
                    <a:pt x="42325" y="21360"/>
                    <a:pt x="36951" y="21360"/>
                  </a:cubicBezTo>
                  <a:cubicBezTo>
                    <a:pt x="35565" y="21360"/>
                    <a:pt x="33835" y="22656"/>
                    <a:pt x="31967" y="25836"/>
                  </a:cubicBezTo>
                  <a:cubicBezTo>
                    <a:pt x="33702" y="20866"/>
                    <a:pt x="34636" y="13294"/>
                    <a:pt x="32034" y="9992"/>
                  </a:cubicBezTo>
                  <a:cubicBezTo>
                    <a:pt x="31147" y="8858"/>
                    <a:pt x="30219" y="8392"/>
                    <a:pt x="29330" y="8392"/>
                  </a:cubicBezTo>
                  <a:cubicBezTo>
                    <a:pt x="27212" y="8392"/>
                    <a:pt x="25316" y="11043"/>
                    <a:pt x="24729" y="13628"/>
                  </a:cubicBezTo>
                  <a:cubicBezTo>
                    <a:pt x="25479" y="4773"/>
                    <a:pt x="22210" y="1"/>
                    <a:pt x="19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 rot="-899960">
              <a:off x="6787378" y="4685756"/>
              <a:ext cx="586257" cy="1109942"/>
            </a:xfrm>
            <a:custGeom>
              <a:rect b="b" l="l" r="r" t="t"/>
              <a:pathLst>
                <a:path extrusionOk="0" h="44399" w="23451">
                  <a:moveTo>
                    <a:pt x="11175" y="0"/>
                  </a:moveTo>
                  <a:cubicBezTo>
                    <a:pt x="11009" y="0"/>
                    <a:pt x="10875" y="167"/>
                    <a:pt x="10875" y="300"/>
                  </a:cubicBezTo>
                  <a:cubicBezTo>
                    <a:pt x="11042" y="2869"/>
                    <a:pt x="10508" y="5437"/>
                    <a:pt x="9441" y="7739"/>
                  </a:cubicBezTo>
                  <a:cubicBezTo>
                    <a:pt x="8807" y="6138"/>
                    <a:pt x="8140" y="4603"/>
                    <a:pt x="7473" y="3069"/>
                  </a:cubicBezTo>
                  <a:cubicBezTo>
                    <a:pt x="7395" y="2940"/>
                    <a:pt x="7278" y="2891"/>
                    <a:pt x="7151" y="2891"/>
                  </a:cubicBezTo>
                  <a:cubicBezTo>
                    <a:pt x="7114" y="2891"/>
                    <a:pt x="7077" y="2895"/>
                    <a:pt x="7039" y="2902"/>
                  </a:cubicBezTo>
                  <a:cubicBezTo>
                    <a:pt x="6872" y="2969"/>
                    <a:pt x="6839" y="3136"/>
                    <a:pt x="6872" y="3302"/>
                  </a:cubicBezTo>
                  <a:cubicBezTo>
                    <a:pt x="8474" y="6772"/>
                    <a:pt x="9841" y="10374"/>
                    <a:pt x="10975" y="13977"/>
                  </a:cubicBezTo>
                  <a:lnTo>
                    <a:pt x="10942" y="13977"/>
                  </a:lnTo>
                  <a:cubicBezTo>
                    <a:pt x="10319" y="14073"/>
                    <a:pt x="9689" y="14120"/>
                    <a:pt x="9060" y="14120"/>
                  </a:cubicBezTo>
                  <a:cubicBezTo>
                    <a:pt x="5980" y="14120"/>
                    <a:pt x="2900" y="12991"/>
                    <a:pt x="601" y="10941"/>
                  </a:cubicBezTo>
                  <a:cubicBezTo>
                    <a:pt x="548" y="10888"/>
                    <a:pt x="484" y="10867"/>
                    <a:pt x="418" y="10867"/>
                  </a:cubicBezTo>
                  <a:cubicBezTo>
                    <a:pt x="318" y="10867"/>
                    <a:pt x="214" y="10915"/>
                    <a:pt x="134" y="10975"/>
                  </a:cubicBezTo>
                  <a:cubicBezTo>
                    <a:pt x="1" y="11108"/>
                    <a:pt x="34" y="11308"/>
                    <a:pt x="168" y="11442"/>
                  </a:cubicBezTo>
                  <a:cubicBezTo>
                    <a:pt x="2069" y="13143"/>
                    <a:pt x="4504" y="14244"/>
                    <a:pt x="7006" y="14611"/>
                  </a:cubicBezTo>
                  <a:cubicBezTo>
                    <a:pt x="7673" y="14711"/>
                    <a:pt x="8348" y="14761"/>
                    <a:pt x="9024" y="14761"/>
                  </a:cubicBezTo>
                  <a:cubicBezTo>
                    <a:pt x="9699" y="14761"/>
                    <a:pt x="10375" y="14711"/>
                    <a:pt x="11042" y="14611"/>
                  </a:cubicBezTo>
                  <a:cubicBezTo>
                    <a:pt x="11109" y="14611"/>
                    <a:pt x="11142" y="14577"/>
                    <a:pt x="11175" y="14577"/>
                  </a:cubicBezTo>
                  <a:cubicBezTo>
                    <a:pt x="12343" y="18313"/>
                    <a:pt x="13310" y="22149"/>
                    <a:pt x="13977" y="26085"/>
                  </a:cubicBezTo>
                  <a:cubicBezTo>
                    <a:pt x="13525" y="26124"/>
                    <a:pt x="13071" y="26143"/>
                    <a:pt x="12617" y="26143"/>
                  </a:cubicBezTo>
                  <a:cubicBezTo>
                    <a:pt x="9124" y="26143"/>
                    <a:pt x="5637" y="25020"/>
                    <a:pt x="2803" y="22983"/>
                  </a:cubicBezTo>
                  <a:cubicBezTo>
                    <a:pt x="2751" y="22957"/>
                    <a:pt x="2689" y="22941"/>
                    <a:pt x="2627" y="22941"/>
                  </a:cubicBezTo>
                  <a:cubicBezTo>
                    <a:pt x="2529" y="22941"/>
                    <a:pt x="2430" y="22981"/>
                    <a:pt x="2369" y="23083"/>
                  </a:cubicBezTo>
                  <a:cubicBezTo>
                    <a:pt x="2302" y="23217"/>
                    <a:pt x="2302" y="23417"/>
                    <a:pt x="2469" y="23484"/>
                  </a:cubicBezTo>
                  <a:cubicBezTo>
                    <a:pt x="4671" y="25085"/>
                    <a:pt x="7306" y="26119"/>
                    <a:pt x="9975" y="26552"/>
                  </a:cubicBezTo>
                  <a:cubicBezTo>
                    <a:pt x="10905" y="26692"/>
                    <a:pt x="11851" y="26750"/>
                    <a:pt x="12792" y="26750"/>
                  </a:cubicBezTo>
                  <a:cubicBezTo>
                    <a:pt x="13200" y="26750"/>
                    <a:pt x="13607" y="26739"/>
                    <a:pt x="14011" y="26719"/>
                  </a:cubicBezTo>
                  <a:lnTo>
                    <a:pt x="14044" y="26719"/>
                  </a:lnTo>
                  <a:cubicBezTo>
                    <a:pt x="15045" y="32457"/>
                    <a:pt x="15545" y="38294"/>
                    <a:pt x="15479" y="44098"/>
                  </a:cubicBezTo>
                  <a:cubicBezTo>
                    <a:pt x="15479" y="44265"/>
                    <a:pt x="15612" y="44399"/>
                    <a:pt x="15712" y="44399"/>
                  </a:cubicBezTo>
                  <a:lnTo>
                    <a:pt x="15779" y="44399"/>
                  </a:lnTo>
                  <a:cubicBezTo>
                    <a:pt x="15946" y="44399"/>
                    <a:pt x="16112" y="44265"/>
                    <a:pt x="16112" y="44098"/>
                  </a:cubicBezTo>
                  <a:cubicBezTo>
                    <a:pt x="16146" y="38961"/>
                    <a:pt x="15779" y="33891"/>
                    <a:pt x="15012" y="28787"/>
                  </a:cubicBezTo>
                  <a:cubicBezTo>
                    <a:pt x="18381" y="27653"/>
                    <a:pt x="21349" y="25452"/>
                    <a:pt x="23384" y="22583"/>
                  </a:cubicBezTo>
                  <a:cubicBezTo>
                    <a:pt x="23451" y="22416"/>
                    <a:pt x="23384" y="22216"/>
                    <a:pt x="23284" y="22116"/>
                  </a:cubicBezTo>
                  <a:cubicBezTo>
                    <a:pt x="23232" y="22090"/>
                    <a:pt x="23171" y="22074"/>
                    <a:pt x="23109" y="22074"/>
                  </a:cubicBezTo>
                  <a:cubicBezTo>
                    <a:pt x="23011" y="22074"/>
                    <a:pt x="22912" y="22114"/>
                    <a:pt x="22850" y="22216"/>
                  </a:cubicBezTo>
                  <a:cubicBezTo>
                    <a:pt x="20882" y="24951"/>
                    <a:pt x="18114" y="27053"/>
                    <a:pt x="14878" y="28187"/>
                  </a:cubicBezTo>
                  <a:cubicBezTo>
                    <a:pt x="14344" y="24684"/>
                    <a:pt x="13611" y="21215"/>
                    <a:pt x="12677" y="17779"/>
                  </a:cubicBezTo>
                  <a:cubicBezTo>
                    <a:pt x="14678" y="15411"/>
                    <a:pt x="16112" y="12576"/>
                    <a:pt x="16846" y="9607"/>
                  </a:cubicBezTo>
                  <a:cubicBezTo>
                    <a:pt x="16880" y="9440"/>
                    <a:pt x="16813" y="9273"/>
                    <a:pt x="16646" y="9240"/>
                  </a:cubicBezTo>
                  <a:cubicBezTo>
                    <a:pt x="16618" y="9234"/>
                    <a:pt x="16590" y="9232"/>
                    <a:pt x="16563" y="9232"/>
                  </a:cubicBezTo>
                  <a:cubicBezTo>
                    <a:pt x="16427" y="9232"/>
                    <a:pt x="16307" y="9301"/>
                    <a:pt x="16279" y="9440"/>
                  </a:cubicBezTo>
                  <a:cubicBezTo>
                    <a:pt x="15612" y="12209"/>
                    <a:pt x="14278" y="14844"/>
                    <a:pt x="12510" y="17046"/>
                  </a:cubicBezTo>
                  <a:cubicBezTo>
                    <a:pt x="11709" y="14177"/>
                    <a:pt x="10775" y="11275"/>
                    <a:pt x="9708" y="8506"/>
                  </a:cubicBezTo>
                  <a:lnTo>
                    <a:pt x="9774" y="8439"/>
                  </a:lnTo>
                  <a:cubicBezTo>
                    <a:pt x="11109" y="5938"/>
                    <a:pt x="11676" y="3102"/>
                    <a:pt x="11509" y="267"/>
                  </a:cubicBezTo>
                  <a:cubicBezTo>
                    <a:pt x="11509" y="100"/>
                    <a:pt x="11342" y="0"/>
                    <a:pt x="11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5" name="Google Shape;95;p5"/>
          <p:cNvSpPr txBox="1"/>
          <p:nvPr>
            <p:ph idx="1" type="subTitle"/>
          </p:nvPr>
        </p:nvSpPr>
        <p:spPr>
          <a:xfrm>
            <a:off x="937523" y="2230087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2" type="subTitle"/>
          </p:nvPr>
        </p:nvSpPr>
        <p:spPr>
          <a:xfrm>
            <a:off x="3469769" y="2230087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3" type="subTitle"/>
          </p:nvPr>
        </p:nvSpPr>
        <p:spPr>
          <a:xfrm>
            <a:off x="6002014" y="2230087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4" type="subTitle"/>
          </p:nvPr>
        </p:nvSpPr>
        <p:spPr>
          <a:xfrm>
            <a:off x="937523" y="3715501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"/>
          <p:cNvSpPr txBox="1"/>
          <p:nvPr>
            <p:ph idx="5" type="subTitle"/>
          </p:nvPr>
        </p:nvSpPr>
        <p:spPr>
          <a:xfrm>
            <a:off x="3469769" y="3715501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5"/>
          <p:cNvSpPr txBox="1"/>
          <p:nvPr>
            <p:ph idx="6" type="subTitle"/>
          </p:nvPr>
        </p:nvSpPr>
        <p:spPr>
          <a:xfrm>
            <a:off x="6002014" y="3715501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5"/>
          <p:cNvSpPr txBox="1"/>
          <p:nvPr>
            <p:ph idx="7" type="subTitle"/>
          </p:nvPr>
        </p:nvSpPr>
        <p:spPr>
          <a:xfrm>
            <a:off x="932900" y="1835491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2" name="Google Shape;102;p5"/>
          <p:cNvSpPr txBox="1"/>
          <p:nvPr>
            <p:ph idx="8" type="subTitle"/>
          </p:nvPr>
        </p:nvSpPr>
        <p:spPr>
          <a:xfrm>
            <a:off x="3469769" y="1835491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3" name="Google Shape;103;p5"/>
          <p:cNvSpPr txBox="1"/>
          <p:nvPr>
            <p:ph idx="9" type="subTitle"/>
          </p:nvPr>
        </p:nvSpPr>
        <p:spPr>
          <a:xfrm>
            <a:off x="6006637" y="1835491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" name="Google Shape;104;p5"/>
          <p:cNvSpPr txBox="1"/>
          <p:nvPr>
            <p:ph idx="13" type="subTitle"/>
          </p:nvPr>
        </p:nvSpPr>
        <p:spPr>
          <a:xfrm>
            <a:off x="932900" y="3333164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5" name="Google Shape;105;p5"/>
          <p:cNvSpPr txBox="1"/>
          <p:nvPr>
            <p:ph idx="14" type="subTitle"/>
          </p:nvPr>
        </p:nvSpPr>
        <p:spPr>
          <a:xfrm>
            <a:off x="3469769" y="3333164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6" name="Google Shape;106;p5"/>
          <p:cNvSpPr txBox="1"/>
          <p:nvPr>
            <p:ph idx="15" type="subTitle"/>
          </p:nvPr>
        </p:nvSpPr>
        <p:spPr>
          <a:xfrm>
            <a:off x="6006637" y="3333164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07" name="Google Shape;107;p5"/>
          <p:cNvGrpSpPr/>
          <p:nvPr/>
        </p:nvGrpSpPr>
        <p:grpSpPr>
          <a:xfrm rot="-8100000">
            <a:off x="8499349" y="145324"/>
            <a:ext cx="667994" cy="1401837"/>
            <a:chOff x="3912125" y="621725"/>
            <a:chExt cx="668000" cy="1401850"/>
          </a:xfrm>
        </p:grpSpPr>
        <p:sp>
          <p:nvSpPr>
            <p:cNvPr id="108" name="Google Shape;108;p5"/>
            <p:cNvSpPr/>
            <p:nvPr/>
          </p:nvSpPr>
          <p:spPr>
            <a:xfrm>
              <a:off x="3912125" y="621725"/>
              <a:ext cx="668000" cy="1119350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4045550" y="814350"/>
              <a:ext cx="407825" cy="1209225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5"/>
          <p:cNvGrpSpPr/>
          <p:nvPr/>
        </p:nvGrpSpPr>
        <p:grpSpPr>
          <a:xfrm rot="2195099">
            <a:off x="-71377" y="4003324"/>
            <a:ext cx="764910" cy="859169"/>
            <a:chOff x="1603825" y="2277075"/>
            <a:chExt cx="1062450" cy="1193375"/>
          </a:xfrm>
        </p:grpSpPr>
        <p:sp>
          <p:nvSpPr>
            <p:cNvPr id="111" name="Google Shape;111;p5"/>
            <p:cNvSpPr/>
            <p:nvPr/>
          </p:nvSpPr>
          <p:spPr>
            <a:xfrm>
              <a:off x="1603825" y="2277075"/>
              <a:ext cx="1062450" cy="1039100"/>
            </a:xfrm>
            <a:custGeom>
              <a:rect b="b" l="l" r="r" t="t"/>
              <a:pathLst>
                <a:path extrusionOk="0" h="41564" w="42498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1764775" y="2479550"/>
              <a:ext cx="628800" cy="990900"/>
            </a:xfrm>
            <a:custGeom>
              <a:rect b="b" l="l" r="r" t="t"/>
              <a:pathLst>
                <a:path extrusionOk="0" h="39636" w="25152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113;p5"/>
          <p:cNvGrpSpPr/>
          <p:nvPr/>
        </p:nvGrpSpPr>
        <p:grpSpPr>
          <a:xfrm rot="388111">
            <a:off x="626939" y="4350682"/>
            <a:ext cx="706403" cy="1040141"/>
            <a:chOff x="3922000" y="2234050"/>
            <a:chExt cx="981275" cy="1444875"/>
          </a:xfrm>
        </p:grpSpPr>
        <p:sp>
          <p:nvSpPr>
            <p:cNvPr id="114" name="Google Shape;114;p5"/>
            <p:cNvSpPr/>
            <p:nvPr/>
          </p:nvSpPr>
          <p:spPr>
            <a:xfrm>
              <a:off x="3922000" y="2234050"/>
              <a:ext cx="981275" cy="1221975"/>
            </a:xfrm>
            <a:custGeom>
              <a:rect b="b" l="l" r="r" t="t"/>
              <a:pathLst>
                <a:path extrusionOk="0" h="48879" w="39251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041400" y="2377025"/>
              <a:ext cx="722200" cy="1301900"/>
            </a:xfrm>
            <a:custGeom>
              <a:rect b="b" l="l" r="r" t="t"/>
              <a:pathLst>
                <a:path extrusionOk="0" h="52076" w="28888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5"/>
          <p:cNvGrpSpPr/>
          <p:nvPr/>
        </p:nvGrpSpPr>
        <p:grpSpPr>
          <a:xfrm rot="6477070">
            <a:off x="599121" y="-353241"/>
            <a:ext cx="619612" cy="1321473"/>
            <a:chOff x="5213900" y="2291150"/>
            <a:chExt cx="619625" cy="1321500"/>
          </a:xfrm>
        </p:grpSpPr>
        <p:sp>
          <p:nvSpPr>
            <p:cNvPr id="117" name="Google Shape;117;p5"/>
            <p:cNvSpPr/>
            <p:nvPr/>
          </p:nvSpPr>
          <p:spPr>
            <a:xfrm>
              <a:off x="5213900" y="2291150"/>
              <a:ext cx="619625" cy="1079225"/>
            </a:xfrm>
            <a:custGeom>
              <a:rect b="b" l="l" r="r" t="t"/>
              <a:pathLst>
                <a:path extrusionOk="0" h="43169" w="24785">
                  <a:moveTo>
                    <a:pt x="14737" y="0"/>
                  </a:moveTo>
                  <a:cubicBezTo>
                    <a:pt x="13652" y="0"/>
                    <a:pt x="12568" y="159"/>
                    <a:pt x="11542" y="471"/>
                  </a:cubicBezTo>
                  <a:cubicBezTo>
                    <a:pt x="8039" y="1572"/>
                    <a:pt x="5171" y="4308"/>
                    <a:pt x="3436" y="7543"/>
                  </a:cubicBezTo>
                  <a:cubicBezTo>
                    <a:pt x="1635" y="10745"/>
                    <a:pt x="868" y="14448"/>
                    <a:pt x="634" y="18117"/>
                  </a:cubicBezTo>
                  <a:cubicBezTo>
                    <a:pt x="0" y="26824"/>
                    <a:pt x="2135" y="35730"/>
                    <a:pt x="6605" y="43169"/>
                  </a:cubicBezTo>
                  <a:cubicBezTo>
                    <a:pt x="12843" y="36964"/>
                    <a:pt x="17179" y="29359"/>
                    <a:pt x="21015" y="21620"/>
                  </a:cubicBezTo>
                  <a:cubicBezTo>
                    <a:pt x="22483" y="18618"/>
                    <a:pt x="23951" y="15549"/>
                    <a:pt x="24351" y="12213"/>
                  </a:cubicBezTo>
                  <a:cubicBezTo>
                    <a:pt x="24785" y="8877"/>
                    <a:pt x="24051" y="5242"/>
                    <a:pt x="21782" y="2806"/>
                  </a:cubicBezTo>
                  <a:cubicBezTo>
                    <a:pt x="19967" y="920"/>
                    <a:pt x="17351" y="0"/>
                    <a:pt x="1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5333975" y="2434475"/>
              <a:ext cx="258550" cy="1178175"/>
            </a:xfrm>
            <a:custGeom>
              <a:rect b="b" l="l" r="r" t="t"/>
              <a:pathLst>
                <a:path extrusionOk="0" h="47127" w="10342">
                  <a:moveTo>
                    <a:pt x="9992" y="1"/>
                  </a:moveTo>
                  <a:cubicBezTo>
                    <a:pt x="9856" y="1"/>
                    <a:pt x="9735" y="70"/>
                    <a:pt x="9708" y="209"/>
                  </a:cubicBezTo>
                  <a:cubicBezTo>
                    <a:pt x="5705" y="15487"/>
                    <a:pt x="2469" y="31165"/>
                    <a:pt x="34" y="46742"/>
                  </a:cubicBezTo>
                  <a:cubicBezTo>
                    <a:pt x="1" y="46909"/>
                    <a:pt x="134" y="47076"/>
                    <a:pt x="301" y="47109"/>
                  </a:cubicBezTo>
                  <a:cubicBezTo>
                    <a:pt x="337" y="47121"/>
                    <a:pt x="371" y="47127"/>
                    <a:pt x="402" y="47127"/>
                  </a:cubicBezTo>
                  <a:cubicBezTo>
                    <a:pt x="544" y="47127"/>
                    <a:pt x="628" y="47013"/>
                    <a:pt x="601" y="46876"/>
                  </a:cubicBezTo>
                  <a:cubicBezTo>
                    <a:pt x="3036" y="31265"/>
                    <a:pt x="6272" y="15653"/>
                    <a:pt x="10275" y="376"/>
                  </a:cubicBezTo>
                  <a:cubicBezTo>
                    <a:pt x="10341" y="209"/>
                    <a:pt x="10241" y="42"/>
                    <a:pt x="10075" y="9"/>
                  </a:cubicBezTo>
                  <a:cubicBezTo>
                    <a:pt x="10047" y="3"/>
                    <a:pt x="10019" y="1"/>
                    <a:pt x="9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8564605">
            <a:off x="32264" y="-29697"/>
            <a:ext cx="700788" cy="1470658"/>
            <a:chOff x="3912125" y="621725"/>
            <a:chExt cx="668000" cy="1401850"/>
          </a:xfrm>
        </p:grpSpPr>
        <p:sp>
          <p:nvSpPr>
            <p:cNvPr id="120" name="Google Shape;120;p5"/>
            <p:cNvSpPr/>
            <p:nvPr/>
          </p:nvSpPr>
          <p:spPr>
            <a:xfrm>
              <a:off x="3912125" y="621725"/>
              <a:ext cx="668000" cy="1119350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4045550" y="814350"/>
              <a:ext cx="407825" cy="1209225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-1611584">
            <a:off x="8339834" y="3404468"/>
            <a:ext cx="981258" cy="1444850"/>
            <a:chOff x="3922000" y="2234050"/>
            <a:chExt cx="981275" cy="1444875"/>
          </a:xfrm>
        </p:grpSpPr>
        <p:sp>
          <p:nvSpPr>
            <p:cNvPr id="123" name="Google Shape;123;p5"/>
            <p:cNvSpPr/>
            <p:nvPr/>
          </p:nvSpPr>
          <p:spPr>
            <a:xfrm>
              <a:off x="3922000" y="2234050"/>
              <a:ext cx="981275" cy="1221975"/>
            </a:xfrm>
            <a:custGeom>
              <a:rect b="b" l="l" r="r" t="t"/>
              <a:pathLst>
                <a:path extrusionOk="0" h="48879" w="39251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041400" y="2377025"/>
              <a:ext cx="722200" cy="1301900"/>
            </a:xfrm>
            <a:custGeom>
              <a:rect b="b" l="l" r="r" t="t"/>
              <a:pathLst>
                <a:path extrusionOk="0" h="52076" w="28888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p5"/>
          <p:cNvGrpSpPr/>
          <p:nvPr/>
        </p:nvGrpSpPr>
        <p:grpSpPr>
          <a:xfrm flipH="1" rot="709829">
            <a:off x="7365448" y="4220602"/>
            <a:ext cx="878393" cy="986637"/>
            <a:chOff x="1603825" y="2277075"/>
            <a:chExt cx="1062450" cy="1193375"/>
          </a:xfrm>
        </p:grpSpPr>
        <p:sp>
          <p:nvSpPr>
            <p:cNvPr id="126" name="Google Shape;126;p5"/>
            <p:cNvSpPr/>
            <p:nvPr/>
          </p:nvSpPr>
          <p:spPr>
            <a:xfrm>
              <a:off x="1603825" y="2277075"/>
              <a:ext cx="1062450" cy="1039100"/>
            </a:xfrm>
            <a:custGeom>
              <a:rect b="b" l="l" r="r" t="t"/>
              <a:pathLst>
                <a:path extrusionOk="0" h="41564" w="42498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764775" y="2479550"/>
              <a:ext cx="628800" cy="990900"/>
            </a:xfrm>
            <a:custGeom>
              <a:rect b="b" l="l" r="r" t="t"/>
              <a:pathLst>
                <a:path extrusionOk="0" h="39636" w="25152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-8100000">
            <a:off x="7721912" y="-384257"/>
            <a:ext cx="880089" cy="1235076"/>
            <a:chOff x="4841950" y="633750"/>
            <a:chExt cx="1039100" cy="1458225"/>
          </a:xfrm>
        </p:grpSpPr>
        <p:sp>
          <p:nvSpPr>
            <p:cNvPr id="129" name="Google Shape;129;p5"/>
            <p:cNvSpPr/>
            <p:nvPr/>
          </p:nvSpPr>
          <p:spPr>
            <a:xfrm>
              <a:off x="5362325" y="633750"/>
              <a:ext cx="201850" cy="558400"/>
            </a:xfrm>
            <a:custGeom>
              <a:rect b="b" l="l" r="r" t="t"/>
              <a:pathLst>
                <a:path extrusionOk="0" h="22336" w="8074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5051275" y="893575"/>
              <a:ext cx="274400" cy="495375"/>
            </a:xfrm>
            <a:custGeom>
              <a:rect b="b" l="l" r="r" t="t"/>
              <a:pathLst>
                <a:path extrusionOk="0" h="19815" w="10976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506600" y="945150"/>
              <a:ext cx="361125" cy="404625"/>
            </a:xfrm>
            <a:custGeom>
              <a:rect b="b" l="l" r="r" t="t"/>
              <a:pathLst>
                <a:path extrusionOk="0" h="16185" w="14445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5431550" y="1347125"/>
              <a:ext cx="449500" cy="325375"/>
            </a:xfrm>
            <a:custGeom>
              <a:rect b="b" l="l" r="r" t="t"/>
              <a:pathLst>
                <a:path extrusionOk="0" h="13015" w="1798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5393200" y="1664125"/>
              <a:ext cx="451175" cy="247325"/>
            </a:xfrm>
            <a:custGeom>
              <a:rect b="b" l="l" r="r" t="t"/>
              <a:pathLst>
                <a:path extrusionOk="0" h="9893" w="18047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4878650" y="1156550"/>
              <a:ext cx="356125" cy="474250"/>
            </a:xfrm>
            <a:custGeom>
              <a:rect b="b" l="l" r="r" t="t"/>
              <a:pathLst>
                <a:path extrusionOk="0" h="18970" w="14245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4841950" y="1565725"/>
              <a:ext cx="308600" cy="314425"/>
            </a:xfrm>
            <a:custGeom>
              <a:rect b="b" l="l" r="r" t="t"/>
              <a:pathLst>
                <a:path extrusionOk="0" h="12577" w="12344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4970375" y="971975"/>
              <a:ext cx="723875" cy="1120000"/>
            </a:xfrm>
            <a:custGeom>
              <a:rect b="b" l="l" r="r" t="t"/>
              <a:pathLst>
                <a:path extrusionOk="0" h="44800" w="28955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7"/>
          <p:cNvGrpSpPr/>
          <p:nvPr/>
        </p:nvGrpSpPr>
        <p:grpSpPr>
          <a:xfrm rot="-7434548">
            <a:off x="7859941" y="-385355"/>
            <a:ext cx="767392" cy="993836"/>
            <a:chOff x="2833850" y="2350550"/>
            <a:chExt cx="853150" cy="1104900"/>
          </a:xfrm>
        </p:grpSpPr>
        <p:sp>
          <p:nvSpPr>
            <p:cNvPr id="140" name="Google Shape;140;p7"/>
            <p:cNvSpPr/>
            <p:nvPr/>
          </p:nvSpPr>
          <p:spPr>
            <a:xfrm>
              <a:off x="2833850" y="2350550"/>
              <a:ext cx="853150" cy="871400"/>
            </a:xfrm>
            <a:custGeom>
              <a:rect b="b" l="l" r="r" t="t"/>
              <a:pathLst>
                <a:path extrusionOk="0" h="34856" w="34126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2916425" y="2442500"/>
              <a:ext cx="688850" cy="1012950"/>
            </a:xfrm>
            <a:custGeom>
              <a:rect b="b" l="l" r="r" t="t"/>
              <a:pathLst>
                <a:path extrusionOk="0" h="40518" w="27554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7"/>
          <p:cNvGrpSpPr/>
          <p:nvPr/>
        </p:nvGrpSpPr>
        <p:grpSpPr>
          <a:xfrm rot="990298">
            <a:off x="-143447" y="3833239"/>
            <a:ext cx="1039105" cy="1458232"/>
            <a:chOff x="4841950" y="633750"/>
            <a:chExt cx="1039100" cy="1458225"/>
          </a:xfrm>
        </p:grpSpPr>
        <p:sp>
          <p:nvSpPr>
            <p:cNvPr id="143" name="Google Shape;143;p7"/>
            <p:cNvSpPr/>
            <p:nvPr/>
          </p:nvSpPr>
          <p:spPr>
            <a:xfrm>
              <a:off x="5362325" y="633750"/>
              <a:ext cx="201850" cy="558400"/>
            </a:xfrm>
            <a:custGeom>
              <a:rect b="b" l="l" r="r" t="t"/>
              <a:pathLst>
                <a:path extrusionOk="0" h="22336" w="8074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5051275" y="893575"/>
              <a:ext cx="274400" cy="495375"/>
            </a:xfrm>
            <a:custGeom>
              <a:rect b="b" l="l" r="r" t="t"/>
              <a:pathLst>
                <a:path extrusionOk="0" h="19815" w="10976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5506600" y="945150"/>
              <a:ext cx="361125" cy="404625"/>
            </a:xfrm>
            <a:custGeom>
              <a:rect b="b" l="l" r="r" t="t"/>
              <a:pathLst>
                <a:path extrusionOk="0" h="16185" w="14445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5431550" y="1347125"/>
              <a:ext cx="449500" cy="325375"/>
            </a:xfrm>
            <a:custGeom>
              <a:rect b="b" l="l" r="r" t="t"/>
              <a:pathLst>
                <a:path extrusionOk="0" h="13015" w="1798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5393200" y="1664125"/>
              <a:ext cx="451175" cy="247325"/>
            </a:xfrm>
            <a:custGeom>
              <a:rect b="b" l="l" r="r" t="t"/>
              <a:pathLst>
                <a:path extrusionOk="0" h="9893" w="18047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4878650" y="1156550"/>
              <a:ext cx="356125" cy="474250"/>
            </a:xfrm>
            <a:custGeom>
              <a:rect b="b" l="l" r="r" t="t"/>
              <a:pathLst>
                <a:path extrusionOk="0" h="18970" w="14245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4841950" y="1565725"/>
              <a:ext cx="308600" cy="314425"/>
            </a:xfrm>
            <a:custGeom>
              <a:rect b="b" l="l" r="r" t="t"/>
              <a:pathLst>
                <a:path extrusionOk="0" h="12577" w="12344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4970375" y="971975"/>
              <a:ext cx="723875" cy="1120000"/>
            </a:xfrm>
            <a:custGeom>
              <a:rect b="b" l="l" r="r" t="t"/>
              <a:pathLst>
                <a:path extrusionOk="0" h="44800" w="28955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7"/>
          <p:cNvGrpSpPr/>
          <p:nvPr/>
        </p:nvGrpSpPr>
        <p:grpSpPr>
          <a:xfrm>
            <a:off x="814926" y="4421294"/>
            <a:ext cx="913176" cy="1025825"/>
            <a:chOff x="1603825" y="2277075"/>
            <a:chExt cx="1062450" cy="1193375"/>
          </a:xfrm>
        </p:grpSpPr>
        <p:sp>
          <p:nvSpPr>
            <p:cNvPr id="152" name="Google Shape;152;p7"/>
            <p:cNvSpPr/>
            <p:nvPr/>
          </p:nvSpPr>
          <p:spPr>
            <a:xfrm>
              <a:off x="1603825" y="2277075"/>
              <a:ext cx="1062450" cy="1039100"/>
            </a:xfrm>
            <a:custGeom>
              <a:rect b="b" l="l" r="r" t="t"/>
              <a:pathLst>
                <a:path extrusionOk="0" h="41564" w="42498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1764775" y="2479550"/>
              <a:ext cx="628800" cy="990900"/>
            </a:xfrm>
            <a:custGeom>
              <a:rect b="b" l="l" r="r" t="t"/>
              <a:pathLst>
                <a:path extrusionOk="0" h="39636" w="25152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7"/>
          <p:cNvGrpSpPr/>
          <p:nvPr/>
        </p:nvGrpSpPr>
        <p:grpSpPr>
          <a:xfrm rot="6477070">
            <a:off x="599121" y="-353241"/>
            <a:ext cx="619612" cy="1321473"/>
            <a:chOff x="5213900" y="2291150"/>
            <a:chExt cx="619625" cy="1321500"/>
          </a:xfrm>
        </p:grpSpPr>
        <p:sp>
          <p:nvSpPr>
            <p:cNvPr id="155" name="Google Shape;155;p7"/>
            <p:cNvSpPr/>
            <p:nvPr/>
          </p:nvSpPr>
          <p:spPr>
            <a:xfrm>
              <a:off x="5213900" y="2291150"/>
              <a:ext cx="619625" cy="1079225"/>
            </a:xfrm>
            <a:custGeom>
              <a:rect b="b" l="l" r="r" t="t"/>
              <a:pathLst>
                <a:path extrusionOk="0" h="43169" w="24785">
                  <a:moveTo>
                    <a:pt x="14737" y="0"/>
                  </a:moveTo>
                  <a:cubicBezTo>
                    <a:pt x="13652" y="0"/>
                    <a:pt x="12568" y="159"/>
                    <a:pt x="11542" y="471"/>
                  </a:cubicBezTo>
                  <a:cubicBezTo>
                    <a:pt x="8039" y="1572"/>
                    <a:pt x="5171" y="4308"/>
                    <a:pt x="3436" y="7543"/>
                  </a:cubicBezTo>
                  <a:cubicBezTo>
                    <a:pt x="1635" y="10745"/>
                    <a:pt x="868" y="14448"/>
                    <a:pt x="634" y="18117"/>
                  </a:cubicBezTo>
                  <a:cubicBezTo>
                    <a:pt x="0" y="26824"/>
                    <a:pt x="2135" y="35730"/>
                    <a:pt x="6605" y="43169"/>
                  </a:cubicBezTo>
                  <a:cubicBezTo>
                    <a:pt x="12843" y="36964"/>
                    <a:pt x="17179" y="29359"/>
                    <a:pt x="21015" y="21620"/>
                  </a:cubicBezTo>
                  <a:cubicBezTo>
                    <a:pt x="22483" y="18618"/>
                    <a:pt x="23951" y="15549"/>
                    <a:pt x="24351" y="12213"/>
                  </a:cubicBezTo>
                  <a:cubicBezTo>
                    <a:pt x="24785" y="8877"/>
                    <a:pt x="24051" y="5242"/>
                    <a:pt x="21782" y="2806"/>
                  </a:cubicBezTo>
                  <a:cubicBezTo>
                    <a:pt x="19967" y="920"/>
                    <a:pt x="17351" y="0"/>
                    <a:pt x="1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5333975" y="2434475"/>
              <a:ext cx="258550" cy="1178175"/>
            </a:xfrm>
            <a:custGeom>
              <a:rect b="b" l="l" r="r" t="t"/>
              <a:pathLst>
                <a:path extrusionOk="0" h="47127" w="10342">
                  <a:moveTo>
                    <a:pt x="9992" y="1"/>
                  </a:moveTo>
                  <a:cubicBezTo>
                    <a:pt x="9856" y="1"/>
                    <a:pt x="9735" y="70"/>
                    <a:pt x="9708" y="209"/>
                  </a:cubicBezTo>
                  <a:cubicBezTo>
                    <a:pt x="5705" y="15487"/>
                    <a:pt x="2469" y="31165"/>
                    <a:pt x="34" y="46742"/>
                  </a:cubicBezTo>
                  <a:cubicBezTo>
                    <a:pt x="1" y="46909"/>
                    <a:pt x="134" y="47076"/>
                    <a:pt x="301" y="47109"/>
                  </a:cubicBezTo>
                  <a:cubicBezTo>
                    <a:pt x="337" y="47121"/>
                    <a:pt x="371" y="47127"/>
                    <a:pt x="402" y="47127"/>
                  </a:cubicBezTo>
                  <a:cubicBezTo>
                    <a:pt x="544" y="47127"/>
                    <a:pt x="628" y="47013"/>
                    <a:pt x="601" y="46876"/>
                  </a:cubicBezTo>
                  <a:cubicBezTo>
                    <a:pt x="3036" y="31265"/>
                    <a:pt x="6272" y="15653"/>
                    <a:pt x="10275" y="376"/>
                  </a:cubicBezTo>
                  <a:cubicBezTo>
                    <a:pt x="10341" y="209"/>
                    <a:pt x="10241" y="42"/>
                    <a:pt x="10075" y="9"/>
                  </a:cubicBezTo>
                  <a:cubicBezTo>
                    <a:pt x="10047" y="3"/>
                    <a:pt x="10019" y="1"/>
                    <a:pt x="9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7"/>
          <p:cNvGrpSpPr/>
          <p:nvPr/>
        </p:nvGrpSpPr>
        <p:grpSpPr>
          <a:xfrm rot="8564605">
            <a:off x="32264" y="-29697"/>
            <a:ext cx="700788" cy="1470658"/>
            <a:chOff x="3912125" y="621725"/>
            <a:chExt cx="668000" cy="1401850"/>
          </a:xfrm>
        </p:grpSpPr>
        <p:sp>
          <p:nvSpPr>
            <p:cNvPr id="158" name="Google Shape;158;p7"/>
            <p:cNvSpPr/>
            <p:nvPr/>
          </p:nvSpPr>
          <p:spPr>
            <a:xfrm>
              <a:off x="3912125" y="621725"/>
              <a:ext cx="668000" cy="1119350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4045550" y="814350"/>
              <a:ext cx="407825" cy="1209225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7"/>
          <p:cNvGrpSpPr/>
          <p:nvPr/>
        </p:nvGrpSpPr>
        <p:grpSpPr>
          <a:xfrm rot="-10067064">
            <a:off x="8569648" y="-98103"/>
            <a:ext cx="668028" cy="1401910"/>
            <a:chOff x="3912125" y="621725"/>
            <a:chExt cx="668000" cy="1401850"/>
          </a:xfrm>
        </p:grpSpPr>
        <p:sp>
          <p:nvSpPr>
            <p:cNvPr id="161" name="Google Shape;161;p7"/>
            <p:cNvSpPr/>
            <p:nvPr/>
          </p:nvSpPr>
          <p:spPr>
            <a:xfrm>
              <a:off x="3912125" y="621725"/>
              <a:ext cx="668000" cy="1119350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4045550" y="814350"/>
              <a:ext cx="407825" cy="1209225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30.png"/><Relationship Id="rId5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Relationship Id="rId4" Type="http://schemas.openxmlformats.org/officeDocument/2006/relationships/image" Target="../media/image31.png"/><Relationship Id="rId5" Type="http://schemas.openxmlformats.org/officeDocument/2006/relationships/image" Target="../media/image2.png"/><Relationship Id="rId6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856744" y="6228974"/>
            <a:ext cx="3952969" cy="108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4">
            <a:alphaModFix/>
          </a:blip>
          <a:srcRect b="46222" l="4927" r="0" t="0"/>
          <a:stretch/>
        </p:blipFill>
        <p:spPr>
          <a:xfrm>
            <a:off x="13949503" y="6229222"/>
            <a:ext cx="3952970" cy="108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"/>
            <a:ext cx="9143999" cy="511981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 txBox="1"/>
          <p:nvPr/>
        </p:nvSpPr>
        <p:spPr>
          <a:xfrm>
            <a:off x="345878" y="634624"/>
            <a:ext cx="8353971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60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b="0" i="0" lang="en-US" sz="6000" u="none" cap="none" strike="noStrike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Bài 3: Vận tốc, gia tốc trong dao động điều hòa </a:t>
            </a:r>
            <a:endParaRPr b="0" i="0" sz="6000" u="none" cap="none" strike="noStrike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F5D3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37582" y="5316647"/>
            <a:ext cx="8511429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01195" y="2393872"/>
            <a:ext cx="8783898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/>
          <p:cNvPicPr preferRelativeResize="0"/>
          <p:nvPr/>
        </p:nvPicPr>
        <p:blipFill rotWithShape="1">
          <a:blip r:embed="rId5">
            <a:alphaModFix/>
          </a:blip>
          <a:srcRect b="46222" l="4927" r="0" t="0"/>
          <a:stretch/>
        </p:blipFill>
        <p:spPr>
          <a:xfrm>
            <a:off x="10813071" y="6716420"/>
            <a:ext cx="8513381" cy="233712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7"/>
          <p:cNvSpPr txBox="1"/>
          <p:nvPr/>
        </p:nvSpPr>
        <p:spPr>
          <a:xfrm>
            <a:off x="87464" y="119270"/>
            <a:ext cx="9056535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thị li độ và vận tốc trong dao động điều hòa ứng với φ=0</a:t>
            </a:r>
            <a:endParaRPr b="0" i="0" sz="3200" u="none" cap="none" strike="noStrik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35" name="Google Shape;23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2271" y="1129085"/>
            <a:ext cx="8495969" cy="380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"/>
          <p:cNvSpPr txBox="1"/>
          <p:nvPr>
            <p:ph type="title"/>
          </p:nvPr>
        </p:nvSpPr>
        <p:spPr>
          <a:xfrm>
            <a:off x="0" y="0"/>
            <a:ext cx="9144000" cy="1606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Phiếu học tập số 2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Nêu dạng đồ thị của vận tốc theo thời gian?Lấy ví dụ? Từ đồ thị sau đây đọc và tính các giá trị liên quan?</a:t>
            </a:r>
            <a:endParaRPr/>
          </a:p>
        </p:txBody>
      </p:sp>
      <p:pic>
        <p:nvPicPr>
          <p:cNvPr id="241" name="Google Shape;2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10748"/>
            <a:ext cx="9143999" cy="3632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/>
          <p:nvPr>
            <p:ph type="title"/>
          </p:nvPr>
        </p:nvSpPr>
        <p:spPr>
          <a:xfrm>
            <a:off x="63610" y="485237"/>
            <a:ext cx="9167854" cy="46582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Đồ thị (v- t): có dạng là một đường hình sin.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Trên đồ thị như hình vẽ là đồ thị vận tốc – thời gian của hai dao động điều hòa: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Vận tốc cực đại v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max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: v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max1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4π cm/s; v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max2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2π cm/s.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Chu kì T = 0,2 s ⇨ T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T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0,4 s.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Tần số góc ω: ω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ω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 = 5π (rad/s).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Biên độ A: A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 = 0,8 cm; A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 = 0,4 cm.</a:t>
            </a:r>
            <a:br>
              <a:rPr lang="en-US"/>
            </a:br>
            <a:endParaRPr/>
          </a:p>
        </p:txBody>
      </p:sp>
      <p:sp>
        <p:nvSpPr>
          <p:cNvPr id="247" name="Google Shape;247;p19"/>
          <p:cNvSpPr txBox="1"/>
          <p:nvPr/>
        </p:nvSpPr>
        <p:spPr>
          <a:xfrm>
            <a:off x="692170" y="-8746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Đồ thị của vận tốc</a:t>
            </a:r>
            <a:br>
              <a:rPr b="1" i="0" lang="en-US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i="0" sz="3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08507" cy="1733385"/>
          </a:xfrm>
          <a:prstGeom prst="rect">
            <a:avLst/>
          </a:prstGeom>
          <a:solidFill>
            <a:srgbClr val="2DFF8F"/>
          </a:solidFill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53" name="Google Shape;253;p20"/>
          <p:cNvSpPr/>
          <p:nvPr/>
        </p:nvSpPr>
        <p:spPr>
          <a:xfrm>
            <a:off x="5144495" y="1121133"/>
            <a:ext cx="341906" cy="310101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9DAF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1733384"/>
            <a:ext cx="9162466" cy="147894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55" name="Google Shape;255;p20"/>
          <p:cNvSpPr/>
          <p:nvPr/>
        </p:nvSpPr>
        <p:spPr>
          <a:xfrm>
            <a:off x="5709037" y="2274073"/>
            <a:ext cx="333954" cy="31805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9DAF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3212326"/>
            <a:ext cx="9108506" cy="19311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57" name="Google Shape;257;p20"/>
          <p:cNvSpPr/>
          <p:nvPr/>
        </p:nvSpPr>
        <p:spPr>
          <a:xfrm>
            <a:off x="159026" y="4552121"/>
            <a:ext cx="318052" cy="310101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9DAF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"/>
          <p:cNvSpPr txBox="1"/>
          <p:nvPr>
            <p:ph type="title"/>
          </p:nvPr>
        </p:nvSpPr>
        <p:spPr>
          <a:xfrm>
            <a:off x="151076" y="567067"/>
            <a:ext cx="8913411" cy="699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1. Phương trình gia tốc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21"/>
          <p:cNvSpPr txBox="1"/>
          <p:nvPr/>
        </p:nvSpPr>
        <p:spPr>
          <a:xfrm>
            <a:off x="71563" y="1115831"/>
            <a:ext cx="9072438" cy="41399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học tập số 3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 Viết phương trình gia tốc của vật dao động điều hòa? Tại các vị trí: Biên và VT cân bằng, độ lớn gia tốc nhận giá trị thế nào? Đơn vị của gia tốc?</a:t>
            </a:r>
            <a:endParaRPr b="1" i="0" sz="3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2/ Công thức liên hệ giữa vận tốc và gia tốc?</a:t>
            </a:r>
            <a:endParaRPr b="1" i="0" sz="3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21"/>
          <p:cNvSpPr txBox="1"/>
          <p:nvPr/>
        </p:nvSpPr>
        <p:spPr>
          <a:xfrm>
            <a:off x="481461" y="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Gia tốc trong dao động điều hòa</a:t>
            </a:r>
            <a:endParaRPr b="1" i="0" sz="3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 txBox="1"/>
          <p:nvPr>
            <p:ph type="title"/>
          </p:nvPr>
        </p:nvSpPr>
        <p:spPr>
          <a:xfrm>
            <a:off x="119271" y="-151322"/>
            <a:ext cx="8913411" cy="699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1. Phương trình gia tốc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0" name="Google Shape;27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60" y="333955"/>
            <a:ext cx="8980222" cy="77479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2"/>
          <p:cNvSpPr txBox="1"/>
          <p:nvPr/>
        </p:nvSpPr>
        <p:spPr>
          <a:xfrm>
            <a:off x="-69186" y="854310"/>
            <a:ext cx="9223513" cy="530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385" r="0" t="-34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"/>
          <p:cNvSpPr txBox="1"/>
          <p:nvPr>
            <p:ph type="title"/>
          </p:nvPr>
        </p:nvSpPr>
        <p:spPr>
          <a:xfrm>
            <a:off x="190832" y="254193"/>
            <a:ext cx="8830924" cy="7849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0937" l="0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 </a:t>
            </a:r>
            <a:endParaRPr/>
          </a:p>
        </p:txBody>
      </p:sp>
      <p:pic>
        <p:nvPicPr>
          <p:cNvPr id="277" name="Google Shape;27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27" y="1039187"/>
            <a:ext cx="8916629" cy="2356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"/>
          <p:cNvSpPr txBox="1"/>
          <p:nvPr>
            <p:ph type="title"/>
          </p:nvPr>
        </p:nvSpPr>
        <p:spPr>
          <a:xfrm>
            <a:off x="103369" y="0"/>
            <a:ext cx="8913411" cy="699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2. Đồ thị của gia tốc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24"/>
          <p:cNvSpPr txBox="1"/>
          <p:nvPr/>
        </p:nvSpPr>
        <p:spPr>
          <a:xfrm>
            <a:off x="168305" y="963433"/>
            <a:ext cx="8913411" cy="28054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học tập số 4:</a:t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Nêu dạng đồ thị của gia tốc theo thời gian? Từ đó nêu dạng đồ thị của các đại lượng: x, v, a.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Lấy ví dụ? Từ đồ thị đọc và tính các giá trị liên quan?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"/>
          <p:cNvSpPr txBox="1"/>
          <p:nvPr>
            <p:ph type="title"/>
          </p:nvPr>
        </p:nvSpPr>
        <p:spPr>
          <a:xfrm>
            <a:off x="103369" y="0"/>
            <a:ext cx="8913411" cy="699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2. Đồ thị của gia tốc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9" name="Google Shape;28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7322"/>
            <a:ext cx="9144000" cy="4556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F5D3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85139" y="1246271"/>
            <a:ext cx="6593723" cy="1810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670934" y="-4466820"/>
            <a:ext cx="6579518" cy="181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0899" y="-5540414"/>
            <a:ext cx="6803241" cy="181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" y="405427"/>
            <a:ext cx="9088341" cy="467545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6"/>
          <p:cNvSpPr txBox="1"/>
          <p:nvPr/>
        </p:nvSpPr>
        <p:spPr>
          <a:xfrm>
            <a:off x="151074" y="0"/>
            <a:ext cx="8937266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thị li độ, vận tốc và gia tốc trong dao động điều hòa ứng với φ=0</a:t>
            </a:r>
            <a:endParaRPr b="0" i="0" sz="3200" u="none" cap="none" strike="noStrik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8544" y="51465"/>
            <a:ext cx="3846909" cy="993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7656" y="2600195"/>
            <a:ext cx="3026896" cy="273513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9"/>
          <p:cNvSpPr txBox="1"/>
          <p:nvPr/>
        </p:nvSpPr>
        <p:spPr>
          <a:xfrm>
            <a:off x="413654" y="821886"/>
            <a:ext cx="9088340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i="0" lang="en-US" sz="44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r>
              <a:rPr b="0" i="0" lang="en-US" sz="44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Vận tốc trong dao động điều hòa </a:t>
            </a:r>
            <a:endParaRPr b="0" i="0" sz="4400" u="none" cap="none" strike="noStrik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8" name="Google Shape;178;p9"/>
          <p:cNvSpPr txBox="1"/>
          <p:nvPr/>
        </p:nvSpPr>
        <p:spPr>
          <a:xfrm>
            <a:off x="55660" y="1459632"/>
            <a:ext cx="8353971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60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b="1" i="0" lang="en-US" sz="44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</a:t>
            </a:r>
            <a:r>
              <a:rPr b="0" i="0" lang="en-US" sz="44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 Gia tốc trong dao động điều hòa </a:t>
            </a:r>
            <a:endParaRPr b="0" i="0" sz="4400" u="none" cap="none" strike="noStrik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4552" y="2600195"/>
            <a:ext cx="3275089" cy="273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2600194"/>
            <a:ext cx="3087656" cy="2543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"/>
          <p:cNvSpPr txBox="1"/>
          <p:nvPr>
            <p:ph type="title"/>
          </p:nvPr>
        </p:nvSpPr>
        <p:spPr>
          <a:xfrm>
            <a:off x="751806" y="8721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27"/>
          <p:cNvSpPr txBox="1"/>
          <p:nvPr/>
        </p:nvSpPr>
        <p:spPr>
          <a:xfrm>
            <a:off x="0" y="1130161"/>
            <a:ext cx="9072438" cy="48730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 dụ : Một vật dao động điều hòa với phương trình x = 2cos(πt + π/6) cm. Lấy π</a:t>
            </a:r>
            <a:r>
              <a:rPr b="1" baseline="30000" i="0" lang="en-US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10. </a:t>
            </a:r>
            <a:endParaRPr b="1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Viết phương trình vận tốc, gia tốc của vật.</a:t>
            </a:r>
            <a:endParaRPr b="1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Xác định vận tốc, gia tốc của vật ở thời điểm t = 0,5 (s).</a:t>
            </a:r>
            <a:endParaRPr b="1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 Tính tốc độ cực đại, gia tốc cực đại của vật.</a:t>
            </a:r>
            <a:endParaRPr b="1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"/>
          <p:cNvSpPr txBox="1"/>
          <p:nvPr>
            <p:ph type="title"/>
          </p:nvPr>
        </p:nvSpPr>
        <p:spPr>
          <a:xfrm>
            <a:off x="759757" y="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0" name="Google Shape;31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675860"/>
            <a:ext cx="9088341" cy="4411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"/>
          <p:cNvSpPr txBox="1"/>
          <p:nvPr>
            <p:ph type="title"/>
          </p:nvPr>
        </p:nvSpPr>
        <p:spPr>
          <a:xfrm>
            <a:off x="705423" y="6336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29"/>
          <p:cNvSpPr txBox="1"/>
          <p:nvPr/>
        </p:nvSpPr>
        <p:spPr>
          <a:xfrm>
            <a:off x="95416" y="971136"/>
            <a:ext cx="8937266" cy="39904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tập tự luận . Một vật dao động điều hòa với tần số góc 10 rad/s. Khi vật có li độ 3 cm thì vận tốc của vật có giá trị 40 cm/s. Hãy tính: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Gia tốc của vật khi x = 2,5 cm.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Biên độ dao động của vật.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Độ lớn vận tốc cực đại và độ lớn gia tốc cực đại.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"/>
          <p:cNvSpPr txBox="1"/>
          <p:nvPr>
            <p:ph type="title"/>
          </p:nvPr>
        </p:nvSpPr>
        <p:spPr>
          <a:xfrm>
            <a:off x="705423" y="6336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30"/>
          <p:cNvSpPr txBox="1"/>
          <p:nvPr/>
        </p:nvSpPr>
        <p:spPr>
          <a:xfrm>
            <a:off x="95416" y="971136"/>
            <a:ext cx="8937266" cy="39904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3" name="Google Shape;32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" y="718388"/>
            <a:ext cx="7758947" cy="4404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6628"/>
            <a:ext cx="9112313" cy="227073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1"/>
          <p:cNvSpPr/>
          <p:nvPr/>
        </p:nvSpPr>
        <p:spPr>
          <a:xfrm>
            <a:off x="4627659" y="2445026"/>
            <a:ext cx="318052" cy="310101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9DAF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2957358"/>
            <a:ext cx="9112313" cy="2186141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1"/>
          <p:cNvSpPr/>
          <p:nvPr/>
        </p:nvSpPr>
        <p:spPr>
          <a:xfrm>
            <a:off x="4556155" y="4460682"/>
            <a:ext cx="325946" cy="326003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9DAF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1"/>
          <p:cNvSpPr txBox="1"/>
          <p:nvPr>
            <p:ph type="title"/>
          </p:nvPr>
        </p:nvSpPr>
        <p:spPr>
          <a:xfrm>
            <a:off x="704156" y="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84" y="1013096"/>
            <a:ext cx="9015003" cy="344758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2"/>
          <p:cNvSpPr/>
          <p:nvPr/>
        </p:nvSpPr>
        <p:spPr>
          <a:xfrm>
            <a:off x="2417197" y="3816626"/>
            <a:ext cx="333954" cy="310101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9DAF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2"/>
          <p:cNvSpPr txBox="1"/>
          <p:nvPr>
            <p:ph type="title"/>
          </p:nvPr>
        </p:nvSpPr>
        <p:spPr>
          <a:xfrm>
            <a:off x="705423" y="6336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004551" y="3565280"/>
            <a:ext cx="8511429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201044" y="0"/>
            <a:ext cx="8495037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"/>
          <p:cNvPicPr preferRelativeResize="0"/>
          <p:nvPr/>
        </p:nvPicPr>
        <p:blipFill rotWithShape="1">
          <a:blip r:embed="rId5">
            <a:alphaModFix/>
          </a:blip>
          <a:srcRect b="46222" l="4927" r="0" t="0"/>
          <a:stretch/>
        </p:blipFill>
        <p:spPr>
          <a:xfrm>
            <a:off x="967230" y="7831078"/>
            <a:ext cx="8513381" cy="233712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/>
          <p:nvPr/>
        </p:nvSpPr>
        <p:spPr>
          <a:xfrm>
            <a:off x="1" y="-5602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 có thể dựa vào đồ thị (x-t) của dao động điều hòa để xác định vận tốc, gia tốc của vật được không?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610" y="1510748"/>
            <a:ext cx="8754387" cy="3562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/>
          <p:nvPr/>
        </p:nvSpPr>
        <p:spPr>
          <a:xfrm>
            <a:off x="413654" y="821886"/>
            <a:ext cx="9088340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i="0" lang="en-US" sz="44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r>
              <a:rPr b="0" i="0" lang="en-US" sz="44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Vận tốc trong dao động điều hòa </a:t>
            </a:r>
            <a:endParaRPr b="0" i="0" sz="4400" u="none" cap="none" strike="noStrik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/>
          <p:nvPr/>
        </p:nvSpPr>
        <p:spPr>
          <a:xfrm>
            <a:off x="151261" y="1171193"/>
            <a:ext cx="9088340" cy="341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học tập số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 Viết phương trình vận tốc của vật dao động điều hòa? Tại các vị trí: Biên và VT cân bằng, độ lớn vận tốc nhận giá trị thế nào? Đơn vị của vận tốc?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2/ Công thức liên hệ giữa vận tốc và li độ?</a:t>
            </a:r>
            <a:endParaRPr b="0" i="0" sz="36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2"/>
          <p:cNvSpPr txBox="1"/>
          <p:nvPr/>
        </p:nvSpPr>
        <p:spPr>
          <a:xfrm>
            <a:off x="55660" y="119269"/>
            <a:ext cx="908834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Phương trình của vận tốc.</a:t>
            </a:r>
            <a:endParaRPr b="0" i="0" sz="32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"/>
          <p:cNvSpPr txBox="1"/>
          <p:nvPr/>
        </p:nvSpPr>
        <p:spPr>
          <a:xfrm>
            <a:off x="151261" y="-103367"/>
            <a:ext cx="908834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Phương trình của vận tốc.</a:t>
            </a:r>
            <a:endParaRPr b="0" i="0" sz="32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3"/>
          <p:cNvSpPr txBox="1"/>
          <p:nvPr/>
        </p:nvSpPr>
        <p:spPr>
          <a:xfrm>
            <a:off x="0" y="2174058"/>
            <a:ext cx="9088340" cy="1569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Như vậy vận tốc của vật dao động điều hòa biến thiên điều hòa cùng tần số nhưng sớm pha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π/2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 với với li độ.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10" y="652007"/>
            <a:ext cx="9024730" cy="1343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 txBox="1"/>
          <p:nvPr>
            <p:ph type="title"/>
          </p:nvPr>
        </p:nvSpPr>
        <p:spPr>
          <a:xfrm>
            <a:off x="151261" y="381663"/>
            <a:ext cx="8992739" cy="4585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/>
              <a:t>▪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Nhận xét: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Vận tốc của vật luôn cùng chiều với chiều chuyển động; vật chuyển động theo chiều dương ⇒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v &gt;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0 ; vật chuyển động ngược chiều dương ⇒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v &lt;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0 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Vận tốc của vật DĐ ĐH biến thiên điều hòa cùng tần số nhưng sớm pha 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π/2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so với với li độ.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Vận tốc đổi chiều tại vị trí biên. 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Ở vị trí biên (x</a:t>
            </a:r>
            <a:r>
              <a:rPr baseline="-25000" i="1" lang="en-US" sz="3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= ±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):     Độ lớn cực tiểu: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1" baseline="-25000" i="1" lang="en-US" sz="3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= 0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Ở VTCB  (x</a:t>
            </a:r>
            <a:r>
              <a:rPr baseline="-25000" i="1" lang="en-US" sz="3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= 0 ): Độ lớn cực đại :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1" baseline="-25000" i="1" lang="en-US" sz="3200">
                <a:latin typeface="Arial"/>
                <a:ea typeface="Arial"/>
                <a:cs typeface="Arial"/>
                <a:sym typeface="Arial"/>
              </a:rPr>
              <a:t>max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= ω</a:t>
            </a:r>
            <a:r>
              <a:rPr b="1" i="1" lang="en-US" sz="3200">
                <a:latin typeface="Arial"/>
                <a:ea typeface="Arial"/>
                <a:cs typeface="Arial"/>
                <a:sym typeface="Arial"/>
              </a:rPr>
              <a:t>.A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. 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4"/>
          <p:cNvSpPr txBox="1"/>
          <p:nvPr/>
        </p:nvSpPr>
        <p:spPr>
          <a:xfrm>
            <a:off x="151261" y="-103367"/>
            <a:ext cx="908834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Phương trình của vận tốc.</a:t>
            </a:r>
            <a:endParaRPr b="0" i="0" sz="32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/>
          <p:nvPr>
            <p:ph type="title"/>
          </p:nvPr>
        </p:nvSpPr>
        <p:spPr>
          <a:xfrm>
            <a:off x="664341" y="70741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i="1" lang="en-US" sz="3600">
                <a:latin typeface="Times New Roman"/>
                <a:ea typeface="Times New Roman"/>
                <a:cs typeface="Times New Roman"/>
                <a:sym typeface="Times New Roman"/>
              </a:rPr>
              <a:t>Do v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sớm pha hơn </a:t>
            </a:r>
            <a:r>
              <a:rPr i="1" lang="en-US" sz="36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góc π/2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9" name="Google Shape;2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62" y="1393438"/>
            <a:ext cx="8611263" cy="375006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5"/>
          <p:cNvSpPr txBox="1"/>
          <p:nvPr/>
        </p:nvSpPr>
        <p:spPr>
          <a:xfrm>
            <a:off x="-63610" y="151074"/>
            <a:ext cx="920761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 hệ giữa vận tốc và li độ tại cùng một thời điểm.</a:t>
            </a:r>
            <a:endParaRPr b="0" i="0" sz="32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/>
          <p:nvPr>
            <p:ph type="title"/>
          </p:nvPr>
        </p:nvSpPr>
        <p:spPr>
          <a:xfrm>
            <a:off x="692170" y="-8746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2. Đồ thị của vận tốc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6" name="Google Shape;2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59" y="588397"/>
            <a:ext cx="8977023" cy="4412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nvironmental Activist CV by Slidesgo">
  <a:themeElements>
    <a:clrScheme name="Simple Light">
      <a:dk1>
        <a:srgbClr val="003D1B"/>
      </a:dk1>
      <a:lt1>
        <a:srgbClr val="005A2A"/>
      </a:lt1>
      <a:dk2>
        <a:srgbClr val="0F7437"/>
      </a:dk2>
      <a:lt2>
        <a:srgbClr val="89BB4A"/>
      </a:lt2>
      <a:accent1>
        <a:srgbClr val="D8F1C1"/>
      </a:accent1>
      <a:accent2>
        <a:srgbClr val="F5FAE9"/>
      </a:accent2>
      <a:accent3>
        <a:srgbClr val="EA9E00"/>
      </a:accent3>
      <a:accent4>
        <a:srgbClr val="FFFFFF"/>
      </a:accent4>
      <a:accent5>
        <a:srgbClr val="FFFFFF"/>
      </a:accent5>
      <a:accent6>
        <a:srgbClr val="FFFFFF"/>
      </a:accent6>
      <a:hlink>
        <a:srgbClr val="003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THPT Nam Trực, Nam Định</dc:title>
  <dc:creator>Đoàn Văn Doanh</dc:creator>
</cp:coreProperties>
</file>