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6" r:id="rId3"/>
    <p:sldId id="259" r:id="rId4"/>
    <p:sldId id="272" r:id="rId5"/>
    <p:sldId id="271" r:id="rId6"/>
    <p:sldId id="261" r:id="rId7"/>
    <p:sldId id="266" r:id="rId8"/>
    <p:sldId id="268" r:id="rId9"/>
    <p:sldId id="263" r:id="rId10"/>
    <p:sldId id="264" r:id="rId11"/>
    <p:sldId id="267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16" autoAdjust="0"/>
  </p:normalViewPr>
  <p:slideViewPr>
    <p:cSldViewPr>
      <p:cViewPr varScale="1">
        <p:scale>
          <a:sx n="57" d="100"/>
          <a:sy n="5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04D2E-BB27-4FDF-A39D-CE6B6ADB84EA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13A19-6773-4153-AD86-6390FC0EB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15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C5F20-C2B9-4401-B2F6-0C0A58372BC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26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048E-04A9-4BA2-B6C0-1A879FAA82AA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04612-AB52-42D8-959F-677C9065D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26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048E-04A9-4BA2-B6C0-1A879FAA82AA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04612-AB52-42D8-959F-677C9065D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3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048E-04A9-4BA2-B6C0-1A879FAA82AA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04612-AB52-42D8-959F-677C9065D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7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048E-04A9-4BA2-B6C0-1A879FAA82AA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04612-AB52-42D8-959F-677C9065D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048E-04A9-4BA2-B6C0-1A879FAA82AA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04612-AB52-42D8-959F-677C9065D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9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048E-04A9-4BA2-B6C0-1A879FAA82AA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04612-AB52-42D8-959F-677C9065D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4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048E-04A9-4BA2-B6C0-1A879FAA82AA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04612-AB52-42D8-959F-677C9065D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58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048E-04A9-4BA2-B6C0-1A879FAA82AA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04612-AB52-42D8-959F-677C9065D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5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048E-04A9-4BA2-B6C0-1A879FAA82AA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04612-AB52-42D8-959F-677C9065D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2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048E-04A9-4BA2-B6C0-1A879FAA82AA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04612-AB52-42D8-959F-677C9065D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048E-04A9-4BA2-B6C0-1A879FAA82AA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04612-AB52-42D8-959F-677C9065D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3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7048E-04A9-4BA2-B6C0-1A879FAA82AA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04612-AB52-42D8-959F-677C9065D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1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H6.T5\Nen.wav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74" name="Ne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-711449" y="3693102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512" name="Line 104"/>
          <p:cNvSpPr>
            <a:spLocks noChangeShapeType="1"/>
          </p:cNvSpPr>
          <p:nvPr/>
        </p:nvSpPr>
        <p:spPr bwMode="auto">
          <a:xfrm>
            <a:off x="4221161" y="4732337"/>
            <a:ext cx="1981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7513" name="Line 105"/>
          <p:cNvSpPr>
            <a:spLocks noChangeShapeType="1"/>
          </p:cNvSpPr>
          <p:nvPr/>
        </p:nvSpPr>
        <p:spPr bwMode="auto">
          <a:xfrm>
            <a:off x="2035174" y="4703762"/>
            <a:ext cx="1981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7514" name="Oval 106"/>
          <p:cNvSpPr>
            <a:spLocks noChangeArrowheads="1"/>
          </p:cNvSpPr>
          <p:nvPr/>
        </p:nvSpPr>
        <p:spPr bwMode="auto">
          <a:xfrm>
            <a:off x="4033836" y="4614862"/>
            <a:ext cx="228600" cy="228600"/>
          </a:xfrm>
          <a:prstGeom prst="ellipse">
            <a:avLst/>
          </a:prstGeom>
          <a:solidFill>
            <a:srgbClr val="FF33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1426" tIns="45713" rIns="91426" bIns="45713" anchor="ctr"/>
          <a:lstStyle/>
          <a:p>
            <a:pPr eaLnBrk="1" hangingPunct="1"/>
            <a:endParaRPr lang="en-US" altLang="en-US" sz="3200" b="1">
              <a:latin typeface="Times New Roman" pitchFamily="18" charset="0"/>
            </a:endParaRPr>
          </a:p>
        </p:txBody>
      </p:sp>
      <p:sp>
        <p:nvSpPr>
          <p:cNvPr id="17515" name="Line 107"/>
          <p:cNvSpPr>
            <a:spLocks noChangeShapeType="1"/>
          </p:cNvSpPr>
          <p:nvPr/>
        </p:nvSpPr>
        <p:spPr bwMode="auto">
          <a:xfrm rot="-5400000">
            <a:off x="3155155" y="5839618"/>
            <a:ext cx="1981200" cy="15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7516" name="Line 108"/>
          <p:cNvSpPr>
            <a:spLocks noChangeShapeType="1"/>
          </p:cNvSpPr>
          <p:nvPr/>
        </p:nvSpPr>
        <p:spPr bwMode="auto">
          <a:xfrm rot="-5400000">
            <a:off x="3171174" y="3610769"/>
            <a:ext cx="1981200" cy="15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7517" name="Line 109"/>
          <p:cNvSpPr>
            <a:spLocks noChangeShapeType="1"/>
          </p:cNvSpPr>
          <p:nvPr/>
        </p:nvSpPr>
        <p:spPr bwMode="auto">
          <a:xfrm>
            <a:off x="4227511" y="4802187"/>
            <a:ext cx="1752600" cy="17526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7518" name="Line 110"/>
          <p:cNvSpPr>
            <a:spLocks noChangeShapeType="1"/>
          </p:cNvSpPr>
          <p:nvPr/>
        </p:nvSpPr>
        <p:spPr bwMode="auto">
          <a:xfrm>
            <a:off x="2301874" y="2882900"/>
            <a:ext cx="1752600" cy="17526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7519" name="Line 111"/>
          <p:cNvSpPr>
            <a:spLocks noChangeShapeType="1"/>
          </p:cNvSpPr>
          <p:nvPr/>
        </p:nvSpPr>
        <p:spPr bwMode="auto">
          <a:xfrm rot="5400000">
            <a:off x="4221161" y="2882900"/>
            <a:ext cx="1752600" cy="17526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7520" name="Line 112"/>
          <p:cNvSpPr>
            <a:spLocks noChangeShapeType="1"/>
          </p:cNvSpPr>
          <p:nvPr/>
        </p:nvSpPr>
        <p:spPr bwMode="auto">
          <a:xfrm rot="-5400000">
            <a:off x="2301874" y="4808537"/>
            <a:ext cx="1752600" cy="17526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7521" name="Line 113"/>
          <p:cNvSpPr>
            <a:spLocks noChangeShapeType="1"/>
          </p:cNvSpPr>
          <p:nvPr/>
        </p:nvSpPr>
        <p:spPr bwMode="auto">
          <a:xfrm flipV="1">
            <a:off x="4262436" y="4233862"/>
            <a:ext cx="1143000" cy="457200"/>
          </a:xfrm>
          <a:prstGeom prst="line">
            <a:avLst/>
          </a:prstGeom>
          <a:noFill/>
          <a:ln w="28575">
            <a:solidFill>
              <a:srgbClr val="66FF66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7522" name="Line 114"/>
          <p:cNvSpPr>
            <a:spLocks noChangeShapeType="1"/>
          </p:cNvSpPr>
          <p:nvPr/>
        </p:nvSpPr>
        <p:spPr bwMode="auto">
          <a:xfrm rot="16200000" flipV="1">
            <a:off x="3843336" y="5165725"/>
            <a:ext cx="1143000" cy="4572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7523" name="Line 115"/>
          <p:cNvSpPr>
            <a:spLocks noChangeShapeType="1"/>
          </p:cNvSpPr>
          <p:nvPr/>
        </p:nvSpPr>
        <p:spPr bwMode="auto">
          <a:xfrm rot="10800000" flipV="1">
            <a:off x="2890836" y="4781550"/>
            <a:ext cx="1143000" cy="457200"/>
          </a:xfrm>
          <a:prstGeom prst="line">
            <a:avLst/>
          </a:prstGeom>
          <a:noFill/>
          <a:ln w="28575">
            <a:solidFill>
              <a:srgbClr val="66FF66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7524" name="Line 116"/>
          <p:cNvSpPr>
            <a:spLocks noChangeShapeType="1"/>
          </p:cNvSpPr>
          <p:nvPr/>
        </p:nvSpPr>
        <p:spPr bwMode="auto">
          <a:xfrm rot="16200000" flipV="1">
            <a:off x="3289299" y="3800475"/>
            <a:ext cx="1143000" cy="4572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7525" name="Line 117"/>
          <p:cNvSpPr>
            <a:spLocks noChangeShapeType="1"/>
          </p:cNvSpPr>
          <p:nvPr/>
        </p:nvSpPr>
        <p:spPr bwMode="auto">
          <a:xfrm>
            <a:off x="4262436" y="4843462"/>
            <a:ext cx="1143000" cy="381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7526" name="Line 118"/>
          <p:cNvSpPr>
            <a:spLocks noChangeShapeType="1"/>
          </p:cNvSpPr>
          <p:nvPr/>
        </p:nvSpPr>
        <p:spPr bwMode="auto">
          <a:xfrm rot="-5400000">
            <a:off x="3843336" y="3814762"/>
            <a:ext cx="1143000" cy="457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7527" name="Line 119"/>
          <p:cNvSpPr>
            <a:spLocks noChangeShapeType="1"/>
          </p:cNvSpPr>
          <p:nvPr/>
        </p:nvSpPr>
        <p:spPr bwMode="auto">
          <a:xfrm rot="10800000">
            <a:off x="2890836" y="4233862"/>
            <a:ext cx="1143000" cy="457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7528" name="Line 120"/>
          <p:cNvSpPr>
            <a:spLocks noChangeShapeType="1"/>
          </p:cNvSpPr>
          <p:nvPr/>
        </p:nvSpPr>
        <p:spPr bwMode="auto">
          <a:xfrm rot="5400000">
            <a:off x="3295649" y="5173662"/>
            <a:ext cx="1143000" cy="457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7529" name="Line 121"/>
          <p:cNvSpPr>
            <a:spLocks noChangeShapeType="1"/>
          </p:cNvSpPr>
          <p:nvPr/>
        </p:nvSpPr>
        <p:spPr bwMode="auto">
          <a:xfrm>
            <a:off x="2198686" y="4884737"/>
            <a:ext cx="1981200" cy="0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7530" name="Line 122"/>
          <p:cNvSpPr>
            <a:spLocks noChangeShapeType="1"/>
          </p:cNvSpPr>
          <p:nvPr/>
        </p:nvSpPr>
        <p:spPr bwMode="auto">
          <a:xfrm>
            <a:off x="-4764" y="4878387"/>
            <a:ext cx="1981200" cy="0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7531" name="Oval 123"/>
          <p:cNvSpPr>
            <a:spLocks noChangeArrowheads="1"/>
          </p:cNvSpPr>
          <p:nvPr/>
        </p:nvSpPr>
        <p:spPr bwMode="auto">
          <a:xfrm>
            <a:off x="2035174" y="4776787"/>
            <a:ext cx="228600" cy="228600"/>
          </a:xfrm>
          <a:prstGeom prst="ellipse">
            <a:avLst/>
          </a:prstGeom>
          <a:solidFill>
            <a:srgbClr val="FF33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1426" tIns="45713" rIns="91426" bIns="45713" anchor="ctr"/>
          <a:lstStyle/>
          <a:p>
            <a:pPr eaLnBrk="1" hangingPunct="1"/>
            <a:endParaRPr lang="en-US" altLang="en-US" sz="3200" b="1">
              <a:latin typeface="Times New Roman" pitchFamily="18" charset="0"/>
            </a:endParaRPr>
          </a:p>
        </p:txBody>
      </p:sp>
      <p:sp>
        <p:nvSpPr>
          <p:cNvPr id="17532" name="Line 124"/>
          <p:cNvSpPr>
            <a:spLocks noChangeShapeType="1"/>
          </p:cNvSpPr>
          <p:nvPr/>
        </p:nvSpPr>
        <p:spPr bwMode="auto">
          <a:xfrm rot="-5400000">
            <a:off x="1132680" y="5992018"/>
            <a:ext cx="1981200" cy="15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7533" name="Line 125"/>
          <p:cNvSpPr>
            <a:spLocks noChangeShapeType="1"/>
          </p:cNvSpPr>
          <p:nvPr/>
        </p:nvSpPr>
        <p:spPr bwMode="auto">
          <a:xfrm rot="-5400000">
            <a:off x="1139030" y="3748881"/>
            <a:ext cx="1981200" cy="15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7534" name="Line 126"/>
          <p:cNvSpPr>
            <a:spLocks noChangeShapeType="1"/>
          </p:cNvSpPr>
          <p:nvPr/>
        </p:nvSpPr>
        <p:spPr bwMode="auto">
          <a:xfrm>
            <a:off x="2205036" y="4954587"/>
            <a:ext cx="1752600" cy="17526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7535" name="Line 127"/>
          <p:cNvSpPr>
            <a:spLocks noChangeShapeType="1"/>
          </p:cNvSpPr>
          <p:nvPr/>
        </p:nvSpPr>
        <p:spPr bwMode="auto">
          <a:xfrm>
            <a:off x="279399" y="3035300"/>
            <a:ext cx="1752600" cy="17526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7536" name="Line 128"/>
          <p:cNvSpPr>
            <a:spLocks noChangeShapeType="1"/>
          </p:cNvSpPr>
          <p:nvPr/>
        </p:nvSpPr>
        <p:spPr bwMode="auto">
          <a:xfrm rot="5400000">
            <a:off x="2198686" y="3035300"/>
            <a:ext cx="1752600" cy="1752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7537" name="Line 129"/>
          <p:cNvSpPr>
            <a:spLocks noChangeShapeType="1"/>
          </p:cNvSpPr>
          <p:nvPr/>
        </p:nvSpPr>
        <p:spPr bwMode="auto">
          <a:xfrm rot="-5400000">
            <a:off x="279399" y="4960937"/>
            <a:ext cx="1752600" cy="1752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7538" name="Line 130"/>
          <p:cNvSpPr>
            <a:spLocks noChangeShapeType="1"/>
          </p:cNvSpPr>
          <p:nvPr/>
        </p:nvSpPr>
        <p:spPr bwMode="auto">
          <a:xfrm flipV="1">
            <a:off x="2239961" y="4386262"/>
            <a:ext cx="1143000" cy="457200"/>
          </a:xfrm>
          <a:prstGeom prst="line">
            <a:avLst/>
          </a:prstGeom>
          <a:noFill/>
          <a:ln w="28575">
            <a:solidFill>
              <a:srgbClr val="66FF66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7539" name="Line 131"/>
          <p:cNvSpPr>
            <a:spLocks noChangeShapeType="1"/>
          </p:cNvSpPr>
          <p:nvPr/>
        </p:nvSpPr>
        <p:spPr bwMode="auto">
          <a:xfrm rot="16200000" flipV="1">
            <a:off x="1820861" y="5318125"/>
            <a:ext cx="1143000" cy="457200"/>
          </a:xfrm>
          <a:prstGeom prst="lin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7540" name="Line 132"/>
          <p:cNvSpPr>
            <a:spLocks noChangeShapeType="1"/>
          </p:cNvSpPr>
          <p:nvPr/>
        </p:nvSpPr>
        <p:spPr bwMode="auto">
          <a:xfrm rot="10800000" flipV="1">
            <a:off x="868361" y="4933950"/>
            <a:ext cx="1143000" cy="457200"/>
          </a:xfrm>
          <a:prstGeom prst="line">
            <a:avLst/>
          </a:prstGeom>
          <a:noFill/>
          <a:ln w="28575">
            <a:solidFill>
              <a:srgbClr val="66FF66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7541" name="Line 133"/>
          <p:cNvSpPr>
            <a:spLocks noChangeShapeType="1"/>
          </p:cNvSpPr>
          <p:nvPr/>
        </p:nvSpPr>
        <p:spPr bwMode="auto">
          <a:xfrm rot="16200000" flipV="1">
            <a:off x="1258886" y="3967162"/>
            <a:ext cx="1143000" cy="457200"/>
          </a:xfrm>
          <a:prstGeom prst="lin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7542" name="Line 134"/>
          <p:cNvSpPr>
            <a:spLocks noChangeShapeType="1"/>
          </p:cNvSpPr>
          <p:nvPr/>
        </p:nvSpPr>
        <p:spPr bwMode="auto">
          <a:xfrm>
            <a:off x="2239961" y="4919662"/>
            <a:ext cx="1143000" cy="457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7543" name="Line 135"/>
          <p:cNvSpPr>
            <a:spLocks noChangeShapeType="1"/>
          </p:cNvSpPr>
          <p:nvPr/>
        </p:nvSpPr>
        <p:spPr bwMode="auto">
          <a:xfrm rot="-5400000">
            <a:off x="1820861" y="3967162"/>
            <a:ext cx="1143000" cy="457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7544" name="Line 136"/>
          <p:cNvSpPr>
            <a:spLocks noChangeShapeType="1"/>
          </p:cNvSpPr>
          <p:nvPr/>
        </p:nvSpPr>
        <p:spPr bwMode="auto">
          <a:xfrm rot="10800000">
            <a:off x="868361" y="4386262"/>
            <a:ext cx="1143000" cy="457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7545" name="Line 137"/>
          <p:cNvSpPr>
            <a:spLocks noChangeShapeType="1"/>
          </p:cNvSpPr>
          <p:nvPr/>
        </p:nvSpPr>
        <p:spPr bwMode="auto">
          <a:xfrm rot="5400000">
            <a:off x="1273174" y="5326062"/>
            <a:ext cx="1143000" cy="457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3112" name="WordArt 43"/>
          <p:cNvSpPr>
            <a:spLocks noChangeArrowheads="1" noChangeShapeType="1" noTextEdit="1"/>
          </p:cNvSpPr>
          <p:nvPr/>
        </p:nvSpPr>
        <p:spPr bwMode="auto">
          <a:xfrm>
            <a:off x="787860" y="1484784"/>
            <a:ext cx="7343775" cy="523875"/>
          </a:xfrm>
          <a:prstGeom prst="rect">
            <a:avLst/>
          </a:prstGeom>
        </p:spPr>
        <p:txBody>
          <a:bodyPr wrap="none" lIns="91426" tIns="45713" rIns="91426" bIns="45713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MÔN HÌNH HỌC 6</a:t>
            </a:r>
          </a:p>
        </p:txBody>
      </p:sp>
      <p:sp>
        <p:nvSpPr>
          <p:cNvPr id="38" name="WordArt 11"/>
          <p:cNvSpPr>
            <a:spLocks noChangeArrowheads="1" noChangeShapeType="1" noTextEdit="1"/>
          </p:cNvSpPr>
          <p:nvPr/>
        </p:nvSpPr>
        <p:spPr bwMode="auto">
          <a:xfrm>
            <a:off x="0" y="49214"/>
            <a:ext cx="8532440" cy="7154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 </a:t>
            </a:r>
            <a:r>
              <a:rPr lang="en-US" sz="3600" kern="10" dirty="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GIÁO VIÊN : LÊ THỊ MỸ TRINH</a:t>
            </a:r>
          </a:p>
          <a:p>
            <a:pPr algn="ctr"/>
            <a:r>
              <a:rPr lang="en-US" sz="3600" kern="10" dirty="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TỔ: KHOA HỌC TỰ NHIÊN</a:t>
            </a:r>
            <a:endParaRPr lang="vi-VN" sz="3600" kern="10" dirty="0">
              <a:ln w="19050">
                <a:solidFill>
                  <a:srgbClr val="3333FF"/>
                </a:solidFill>
                <a:round/>
                <a:headEnd/>
                <a:tailEnd/>
              </a:ln>
              <a:solidFill>
                <a:srgbClr val="3333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14400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938" fill="hold"/>
                                        <p:tgtEl>
                                          <p:spTgt spid="174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7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7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7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7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7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61" dur="2000" fill="hold"/>
                                        <p:tgtEl>
                                          <p:spTgt spid="175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63" dur="2000" fill="hold"/>
                                        <p:tgtEl>
                                          <p:spTgt spid="175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65" dur="2000" fill="hold"/>
                                        <p:tgtEl>
                                          <p:spTgt spid="175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67" dur="2000" fill="hold"/>
                                        <p:tgtEl>
                                          <p:spTgt spid="175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69" dur="2000" fill="hold"/>
                                        <p:tgtEl>
                                          <p:spTgt spid="17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71" dur="2000" fill="hold"/>
                                        <p:tgtEl>
                                          <p:spTgt spid="17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73" dur="2000" fill="hold"/>
                                        <p:tgtEl>
                                          <p:spTgt spid="175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75" dur="2000" fill="hold"/>
                                        <p:tgtEl>
                                          <p:spTgt spid="17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77" dur="2000" fill="hold"/>
                                        <p:tgtEl>
                                          <p:spTgt spid="175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79" dur="2000" fill="hold"/>
                                        <p:tgtEl>
                                          <p:spTgt spid="175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81" dur="2000" fill="hold"/>
                                        <p:tgtEl>
                                          <p:spTgt spid="175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83" dur="2000" fill="hold"/>
                                        <p:tgtEl>
                                          <p:spTgt spid="175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85" dur="2000" fill="hold"/>
                                        <p:tgtEl>
                                          <p:spTgt spid="175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03 -0.04 L -0.03733 -0.03677 L -0.03507 -0.32463 L 0.49514 -0.32162 L 0.50208 -0.02128 L 0.28125 -0.02451 " pathEditMode="relative" rAng="0" ptsTypes="AAAAAA">
                                      <p:cBhvr>
                                        <p:cTn id="87" dur="2000" fill="hold"/>
                                        <p:tgtEl>
                                          <p:spTgt spid="175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00" y="-1330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89" dur="2000" fill="hold"/>
                                        <p:tgtEl>
                                          <p:spTgt spid="17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91" dur="2000" fill="hold"/>
                                        <p:tgtEl>
                                          <p:spTgt spid="17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93" dur="2000" fill="hold"/>
                                        <p:tgtEl>
                                          <p:spTgt spid="175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4" presetID="53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7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17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1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17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1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500"/>
                                        <p:tgtEl>
                                          <p:spTgt spid="17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500"/>
                                        <p:tgtEl>
                                          <p:spTgt spid="17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0" dur="500"/>
                                        <p:tgtEl>
                                          <p:spTgt spid="17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1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48" dur="2000" fill="hold"/>
                                        <p:tgtEl>
                                          <p:spTgt spid="175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50" dur="2000" fill="hold"/>
                                        <p:tgtEl>
                                          <p:spTgt spid="17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52" dur="2000" fill="hold"/>
                                        <p:tgtEl>
                                          <p:spTgt spid="175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54" dur="2000" fill="hold"/>
                                        <p:tgtEl>
                                          <p:spTgt spid="17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56" dur="2000" fill="hold"/>
                                        <p:tgtEl>
                                          <p:spTgt spid="175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58" dur="2000" fill="hold"/>
                                        <p:tgtEl>
                                          <p:spTgt spid="17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60" dur="2000" fill="hold"/>
                                        <p:tgtEl>
                                          <p:spTgt spid="175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62" dur="2000" fill="hold"/>
                                        <p:tgtEl>
                                          <p:spTgt spid="17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64" dur="2000" fill="hold"/>
                                        <p:tgtEl>
                                          <p:spTgt spid="175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66" dur="2000" fill="hold"/>
                                        <p:tgtEl>
                                          <p:spTgt spid="175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68" dur="2000" fill="hold"/>
                                        <p:tgtEl>
                                          <p:spTgt spid="175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70" dur="2000" fill="hold"/>
                                        <p:tgtEl>
                                          <p:spTgt spid="175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72" dur="2000" fill="hold"/>
                                        <p:tgtEl>
                                          <p:spTgt spid="175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74" dur="2000" fill="hold"/>
                                        <p:tgtEl>
                                          <p:spTgt spid="175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76" dur="2000" fill="hold"/>
                                        <p:tgtEl>
                                          <p:spTgt spid="175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78" dur="2000" fill="hold"/>
                                        <p:tgtEl>
                                          <p:spTgt spid="175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80" dur="2000" fill="hold"/>
                                        <p:tgtEl>
                                          <p:spTgt spid="175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2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3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4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85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74"/>
                </p:tgtEl>
              </p:cMediaNode>
            </p:audio>
          </p:childTnLst>
        </p:cTn>
      </p:par>
    </p:tnLst>
    <p:bldLst>
      <p:bldP spid="17512" grpId="0" animBg="1"/>
      <p:bldP spid="17512" grpId="1" animBg="1"/>
      <p:bldP spid="17513" grpId="0" animBg="1"/>
      <p:bldP spid="17513" grpId="1" animBg="1"/>
      <p:bldP spid="17514" grpId="0" animBg="1"/>
      <p:bldP spid="17514" grpId="1" animBg="1"/>
      <p:bldP spid="17515" grpId="0" animBg="1"/>
      <p:bldP spid="17515" grpId="1" animBg="1"/>
      <p:bldP spid="17516" grpId="0" animBg="1"/>
      <p:bldP spid="17516" grpId="1" animBg="1"/>
      <p:bldP spid="17517" grpId="0" animBg="1"/>
      <p:bldP spid="17517" grpId="1" animBg="1"/>
      <p:bldP spid="17518" grpId="0" animBg="1"/>
      <p:bldP spid="17518" grpId="1" animBg="1"/>
      <p:bldP spid="17519" grpId="0" animBg="1"/>
      <p:bldP spid="17519" grpId="1" animBg="1"/>
      <p:bldP spid="17520" grpId="0" animBg="1"/>
      <p:bldP spid="17520" grpId="1" animBg="1"/>
      <p:bldP spid="17521" grpId="0" animBg="1"/>
      <p:bldP spid="17521" grpId="1" animBg="1"/>
      <p:bldP spid="17522" grpId="0" animBg="1"/>
      <p:bldP spid="17522" grpId="1" animBg="1"/>
      <p:bldP spid="17523" grpId="0" animBg="1"/>
      <p:bldP spid="17523" grpId="1" animBg="1"/>
      <p:bldP spid="17524" grpId="0" animBg="1"/>
      <p:bldP spid="17524" grpId="1" animBg="1"/>
      <p:bldP spid="17525" grpId="0" animBg="1"/>
      <p:bldP spid="17525" grpId="1" animBg="1"/>
      <p:bldP spid="17526" grpId="0" animBg="1"/>
      <p:bldP spid="17526" grpId="1" animBg="1"/>
      <p:bldP spid="17527" grpId="0" animBg="1"/>
      <p:bldP spid="17527" grpId="1" animBg="1"/>
      <p:bldP spid="17528" grpId="0" animBg="1"/>
      <p:bldP spid="17528" grpId="1" animBg="1"/>
      <p:bldP spid="17529" grpId="0" animBg="1"/>
      <p:bldP spid="17529" grpId="1" animBg="1"/>
      <p:bldP spid="17530" grpId="0" animBg="1"/>
      <p:bldP spid="17530" grpId="1" animBg="1"/>
      <p:bldP spid="17531" grpId="0" animBg="1"/>
      <p:bldP spid="17531" grpId="1" animBg="1"/>
      <p:bldP spid="17532" grpId="0" animBg="1"/>
      <p:bldP spid="17532" grpId="1" animBg="1"/>
      <p:bldP spid="17533" grpId="0" animBg="1"/>
      <p:bldP spid="17533" grpId="1" animBg="1"/>
      <p:bldP spid="17534" grpId="0" animBg="1"/>
      <p:bldP spid="17534" grpId="1" animBg="1"/>
      <p:bldP spid="17535" grpId="0" animBg="1"/>
      <p:bldP spid="17535" grpId="1" animBg="1"/>
      <p:bldP spid="17536" grpId="0" animBg="1"/>
      <p:bldP spid="17536" grpId="1" animBg="1"/>
      <p:bldP spid="17537" grpId="0" animBg="1"/>
      <p:bldP spid="17537" grpId="1" animBg="1"/>
      <p:bldP spid="17538" grpId="0" animBg="1"/>
      <p:bldP spid="17538" grpId="1" animBg="1"/>
      <p:bldP spid="17539" grpId="0" animBg="1"/>
      <p:bldP spid="17539" grpId="1" animBg="1"/>
      <p:bldP spid="17540" grpId="0" animBg="1"/>
      <p:bldP spid="17540" grpId="1" animBg="1"/>
      <p:bldP spid="17541" grpId="0" animBg="1"/>
      <p:bldP spid="17541" grpId="1" animBg="1"/>
      <p:bldP spid="17542" grpId="0" animBg="1"/>
      <p:bldP spid="17542" grpId="1" animBg="1"/>
      <p:bldP spid="17543" grpId="0" animBg="1"/>
      <p:bldP spid="17543" grpId="1" animBg="1"/>
      <p:bldP spid="17544" grpId="0" animBg="1"/>
      <p:bldP spid="17544" grpId="1" animBg="1"/>
      <p:bldP spid="17545" grpId="0" animBg="1"/>
      <p:bldP spid="17545" grpId="1" animBg="1"/>
      <p:bldP spid="3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628800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Cho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A, B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6366" y="2060848"/>
            <a:ext cx="2880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5856" y="2767246"/>
            <a:ext cx="2880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08630" y="2152020"/>
            <a:ext cx="765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3888" y="2998078"/>
            <a:ext cx="765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584" y="4005064"/>
            <a:ext cx="46085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AB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LcParenR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BA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AB.</a:t>
            </a:r>
          </a:p>
          <a:p>
            <a:pPr marL="514350" indent="-514350">
              <a:buAutoNum type="alphaLcParenR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AB.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55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20688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 2 (SGK/92).</a:t>
            </a:r>
            <a:endParaRPr lang="en-US" sz="3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4223" y="1398534"/>
            <a:ext cx="73448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ình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63.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5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938" y="2852936"/>
            <a:ext cx="3987027" cy="182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3289" y="3871605"/>
            <a:ext cx="39604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BC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8870" y="471982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62725" y="387472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74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972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lh3.googleusercontent.com/W-Ehnl35a7-eW7mVValkWoAE7G2C1REoUqH740npymaLtMMjsyEXnjxIY-GTwV6no6q3gT4l2Rg0HrdFhmF4qybDO0lb4c3-W4yVOoRSNCVGiHBeEfavzwp4o0DcslT5Z1hCmg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5173"/>
            <a:ext cx="9036496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Line 122"/>
          <p:cNvSpPr>
            <a:spLocks noChangeShapeType="1"/>
          </p:cNvSpPr>
          <p:nvPr/>
        </p:nvSpPr>
        <p:spPr bwMode="auto">
          <a:xfrm>
            <a:off x="4542333" y="4951648"/>
            <a:ext cx="1981200" cy="0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8" name="Oval 123"/>
          <p:cNvSpPr>
            <a:spLocks noChangeArrowheads="1"/>
          </p:cNvSpPr>
          <p:nvPr/>
        </p:nvSpPr>
        <p:spPr bwMode="auto">
          <a:xfrm>
            <a:off x="6582271" y="4850048"/>
            <a:ext cx="228600" cy="228600"/>
          </a:xfrm>
          <a:prstGeom prst="ellipse">
            <a:avLst/>
          </a:prstGeom>
          <a:solidFill>
            <a:srgbClr val="FF33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1426" tIns="45713" rIns="91426" bIns="45713" anchor="ctr"/>
          <a:lstStyle/>
          <a:p>
            <a:pPr eaLnBrk="1" hangingPunct="1"/>
            <a:endParaRPr lang="en-US" altLang="en-US" sz="3200" b="1">
              <a:latin typeface="Times New Roman" pitchFamily="18" charset="0"/>
            </a:endParaRPr>
          </a:p>
        </p:txBody>
      </p:sp>
      <p:sp>
        <p:nvSpPr>
          <p:cNvPr id="9" name="Line 127"/>
          <p:cNvSpPr>
            <a:spLocks noChangeShapeType="1"/>
          </p:cNvSpPr>
          <p:nvPr/>
        </p:nvSpPr>
        <p:spPr bwMode="auto">
          <a:xfrm>
            <a:off x="4826496" y="3108561"/>
            <a:ext cx="1752600" cy="17526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0" name="Line 129"/>
          <p:cNvSpPr>
            <a:spLocks noChangeShapeType="1"/>
          </p:cNvSpPr>
          <p:nvPr/>
        </p:nvSpPr>
        <p:spPr bwMode="auto">
          <a:xfrm rot="-5400000">
            <a:off x="4826496" y="5034198"/>
            <a:ext cx="1752600" cy="1752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1" name="Line 130"/>
          <p:cNvSpPr>
            <a:spLocks noChangeShapeType="1"/>
          </p:cNvSpPr>
          <p:nvPr/>
        </p:nvSpPr>
        <p:spPr bwMode="auto">
          <a:xfrm flipV="1">
            <a:off x="6787058" y="4459523"/>
            <a:ext cx="1143000" cy="457200"/>
          </a:xfrm>
          <a:prstGeom prst="line">
            <a:avLst/>
          </a:prstGeom>
          <a:noFill/>
          <a:ln w="28575">
            <a:solidFill>
              <a:srgbClr val="66FF66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2" name="Line 131"/>
          <p:cNvSpPr>
            <a:spLocks noChangeShapeType="1"/>
          </p:cNvSpPr>
          <p:nvPr/>
        </p:nvSpPr>
        <p:spPr bwMode="auto">
          <a:xfrm rot="16200000" flipV="1">
            <a:off x="6367958" y="5391386"/>
            <a:ext cx="1143000" cy="457200"/>
          </a:xfrm>
          <a:prstGeom prst="lin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3" name="Line 132"/>
          <p:cNvSpPr>
            <a:spLocks noChangeShapeType="1"/>
          </p:cNvSpPr>
          <p:nvPr/>
        </p:nvSpPr>
        <p:spPr bwMode="auto">
          <a:xfrm rot="10800000" flipV="1">
            <a:off x="5415458" y="5007211"/>
            <a:ext cx="1143000" cy="457200"/>
          </a:xfrm>
          <a:prstGeom prst="line">
            <a:avLst/>
          </a:prstGeom>
          <a:noFill/>
          <a:ln w="28575">
            <a:solidFill>
              <a:srgbClr val="66FF66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4" name="Line 133"/>
          <p:cNvSpPr>
            <a:spLocks noChangeShapeType="1"/>
          </p:cNvSpPr>
          <p:nvPr/>
        </p:nvSpPr>
        <p:spPr bwMode="auto">
          <a:xfrm rot="16200000" flipV="1">
            <a:off x="5805983" y="4040423"/>
            <a:ext cx="1143000" cy="457200"/>
          </a:xfrm>
          <a:prstGeom prst="lin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5" name="Line 134"/>
          <p:cNvSpPr>
            <a:spLocks noChangeShapeType="1"/>
          </p:cNvSpPr>
          <p:nvPr/>
        </p:nvSpPr>
        <p:spPr bwMode="auto">
          <a:xfrm>
            <a:off x="6787058" y="4992923"/>
            <a:ext cx="1143000" cy="457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6" name="Line 135"/>
          <p:cNvSpPr>
            <a:spLocks noChangeShapeType="1"/>
          </p:cNvSpPr>
          <p:nvPr/>
        </p:nvSpPr>
        <p:spPr bwMode="auto">
          <a:xfrm rot="-5400000">
            <a:off x="6367958" y="4040423"/>
            <a:ext cx="1143000" cy="457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7" name="Line 136"/>
          <p:cNvSpPr>
            <a:spLocks noChangeShapeType="1"/>
          </p:cNvSpPr>
          <p:nvPr/>
        </p:nvSpPr>
        <p:spPr bwMode="auto">
          <a:xfrm rot="10800000">
            <a:off x="5415458" y="4459523"/>
            <a:ext cx="1143000" cy="457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8" name="Line 137"/>
          <p:cNvSpPr>
            <a:spLocks noChangeShapeType="1"/>
          </p:cNvSpPr>
          <p:nvPr/>
        </p:nvSpPr>
        <p:spPr bwMode="auto">
          <a:xfrm rot="5400000">
            <a:off x="5820271" y="5399323"/>
            <a:ext cx="1143000" cy="457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9" name="Line 127"/>
          <p:cNvSpPr>
            <a:spLocks noChangeShapeType="1"/>
          </p:cNvSpPr>
          <p:nvPr/>
        </p:nvSpPr>
        <p:spPr bwMode="auto">
          <a:xfrm flipH="1">
            <a:off x="6696571" y="3033996"/>
            <a:ext cx="14287" cy="1806527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20" name="Line 127"/>
          <p:cNvSpPr>
            <a:spLocks noChangeShapeType="1"/>
          </p:cNvSpPr>
          <p:nvPr/>
        </p:nvSpPr>
        <p:spPr bwMode="auto">
          <a:xfrm>
            <a:off x="6696569" y="5078648"/>
            <a:ext cx="14288" cy="1752601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22" name="Line 134"/>
          <p:cNvSpPr>
            <a:spLocks noChangeShapeType="1"/>
          </p:cNvSpPr>
          <p:nvPr/>
        </p:nvSpPr>
        <p:spPr bwMode="auto">
          <a:xfrm>
            <a:off x="6810871" y="5078648"/>
            <a:ext cx="1793577" cy="1518704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02013" y="161509"/>
            <a:ext cx="2784944" cy="707886"/>
          </a:xfrm>
          <a:prstGeom prst="rect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4000" b="1" dirty="0"/>
              <a:t>KHỞI Đ</a:t>
            </a:r>
            <a:r>
              <a:rPr lang="en-US" sz="4000" b="1" dirty="0" smtClean="0"/>
              <a:t>ỘNG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1070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6"/>
          <p:cNvSpPr>
            <a:spLocks noChangeArrowheads="1" noChangeShapeType="1" noTextEdit="1"/>
          </p:cNvSpPr>
          <p:nvPr/>
        </p:nvSpPr>
        <p:spPr bwMode="auto">
          <a:xfrm>
            <a:off x="1690959" y="260648"/>
            <a:ext cx="5486400" cy="2362200"/>
          </a:xfrm>
          <a:prstGeom prst="rect">
            <a:avLst/>
          </a:prstGeom>
        </p:spPr>
        <p:txBody>
          <a:bodyPr wrap="none" lIns="91426" tIns="45713" rIns="91426" bIns="45713" fromWordArt="1">
            <a:prstTxWarp prst="textSlantUp">
              <a:avLst>
                <a:gd name="adj" fmla="val 27745"/>
              </a:avLst>
            </a:prstTxWarp>
          </a:bodyPr>
          <a:lstStyle/>
          <a:p>
            <a:pPr algn="ctr"/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§4.TIA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07704" y="2708920"/>
            <a:ext cx="5976664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sz="4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4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NỘI DUNG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I .TIA 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II. HAI TIA ĐỐI NHAU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III. HAI TIA TRÙNG NHAU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33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7"/>
          <p:cNvSpPr txBox="1">
            <a:spLocks noChangeArrowheads="1"/>
          </p:cNvSpPr>
          <p:nvPr/>
        </p:nvSpPr>
        <p:spPr bwMode="auto">
          <a:xfrm>
            <a:off x="323528" y="836712"/>
            <a:ext cx="3240088" cy="584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6" tIns="45713" rIns="91426" bIns="4571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Tia </a:t>
            </a:r>
            <a:r>
              <a:rPr lang="en-US" alt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altLang="en-US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WordArt 16"/>
          <p:cNvSpPr>
            <a:spLocks noChangeArrowheads="1" noChangeShapeType="1" noTextEdit="1"/>
          </p:cNvSpPr>
          <p:nvPr/>
        </p:nvSpPr>
        <p:spPr bwMode="auto">
          <a:xfrm>
            <a:off x="2949577" y="259578"/>
            <a:ext cx="2736850" cy="577134"/>
          </a:xfrm>
          <a:prstGeom prst="rect">
            <a:avLst/>
          </a:prstGeom>
        </p:spPr>
        <p:txBody>
          <a:bodyPr wrap="none" lIns="91426" tIns="45713" rIns="91426" bIns="45713" fromWordArt="1">
            <a:prstTxWarp prst="textSlantUp">
              <a:avLst>
                <a:gd name="adj" fmla="val 27745"/>
              </a:avLst>
            </a:prstTxWarp>
          </a:bodyPr>
          <a:lstStyle/>
          <a:p>
            <a:pPr algn="ctr"/>
            <a:r>
              <a:rPr lang="en-US" sz="54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§4.TIA</a:t>
            </a:r>
            <a:endParaRPr lang="en-US" sz="54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395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39552" y="1340768"/>
            <a:ext cx="7355160" cy="73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40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9552" y="1832315"/>
            <a:ext cx="8424936" cy="73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40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altLang="en-US" sz="40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842146" y="6438732"/>
            <a:ext cx="6743700" cy="493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" name="Oval 27"/>
          <p:cNvSpPr>
            <a:spLocks noChangeArrowheads="1"/>
          </p:cNvSpPr>
          <p:nvPr/>
        </p:nvSpPr>
        <p:spPr bwMode="auto">
          <a:xfrm>
            <a:off x="4405894" y="4732262"/>
            <a:ext cx="216695" cy="1637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2786" tIns="61393" rIns="122786" bIns="61393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>
            <a:off x="987088" y="4804228"/>
            <a:ext cx="7416825" cy="17992"/>
          </a:xfrm>
          <a:prstGeom prst="line">
            <a:avLst/>
          </a:prstGeom>
          <a:noFill/>
          <a:ln w="762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82044" y="4813225"/>
            <a:ext cx="902495" cy="73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0" name="Line 30"/>
          <p:cNvSpPr>
            <a:spLocks noChangeShapeType="1"/>
          </p:cNvSpPr>
          <p:nvPr/>
        </p:nvSpPr>
        <p:spPr bwMode="auto">
          <a:xfrm flipH="1" flipV="1">
            <a:off x="987088" y="4804228"/>
            <a:ext cx="3418805" cy="8996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1" name="Line 31"/>
          <p:cNvSpPr>
            <a:spLocks noChangeShapeType="1"/>
          </p:cNvSpPr>
          <p:nvPr/>
        </p:nvSpPr>
        <p:spPr bwMode="auto">
          <a:xfrm>
            <a:off x="4501143" y="4804228"/>
            <a:ext cx="3902770" cy="17992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843073" y="4804228"/>
            <a:ext cx="571500" cy="73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3" name="Text Box 33"/>
          <p:cNvSpPr txBox="1">
            <a:spLocks noChangeArrowheads="1"/>
          </p:cNvSpPr>
          <p:nvPr/>
        </p:nvSpPr>
        <p:spPr bwMode="auto">
          <a:xfrm>
            <a:off x="8382061" y="4144674"/>
            <a:ext cx="594174" cy="1355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latin typeface="Times New Roman" panose="02020603050405020304" pitchFamily="18" charset="0"/>
              </a:rPr>
              <a:t>   y</a:t>
            </a:r>
          </a:p>
        </p:txBody>
      </p:sp>
      <p:sp>
        <p:nvSpPr>
          <p:cNvPr id="14" name="Line 34"/>
          <p:cNvSpPr>
            <a:spLocks noChangeShapeType="1"/>
          </p:cNvSpPr>
          <p:nvPr/>
        </p:nvSpPr>
        <p:spPr bwMode="auto">
          <a:xfrm flipV="1">
            <a:off x="2347361" y="3148850"/>
            <a:ext cx="0" cy="48937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229415" y="3483176"/>
            <a:ext cx="4466085" cy="73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này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gọi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6" name="Text Box 36"/>
          <p:cNvSpPr txBox="1">
            <a:spLocks noChangeArrowheads="1"/>
          </p:cNvSpPr>
          <p:nvPr/>
        </p:nvSpPr>
        <p:spPr bwMode="auto">
          <a:xfrm>
            <a:off x="4412935" y="5814993"/>
            <a:ext cx="4551553" cy="73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này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gọi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7" name="Oval 37"/>
          <p:cNvSpPr>
            <a:spLocks noChangeArrowheads="1"/>
          </p:cNvSpPr>
          <p:nvPr/>
        </p:nvSpPr>
        <p:spPr bwMode="auto">
          <a:xfrm>
            <a:off x="4386843" y="4717868"/>
            <a:ext cx="228600" cy="17272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2786" tIns="61393" rIns="122786" bIns="61393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8" name="Text Box 38"/>
          <p:cNvSpPr txBox="1">
            <a:spLocks noChangeArrowheads="1"/>
          </p:cNvSpPr>
          <p:nvPr/>
        </p:nvSpPr>
        <p:spPr bwMode="auto">
          <a:xfrm>
            <a:off x="4101092" y="4822220"/>
            <a:ext cx="864395" cy="73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9" name="Line 39"/>
          <p:cNvSpPr>
            <a:spLocks noChangeShapeType="1"/>
          </p:cNvSpPr>
          <p:nvPr/>
        </p:nvSpPr>
        <p:spPr bwMode="auto">
          <a:xfrm flipV="1">
            <a:off x="6474717" y="5173997"/>
            <a:ext cx="0" cy="48937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619673" y="161509"/>
            <a:ext cx="5832648" cy="707886"/>
          </a:xfrm>
          <a:prstGeom prst="rect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4000" b="1" dirty="0" smtClean="0"/>
              <a:t>HOẠT ĐỘNG TRẢI NGHIỆM</a:t>
            </a:r>
            <a:endParaRPr lang="en-US" sz="4000" dirty="0"/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843073" y="3822314"/>
            <a:ext cx="2492375" cy="52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6" tIns="45713" rIns="91426" bIns="45713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</a:rPr>
              <a:t>              Tia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Ox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5081403" y="5658417"/>
            <a:ext cx="2225885" cy="52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6" tIns="45713" rIns="91426" bIns="45713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002060"/>
                </a:solidFill>
              </a:rPr>
              <a:t>           Tia </a:t>
            </a:r>
            <a:r>
              <a:rPr lang="en-US" altLang="en-US" sz="2800" b="1" dirty="0" err="1" smtClean="0">
                <a:solidFill>
                  <a:srgbClr val="002060"/>
                </a:solidFill>
              </a:rPr>
              <a:t>Oy</a:t>
            </a:r>
            <a:endParaRPr lang="en-US" altLang="en-US" sz="2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31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xit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2" repeatCount="5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0.00052 -0.27477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1375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5185E-6 L -0.00139 -0.2754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13773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44444E-6 L -0.00347 -0.278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-13912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-0.00139 -0.2963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1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 animBg="1"/>
      <p:bldP spid="7" grpId="1" animBg="1"/>
      <p:bldP spid="12" grpId="0"/>
      <p:bldP spid="13" grpId="0"/>
      <p:bldP spid="15" grpId="0"/>
      <p:bldP spid="16" grpId="0"/>
      <p:bldP spid="16" grpId="1"/>
      <p:bldP spid="17" grpId="0" animBg="1"/>
      <p:bldP spid="18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7"/>
          <p:cNvSpPr txBox="1">
            <a:spLocks noChangeArrowheads="1"/>
          </p:cNvSpPr>
          <p:nvPr/>
        </p:nvSpPr>
        <p:spPr bwMode="auto">
          <a:xfrm>
            <a:off x="323528" y="836712"/>
            <a:ext cx="3240088" cy="584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6" tIns="45713" rIns="91426" bIns="4571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Tia </a:t>
            </a:r>
            <a:r>
              <a:rPr lang="en-US" alt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altLang="en-US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90500" y="1412776"/>
            <a:ext cx="8915400" cy="132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6" tIns="45713" rIns="91426" bIns="45713">
            <a:spAutoFit/>
          </a:bodyPr>
          <a:lstStyle/>
          <a:p>
            <a:pPr marL="342848" indent="-342848">
              <a:spcBef>
                <a:spcPct val="50000"/>
              </a:spcBef>
            </a:pP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848" indent="-342848">
              <a:spcBef>
                <a:spcPct val="50000"/>
              </a:spcBef>
            </a:pP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3200" b="1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WordArt 16"/>
          <p:cNvSpPr>
            <a:spLocks noChangeArrowheads="1" noChangeShapeType="1" noTextEdit="1"/>
          </p:cNvSpPr>
          <p:nvPr/>
        </p:nvSpPr>
        <p:spPr bwMode="auto">
          <a:xfrm>
            <a:off x="2949577" y="259578"/>
            <a:ext cx="2736850" cy="577134"/>
          </a:xfrm>
          <a:prstGeom prst="rect">
            <a:avLst/>
          </a:prstGeom>
        </p:spPr>
        <p:txBody>
          <a:bodyPr wrap="none" lIns="91426" tIns="45713" rIns="91426" bIns="45713" fromWordArt="1">
            <a:prstTxWarp prst="textSlantUp">
              <a:avLst>
                <a:gd name="adj" fmla="val 27745"/>
              </a:avLst>
            </a:prstTxWarp>
          </a:bodyPr>
          <a:lstStyle/>
          <a:p>
            <a:pPr algn="ctr"/>
            <a:r>
              <a:rPr lang="en-US" sz="54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§4.TIA</a:t>
            </a:r>
            <a:endParaRPr lang="en-US" sz="54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4415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Line 4"/>
          <p:cNvSpPr>
            <a:spLocks noChangeShapeType="1"/>
          </p:cNvSpPr>
          <p:nvPr/>
        </p:nvSpPr>
        <p:spPr bwMode="auto">
          <a:xfrm flipV="1">
            <a:off x="266655" y="3487220"/>
            <a:ext cx="2008683" cy="3626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960928" y="3516911"/>
            <a:ext cx="356159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6" tIns="45713" rIns="91426" bIns="45713" anchor="ctr">
            <a:spAutoFit/>
          </a:bodyPr>
          <a:lstStyle/>
          <a:p>
            <a:pPr eaLnBrk="1" hangingPunct="1"/>
            <a:r>
              <a:rPr lang="en-US" altLang="en-US" sz="2400" b="1" dirty="0">
                <a:latin typeface=".VnTime" pitchFamily="34" charset="0"/>
              </a:rPr>
              <a:t>n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598878" y="1988840"/>
            <a:ext cx="441118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6" tIns="45713" rIns="91426" bIns="45713" anchor="ctr">
            <a:spAutoFit/>
          </a:bodyPr>
          <a:lstStyle/>
          <a:p>
            <a:pPr eaLnBrk="1" hangingPunct="1"/>
            <a:r>
              <a:rPr lang="en-US" altLang="en-US" sz="2400" b="1" dirty="0">
                <a:latin typeface=".VnTime" pitchFamily="34" charset="0"/>
              </a:rPr>
              <a:t>m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2275339" y="2438399"/>
            <a:ext cx="1749396" cy="10488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485269" y="3700838"/>
            <a:ext cx="1167279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6" tIns="45713" rIns="91426" bIns="45713" anchor="ctr">
            <a:spAutoFit/>
          </a:bodyPr>
          <a:lstStyle/>
          <a:p>
            <a:pPr eaLnBrk="1" hangingPunct="1"/>
            <a:r>
              <a:rPr lang="en-US" altLang="en-US" sz="2400" b="1" dirty="0">
                <a:solidFill>
                  <a:srgbClr val="002060"/>
                </a:solidFill>
                <a:latin typeface=".VnTime" pitchFamily="34" charset="0"/>
              </a:rPr>
              <a:t>Tia </a:t>
            </a:r>
            <a:r>
              <a:rPr lang="en-US" altLang="en-US" sz="2400" b="1" dirty="0" smtClean="0">
                <a:solidFill>
                  <a:srgbClr val="002060"/>
                </a:solidFill>
                <a:latin typeface=".VnTime" pitchFamily="34" charset="0"/>
              </a:rPr>
              <a:t>OD</a:t>
            </a:r>
            <a:endParaRPr lang="en-US" altLang="en-US" sz="2400" b="1" dirty="0">
              <a:solidFill>
                <a:srgbClr val="002060"/>
              </a:solidFill>
              <a:latin typeface=".VnTime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2592045" y="3846003"/>
            <a:ext cx="1115983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6" tIns="45713" rIns="91426" bIns="45713" anchor="ctr">
            <a:spAutoFit/>
          </a:bodyPr>
          <a:lstStyle/>
          <a:p>
            <a:pPr eaLnBrk="1" hangingPunct="1"/>
            <a:r>
              <a:rPr lang="en-US" altLang="en-US" sz="2400" b="1" dirty="0">
                <a:solidFill>
                  <a:srgbClr val="C00000"/>
                </a:solidFill>
                <a:latin typeface=".VnTime" pitchFamily="34" charset="0"/>
              </a:rPr>
              <a:t>Tia </a:t>
            </a:r>
            <a:r>
              <a:rPr lang="en-US" altLang="en-US" sz="2400" b="1" dirty="0" smtClean="0">
                <a:solidFill>
                  <a:srgbClr val="C00000"/>
                </a:solidFill>
                <a:latin typeface=".VnTime" pitchFamily="34" charset="0"/>
              </a:rPr>
              <a:t>On</a:t>
            </a:r>
            <a:endParaRPr lang="en-US" altLang="en-US" sz="2400" b="1" dirty="0">
              <a:solidFill>
                <a:srgbClr val="C00000"/>
              </a:solidFill>
              <a:latin typeface=".VnTime" pitchFamily="34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508702" y="2219666"/>
            <a:ext cx="1200942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6" tIns="45713" rIns="91426" bIns="45713" anchor="ctr">
            <a:spAutoFit/>
          </a:bodyPr>
          <a:lstStyle/>
          <a:p>
            <a:pPr eaLnBrk="1" hangingPunct="1"/>
            <a:r>
              <a:rPr lang="en-US" altLang="en-US" sz="2400" b="1" dirty="0">
                <a:solidFill>
                  <a:srgbClr val="0070C0"/>
                </a:solidFill>
                <a:latin typeface=".VnTime" pitchFamily="34" charset="0"/>
              </a:rPr>
              <a:t>Tia </a:t>
            </a:r>
            <a:r>
              <a:rPr lang="en-US" altLang="en-US" sz="2400" b="1" dirty="0" smtClean="0">
                <a:solidFill>
                  <a:srgbClr val="0070C0"/>
                </a:solidFill>
                <a:latin typeface=".VnTime" pitchFamily="34" charset="0"/>
              </a:rPr>
              <a:t>Om</a:t>
            </a:r>
            <a:endParaRPr lang="en-US" altLang="en-US" sz="2400" b="1" dirty="0">
              <a:solidFill>
                <a:srgbClr val="0070C0"/>
              </a:solidFill>
              <a:latin typeface=".VnTime" pitchFamily="34" charset="0"/>
            </a:endParaRP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V="1">
            <a:off x="266655" y="3505350"/>
            <a:ext cx="1970583" cy="14237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V="1">
            <a:off x="2275339" y="2438399"/>
            <a:ext cx="1756334" cy="1048821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2048327" y="3230450"/>
            <a:ext cx="460375" cy="1077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6" tIns="45713" rIns="91426" bIns="45713" anchor="ctr">
            <a:spAutoFit/>
          </a:bodyPr>
          <a:lstStyle/>
          <a:p>
            <a:pPr eaLnBrk="1" hangingPunct="1"/>
            <a:r>
              <a:rPr lang="en-US" altLang="en-US" sz="3200" b="1" dirty="0">
                <a:latin typeface=".VnTime" pitchFamily="34" charset="0"/>
                <a:sym typeface="Symbol" pitchFamily="18" charset="2"/>
              </a:rPr>
              <a:t></a:t>
            </a:r>
          </a:p>
          <a:p>
            <a:pPr eaLnBrk="1" hangingPunct="1"/>
            <a:r>
              <a:rPr lang="en-US" altLang="en-US" sz="3200" b="1" dirty="0">
                <a:latin typeface=".VnTime" pitchFamily="34" charset="0"/>
              </a:rPr>
              <a:t>O</a:t>
            </a:r>
          </a:p>
        </p:txBody>
      </p:sp>
      <p:sp>
        <p:nvSpPr>
          <p:cNvPr id="7182" name="Text Box 18"/>
          <p:cNvSpPr txBox="1">
            <a:spLocks noChangeArrowheads="1"/>
          </p:cNvSpPr>
          <p:nvPr/>
        </p:nvSpPr>
        <p:spPr bwMode="auto">
          <a:xfrm>
            <a:off x="395288" y="853143"/>
            <a:ext cx="4032696" cy="954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6" tIns="45713" rIns="91426" bIns="4571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O ở </a:t>
            </a:r>
            <a:r>
              <a:rPr lang="en-US" altLang="en-US" sz="2800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i="1" dirty="0" smtClean="0">
                <a:latin typeface="Times New Roman" pitchFamily="18" charset="0"/>
                <a:cs typeface="Times New Roman" pitchFamily="18" charset="0"/>
              </a:rPr>
              <a:t> 54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3" name="Rectangle 19"/>
          <p:cNvSpPr>
            <a:spLocks noChangeArrowheads="1"/>
          </p:cNvSpPr>
          <p:nvPr/>
        </p:nvSpPr>
        <p:spPr bwMode="auto">
          <a:xfrm>
            <a:off x="0" y="268942"/>
            <a:ext cx="1835150" cy="584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6" tIns="45713" rIns="91426" bIns="45713">
            <a:spAutoFit/>
          </a:bodyPr>
          <a:lstStyle/>
          <a:p>
            <a:pPr eaLnBrk="1" hangingPunct="1"/>
            <a:r>
              <a:rPr lang="en-US" altLang="en-US" sz="3200" b="1" i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altLang="en-US" sz="32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i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altLang="en-US" sz="32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endParaRPr lang="vi-VN" altLang="en-US" sz="3200" i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4844" y="2138114"/>
            <a:ext cx="11803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/>
          </a:p>
          <a:p>
            <a:r>
              <a:rPr lang="en-US" sz="7200" b="1" dirty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4844" y="2803339"/>
            <a:ext cx="414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D</a:t>
            </a:r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2275340" y="3551958"/>
            <a:ext cx="1986330" cy="51915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>
            <a:off x="2257123" y="3523483"/>
            <a:ext cx="2004546" cy="55334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" y="5373216"/>
            <a:ext cx="44279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ình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54,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OD, Om, 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40823" y="4435963"/>
            <a:ext cx="1355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54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626880" y="210821"/>
            <a:ext cx="0" cy="65890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4887761" y="268382"/>
            <a:ext cx="1835150" cy="584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6" tIns="45713" rIns="91426" bIns="45713">
            <a:spAutoFit/>
          </a:bodyPr>
          <a:lstStyle/>
          <a:p>
            <a:pPr eaLnBrk="1" hangingPunct="1"/>
            <a:r>
              <a:rPr lang="en-US" altLang="en-US" sz="3200" b="1" i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altLang="en-US" sz="32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i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altLang="en-US" sz="32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endParaRPr lang="vi-VN" altLang="en-US" sz="3200" i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4794551" y="768870"/>
            <a:ext cx="4202152" cy="1600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6" tIns="45713" rIns="91426" bIns="45713">
            <a:spAutoFit/>
          </a:bodyPr>
          <a:lstStyle/>
          <a:p>
            <a:pPr marL="514350" indent="-514350" eaLnBrk="1" hangingPunct="1">
              <a:spcBef>
                <a:spcPct val="50000"/>
              </a:spcBef>
              <a:buAutoNum type="alphaLcParenR"/>
            </a:pP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Ox.</a:t>
            </a:r>
          </a:p>
          <a:p>
            <a:pPr marL="514350" indent="-514350" eaLnBrk="1" hangingPunct="1">
              <a:spcBef>
                <a:spcPct val="50000"/>
              </a:spcBef>
              <a:buAutoNum type="alphaLcParenR"/>
            </a:pP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A.</a:t>
            </a:r>
            <a:endParaRPr lang="vi-V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3019551"/>
              </p:ext>
            </p:extLst>
          </p:nvPr>
        </p:nvGraphicFramePr>
        <p:xfrm>
          <a:off x="8345466" y="3454211"/>
          <a:ext cx="1371600" cy="224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Equation" r:id="rId3" imgW="435285" imgH="677109" progId="">
                  <p:embed/>
                </p:oleObj>
              </mc:Choice>
              <mc:Fallback>
                <p:oleObj name="Equation" r:id="rId3" imgW="435285" imgH="67710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5466" y="3454211"/>
                        <a:ext cx="1371600" cy="2248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" name="Picture 7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029" y="3793357"/>
            <a:ext cx="3997411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Oval 81"/>
          <p:cNvSpPr>
            <a:spLocks noChangeArrowheads="1"/>
          </p:cNvSpPr>
          <p:nvPr/>
        </p:nvSpPr>
        <p:spPr bwMode="auto">
          <a:xfrm>
            <a:off x="4769671" y="3683658"/>
            <a:ext cx="228600" cy="17272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2786" tIns="61393" rIns="122786" bIns="61393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" name="Line 82"/>
          <p:cNvSpPr>
            <a:spLocks noChangeShapeType="1"/>
          </p:cNvSpPr>
          <p:nvPr/>
        </p:nvSpPr>
        <p:spPr bwMode="auto">
          <a:xfrm>
            <a:off x="4946355" y="3770017"/>
            <a:ext cx="3963085" cy="23339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30" name="Text Box 83"/>
          <p:cNvSpPr txBox="1">
            <a:spLocks noChangeArrowheads="1"/>
          </p:cNvSpPr>
          <p:nvPr/>
        </p:nvSpPr>
        <p:spPr bwMode="auto">
          <a:xfrm>
            <a:off x="4660605" y="3095726"/>
            <a:ext cx="571500" cy="61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dirty="0" smtClean="0">
                <a:latin typeface="Times New Roman" panose="02020603050405020304" pitchFamily="18" charset="0"/>
              </a:rPr>
              <a:t>O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31" name="Text Box 84"/>
          <p:cNvSpPr txBox="1">
            <a:spLocks noChangeArrowheads="1"/>
          </p:cNvSpPr>
          <p:nvPr/>
        </p:nvSpPr>
        <p:spPr bwMode="auto">
          <a:xfrm>
            <a:off x="8569036" y="3131308"/>
            <a:ext cx="571500" cy="61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943865" y="2351767"/>
            <a:ext cx="1369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42046" y="2519098"/>
            <a:ext cx="732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31259" y="4617325"/>
            <a:ext cx="732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558784"/>
              </p:ext>
            </p:extLst>
          </p:nvPr>
        </p:nvGraphicFramePr>
        <p:xfrm>
          <a:off x="8397383" y="5425710"/>
          <a:ext cx="1371600" cy="224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6" imgW="435285" imgH="677109" progId="">
                  <p:embed/>
                </p:oleObj>
              </mc:Choice>
              <mc:Fallback>
                <p:oleObj name="Equation" r:id="rId6" imgW="435285" imgH="67710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383" y="5425710"/>
                        <a:ext cx="1371600" cy="2248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" name="Picture 7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318" y="5805639"/>
            <a:ext cx="3935809" cy="769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Oval 81"/>
          <p:cNvSpPr>
            <a:spLocks noChangeArrowheads="1"/>
          </p:cNvSpPr>
          <p:nvPr/>
        </p:nvSpPr>
        <p:spPr bwMode="auto">
          <a:xfrm>
            <a:off x="4767275" y="5687194"/>
            <a:ext cx="228600" cy="17272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2786" tIns="61393" rIns="122786" bIns="61393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8" name="Line 82"/>
          <p:cNvSpPr>
            <a:spLocks noChangeShapeType="1"/>
          </p:cNvSpPr>
          <p:nvPr/>
        </p:nvSpPr>
        <p:spPr bwMode="auto">
          <a:xfrm>
            <a:off x="4966343" y="5773553"/>
            <a:ext cx="3888784" cy="32086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39" name="Text Box 83"/>
          <p:cNvSpPr txBox="1">
            <a:spLocks noChangeArrowheads="1"/>
          </p:cNvSpPr>
          <p:nvPr/>
        </p:nvSpPr>
        <p:spPr bwMode="auto">
          <a:xfrm>
            <a:off x="4710125" y="5133496"/>
            <a:ext cx="571500" cy="61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dirty="0" smtClean="0">
                <a:latin typeface="Times New Roman" panose="02020603050405020304" pitchFamily="18" charset="0"/>
              </a:rPr>
              <a:t>O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40" name="Oval 81"/>
          <p:cNvSpPr>
            <a:spLocks noChangeArrowheads="1"/>
          </p:cNvSpPr>
          <p:nvPr/>
        </p:nvSpPr>
        <p:spPr bwMode="auto">
          <a:xfrm>
            <a:off x="7286100" y="5700497"/>
            <a:ext cx="228600" cy="17272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2786" tIns="61393" rIns="122786" bIns="61393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" name="Text Box 83"/>
          <p:cNvSpPr txBox="1">
            <a:spLocks noChangeArrowheads="1"/>
          </p:cNvSpPr>
          <p:nvPr/>
        </p:nvSpPr>
        <p:spPr bwMode="auto">
          <a:xfrm>
            <a:off x="7141926" y="5022657"/>
            <a:ext cx="571500" cy="61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dirty="0" smtClean="0">
                <a:latin typeface="Times New Roman" panose="02020603050405020304" pitchFamily="18" charset="0"/>
              </a:rPr>
              <a:t>A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4491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000"/>
                            </p:stCondLst>
                            <p:childTnLst>
                              <p:par>
                                <p:cTn id="10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/>
      <p:bldP spid="26634" grpId="0"/>
      <p:bldP spid="26635" grpId="0"/>
      <p:bldP spid="26636" grpId="0" animBg="1"/>
      <p:bldP spid="26636" grpId="1" animBg="1"/>
      <p:bldP spid="26638" grpId="0" animBg="1"/>
      <p:bldP spid="19" grpId="0" animBg="1"/>
      <p:bldP spid="28" grpId="0" animBg="1"/>
      <p:bldP spid="30" grpId="0"/>
      <p:bldP spid="31" grpId="0"/>
      <p:bldP spid="34" grpId="0"/>
      <p:bldP spid="37" grpId="0" animBg="1"/>
      <p:bldP spid="39" grpId="0"/>
      <p:bldP spid="40" grpId="0" animBg="1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559991"/>
              </p:ext>
            </p:extLst>
          </p:nvPr>
        </p:nvGraphicFramePr>
        <p:xfrm>
          <a:off x="3107635" y="651695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4" imgW="435285" imgH="677109" progId="">
                  <p:embed/>
                </p:oleObj>
              </mc:Choice>
              <mc:Fallback>
                <p:oleObj name="Equation" r:id="rId4" imgW="435285" imgH="67710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7635" y="651695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1589985" y="-49603"/>
            <a:ext cx="5014912" cy="1415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6" tIns="45713" rIns="91426" bIns="4571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Tia 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Ox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Nửa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thẳng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Ax)</a:t>
            </a:r>
          </a:p>
        </p:txBody>
      </p:sp>
      <p:pic>
        <p:nvPicPr>
          <p:cNvPr id="21583" name="Picture 7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86" y="555960"/>
            <a:ext cx="6859587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85" name="Oval 81"/>
          <p:cNvSpPr>
            <a:spLocks noChangeArrowheads="1"/>
          </p:cNvSpPr>
          <p:nvPr/>
        </p:nvSpPr>
        <p:spPr bwMode="auto">
          <a:xfrm>
            <a:off x="705747" y="450369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6" tIns="45713" rIns="91426" bIns="45713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21586" name="Line 82"/>
          <p:cNvSpPr>
            <a:spLocks noChangeShapeType="1"/>
          </p:cNvSpPr>
          <p:nvPr/>
        </p:nvSpPr>
        <p:spPr bwMode="auto">
          <a:xfrm>
            <a:off x="811420" y="540167"/>
            <a:ext cx="4953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21587" name="Text Box 83"/>
          <p:cNvSpPr txBox="1">
            <a:spLocks noChangeArrowheads="1"/>
          </p:cNvSpPr>
          <p:nvPr/>
        </p:nvSpPr>
        <p:spPr bwMode="auto">
          <a:xfrm>
            <a:off x="599385" y="581500"/>
            <a:ext cx="381000" cy="584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6" tIns="45713" rIns="91426" bIns="4571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21588" name="Text Box 84"/>
          <p:cNvSpPr txBox="1">
            <a:spLocks noChangeArrowheads="1"/>
          </p:cNvSpPr>
          <p:nvPr/>
        </p:nvSpPr>
        <p:spPr bwMode="auto">
          <a:xfrm>
            <a:off x="5069716" y="367601"/>
            <a:ext cx="381000" cy="584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6" tIns="45713" rIns="91426" bIns="4571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590" name="Line 86"/>
          <p:cNvSpPr>
            <a:spLocks noChangeShapeType="1"/>
          </p:cNvSpPr>
          <p:nvPr/>
        </p:nvSpPr>
        <p:spPr bwMode="auto">
          <a:xfrm>
            <a:off x="5558734" y="526569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21593" name="Text Box 89"/>
          <p:cNvSpPr txBox="1">
            <a:spLocks noChangeArrowheads="1"/>
          </p:cNvSpPr>
          <p:nvPr/>
        </p:nvSpPr>
        <p:spPr bwMode="auto">
          <a:xfrm>
            <a:off x="119783" y="2393941"/>
            <a:ext cx="9144000" cy="954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6" tIns="45713" rIns="91426" bIns="4571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(hay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(hay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endParaRPr lang="vi-VN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94" name="Text Box 90"/>
          <p:cNvSpPr txBox="1">
            <a:spLocks noChangeArrowheads="1"/>
          </p:cNvSpPr>
          <p:nvPr/>
        </p:nvSpPr>
        <p:spPr bwMode="auto">
          <a:xfrm>
            <a:off x="119783" y="3212976"/>
            <a:ext cx="8532812" cy="523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6" tIns="45713" rIns="91426" bIns="4571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- Tia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endParaRPr lang="vi-VN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95" name="Text Box 91"/>
          <p:cNvSpPr txBox="1">
            <a:spLocks noChangeArrowheads="1"/>
          </p:cNvSpPr>
          <p:nvPr/>
        </p:nvSpPr>
        <p:spPr bwMode="auto">
          <a:xfrm>
            <a:off x="908189" y="578405"/>
            <a:ext cx="4856231" cy="584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6" tIns="45713" rIns="91426" bIns="4571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Tia </a:t>
            </a:r>
            <a:r>
              <a:rPr lang="en-US" altLang="en-US" b="1" dirty="0" smtClean="0">
                <a:latin typeface="Times New Roman" panose="02020603050405020304" pitchFamily="18" charset="0"/>
              </a:rPr>
              <a:t>Ox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15" name="Line 86"/>
          <p:cNvSpPr>
            <a:spLocks noChangeShapeType="1"/>
          </p:cNvSpPr>
          <p:nvPr/>
        </p:nvSpPr>
        <p:spPr bwMode="auto">
          <a:xfrm>
            <a:off x="5558734" y="526569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98845" y="5085184"/>
            <a:ext cx="864961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-Tia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gốc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O ở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hình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trên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đọc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viết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tia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OA;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đọc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viết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tia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AO.</a:t>
            </a:r>
            <a:endParaRPr kumimoji="0" lang="en-US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52990"/>
              </p:ext>
            </p:extLst>
          </p:nvPr>
        </p:nvGraphicFramePr>
        <p:xfrm>
          <a:off x="4050174" y="4624557"/>
          <a:ext cx="1371600" cy="224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7" imgW="435285" imgH="677109" progId="">
                  <p:embed/>
                </p:oleObj>
              </mc:Choice>
              <mc:Fallback>
                <p:oleObj name="Equation" r:id="rId7" imgW="435285" imgH="67710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0174" y="4624557"/>
                        <a:ext cx="1371600" cy="2248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" name="Picture 7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85" y="4514832"/>
            <a:ext cx="6470717" cy="769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Oval 81"/>
          <p:cNvSpPr>
            <a:spLocks noChangeArrowheads="1"/>
          </p:cNvSpPr>
          <p:nvPr/>
        </p:nvSpPr>
        <p:spPr bwMode="auto">
          <a:xfrm>
            <a:off x="447342" y="4396387"/>
            <a:ext cx="228600" cy="17272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2786" tIns="61393" rIns="122786" bIns="61393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6" name="Line 82"/>
          <p:cNvSpPr>
            <a:spLocks noChangeShapeType="1"/>
          </p:cNvSpPr>
          <p:nvPr/>
        </p:nvSpPr>
        <p:spPr bwMode="auto">
          <a:xfrm>
            <a:off x="624026" y="4482747"/>
            <a:ext cx="6421436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27" name="Text Box 83"/>
          <p:cNvSpPr txBox="1">
            <a:spLocks noChangeArrowheads="1"/>
          </p:cNvSpPr>
          <p:nvPr/>
        </p:nvSpPr>
        <p:spPr bwMode="auto">
          <a:xfrm>
            <a:off x="260616" y="3775294"/>
            <a:ext cx="571500" cy="61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dirty="0" smtClean="0">
                <a:latin typeface="Times New Roman" panose="02020603050405020304" pitchFamily="18" charset="0"/>
              </a:rPr>
              <a:t>O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28" name="Oval 81"/>
          <p:cNvSpPr>
            <a:spLocks noChangeArrowheads="1"/>
          </p:cNvSpPr>
          <p:nvPr/>
        </p:nvSpPr>
        <p:spPr bwMode="auto">
          <a:xfrm>
            <a:off x="4420894" y="4376067"/>
            <a:ext cx="228600" cy="17272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2786" tIns="61393" rIns="122786" bIns="61393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" name="Text Box 83"/>
          <p:cNvSpPr txBox="1">
            <a:spLocks noChangeArrowheads="1"/>
          </p:cNvSpPr>
          <p:nvPr/>
        </p:nvSpPr>
        <p:spPr bwMode="auto">
          <a:xfrm>
            <a:off x="4249444" y="3706446"/>
            <a:ext cx="571500" cy="61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dirty="0" smtClean="0">
                <a:latin typeface="Times New Roman" panose="02020603050405020304" pitchFamily="18" charset="0"/>
              </a:rPr>
              <a:t>A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338713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2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1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1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21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21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21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21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21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21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1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1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21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6000"/>
                            </p:stCondLst>
                            <p:childTnLst>
                              <p:par>
                                <p:cTn id="13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3" grpId="0" build="allAtOnce"/>
      <p:bldP spid="21585" grpId="0" animBg="1"/>
      <p:bldP spid="21587" grpId="0"/>
      <p:bldP spid="21588" grpId="0"/>
      <p:bldP spid="21593" grpId="0"/>
      <p:bldP spid="21594" grpId="0"/>
      <p:bldP spid="21595" grpId="0"/>
      <p:bldP spid="16" grpId="0"/>
      <p:bldP spid="25" grpId="0" animBg="1"/>
      <p:bldP spid="27" grpId="0"/>
      <p:bldP spid="28" grpId="0" animBg="1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lh5.googleusercontent.com/hbKf33tvtLjIGbRy9CDYAu72E6vbTP_adzfMHeF8tyaeqJmCTeqbXe3-d8nWXd2JpdjcIa3xHV9-CNu8WSYwSZGS8elKwQiJd_mDRvvfDmZ_6ASEhI_dGzpa0QxCUD-TNX5nE_v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024" y="1196752"/>
            <a:ext cx="3789930" cy="3960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59831" y="188640"/>
            <a:ext cx="26642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LUYỆN TẬP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628800"/>
            <a:ext cx="4608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ình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55.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192" y="57332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55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42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335</Words>
  <Application>Microsoft Office PowerPoint</Application>
  <PresentationFormat>On-screen Show (4:3)</PresentationFormat>
  <Paragraphs>85</Paragraphs>
  <Slides>12</Slides>
  <Notes>1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45</cp:revision>
  <dcterms:created xsi:type="dcterms:W3CDTF">2022-02-22T00:53:17Z</dcterms:created>
  <dcterms:modified xsi:type="dcterms:W3CDTF">2024-10-05T13:19:19Z</dcterms:modified>
</cp:coreProperties>
</file>