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7" r:id="rId3"/>
  </p:sldMasterIdLst>
  <p:notesMasterIdLst>
    <p:notesMasterId r:id="rId26"/>
  </p:notesMasterIdLst>
  <p:sldIdLst>
    <p:sldId id="256" r:id="rId4"/>
    <p:sldId id="257" r:id="rId5"/>
    <p:sldId id="258" r:id="rId6"/>
    <p:sldId id="259" r:id="rId7"/>
    <p:sldId id="260" r:id="rId8"/>
    <p:sldId id="279" r:id="rId9"/>
    <p:sldId id="261" r:id="rId10"/>
    <p:sldId id="262" r:id="rId11"/>
    <p:sldId id="263" r:id="rId12"/>
    <p:sldId id="266" r:id="rId13"/>
    <p:sldId id="264" r:id="rId14"/>
    <p:sldId id="268" r:id="rId15"/>
    <p:sldId id="269" r:id="rId16"/>
    <p:sldId id="270" r:id="rId17"/>
    <p:sldId id="271" r:id="rId18"/>
    <p:sldId id="272" r:id="rId19"/>
    <p:sldId id="273" r:id="rId20"/>
    <p:sldId id="274" r:id="rId21"/>
    <p:sldId id="275" r:id="rId22"/>
    <p:sldId id="277" r:id="rId23"/>
    <p:sldId id="278" r:id="rId24"/>
    <p:sldId id="265" r:id="rId25"/>
  </p:sldIdLst>
  <p:sldSz cx="18288000" cy="10287000"/>
  <p:notesSz cx="6858000" cy="9144000"/>
  <p:embeddedFontLst>
    <p:embeddedFont>
      <p:font typeface="Baloo Thambi" panose="020B060402020202020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Kurale" panose="020B0604020202020204" charset="0"/>
      <p:regular r:id="rId34"/>
    </p:embeddedFont>
    <p:embeddedFont>
      <p:font typeface="Trebuchet MS" panose="020B0603020202020204" pitchFamily="34" charset="0"/>
      <p:regular r:id="rId35"/>
      <p:bold r:id="rId36"/>
      <p:italic r:id="rId37"/>
      <p:boldItalic r:id="rId38"/>
    </p:embeddedFont>
    <p:embeddedFont>
      <p:font typeface="Wingdings 3" panose="05040102010807070707" pitchFamily="18" charset="2"/>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à Thị Cầm" initials="HTC" lastIdx="1" clrIdx="0">
    <p:extLst>
      <p:ext uri="{19B8F6BF-5375-455C-9EA6-DF929625EA0E}">
        <p15:presenceInfo xmlns:p15="http://schemas.microsoft.com/office/powerpoint/2012/main" userId="S::camht@gdtxthuanan.sgdbinhduong.edu.vn::4fc0dd9a-1f32-47f4-b691-ee837aa21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264FA-2C16-47C8-8FDD-E9D0D5C0AC36}" type="datetimeFigureOut">
              <a:rPr lang="en-US" smtClean="0"/>
              <a:t>15/7/2024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51C57-3F33-447C-BDFA-0A8C4D464CAD}" type="slidenum">
              <a:rPr lang="en-US" smtClean="0"/>
              <a:t>‹#›</a:t>
            </a:fld>
            <a:endParaRPr lang="en-US"/>
          </a:p>
        </p:txBody>
      </p:sp>
    </p:spTree>
    <p:extLst>
      <p:ext uri="{BB962C8B-B14F-4D97-AF65-F5344CB8AC3E}">
        <p14:creationId xmlns:p14="http://schemas.microsoft.com/office/powerpoint/2010/main" val="100329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Times New Roman" panose="02020603050405020304" pitchFamily="18" charset="0"/>
              </a:rPr>
              <a:t>Bấm vào link để đi đến video . Video có kèm trong file</a:t>
            </a:r>
          </a:p>
          <a:p>
            <a:r>
              <a:rPr lang="en-US" sz="1800">
                <a:effectLst/>
                <a:latin typeface="Times New Roman" panose="02020603050405020304" pitchFamily="18" charset="0"/>
                <a:ea typeface="Times New Roman" panose="02020603050405020304" pitchFamily="18" charset="0"/>
              </a:rPr>
              <a:t>GV </a:t>
            </a:r>
            <a:r>
              <a:rPr lang="en-US" sz="1800" err="1">
                <a:effectLst/>
                <a:latin typeface="Times New Roman" panose="02020603050405020304" pitchFamily="18" charset="0"/>
                <a:ea typeface="Times New Roman" panose="02020603050405020304" pitchFamily="18" charset="0"/>
              </a:rPr>
              <a:t>giới</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thiệu</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học</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thuyết</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của</a:t>
            </a:r>
            <a:r>
              <a:rPr lang="en-US" sz="1800">
                <a:effectLst/>
                <a:latin typeface="Times New Roman" panose="02020603050405020304" pitchFamily="18" charset="0"/>
                <a:ea typeface="Times New Roman" panose="02020603050405020304" pitchFamily="18" charset="0"/>
              </a:rPr>
              <a:t> Darwin </a:t>
            </a:r>
            <a:r>
              <a:rPr lang="en-US" sz="1800" err="1">
                <a:effectLst/>
                <a:latin typeface="Times New Roman" panose="02020603050405020304" pitchFamily="18" charset="0"/>
                <a:ea typeface="Times New Roman" panose="02020603050405020304" pitchFamily="18" charset="0"/>
              </a:rPr>
              <a:t>cho</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học</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sinh</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thông</a:t>
            </a:r>
            <a:r>
              <a:rPr lang="en-US" sz="1800">
                <a:effectLst/>
                <a:latin typeface="Times New Roman" panose="02020603050405020304" pitchFamily="18" charset="0"/>
                <a:ea typeface="Times New Roman" panose="02020603050405020304" pitchFamily="18" charset="0"/>
              </a:rPr>
              <a:t> qua video </a:t>
            </a:r>
            <a:r>
              <a:rPr lang="en-US" sz="1800" err="1">
                <a:effectLst/>
                <a:latin typeface="Times New Roman" panose="02020603050405020304" pitchFamily="18" charset="0"/>
                <a:ea typeface="Times New Roman" panose="02020603050405020304" pitchFamily="18" charset="0"/>
              </a:rPr>
              <a:t>và</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yêu</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cầu</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học</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sinh</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trình</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bày</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được</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ba</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bước</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nghiên</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cứu</a:t>
            </a:r>
            <a:r>
              <a:rPr lang="en-US" sz="1800">
                <a:effectLst/>
                <a:latin typeface="Times New Roman" panose="02020603050405020304" pitchFamily="18" charset="0"/>
                <a:ea typeface="Times New Roman" panose="02020603050405020304" pitchFamily="18" charset="0"/>
              </a:rPr>
              <a:t> khoa </a:t>
            </a:r>
            <a:r>
              <a:rPr lang="en-US" sz="1800" err="1">
                <a:effectLst/>
                <a:latin typeface="Times New Roman" panose="02020603050405020304" pitchFamily="18" charset="0"/>
                <a:ea typeface="Times New Roman" panose="02020603050405020304" pitchFamily="18" charset="0"/>
              </a:rPr>
              <a:t>học</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của</a:t>
            </a:r>
            <a:r>
              <a:rPr lang="en-US" sz="1800">
                <a:effectLst/>
                <a:latin typeface="Times New Roman" panose="02020603050405020304" pitchFamily="18" charset="0"/>
                <a:ea typeface="Times New Roman" panose="02020603050405020304" pitchFamily="18" charset="0"/>
              </a:rPr>
              <a:t> Darwin. </a:t>
            </a:r>
            <a:endParaRPr lang="en-US"/>
          </a:p>
        </p:txBody>
      </p:sp>
      <p:sp>
        <p:nvSpPr>
          <p:cNvPr id="4" name="Slide Number Placeholder 3"/>
          <p:cNvSpPr>
            <a:spLocks noGrp="1"/>
          </p:cNvSpPr>
          <p:nvPr>
            <p:ph type="sldNum" sz="quarter" idx="5"/>
          </p:nvPr>
        </p:nvSpPr>
        <p:spPr/>
        <p:txBody>
          <a:bodyPr/>
          <a:lstStyle/>
          <a:p>
            <a:fld id="{6D251C57-3F33-447C-BDFA-0A8C4D464CAD}" type="slidenum">
              <a:rPr lang="en-US" smtClean="0"/>
              <a:t>3</a:t>
            </a:fld>
            <a:endParaRPr lang="en-US"/>
          </a:p>
        </p:txBody>
      </p:sp>
    </p:spTree>
    <p:extLst>
      <p:ext uri="{BB962C8B-B14F-4D97-AF65-F5344CB8AC3E}">
        <p14:creationId xmlns:p14="http://schemas.microsoft.com/office/powerpoint/2010/main" val="410582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251C57-3F33-447C-BDFA-0A8C4D464CAD}" type="slidenum">
              <a:rPr lang="en-US" smtClean="0"/>
              <a:t>6</a:t>
            </a:fld>
            <a:endParaRPr lang="en-US"/>
          </a:p>
        </p:txBody>
      </p:sp>
    </p:spTree>
    <p:extLst>
      <p:ext uri="{BB962C8B-B14F-4D97-AF65-F5344CB8AC3E}">
        <p14:creationId xmlns:p14="http://schemas.microsoft.com/office/powerpoint/2010/main" val="131099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a:t>
            </a:r>
            <a:r>
              <a:rPr lang="en-US" err="1"/>
              <a:t>sau</a:t>
            </a:r>
            <a:r>
              <a:rPr lang="en-US"/>
              <a:t> </a:t>
            </a:r>
            <a:r>
              <a:rPr lang="en-US" err="1"/>
              <a:t>khi</a:t>
            </a:r>
            <a:r>
              <a:rPr lang="en-US"/>
              <a:t> </a:t>
            </a:r>
            <a:r>
              <a:rPr lang="en-US" err="1"/>
              <a:t>cho</a:t>
            </a:r>
            <a:r>
              <a:rPr lang="en-US"/>
              <a:t> </a:t>
            </a:r>
            <a:r>
              <a:rPr lang="en-US" err="1"/>
              <a:t>học</a:t>
            </a:r>
            <a:r>
              <a:rPr lang="en-US"/>
              <a:t> </a:t>
            </a:r>
            <a:r>
              <a:rPr lang="en-US" err="1"/>
              <a:t>sinh</a:t>
            </a:r>
            <a:r>
              <a:rPr lang="en-US"/>
              <a:t> </a:t>
            </a:r>
            <a:r>
              <a:rPr lang="en-US" err="1"/>
              <a:t>trình</a:t>
            </a:r>
            <a:r>
              <a:rPr lang="en-US"/>
              <a:t> </a:t>
            </a:r>
            <a:r>
              <a:rPr lang="en-US" err="1"/>
              <a:t>bày</a:t>
            </a:r>
            <a:r>
              <a:rPr lang="en-US"/>
              <a:t> </a:t>
            </a:r>
            <a:r>
              <a:rPr lang="en-US" err="1"/>
              <a:t>xong</a:t>
            </a:r>
            <a:r>
              <a:rPr lang="en-US"/>
              <a:t> </a:t>
            </a:r>
            <a:r>
              <a:rPr lang="en-US" err="1"/>
              <a:t>câu</a:t>
            </a:r>
            <a:r>
              <a:rPr lang="en-US"/>
              <a:t> </a:t>
            </a:r>
            <a:r>
              <a:rPr lang="en-US" err="1"/>
              <a:t>trả</a:t>
            </a:r>
            <a:r>
              <a:rPr lang="en-US"/>
              <a:t> </a:t>
            </a:r>
            <a:r>
              <a:rPr lang="en-US" err="1"/>
              <a:t>lời</a:t>
            </a:r>
            <a:r>
              <a:rPr lang="en-US"/>
              <a:t>, </a:t>
            </a:r>
            <a:r>
              <a:rPr lang="vi-VN"/>
              <a:t>Giáo viên tóm tắt ngắn gọn rằng trong môi trường thay đổi, những cá thể có đặc điểm phù hợp hơn sẽ có cơ hội sống sót và truyền lại đặc điểm đó cho thế hệ sau. Điều này minh chứng cho nguyên lý chọn lọc tự nhiên của Darwin.</a:t>
            </a:r>
            <a:r>
              <a:rPr lang="en-US"/>
              <a:t> Sau đó rút ra nội dung ghi bài.</a:t>
            </a:r>
          </a:p>
        </p:txBody>
      </p:sp>
      <p:sp>
        <p:nvSpPr>
          <p:cNvPr id="4" name="Slide Number Placeholder 3"/>
          <p:cNvSpPr>
            <a:spLocks noGrp="1"/>
          </p:cNvSpPr>
          <p:nvPr>
            <p:ph type="sldNum" sz="quarter" idx="5"/>
          </p:nvPr>
        </p:nvSpPr>
        <p:spPr/>
        <p:txBody>
          <a:bodyPr/>
          <a:lstStyle/>
          <a:p>
            <a:fld id="{6D251C57-3F33-447C-BDFA-0A8C4D464CAD}" type="slidenum">
              <a:rPr lang="en-US" smtClean="0"/>
              <a:t>7</a:t>
            </a:fld>
            <a:endParaRPr lang="en-US"/>
          </a:p>
        </p:txBody>
      </p:sp>
    </p:spTree>
    <p:extLst>
      <p:ext uri="{BB962C8B-B14F-4D97-AF65-F5344CB8AC3E}">
        <p14:creationId xmlns:p14="http://schemas.microsoft.com/office/powerpoint/2010/main" val="92830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0340" algn="just">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thấp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251C57-3F33-447C-BDFA-0A8C4D464CAD}" type="slidenum">
              <a:rPr lang="en-US" smtClean="0"/>
              <a:t>8</a:t>
            </a:fld>
            <a:endParaRPr lang="en-US"/>
          </a:p>
        </p:txBody>
      </p:sp>
    </p:spTree>
    <p:extLst>
      <p:ext uri="{BB962C8B-B14F-4D97-AF65-F5344CB8AC3E}">
        <p14:creationId xmlns:p14="http://schemas.microsoft.com/office/powerpoint/2010/main" val="365641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0340" algn="just">
              <a:lnSpc>
                <a:spcPct val="115000"/>
              </a:lnSpc>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Darwin,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16.3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16.3):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tồn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16.4):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(Solanum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pimpinellifolium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Slicing,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Oxheart,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Beefsteak,…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chọi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251C57-3F33-447C-BDFA-0A8C4D464CAD}" type="slidenum">
              <a:rPr lang="en-US" smtClean="0"/>
              <a:t>10</a:t>
            </a:fld>
            <a:endParaRPr lang="en-US"/>
          </a:p>
        </p:txBody>
      </p:sp>
    </p:spTree>
    <p:extLst>
      <p:ext uri="{BB962C8B-B14F-4D97-AF65-F5344CB8AC3E}">
        <p14:creationId xmlns:p14="http://schemas.microsoft.com/office/powerpoint/2010/main" val="276885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phần ghi nhớ cho học sinh ghi bài.</a:t>
            </a:r>
          </a:p>
        </p:txBody>
      </p:sp>
      <p:sp>
        <p:nvSpPr>
          <p:cNvPr id="4" name="Slide Number Placeholder 3"/>
          <p:cNvSpPr>
            <a:spLocks noGrp="1"/>
          </p:cNvSpPr>
          <p:nvPr>
            <p:ph type="sldNum" sz="quarter" idx="5"/>
          </p:nvPr>
        </p:nvSpPr>
        <p:spPr/>
        <p:txBody>
          <a:bodyPr/>
          <a:lstStyle/>
          <a:p>
            <a:fld id="{6D251C57-3F33-447C-BDFA-0A8C4D464CAD}" type="slidenum">
              <a:rPr lang="en-US" smtClean="0"/>
              <a:t>11</a:t>
            </a:fld>
            <a:endParaRPr lang="en-US"/>
          </a:p>
        </p:txBody>
      </p:sp>
    </p:spTree>
    <p:extLst>
      <p:ext uri="{BB962C8B-B14F-4D97-AF65-F5344CB8AC3E}">
        <p14:creationId xmlns:p14="http://schemas.microsoft.com/office/powerpoint/2010/main" val="174758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HƯớng</a:t>
            </a:r>
            <a:r>
              <a:rPr lang="en-US" dirty="0"/>
              <a:t> </a:t>
            </a:r>
            <a:r>
              <a:rPr lang="en-US" dirty="0" err="1"/>
              <a:t>dẫn</a:t>
            </a:r>
            <a:r>
              <a:rPr lang="en-US" dirty="0"/>
              <a:t>: </a:t>
            </a:r>
            <a:r>
              <a:rPr lang="en-US" dirty="0" err="1"/>
              <a:t>Bấm</a:t>
            </a:r>
            <a:r>
              <a:rPr lang="en-US" dirty="0"/>
              <a:t> </a:t>
            </a:r>
            <a:r>
              <a:rPr lang="en-US" dirty="0" err="1"/>
              <a:t>vào</a:t>
            </a:r>
            <a:r>
              <a:rPr lang="en-US" dirty="0"/>
              <a:t> </a:t>
            </a:r>
            <a:r>
              <a:rPr lang="en-US" dirty="0" err="1"/>
              <a:t>số</a:t>
            </a:r>
            <a:r>
              <a:rPr lang="en-US" dirty="0"/>
              <a:t> </a:t>
            </a:r>
            <a:r>
              <a:rPr lang="en-US" dirty="0" err="1"/>
              <a:t>hiện</a:t>
            </a:r>
            <a:r>
              <a:rPr lang="en-US" dirty="0"/>
              <a:t> </a:t>
            </a:r>
            <a:r>
              <a:rPr lang="en-US" dirty="0" err="1"/>
              <a:t>câu</a:t>
            </a:r>
            <a:r>
              <a:rPr lang="en-US" dirty="0"/>
              <a:t> </a:t>
            </a:r>
            <a:r>
              <a:rPr lang="en-US" dirty="0" err="1"/>
              <a:t>hỏi</a:t>
            </a:r>
            <a:endParaRPr lang="en-US" dirty="0"/>
          </a:p>
          <a:p>
            <a:pPr marL="171450" indent="-171450">
              <a:buFontTx/>
              <a:buChar char="-"/>
            </a:pPr>
            <a:r>
              <a:rPr lang="en-US" dirty="0" err="1"/>
              <a:t>Bấm</a:t>
            </a:r>
            <a:r>
              <a:rPr lang="en-US" dirty="0"/>
              <a:t> </a:t>
            </a:r>
            <a:r>
              <a:rPr lang="en-US" dirty="0" err="1"/>
              <a:t>vào</a:t>
            </a:r>
            <a:r>
              <a:rPr lang="en-US" dirty="0"/>
              <a:t> </a:t>
            </a:r>
            <a:r>
              <a:rPr lang="en-US" dirty="0" err="1"/>
              <a:t>từng</a:t>
            </a:r>
            <a:r>
              <a:rPr lang="en-US" dirty="0"/>
              <a:t> </a:t>
            </a:r>
            <a:r>
              <a:rPr lang="en-US" dirty="0" err="1"/>
              <a:t>dòng</a:t>
            </a:r>
            <a:r>
              <a:rPr lang="en-US" dirty="0"/>
              <a:t> </a:t>
            </a:r>
            <a:r>
              <a:rPr lang="en-US" dirty="0" err="1"/>
              <a:t>hàng</a:t>
            </a:r>
            <a:r>
              <a:rPr lang="en-US" dirty="0"/>
              <a:t> </a:t>
            </a:r>
            <a:r>
              <a:rPr lang="en-US" dirty="0" err="1"/>
              <a:t>ngang</a:t>
            </a:r>
            <a:r>
              <a:rPr lang="en-US" dirty="0"/>
              <a:t> </a:t>
            </a:r>
            <a:r>
              <a:rPr lang="en-US" dirty="0" err="1"/>
              <a:t>hiện</a:t>
            </a:r>
            <a:r>
              <a:rPr lang="en-US" dirty="0"/>
              <a:t> </a:t>
            </a:r>
            <a:r>
              <a:rPr lang="en-US" dirty="0" err="1"/>
              <a:t>đáp</a:t>
            </a:r>
            <a:r>
              <a:rPr lang="en-US" dirty="0"/>
              <a:t> </a:t>
            </a:r>
            <a:r>
              <a:rPr lang="en-US" dirty="0" err="1"/>
              <a:t>án</a:t>
            </a:r>
            <a:r>
              <a:rPr lang="en-US" dirty="0"/>
              <a:t>.</a:t>
            </a:r>
          </a:p>
          <a:p>
            <a:pPr marL="171450" indent="-171450">
              <a:buFontTx/>
              <a:buChar char="-"/>
            </a:pPr>
            <a:r>
              <a:rPr lang="en-US" dirty="0" err="1"/>
              <a:t>Định</a:t>
            </a:r>
            <a:r>
              <a:rPr lang="en-US" dirty="0"/>
              <a:t> </a:t>
            </a:r>
            <a:r>
              <a:rPr lang="en-US" dirty="0" err="1"/>
              <a:t>hướng</a:t>
            </a:r>
            <a:r>
              <a:rPr lang="en-US" dirty="0"/>
              <a:t> </a:t>
            </a:r>
            <a:r>
              <a:rPr lang="en-US" dirty="0" err="1"/>
              <a:t>học</a:t>
            </a:r>
            <a:r>
              <a:rPr lang="en-US" dirty="0"/>
              <a:t> </a:t>
            </a:r>
            <a:r>
              <a:rPr lang="en-US" dirty="0" err="1"/>
              <a:t>sinh</a:t>
            </a:r>
            <a:r>
              <a:rPr lang="en-US" dirty="0"/>
              <a:t> </a:t>
            </a:r>
            <a:r>
              <a:rPr lang="en-US" dirty="0" err="1"/>
              <a:t>trả</a:t>
            </a:r>
            <a:r>
              <a:rPr lang="en-US" dirty="0"/>
              <a:t> </a:t>
            </a:r>
            <a:r>
              <a:rPr lang="en-US" dirty="0" err="1"/>
              <a:t>lời</a:t>
            </a:r>
            <a:r>
              <a:rPr lang="en-US" dirty="0"/>
              <a:t> </a:t>
            </a:r>
            <a:r>
              <a:rPr lang="en-US" dirty="0" err="1"/>
              <a:t>các</a:t>
            </a:r>
            <a:r>
              <a:rPr lang="en-US" dirty="0"/>
              <a:t> </a:t>
            </a:r>
            <a:r>
              <a:rPr lang="en-US" dirty="0" err="1"/>
              <a:t>từ</a:t>
            </a:r>
            <a:r>
              <a:rPr lang="en-US" dirty="0"/>
              <a:t> </a:t>
            </a:r>
            <a:r>
              <a:rPr lang="en-US" dirty="0" err="1"/>
              <a:t>hàng</a:t>
            </a:r>
            <a:r>
              <a:rPr lang="en-US" dirty="0"/>
              <a:t> </a:t>
            </a:r>
            <a:r>
              <a:rPr lang="en-US" dirty="0" err="1"/>
              <a:t>ngang</a:t>
            </a:r>
            <a:r>
              <a:rPr lang="en-US" dirty="0"/>
              <a:t> </a:t>
            </a:r>
            <a:r>
              <a:rPr lang="en-US" dirty="0" err="1"/>
              <a:t>rồi</a:t>
            </a:r>
            <a:r>
              <a:rPr lang="en-US" dirty="0"/>
              <a:t> </a:t>
            </a:r>
            <a:r>
              <a:rPr lang="en-US" dirty="0" err="1"/>
              <a:t>mới</a:t>
            </a:r>
            <a:r>
              <a:rPr lang="en-US" dirty="0"/>
              <a:t> </a:t>
            </a:r>
            <a:r>
              <a:rPr lang="en-US" dirty="0" err="1"/>
              <a:t>ra</a:t>
            </a:r>
            <a:r>
              <a:rPr lang="en-US" dirty="0"/>
              <a:t> </a:t>
            </a:r>
            <a:r>
              <a:rPr lang="en-US" dirty="0" err="1"/>
              <a:t>từ</a:t>
            </a:r>
            <a:r>
              <a:rPr lang="en-US" dirty="0"/>
              <a:t> </a:t>
            </a:r>
            <a:r>
              <a:rPr lang="en-US" dirty="0" err="1"/>
              <a:t>khóa</a:t>
            </a:r>
            <a:r>
              <a:rPr lang="en-US" dirty="0"/>
              <a:t> </a:t>
            </a:r>
            <a:r>
              <a:rPr lang="en-US" dirty="0" err="1"/>
              <a:t>để</a:t>
            </a:r>
            <a:r>
              <a:rPr lang="en-US" dirty="0"/>
              <a:t> </a:t>
            </a:r>
            <a:r>
              <a:rPr lang="en-US" dirty="0" err="1"/>
              <a:t>giáo</a:t>
            </a:r>
            <a:r>
              <a:rPr lang="en-US" dirty="0"/>
              <a:t> </a:t>
            </a:r>
            <a:r>
              <a:rPr lang="en-US" dirty="0" err="1"/>
              <a:t>viên</a:t>
            </a:r>
            <a:r>
              <a:rPr lang="en-US" dirty="0"/>
              <a:t> </a:t>
            </a:r>
            <a:r>
              <a:rPr lang="en-US" dirty="0" err="1"/>
              <a:t>chốt</a:t>
            </a:r>
            <a:r>
              <a:rPr lang="en-US" dirty="0"/>
              <a:t> </a:t>
            </a:r>
            <a:r>
              <a:rPr lang="en-US" dirty="0" err="1"/>
              <a:t>bài</a:t>
            </a:r>
            <a:r>
              <a:rPr lang="en-US" dirty="0"/>
              <a:t>.</a:t>
            </a:r>
          </a:p>
        </p:txBody>
      </p:sp>
      <p:sp>
        <p:nvSpPr>
          <p:cNvPr id="4" name="Slide Number Placeholder 3"/>
          <p:cNvSpPr>
            <a:spLocks noGrp="1"/>
          </p:cNvSpPr>
          <p:nvPr>
            <p:ph type="sldNum" sz="quarter" idx="5"/>
          </p:nvPr>
        </p:nvSpPr>
        <p:spPr/>
        <p:txBody>
          <a:bodyPr/>
          <a:lstStyle/>
          <a:p>
            <a:fld id="{6D251C57-3F33-447C-BDFA-0A8C4D464CAD}" type="slidenum">
              <a:rPr lang="en-US" smtClean="0"/>
              <a:t>12</a:t>
            </a:fld>
            <a:endParaRPr lang="en-US"/>
          </a:p>
        </p:txBody>
      </p:sp>
    </p:spTree>
    <p:extLst>
      <p:ext uri="{BB962C8B-B14F-4D97-AF65-F5344CB8AC3E}">
        <p14:creationId xmlns:p14="http://schemas.microsoft.com/office/powerpoint/2010/main" val="161893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251C57-3F33-447C-BDFA-0A8C4D464CAD}" type="slidenum">
              <a:rPr lang="en-US" smtClean="0"/>
              <a:t>20</a:t>
            </a:fld>
            <a:endParaRPr lang="en-US"/>
          </a:p>
        </p:txBody>
      </p:sp>
    </p:spTree>
    <p:extLst>
      <p:ext uri="{BB962C8B-B14F-4D97-AF65-F5344CB8AC3E}">
        <p14:creationId xmlns:p14="http://schemas.microsoft.com/office/powerpoint/2010/main" val="389643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2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564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0101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5277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208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4669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184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942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706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2694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3104189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388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827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83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7056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913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40C6-A54B-1DE8-E43A-517CA305908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F1468DB9-F8E0-6246-5D45-1EC7DE2409F9}"/>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858C698-AACB-D0B5-5B24-43122ED04D03}"/>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a:extLst>
              <a:ext uri="{FF2B5EF4-FFF2-40B4-BE49-F238E27FC236}">
                <a16:creationId xmlns:a16="http://schemas.microsoft.com/office/drawing/2014/main" id="{AE731AA9-F1B8-FAE0-D2A4-9CF88FCDE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C20DA-20D9-90C0-4107-5689C905EE6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8300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8FF1-1F30-06BF-3388-5371023C1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94376-2775-B86F-EA66-0AB532769A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96CF9-4F5F-B587-FB1A-2594ED442878}"/>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a:extLst>
              <a:ext uri="{FF2B5EF4-FFF2-40B4-BE49-F238E27FC236}">
                <a16:creationId xmlns:a16="http://schemas.microsoft.com/office/drawing/2014/main" id="{83937712-5A99-670C-DC8C-1735C78AC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211C3-D9EF-1E2C-949D-244D180E38C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56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3BAC-ABAC-80B5-C829-F90B9C22A13C}"/>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1FD1F75-2293-998D-0246-565AB5716C7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B4088A-82AA-392D-D4ED-26D73ACEAA1B}"/>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a:extLst>
              <a:ext uri="{FF2B5EF4-FFF2-40B4-BE49-F238E27FC236}">
                <a16:creationId xmlns:a16="http://schemas.microsoft.com/office/drawing/2014/main" id="{1E91D1CF-A826-FFE0-BD0C-5BF3FE655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27922-F72B-CC57-6432-91C8648C23E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9232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E7D0-0D98-91CC-0943-14D849E21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479F1-6AA3-9EE5-7E02-F8CDC3224833}"/>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E75C5-DC0A-E20A-C2F8-4C0910B299B0}"/>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4E2BC-499D-0B9E-1E9C-44B44489A2EA}"/>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6" name="Footer Placeholder 5">
            <a:extLst>
              <a:ext uri="{FF2B5EF4-FFF2-40B4-BE49-F238E27FC236}">
                <a16:creationId xmlns:a16="http://schemas.microsoft.com/office/drawing/2014/main" id="{1652221B-835F-7B90-A1A0-CA0BDF073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E2FF8-325A-5835-198D-E18C33FE332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436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1E6B-D664-5035-66F1-E31910C1E53B}"/>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35D534-E92F-B197-392A-5E2E6E6EB22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E34C912-8FEF-1981-235E-0A5DD00C05AA}"/>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481D98-303B-85C1-E345-6E33FB280C0A}"/>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0E3AF0D-8336-B0DD-C72A-94DA551E713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960CAA-A2FC-D8F1-67D8-A37274BF2C19}"/>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8" name="Footer Placeholder 7">
            <a:extLst>
              <a:ext uri="{FF2B5EF4-FFF2-40B4-BE49-F238E27FC236}">
                <a16:creationId xmlns:a16="http://schemas.microsoft.com/office/drawing/2014/main" id="{763AC1F5-3699-20AD-CAFB-B483C6E399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476511-A725-38BC-D97E-146BE8BACDC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3832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E966-FC25-FF4A-F6D8-195CF3EC17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287E4F-BA9B-D033-8511-9B92D79CDE9E}"/>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4" name="Footer Placeholder 3">
            <a:extLst>
              <a:ext uri="{FF2B5EF4-FFF2-40B4-BE49-F238E27FC236}">
                <a16:creationId xmlns:a16="http://schemas.microsoft.com/office/drawing/2014/main" id="{1FDBAA5F-050F-5793-61DB-2FC30F69E6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834F0-7D71-C8C1-D4BE-F5F563CC441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164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77035-7311-0AE7-344C-ACD0E800E759}"/>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3" name="Footer Placeholder 2">
            <a:extLst>
              <a:ext uri="{FF2B5EF4-FFF2-40B4-BE49-F238E27FC236}">
                <a16:creationId xmlns:a16="http://schemas.microsoft.com/office/drawing/2014/main" id="{73B29F38-C360-22CB-A064-92ED26B1D4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215326-3193-E851-5A96-4F25B0428EA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1584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DAE1-0B27-B5EE-7C1A-EB61E27BEA5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A1FE520-8248-C05D-BBB6-DD42D3FA6FBE}"/>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CECD43-D935-C09A-6399-54F017F16E2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6B0A1BA-1224-46A2-61B4-0BA09AB09A79}"/>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6" name="Footer Placeholder 5">
            <a:extLst>
              <a:ext uri="{FF2B5EF4-FFF2-40B4-BE49-F238E27FC236}">
                <a16:creationId xmlns:a16="http://schemas.microsoft.com/office/drawing/2014/main" id="{6F0F3D9B-F0CB-6945-B098-535708F38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27F2F-7B40-404B-22F6-EA667170247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3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2DDB-4847-B2D3-2796-64242B3BE92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71BB5AF-AD9B-8267-D768-92CC5FB4E3B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F11DB0F-BD2B-F2E0-A532-2DFBDC0FB89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550EBBF-1647-F834-A6FC-53183CF7EA33}"/>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6" name="Footer Placeholder 5">
            <a:extLst>
              <a:ext uri="{FF2B5EF4-FFF2-40B4-BE49-F238E27FC236}">
                <a16:creationId xmlns:a16="http://schemas.microsoft.com/office/drawing/2014/main" id="{113AD4A3-B8F4-4BE4-7ADA-34D27FAEA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FA99F-0AC3-09CE-E23C-69EB8E32A46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5516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55D5-2911-88F1-6518-A9DAB37F80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186FB6-F35F-5596-8E63-C7EFD6ED3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27E5-45C5-276C-8DDE-E67C08FE7D99}"/>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a:extLst>
              <a:ext uri="{FF2B5EF4-FFF2-40B4-BE49-F238E27FC236}">
                <a16:creationId xmlns:a16="http://schemas.microsoft.com/office/drawing/2014/main" id="{F905E31C-A8F6-6089-40AB-46C17D50B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74356-BC64-6B0D-4FFB-F7FBEDE5D95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3769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1E4E7-AEA1-C255-1B96-6BCD656BBD6A}"/>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593237-A858-E649-AF8D-88B5FA58766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278D3-3312-810D-D048-760E684DF0F8}"/>
              </a:ext>
            </a:extLst>
          </p:cNvPr>
          <p:cNvSpPr>
            <a:spLocks noGrp="1"/>
          </p:cNvSpPr>
          <p:nvPr>
            <p:ph type="dt" sz="half" idx="10"/>
          </p:nvPr>
        </p:nvSpPr>
        <p:spPr/>
        <p:txBody>
          <a:bodyPr/>
          <a:lstStyle/>
          <a:p>
            <a:fld id="{1D8BD707-D9CF-40AE-B4C6-C98DA3205C09}" type="datetimeFigureOut">
              <a:rPr lang="en-US" smtClean="0"/>
              <a:pPr/>
              <a:t>15/7/2024</a:t>
            </a:fld>
            <a:endParaRPr lang="en-US"/>
          </a:p>
        </p:txBody>
      </p:sp>
      <p:sp>
        <p:nvSpPr>
          <p:cNvPr id="5" name="Footer Placeholder 4">
            <a:extLst>
              <a:ext uri="{FF2B5EF4-FFF2-40B4-BE49-F238E27FC236}">
                <a16:creationId xmlns:a16="http://schemas.microsoft.com/office/drawing/2014/main" id="{11966E98-0AB5-5BD2-920E-04969D294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67355-DABB-BD85-1689-0CD9E833A46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307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15/7/2024</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71051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4D8EF-C756-BF63-B576-C6D61E17587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F373D5-03FE-A546-2A2E-BC49611A3C8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3A657-A7FA-2B58-3612-61CA6412728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15/7/2024</a:t>
            </a:fld>
            <a:endParaRPr lang="en-US"/>
          </a:p>
        </p:txBody>
      </p:sp>
      <p:sp>
        <p:nvSpPr>
          <p:cNvPr id="5" name="Footer Placeholder 4">
            <a:extLst>
              <a:ext uri="{FF2B5EF4-FFF2-40B4-BE49-F238E27FC236}">
                <a16:creationId xmlns:a16="http://schemas.microsoft.com/office/drawing/2014/main" id="{0DFB15C9-E406-E0FD-139C-B0DEEA3A9FA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DBDC3-279A-A291-C5DE-2CA204A8BD8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372538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35.sv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hyperlink" Target="https://www.youtube.com/watch?v=TBbiYUBmz8Q"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8.sv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612459"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177607" y="67514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924" y="862403"/>
            <a:ext cx="15240152" cy="8562194"/>
          </a:xfrm>
          <a:custGeom>
            <a:avLst/>
            <a:gdLst/>
            <a:ahLst/>
            <a:cxnLst/>
            <a:rect l="l" t="t" r="r" b="b"/>
            <a:pathLst>
              <a:path w="15240152" h="8562194">
                <a:moveTo>
                  <a:pt x="0" y="0"/>
                </a:moveTo>
                <a:lnTo>
                  <a:pt x="15240152" y="0"/>
                </a:lnTo>
                <a:lnTo>
                  <a:pt x="15240152" y="8562194"/>
                </a:lnTo>
                <a:lnTo>
                  <a:pt x="0" y="85621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1295249" y="1800108"/>
            <a:ext cx="15240151" cy="6686783"/>
            <a:chOff x="0" y="0"/>
            <a:chExt cx="2850029" cy="1579282"/>
          </a:xfrm>
        </p:grpSpPr>
        <p:sp>
          <p:nvSpPr>
            <p:cNvPr id="6" name="Freeform 6"/>
            <p:cNvSpPr/>
            <p:nvPr/>
          </p:nvSpPr>
          <p:spPr>
            <a:xfrm>
              <a:off x="0" y="0"/>
              <a:ext cx="2850029" cy="1579282"/>
            </a:xfrm>
            <a:custGeom>
              <a:avLst/>
              <a:gdLst/>
              <a:ahLst/>
              <a:cxnLst/>
              <a:rect l="l" t="t" r="r" b="b"/>
              <a:pathLst>
                <a:path w="2850029" h="1579282">
                  <a:moveTo>
                    <a:pt x="32720" y="0"/>
                  </a:moveTo>
                  <a:lnTo>
                    <a:pt x="2817309" y="0"/>
                  </a:lnTo>
                  <a:cubicBezTo>
                    <a:pt x="2835380" y="0"/>
                    <a:pt x="2850029" y="14649"/>
                    <a:pt x="2850029" y="32720"/>
                  </a:cubicBezTo>
                  <a:lnTo>
                    <a:pt x="2850029" y="1546562"/>
                  </a:lnTo>
                  <a:cubicBezTo>
                    <a:pt x="2850029" y="1564633"/>
                    <a:pt x="2835380" y="1579282"/>
                    <a:pt x="2817309" y="1579282"/>
                  </a:cubicBezTo>
                  <a:lnTo>
                    <a:pt x="32720" y="1579282"/>
                  </a:lnTo>
                  <a:cubicBezTo>
                    <a:pt x="14649" y="1579282"/>
                    <a:pt x="0" y="1564633"/>
                    <a:pt x="0" y="1546562"/>
                  </a:cubicBezTo>
                  <a:lnTo>
                    <a:pt x="0" y="32720"/>
                  </a:lnTo>
                  <a:cubicBezTo>
                    <a:pt x="0" y="14649"/>
                    <a:pt x="14649" y="0"/>
                    <a:pt x="32720" y="0"/>
                  </a:cubicBezTo>
                  <a:close/>
                </a:path>
              </a:pathLst>
            </a:custGeom>
            <a:solidFill>
              <a:srgbClr val="EFF1E7"/>
            </a:solidFill>
            <a:ln w="76200" cap="rnd">
              <a:solidFill>
                <a:srgbClr val="483A00"/>
              </a:solidFill>
              <a:prstDash val="solid"/>
              <a:round/>
            </a:ln>
          </p:spPr>
        </p:sp>
        <p:sp>
          <p:nvSpPr>
            <p:cNvPr id="7" name="TextBox 7"/>
            <p:cNvSpPr txBox="1"/>
            <p:nvPr/>
          </p:nvSpPr>
          <p:spPr>
            <a:xfrm>
              <a:off x="0" y="-38100"/>
              <a:ext cx="2850029" cy="1617382"/>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1173307">
            <a:off x="12264708" y="6256574"/>
            <a:ext cx="1254944" cy="1223000"/>
          </a:xfrm>
          <a:custGeom>
            <a:avLst/>
            <a:gdLst/>
            <a:ahLst/>
            <a:cxnLst/>
            <a:rect l="l" t="t" r="r" b="b"/>
            <a:pathLst>
              <a:path w="1254944" h="1223000">
                <a:moveTo>
                  <a:pt x="0" y="0"/>
                </a:moveTo>
                <a:lnTo>
                  <a:pt x="1254945" y="0"/>
                </a:lnTo>
                <a:lnTo>
                  <a:pt x="1254945" y="1223001"/>
                </a:lnTo>
                <a:lnTo>
                  <a:pt x="0" y="1223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211310">
            <a:off x="2575703" y="1515660"/>
            <a:ext cx="1853276" cy="1846537"/>
          </a:xfrm>
          <a:custGeom>
            <a:avLst/>
            <a:gdLst/>
            <a:ahLst/>
            <a:cxnLst/>
            <a:rect l="l" t="t" r="r" b="b"/>
            <a:pathLst>
              <a:path w="1853276" h="1846537">
                <a:moveTo>
                  <a:pt x="0" y="0"/>
                </a:moveTo>
                <a:lnTo>
                  <a:pt x="1853276" y="0"/>
                </a:lnTo>
                <a:lnTo>
                  <a:pt x="1853276" y="1846537"/>
                </a:lnTo>
                <a:lnTo>
                  <a:pt x="0" y="18465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2527578" y="7400827"/>
            <a:ext cx="1885713" cy="1313142"/>
          </a:xfrm>
          <a:custGeom>
            <a:avLst/>
            <a:gdLst/>
            <a:ahLst/>
            <a:cxnLst/>
            <a:rect l="l" t="t" r="r" b="b"/>
            <a:pathLst>
              <a:path w="1885713" h="1313142">
                <a:moveTo>
                  <a:pt x="0" y="0"/>
                </a:moveTo>
                <a:lnTo>
                  <a:pt x="1885713" y="0"/>
                </a:lnTo>
                <a:lnTo>
                  <a:pt x="1885713" y="1313141"/>
                </a:lnTo>
                <a:lnTo>
                  <a:pt x="0" y="13131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TextBox 12"/>
          <p:cNvSpPr txBox="1"/>
          <p:nvPr/>
        </p:nvSpPr>
        <p:spPr>
          <a:xfrm>
            <a:off x="5419881" y="2173333"/>
            <a:ext cx="7046905" cy="1447512"/>
          </a:xfrm>
          <a:prstGeom prst="rect">
            <a:avLst/>
          </a:prstGeom>
        </p:spPr>
        <p:txBody>
          <a:bodyPr lIns="0" tIns="0" rIns="0" bIns="0" rtlCol="0" anchor="t">
            <a:spAutoFit/>
          </a:bodyPr>
          <a:lstStyle/>
          <a:p>
            <a:pPr algn="ctr">
              <a:lnSpc>
                <a:spcPts val="12257"/>
              </a:lnSpc>
            </a:pPr>
            <a:r>
              <a:rPr lang="en-US" sz="8800" b="1">
                <a:solidFill>
                  <a:srgbClr val="483A00"/>
                </a:solidFill>
                <a:latin typeface="Times New Roman" panose="02020603050405020304" pitchFamily="18" charset="0"/>
                <a:cs typeface="Times New Roman" panose="02020603050405020304" pitchFamily="18" charset="0"/>
              </a:rPr>
              <a:t>BÀI 16</a:t>
            </a:r>
          </a:p>
        </p:txBody>
      </p:sp>
      <p:grpSp>
        <p:nvGrpSpPr>
          <p:cNvPr id="13" name="Group 13"/>
          <p:cNvGrpSpPr/>
          <p:nvPr/>
        </p:nvGrpSpPr>
        <p:grpSpPr>
          <a:xfrm>
            <a:off x="6529361" y="4608251"/>
            <a:ext cx="5431645" cy="1787293"/>
            <a:chOff x="0" y="0"/>
            <a:chExt cx="1430557" cy="470727"/>
          </a:xfrm>
        </p:grpSpPr>
        <p:sp>
          <p:nvSpPr>
            <p:cNvPr id="14" name="Freeform 14"/>
            <p:cNvSpPr/>
            <p:nvPr/>
          </p:nvSpPr>
          <p:spPr>
            <a:xfrm>
              <a:off x="0" y="0"/>
              <a:ext cx="1430557" cy="470727"/>
            </a:xfrm>
            <a:custGeom>
              <a:avLst/>
              <a:gdLst/>
              <a:ahLst/>
              <a:cxnLst/>
              <a:rect l="l" t="t" r="r" b="b"/>
              <a:pathLst>
                <a:path w="1430557" h="470727">
                  <a:moveTo>
                    <a:pt x="41335" y="0"/>
                  </a:moveTo>
                  <a:lnTo>
                    <a:pt x="1389222" y="0"/>
                  </a:lnTo>
                  <a:cubicBezTo>
                    <a:pt x="1400185" y="0"/>
                    <a:pt x="1410698" y="4355"/>
                    <a:pt x="1418450" y="12107"/>
                  </a:cubicBezTo>
                  <a:cubicBezTo>
                    <a:pt x="1426202" y="19858"/>
                    <a:pt x="1430557" y="30372"/>
                    <a:pt x="1430557" y="41335"/>
                  </a:cubicBezTo>
                  <a:lnTo>
                    <a:pt x="1430557" y="429393"/>
                  </a:lnTo>
                  <a:cubicBezTo>
                    <a:pt x="1430557" y="440355"/>
                    <a:pt x="1426202" y="450869"/>
                    <a:pt x="1418450" y="458621"/>
                  </a:cubicBezTo>
                  <a:cubicBezTo>
                    <a:pt x="1410698" y="466372"/>
                    <a:pt x="1400185" y="470727"/>
                    <a:pt x="1389222" y="470727"/>
                  </a:cubicBezTo>
                  <a:lnTo>
                    <a:pt x="41335" y="470727"/>
                  </a:lnTo>
                  <a:cubicBezTo>
                    <a:pt x="30372" y="470727"/>
                    <a:pt x="19858" y="466372"/>
                    <a:pt x="12107" y="458621"/>
                  </a:cubicBezTo>
                  <a:cubicBezTo>
                    <a:pt x="4355" y="450869"/>
                    <a:pt x="0" y="440355"/>
                    <a:pt x="0" y="429393"/>
                  </a:cubicBezTo>
                  <a:lnTo>
                    <a:pt x="0" y="41335"/>
                  </a:lnTo>
                  <a:cubicBezTo>
                    <a:pt x="0" y="30372"/>
                    <a:pt x="4355" y="19858"/>
                    <a:pt x="12107" y="12107"/>
                  </a:cubicBezTo>
                  <a:cubicBezTo>
                    <a:pt x="19858" y="4355"/>
                    <a:pt x="30372" y="0"/>
                    <a:pt x="41335" y="0"/>
                  </a:cubicBezTo>
                  <a:close/>
                </a:path>
              </a:pathLst>
            </a:custGeom>
            <a:solidFill>
              <a:srgbClr val="000000">
                <a:alpha val="0"/>
              </a:srgbClr>
            </a:solidFill>
            <a:ln w="133350" cap="rnd">
              <a:solidFill>
                <a:srgbClr val="FFFFFF"/>
              </a:solidFill>
              <a:prstDash val="solid"/>
              <a:round/>
            </a:ln>
          </p:spPr>
        </p:sp>
        <p:sp>
          <p:nvSpPr>
            <p:cNvPr id="15" name="TextBox 15"/>
            <p:cNvSpPr txBox="1"/>
            <p:nvPr/>
          </p:nvSpPr>
          <p:spPr>
            <a:xfrm>
              <a:off x="0" y="-38100"/>
              <a:ext cx="1430557" cy="508827"/>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3034584" y="3782163"/>
            <a:ext cx="11490800" cy="3613135"/>
            <a:chOff x="0" y="0"/>
            <a:chExt cx="1402960" cy="431453"/>
          </a:xfrm>
        </p:grpSpPr>
        <p:sp>
          <p:nvSpPr>
            <p:cNvPr id="17" name="Freeform 17"/>
            <p:cNvSpPr/>
            <p:nvPr/>
          </p:nvSpPr>
          <p:spPr>
            <a:xfrm>
              <a:off x="0" y="0"/>
              <a:ext cx="1402960" cy="431453"/>
            </a:xfrm>
            <a:custGeom>
              <a:avLst/>
              <a:gdLst/>
              <a:ahLst/>
              <a:cxnLst/>
              <a:rect l="l" t="t" r="r" b="b"/>
              <a:pathLst>
                <a:path w="1402960" h="431453">
                  <a:moveTo>
                    <a:pt x="15987" y="0"/>
                  </a:moveTo>
                  <a:lnTo>
                    <a:pt x="1386973" y="0"/>
                  </a:lnTo>
                  <a:cubicBezTo>
                    <a:pt x="1391213" y="0"/>
                    <a:pt x="1395279" y="1684"/>
                    <a:pt x="1398277" y="4683"/>
                  </a:cubicBezTo>
                  <a:cubicBezTo>
                    <a:pt x="1401276" y="7681"/>
                    <a:pt x="1402960" y="11747"/>
                    <a:pt x="1402960" y="15987"/>
                  </a:cubicBezTo>
                  <a:lnTo>
                    <a:pt x="1402960" y="415465"/>
                  </a:lnTo>
                  <a:cubicBezTo>
                    <a:pt x="1402960" y="424295"/>
                    <a:pt x="1395802" y="431453"/>
                    <a:pt x="1386973" y="431453"/>
                  </a:cubicBezTo>
                  <a:lnTo>
                    <a:pt x="15987" y="431453"/>
                  </a:lnTo>
                  <a:cubicBezTo>
                    <a:pt x="7158" y="431453"/>
                    <a:pt x="0" y="424295"/>
                    <a:pt x="0" y="415465"/>
                  </a:cubicBezTo>
                  <a:lnTo>
                    <a:pt x="0" y="15987"/>
                  </a:lnTo>
                  <a:cubicBezTo>
                    <a:pt x="0" y="7158"/>
                    <a:pt x="7158" y="0"/>
                    <a:pt x="15987" y="0"/>
                  </a:cubicBezTo>
                  <a:close/>
                </a:path>
              </a:pathLst>
            </a:custGeom>
            <a:solidFill>
              <a:srgbClr val="C0D494"/>
            </a:solidFill>
            <a:ln w="38100" cap="sq">
              <a:solidFill>
                <a:srgbClr val="483A00"/>
              </a:solidFill>
              <a:prstDash val="solid"/>
              <a:miter/>
            </a:ln>
          </p:spPr>
        </p:sp>
        <p:sp>
          <p:nvSpPr>
            <p:cNvPr id="18" name="TextBox 18"/>
            <p:cNvSpPr txBox="1"/>
            <p:nvPr/>
          </p:nvSpPr>
          <p:spPr>
            <a:xfrm>
              <a:off x="0" y="-38100"/>
              <a:ext cx="1402960" cy="469553"/>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rot="403428">
            <a:off x="13688137" y="1465407"/>
            <a:ext cx="1993808" cy="2057400"/>
          </a:xfrm>
          <a:custGeom>
            <a:avLst/>
            <a:gdLst/>
            <a:ahLst/>
            <a:cxnLst/>
            <a:rect l="l" t="t" r="r" b="b"/>
            <a:pathLst>
              <a:path w="1993808" h="2057400">
                <a:moveTo>
                  <a:pt x="0" y="0"/>
                </a:moveTo>
                <a:lnTo>
                  <a:pt x="1993808" y="0"/>
                </a:lnTo>
                <a:lnTo>
                  <a:pt x="1993808"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0" name="Freeform 20"/>
          <p:cNvSpPr/>
          <p:nvPr/>
        </p:nvSpPr>
        <p:spPr>
          <a:xfrm rot="-417858">
            <a:off x="13973887" y="6993803"/>
            <a:ext cx="1741724" cy="1767432"/>
          </a:xfrm>
          <a:custGeom>
            <a:avLst/>
            <a:gdLst/>
            <a:ahLst/>
            <a:cxnLst/>
            <a:rect l="l" t="t" r="r" b="b"/>
            <a:pathLst>
              <a:path w="1741724" h="1767432">
                <a:moveTo>
                  <a:pt x="0" y="0"/>
                </a:moveTo>
                <a:lnTo>
                  <a:pt x="1741725" y="0"/>
                </a:lnTo>
                <a:lnTo>
                  <a:pt x="1741725" y="1767432"/>
                </a:lnTo>
                <a:lnTo>
                  <a:pt x="0" y="17674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1" name="Freeform 21"/>
          <p:cNvSpPr/>
          <p:nvPr/>
        </p:nvSpPr>
        <p:spPr>
          <a:xfrm rot="-547271">
            <a:off x="626238" y="4580441"/>
            <a:ext cx="1637406" cy="1708868"/>
          </a:xfrm>
          <a:custGeom>
            <a:avLst/>
            <a:gdLst/>
            <a:ahLst/>
            <a:cxnLst/>
            <a:rect l="l" t="t" r="r" b="b"/>
            <a:pathLst>
              <a:path w="1637406" h="1708868">
                <a:moveTo>
                  <a:pt x="0" y="0"/>
                </a:moveTo>
                <a:lnTo>
                  <a:pt x="1637406" y="0"/>
                </a:lnTo>
                <a:lnTo>
                  <a:pt x="1637406" y="1708867"/>
                </a:lnTo>
                <a:lnTo>
                  <a:pt x="0" y="170886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3" name="TextBox 23"/>
          <p:cNvSpPr txBox="1"/>
          <p:nvPr/>
        </p:nvSpPr>
        <p:spPr>
          <a:xfrm>
            <a:off x="3179358" y="3880139"/>
            <a:ext cx="11072819" cy="3323987"/>
          </a:xfrm>
          <a:prstGeom prst="rect">
            <a:avLst/>
          </a:prstGeom>
        </p:spPr>
        <p:txBody>
          <a:bodyPr wrap="square" lIns="0" tIns="0" rIns="0" bIns="0" rtlCol="0" anchor="t">
            <a:spAutoFit/>
          </a:bodyPr>
          <a:lstStyle/>
          <a:p>
            <a:pPr algn="ctr"/>
            <a:r>
              <a:rPr lang="en-US" sz="7200" dirty="0">
                <a:solidFill>
                  <a:srgbClr val="483A00"/>
                </a:solidFill>
                <a:latin typeface="Times New Roman" panose="02020603050405020304" pitchFamily="18" charset="0"/>
                <a:cs typeface="Times New Roman" panose="02020603050405020304" pitchFamily="18" charset="0"/>
              </a:rPr>
              <a:t>Quan </a:t>
            </a:r>
            <a:r>
              <a:rPr lang="en-US" sz="7200" dirty="0" err="1">
                <a:solidFill>
                  <a:srgbClr val="483A00"/>
                </a:solidFill>
                <a:latin typeface="Times New Roman" panose="02020603050405020304" pitchFamily="18" charset="0"/>
                <a:cs typeface="Times New Roman" panose="02020603050405020304" pitchFamily="18" charset="0"/>
              </a:rPr>
              <a:t>niệm</a:t>
            </a:r>
            <a:r>
              <a:rPr lang="en-US" sz="7200" dirty="0">
                <a:solidFill>
                  <a:srgbClr val="483A00"/>
                </a:solidFill>
                <a:latin typeface="Times New Roman" panose="02020603050405020304" pitchFamily="18" charset="0"/>
                <a:cs typeface="Times New Roman" panose="02020603050405020304" pitchFamily="18" charset="0"/>
              </a:rPr>
              <a:t> </a:t>
            </a:r>
            <a:r>
              <a:rPr lang="en-US" sz="7200" dirty="0" err="1">
                <a:solidFill>
                  <a:srgbClr val="483A00"/>
                </a:solidFill>
                <a:latin typeface="Times New Roman" panose="02020603050405020304" pitchFamily="18" charset="0"/>
                <a:cs typeface="Times New Roman" panose="02020603050405020304" pitchFamily="18" charset="0"/>
              </a:rPr>
              <a:t>của</a:t>
            </a:r>
            <a:r>
              <a:rPr lang="en-US" sz="7200" dirty="0">
                <a:solidFill>
                  <a:srgbClr val="483A00"/>
                </a:solidFill>
                <a:latin typeface="Times New Roman" panose="02020603050405020304" pitchFamily="18" charset="0"/>
                <a:cs typeface="Times New Roman" panose="02020603050405020304" pitchFamily="18" charset="0"/>
              </a:rPr>
              <a:t> Darwin </a:t>
            </a:r>
            <a:r>
              <a:rPr lang="en-US" sz="7200" dirty="0" err="1">
                <a:solidFill>
                  <a:srgbClr val="483A00"/>
                </a:solidFill>
                <a:latin typeface="Times New Roman" panose="02020603050405020304" pitchFamily="18" charset="0"/>
                <a:cs typeface="Times New Roman" panose="02020603050405020304" pitchFamily="18" charset="0"/>
              </a:rPr>
              <a:t>về</a:t>
            </a:r>
            <a:r>
              <a:rPr lang="en-US" sz="7200" dirty="0">
                <a:solidFill>
                  <a:srgbClr val="483A00"/>
                </a:solidFill>
                <a:latin typeface="Times New Roman" panose="02020603050405020304" pitchFamily="18" charset="0"/>
                <a:cs typeface="Times New Roman" panose="02020603050405020304" pitchFamily="18" charset="0"/>
              </a:rPr>
              <a:t> </a:t>
            </a:r>
            <a:r>
              <a:rPr lang="en-US" sz="7200" dirty="0" err="1">
                <a:solidFill>
                  <a:srgbClr val="483A00"/>
                </a:solidFill>
                <a:latin typeface="Times New Roman" panose="02020603050405020304" pitchFamily="18" charset="0"/>
                <a:cs typeface="Times New Roman" panose="02020603050405020304" pitchFamily="18" charset="0"/>
              </a:rPr>
              <a:t>chọn</a:t>
            </a:r>
            <a:r>
              <a:rPr lang="en-US" sz="7200" dirty="0">
                <a:solidFill>
                  <a:srgbClr val="483A00"/>
                </a:solidFill>
                <a:latin typeface="Times New Roman" panose="02020603050405020304" pitchFamily="18" charset="0"/>
                <a:cs typeface="Times New Roman" panose="02020603050405020304" pitchFamily="18" charset="0"/>
              </a:rPr>
              <a:t> </a:t>
            </a:r>
            <a:r>
              <a:rPr lang="en-US" sz="7200" dirty="0" err="1">
                <a:solidFill>
                  <a:srgbClr val="483A00"/>
                </a:solidFill>
                <a:latin typeface="Times New Roman" panose="02020603050405020304" pitchFamily="18" charset="0"/>
                <a:cs typeface="Times New Roman" panose="02020603050405020304" pitchFamily="18" charset="0"/>
              </a:rPr>
              <a:t>lọc</a:t>
            </a:r>
            <a:r>
              <a:rPr lang="en-US" sz="7200" dirty="0">
                <a:solidFill>
                  <a:srgbClr val="483A00"/>
                </a:solidFill>
                <a:latin typeface="Times New Roman" panose="02020603050405020304" pitchFamily="18" charset="0"/>
                <a:cs typeface="Times New Roman" panose="02020603050405020304" pitchFamily="18" charset="0"/>
              </a:rPr>
              <a:t> </a:t>
            </a:r>
            <a:r>
              <a:rPr lang="en-US" sz="7200" dirty="0" err="1">
                <a:solidFill>
                  <a:srgbClr val="483A00"/>
                </a:solidFill>
                <a:latin typeface="Times New Roman" panose="02020603050405020304" pitchFamily="18" charset="0"/>
                <a:cs typeface="Times New Roman" panose="02020603050405020304" pitchFamily="18" charset="0"/>
              </a:rPr>
              <a:t>tự</a:t>
            </a:r>
            <a:r>
              <a:rPr lang="en-US" sz="7200" dirty="0">
                <a:solidFill>
                  <a:srgbClr val="483A00"/>
                </a:solidFill>
                <a:latin typeface="Times New Roman" panose="02020603050405020304" pitchFamily="18" charset="0"/>
                <a:cs typeface="Times New Roman" panose="02020603050405020304" pitchFamily="18" charset="0"/>
              </a:rPr>
              <a:t> </a:t>
            </a:r>
            <a:r>
              <a:rPr lang="en-US" sz="7200" dirty="0" err="1">
                <a:solidFill>
                  <a:srgbClr val="483A00"/>
                </a:solidFill>
                <a:latin typeface="Times New Roman" panose="02020603050405020304" pitchFamily="18" charset="0"/>
                <a:cs typeface="Times New Roman" panose="02020603050405020304" pitchFamily="18" charset="0"/>
              </a:rPr>
              <a:t>nhiên</a:t>
            </a:r>
            <a:r>
              <a:rPr lang="en-US" sz="7200" dirty="0">
                <a:solidFill>
                  <a:srgbClr val="483A00"/>
                </a:solidFill>
                <a:latin typeface="Times New Roman" panose="02020603050405020304" pitchFamily="18" charset="0"/>
                <a:cs typeface="Times New Roman" panose="02020603050405020304" pitchFamily="18" charset="0"/>
              </a:rPr>
              <a:t> </a:t>
            </a:r>
            <a:r>
              <a:rPr lang="en-US" sz="7200" dirty="0" err="1">
                <a:solidFill>
                  <a:srgbClr val="483A00"/>
                </a:solidFill>
                <a:latin typeface="Times New Roman" panose="02020603050405020304" pitchFamily="18" charset="0"/>
                <a:cs typeface="Times New Roman" panose="02020603050405020304" pitchFamily="18" charset="0"/>
              </a:rPr>
              <a:t>và</a:t>
            </a:r>
            <a:r>
              <a:rPr lang="en-US" sz="7200" dirty="0">
                <a:solidFill>
                  <a:srgbClr val="483A00"/>
                </a:solidFill>
                <a:latin typeface="Times New Roman" panose="02020603050405020304" pitchFamily="18" charset="0"/>
                <a:cs typeface="Times New Roman" panose="02020603050405020304" pitchFamily="18" charset="0"/>
              </a:rPr>
              <a:t> </a:t>
            </a:r>
            <a:r>
              <a:rPr lang="en-US" sz="7200" dirty="0" err="1">
                <a:solidFill>
                  <a:srgbClr val="483A00"/>
                </a:solidFill>
                <a:latin typeface="Times New Roman" panose="02020603050405020304" pitchFamily="18" charset="0"/>
                <a:cs typeface="Times New Roman" panose="02020603050405020304" pitchFamily="18" charset="0"/>
              </a:rPr>
              <a:t>hình</a:t>
            </a:r>
            <a:r>
              <a:rPr lang="en-US" sz="7200" dirty="0">
                <a:solidFill>
                  <a:srgbClr val="483A00"/>
                </a:solidFill>
                <a:latin typeface="Times New Roman" panose="02020603050405020304" pitchFamily="18" charset="0"/>
                <a:cs typeface="Times New Roman" panose="02020603050405020304" pitchFamily="18" charset="0"/>
              </a:rPr>
              <a:t> </a:t>
            </a:r>
            <a:r>
              <a:rPr lang="en-US" sz="7200" dirty="0" err="1">
                <a:solidFill>
                  <a:srgbClr val="483A00"/>
                </a:solidFill>
                <a:latin typeface="Times New Roman" panose="02020603050405020304" pitchFamily="18" charset="0"/>
                <a:cs typeface="Times New Roman" panose="02020603050405020304" pitchFamily="18" charset="0"/>
              </a:rPr>
              <a:t>thành</a:t>
            </a:r>
            <a:r>
              <a:rPr lang="en-US" sz="7200" dirty="0">
                <a:solidFill>
                  <a:srgbClr val="483A00"/>
                </a:solidFill>
                <a:latin typeface="Times New Roman" panose="02020603050405020304" pitchFamily="18" charset="0"/>
                <a:cs typeface="Times New Roman" panose="02020603050405020304" pitchFamily="18" charset="0"/>
              </a:rPr>
              <a:t> </a:t>
            </a:r>
            <a:r>
              <a:rPr lang="en-US" sz="7200" dirty="0" err="1">
                <a:solidFill>
                  <a:srgbClr val="483A00"/>
                </a:solidFill>
                <a:latin typeface="Times New Roman" panose="02020603050405020304" pitchFamily="18" charset="0"/>
                <a:cs typeface="Times New Roman" panose="02020603050405020304" pitchFamily="18" charset="0"/>
              </a:rPr>
              <a:t>loài</a:t>
            </a:r>
            <a:endParaRPr lang="en-US" sz="7200" dirty="0">
              <a:solidFill>
                <a:srgbClr val="483A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50569" y="8980455"/>
            <a:ext cx="2315168" cy="1612199"/>
          </a:xfrm>
          <a:custGeom>
            <a:avLst/>
            <a:gdLst/>
            <a:ahLst/>
            <a:cxnLst/>
            <a:rect l="l" t="t" r="r" b="b"/>
            <a:pathLst>
              <a:path w="2315168" h="1612199">
                <a:moveTo>
                  <a:pt x="0" y="0"/>
                </a:moveTo>
                <a:lnTo>
                  <a:pt x="2315167" y="0"/>
                </a:lnTo>
                <a:lnTo>
                  <a:pt x="2315167" y="1612199"/>
                </a:lnTo>
                <a:lnTo>
                  <a:pt x="0" y="16121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50569" y="77369"/>
            <a:ext cx="18654877" cy="966611"/>
          </a:xfrm>
          <a:prstGeom prst="rect">
            <a:avLst/>
          </a:prstGeom>
          <a:solidFill>
            <a:schemeClr val="accent5">
              <a:lumMod val="40000"/>
              <a:lumOff val="60000"/>
            </a:schemeClr>
          </a:solidFill>
          <a:ln>
            <a:solidFill>
              <a:schemeClr val="accent1">
                <a:lumMod val="60000"/>
                <a:lumOff val="40000"/>
              </a:schemeClr>
            </a:solidFill>
          </a:ln>
        </p:spPr>
        <p:txBody>
          <a:bodyPr wrap="square" lIns="0" tIns="0" rIns="0" bIns="0" rtlCol="0" anchor="t">
            <a:spAutoFit/>
          </a:bodyPr>
          <a:lstStyle/>
          <a:p>
            <a:pPr algn="ctr">
              <a:lnSpc>
                <a:spcPts val="8803"/>
              </a:lnSpc>
            </a:pP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b="1" i="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i="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3">
            <a:extLst>
              <a:ext uri="{FF2B5EF4-FFF2-40B4-BE49-F238E27FC236}">
                <a16:creationId xmlns:a16="http://schemas.microsoft.com/office/drawing/2014/main" id="{CC777D34-BFE4-AEF5-6F22-0ABED8993649}"/>
              </a:ext>
            </a:extLst>
          </p:cNvPr>
          <p:cNvSpPr txBox="1"/>
          <p:nvPr/>
        </p:nvSpPr>
        <p:spPr>
          <a:xfrm>
            <a:off x="50569" y="5880351"/>
            <a:ext cx="10485022" cy="5539978"/>
          </a:xfrm>
          <a:prstGeom prst="rect">
            <a:avLst/>
          </a:prstGeom>
          <a:solidFill>
            <a:schemeClr val="accent6">
              <a:lumMod val="20000"/>
              <a:lumOff val="80000"/>
            </a:schemeClr>
          </a:solidFill>
          <a:ln>
            <a:solidFill>
              <a:schemeClr val="accent1">
                <a:lumMod val="60000"/>
                <a:lumOff val="40000"/>
              </a:schemeClr>
            </a:solidFill>
          </a:ln>
        </p:spPr>
        <p:txBody>
          <a:bodyPr wrap="square" lIns="0" tIns="0" rIns="0" bIns="0" rtlCol="0" anchor="t">
            <a:spAutoFit/>
          </a:bodyPr>
          <a:lstStyle/>
          <a:p>
            <a:r>
              <a:rPr lang="vi-VN"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1.  Sử dụng quan niệm của Darwin, hãy giải thích kết quả của chọn lọc tự nhiên và chọn lọc nhân tạo ở hình 16.3 và 16.4.</a:t>
            </a:r>
            <a:endPar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A4ACAD5-1A58-FFE8-6CAB-2CBBD8DC7B8F}"/>
              </a:ext>
            </a:extLst>
          </p:cNvPr>
          <p:cNvPicPr>
            <a:picLocks noChangeAspect="1"/>
          </p:cNvPicPr>
          <p:nvPr/>
        </p:nvPicPr>
        <p:blipFill>
          <a:blip r:embed="rId5"/>
          <a:stretch>
            <a:fillRect/>
          </a:stretch>
        </p:blipFill>
        <p:spPr>
          <a:xfrm>
            <a:off x="306824" y="1231642"/>
            <a:ext cx="10263912" cy="4605206"/>
          </a:xfrm>
          <a:prstGeom prst="rect">
            <a:avLst/>
          </a:prstGeom>
        </p:spPr>
      </p:pic>
      <p:pic>
        <p:nvPicPr>
          <p:cNvPr id="9" name="Picture 8">
            <a:extLst>
              <a:ext uri="{FF2B5EF4-FFF2-40B4-BE49-F238E27FC236}">
                <a16:creationId xmlns:a16="http://schemas.microsoft.com/office/drawing/2014/main" id="{20D8CB47-EE6A-2BAD-6EDC-A5AC6EA99383}"/>
              </a:ext>
            </a:extLst>
          </p:cNvPr>
          <p:cNvPicPr>
            <a:picLocks noChangeAspect="1"/>
          </p:cNvPicPr>
          <p:nvPr/>
        </p:nvPicPr>
        <p:blipFill>
          <a:blip r:embed="rId6"/>
          <a:stretch>
            <a:fillRect/>
          </a:stretch>
        </p:blipFill>
        <p:spPr>
          <a:xfrm>
            <a:off x="10604073" y="1062254"/>
            <a:ext cx="7893476" cy="9446806"/>
          </a:xfrm>
          <a:prstGeom prst="rect">
            <a:avLst/>
          </a:prstGeom>
        </p:spPr>
      </p:pic>
    </p:spTree>
    <p:extLst>
      <p:ext uri="{BB962C8B-B14F-4D97-AF65-F5344CB8AC3E}">
        <p14:creationId xmlns:p14="http://schemas.microsoft.com/office/powerpoint/2010/main" val="35993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1081940" y="1945127"/>
            <a:ext cx="16177360" cy="7313173"/>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80418" y="1143304"/>
            <a:ext cx="14163379" cy="1603646"/>
            <a:chOff x="0" y="0"/>
            <a:chExt cx="1406886" cy="159294"/>
          </a:xfrm>
        </p:grpSpPr>
        <p:sp>
          <p:nvSpPr>
            <p:cNvPr id="7" name="Freeform 7"/>
            <p:cNvSpPr/>
            <p:nvPr/>
          </p:nvSpPr>
          <p:spPr>
            <a:xfrm>
              <a:off x="0" y="0"/>
              <a:ext cx="1406886" cy="159294"/>
            </a:xfrm>
            <a:custGeom>
              <a:avLst/>
              <a:gdLst/>
              <a:ahLst/>
              <a:cxnLst/>
              <a:rect l="l" t="t" r="r" b="b"/>
              <a:pathLst>
                <a:path w="1406886" h="159294">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w="38100" cap="sq">
              <a:solidFill>
                <a:srgbClr val="000000"/>
              </a:solidFill>
              <a:prstDash val="solid"/>
              <a:miter/>
            </a:ln>
          </p:spPr>
        </p:sp>
        <p:sp>
          <p:nvSpPr>
            <p:cNvPr id="8" name="TextBox 8"/>
            <p:cNvSpPr txBox="1"/>
            <p:nvPr/>
          </p:nvSpPr>
          <p:spPr>
            <a:xfrm>
              <a:off x="88900" y="-38100"/>
              <a:ext cx="1229086" cy="19739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90800" y="3597576"/>
            <a:ext cx="12863178" cy="3892348"/>
          </a:xfrm>
          <a:prstGeom prst="rect">
            <a:avLst/>
          </a:prstGeom>
        </p:spPr>
        <p:txBody>
          <a:bodyPr wrap="square" lIns="0" tIns="0" rIns="0" bIns="0" rtlCol="0" anchor="t">
            <a:spAutoFit/>
          </a:bodyPr>
          <a:lstStyle/>
          <a:p>
            <a:pPr algn="just">
              <a:lnSpc>
                <a:spcPts val="5014"/>
              </a:lnSpc>
            </a:pPr>
            <a:r>
              <a:rPr lang="vi-VN" sz="6000" dirty="0">
                <a:solidFill>
                  <a:srgbClr val="483A00"/>
                </a:solidFill>
                <a:latin typeface="+mj-lt"/>
              </a:rPr>
              <a:t>- Chọn lọc tự nhiên là quá trình tích lũy các biến dị thích nghi, đào thải các biến dị kém thích nghi.</a:t>
            </a:r>
          </a:p>
          <a:p>
            <a:pPr algn="just">
              <a:lnSpc>
                <a:spcPts val="5014"/>
              </a:lnSpc>
            </a:pPr>
            <a:r>
              <a:rPr lang="vi-VN" sz="6000" dirty="0">
                <a:solidFill>
                  <a:srgbClr val="483A00"/>
                </a:solidFill>
                <a:latin typeface="+mj-lt"/>
              </a:rPr>
              <a:t>- Loài mới được hình thành là kết quả của quá trình tích lũy các biến dị thích nghi qua sinh sản.</a:t>
            </a:r>
          </a:p>
        </p:txBody>
      </p:sp>
      <p:sp>
        <p:nvSpPr>
          <p:cNvPr id="10" name="Freeform 10"/>
          <p:cNvSpPr/>
          <p:nvPr/>
        </p:nvSpPr>
        <p:spPr>
          <a:xfrm>
            <a:off x="16014715" y="3176842"/>
            <a:ext cx="2489169" cy="2568561"/>
          </a:xfrm>
          <a:custGeom>
            <a:avLst/>
            <a:gdLst/>
            <a:ahLst/>
            <a:cxnLst/>
            <a:rect l="l" t="t" r="r" b="b"/>
            <a:pathLst>
              <a:path w="2489169" h="2568561">
                <a:moveTo>
                  <a:pt x="0" y="0"/>
                </a:moveTo>
                <a:lnTo>
                  <a:pt x="2489170" y="0"/>
                </a:lnTo>
                <a:lnTo>
                  <a:pt x="2489170" y="2568562"/>
                </a:lnTo>
                <a:lnTo>
                  <a:pt x="0" y="25685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0" y="7697588"/>
            <a:ext cx="2779226" cy="2673110"/>
          </a:xfrm>
          <a:custGeom>
            <a:avLst/>
            <a:gdLst/>
            <a:ahLst/>
            <a:cxnLst/>
            <a:rect l="l" t="t" r="r" b="b"/>
            <a:pathLst>
              <a:path w="2779226" h="2673110">
                <a:moveTo>
                  <a:pt x="0" y="0"/>
                </a:moveTo>
                <a:lnTo>
                  <a:pt x="2779226" y="0"/>
                </a:lnTo>
                <a:lnTo>
                  <a:pt x="2779226" y="2673110"/>
                </a:lnTo>
                <a:lnTo>
                  <a:pt x="0" y="26731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TextBox 12"/>
          <p:cNvSpPr txBox="1"/>
          <p:nvPr/>
        </p:nvSpPr>
        <p:spPr>
          <a:xfrm>
            <a:off x="3128727" y="1443282"/>
            <a:ext cx="12066761" cy="1062791"/>
          </a:xfrm>
          <a:prstGeom prst="rect">
            <a:avLst/>
          </a:prstGeom>
        </p:spPr>
        <p:txBody>
          <a:bodyPr lIns="0" tIns="0" rIns="0" bIns="0" rtlCol="0" anchor="t">
            <a:spAutoFit/>
          </a:bodyPr>
          <a:lstStyle/>
          <a:p>
            <a:pPr algn="ctr">
              <a:lnSpc>
                <a:spcPts val="8804"/>
              </a:lnSpc>
            </a:pPr>
            <a:r>
              <a:rPr lang="en-US" sz="7200" b="1" dirty="0">
                <a:solidFill>
                  <a:srgbClr val="483A00"/>
                </a:solidFill>
                <a:latin typeface="Times New Roman" panose="02020603050405020304" pitchFamily="18" charset="0"/>
                <a:cs typeface="Times New Roman" panose="02020603050405020304" pitchFamily="18" charset="0"/>
              </a:rPr>
              <a:t>NỘI DUNG 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514599" y="38100"/>
            <a:ext cx="13335001" cy="1210524"/>
            <a:chOff x="0" y="0"/>
            <a:chExt cx="1406886" cy="159294"/>
          </a:xfrm>
          <a:solidFill>
            <a:srgbClr val="00B0F0"/>
          </a:solidFill>
        </p:grpSpPr>
        <p:sp>
          <p:nvSpPr>
            <p:cNvPr id="7" name="Freeform 7"/>
            <p:cNvSpPr/>
            <p:nvPr/>
          </p:nvSpPr>
          <p:spPr>
            <a:xfrm>
              <a:off x="0" y="0"/>
              <a:ext cx="1406886" cy="159294"/>
            </a:xfrm>
            <a:custGeom>
              <a:avLst/>
              <a:gdLst/>
              <a:ahLst/>
              <a:cxnLst/>
              <a:rect l="l" t="t" r="r" b="b"/>
              <a:pathLst>
                <a:path w="1406886" h="159294">
                  <a:moveTo>
                    <a:pt x="1406886" y="0"/>
                  </a:moveTo>
                  <a:lnTo>
                    <a:pt x="0" y="0"/>
                  </a:lnTo>
                  <a:lnTo>
                    <a:pt x="101600" y="79647"/>
                  </a:lnTo>
                  <a:lnTo>
                    <a:pt x="0" y="159294"/>
                  </a:lnTo>
                  <a:lnTo>
                    <a:pt x="1406886" y="159294"/>
                  </a:lnTo>
                  <a:lnTo>
                    <a:pt x="1305286" y="79647"/>
                  </a:lnTo>
                  <a:lnTo>
                    <a:pt x="1406886" y="0"/>
                  </a:lnTo>
                  <a:close/>
                </a:path>
              </a:pathLst>
            </a:custGeom>
            <a:grpFill/>
            <a:ln w="38100" cap="sq">
              <a:solidFill>
                <a:srgbClr val="000000"/>
              </a:solidFill>
              <a:prstDash val="solid"/>
              <a:miter/>
            </a:ln>
          </p:spPr>
        </p:sp>
        <p:sp>
          <p:nvSpPr>
            <p:cNvPr id="8" name="TextBox 8"/>
            <p:cNvSpPr txBox="1"/>
            <p:nvPr/>
          </p:nvSpPr>
          <p:spPr>
            <a:xfrm>
              <a:off x="88900" y="-38100"/>
              <a:ext cx="1229086" cy="197394"/>
            </a:xfrm>
            <a:prstGeom prst="rect">
              <a:avLst/>
            </a:prstGeom>
            <a:noFill/>
          </p:spPr>
          <p:txBody>
            <a:bodyPr lIns="50800" tIns="50800" rIns="50800" bIns="50800" rtlCol="0" anchor="ctr"/>
            <a:lstStyle/>
            <a:p>
              <a:pPr algn="ctr">
                <a:lnSpc>
                  <a:spcPts val="2659"/>
                </a:lnSpc>
              </a:pPr>
              <a:endParaRPr/>
            </a:p>
          </p:txBody>
        </p:sp>
      </p:grpSp>
      <p:sp>
        <p:nvSpPr>
          <p:cNvPr id="14" name="TextBox 14"/>
          <p:cNvSpPr txBox="1"/>
          <p:nvPr/>
        </p:nvSpPr>
        <p:spPr>
          <a:xfrm>
            <a:off x="3110619" y="219871"/>
            <a:ext cx="12066761" cy="1210524"/>
          </a:xfrm>
          <a:prstGeom prst="rect">
            <a:avLst/>
          </a:prstGeom>
        </p:spPr>
        <p:txBody>
          <a:bodyPr lIns="0" tIns="0" rIns="0" bIns="0" rtlCol="0" anchor="t">
            <a:spAutoFit/>
          </a:bodyPr>
          <a:lstStyle/>
          <a:p>
            <a:pPr algn="ctr">
              <a:lnSpc>
                <a:spcPts val="8804"/>
              </a:lnSpc>
            </a:pPr>
            <a:r>
              <a:rPr lang="en-US" sz="8800">
                <a:solidFill>
                  <a:schemeClr val="bg1"/>
                </a:solidFill>
                <a:latin typeface="Baloo Thambi"/>
              </a:rPr>
              <a:t>LUYỆN TẬP</a:t>
            </a:r>
          </a:p>
        </p:txBody>
      </p:sp>
      <p:graphicFrame>
        <p:nvGraphicFramePr>
          <p:cNvPr id="18" name="Table 17">
            <a:extLst>
              <a:ext uri="{FF2B5EF4-FFF2-40B4-BE49-F238E27FC236}">
                <a16:creationId xmlns:a16="http://schemas.microsoft.com/office/drawing/2014/main" id="{E7B0F554-1776-A798-D8BB-0D46ECF0B4BC}"/>
              </a:ext>
            </a:extLst>
          </p:cNvPr>
          <p:cNvGraphicFramePr>
            <a:graphicFrameLocks noGrp="1"/>
          </p:cNvGraphicFramePr>
          <p:nvPr>
            <p:extLst>
              <p:ext uri="{D42A27DB-BD31-4B8C-83A1-F6EECF244321}">
                <p14:modId xmlns:p14="http://schemas.microsoft.com/office/powerpoint/2010/main" val="944179503"/>
              </p:ext>
            </p:extLst>
          </p:nvPr>
        </p:nvGraphicFramePr>
        <p:xfrm>
          <a:off x="4134889" y="1790700"/>
          <a:ext cx="8514312" cy="914400"/>
        </p:xfrm>
        <a:graphic>
          <a:graphicData uri="http://schemas.openxmlformats.org/drawingml/2006/table">
            <a:tbl>
              <a:tblPr firstRow="1" bandRow="1">
                <a:tableStyleId>{5C22544A-7EE6-4342-B048-85BDC9FD1C3A}</a:tableStyleId>
              </a:tblPr>
              <a:tblGrid>
                <a:gridCol w="818111">
                  <a:extLst>
                    <a:ext uri="{9D8B030D-6E8A-4147-A177-3AD203B41FA5}">
                      <a16:colId xmlns:a16="http://schemas.microsoft.com/office/drawing/2014/main" val="3384306944"/>
                    </a:ext>
                  </a:extLst>
                </a:gridCol>
                <a:gridCol w="762000">
                  <a:extLst>
                    <a:ext uri="{9D8B030D-6E8A-4147-A177-3AD203B41FA5}">
                      <a16:colId xmlns:a16="http://schemas.microsoft.com/office/drawing/2014/main" val="371429598"/>
                    </a:ext>
                  </a:extLst>
                </a:gridCol>
                <a:gridCol w="762000">
                  <a:extLst>
                    <a:ext uri="{9D8B030D-6E8A-4147-A177-3AD203B41FA5}">
                      <a16:colId xmlns:a16="http://schemas.microsoft.com/office/drawing/2014/main" val="3989952543"/>
                    </a:ext>
                  </a:extLst>
                </a:gridCol>
                <a:gridCol w="762000">
                  <a:extLst>
                    <a:ext uri="{9D8B030D-6E8A-4147-A177-3AD203B41FA5}">
                      <a16:colId xmlns:a16="http://schemas.microsoft.com/office/drawing/2014/main" val="2595999342"/>
                    </a:ext>
                  </a:extLst>
                </a:gridCol>
                <a:gridCol w="762000">
                  <a:extLst>
                    <a:ext uri="{9D8B030D-6E8A-4147-A177-3AD203B41FA5}">
                      <a16:colId xmlns:a16="http://schemas.microsoft.com/office/drawing/2014/main" val="799760225"/>
                    </a:ext>
                  </a:extLst>
                </a:gridCol>
                <a:gridCol w="762000">
                  <a:extLst>
                    <a:ext uri="{9D8B030D-6E8A-4147-A177-3AD203B41FA5}">
                      <a16:colId xmlns:a16="http://schemas.microsoft.com/office/drawing/2014/main" val="1892317537"/>
                    </a:ext>
                  </a:extLst>
                </a:gridCol>
                <a:gridCol w="762000">
                  <a:extLst>
                    <a:ext uri="{9D8B030D-6E8A-4147-A177-3AD203B41FA5}">
                      <a16:colId xmlns:a16="http://schemas.microsoft.com/office/drawing/2014/main" val="1387525530"/>
                    </a:ext>
                  </a:extLst>
                </a:gridCol>
                <a:gridCol w="802117">
                  <a:extLst>
                    <a:ext uri="{9D8B030D-6E8A-4147-A177-3AD203B41FA5}">
                      <a16:colId xmlns:a16="http://schemas.microsoft.com/office/drawing/2014/main" val="470940721"/>
                    </a:ext>
                  </a:extLst>
                </a:gridCol>
                <a:gridCol w="774028">
                  <a:extLst>
                    <a:ext uri="{9D8B030D-6E8A-4147-A177-3AD203B41FA5}">
                      <a16:colId xmlns:a16="http://schemas.microsoft.com/office/drawing/2014/main" val="2739183241"/>
                    </a:ext>
                  </a:extLst>
                </a:gridCol>
                <a:gridCol w="774028">
                  <a:extLst>
                    <a:ext uri="{9D8B030D-6E8A-4147-A177-3AD203B41FA5}">
                      <a16:colId xmlns:a16="http://schemas.microsoft.com/office/drawing/2014/main" val="4062543124"/>
                    </a:ext>
                  </a:extLst>
                </a:gridCol>
                <a:gridCol w="774028">
                  <a:extLst>
                    <a:ext uri="{9D8B030D-6E8A-4147-A177-3AD203B41FA5}">
                      <a16:colId xmlns:a16="http://schemas.microsoft.com/office/drawing/2014/main" val="2208436602"/>
                    </a:ext>
                  </a:extLst>
                </a:gridCol>
              </a:tblGrid>
              <a:tr h="867032">
                <a:tc>
                  <a:txBody>
                    <a:bodyPr/>
                    <a:lstStyle/>
                    <a:p>
                      <a:r>
                        <a:rPr lang="en-US" sz="5400">
                          <a:latin typeface="Times New Roman" panose="02020603050405020304" pitchFamily="18" charset="0"/>
                          <a:cs typeface="Times New Roman" panose="02020603050405020304" pitchFamily="18" charset="0"/>
                        </a:rPr>
                        <a:t>B</a:t>
                      </a:r>
                    </a:p>
                  </a:txBody>
                  <a:tcPr>
                    <a:solidFill>
                      <a:srgbClr val="7030A0"/>
                    </a:solidFill>
                  </a:tcPr>
                </a:tc>
                <a:tc>
                  <a:txBody>
                    <a:bodyPr/>
                    <a:lstStyle/>
                    <a:p>
                      <a:r>
                        <a:rPr lang="en-US" sz="5400">
                          <a:latin typeface="Times New Roman" panose="02020603050405020304" pitchFamily="18" charset="0"/>
                          <a:cs typeface="Times New Roman" panose="02020603050405020304" pitchFamily="18" charset="0"/>
                        </a:rPr>
                        <a:t>I</a:t>
                      </a:r>
                    </a:p>
                  </a:txBody>
                  <a:tcPr>
                    <a:solidFill>
                      <a:srgbClr val="7030A0"/>
                    </a:solidFill>
                  </a:tcPr>
                </a:tc>
                <a:tc>
                  <a:txBody>
                    <a:bodyPr/>
                    <a:lstStyle/>
                    <a:p>
                      <a:r>
                        <a:rPr lang="en-US" sz="5400">
                          <a:latin typeface="Times New Roman" panose="02020603050405020304" pitchFamily="18" charset="0"/>
                          <a:cs typeface="Times New Roman" panose="02020603050405020304" pitchFamily="18" charset="0"/>
                        </a:rPr>
                        <a:t>Ế</a:t>
                      </a:r>
                    </a:p>
                  </a:txBody>
                  <a:tcPr>
                    <a:solidFill>
                      <a:srgbClr val="7030A0"/>
                    </a:solidFill>
                  </a:tcPr>
                </a:tc>
                <a:tc>
                  <a:txBody>
                    <a:bodyPr/>
                    <a:lstStyle/>
                    <a:p>
                      <a:r>
                        <a:rPr lang="en-US" sz="5400">
                          <a:latin typeface="Times New Roman" panose="02020603050405020304" pitchFamily="18" charset="0"/>
                          <a:cs typeface="Times New Roman" panose="02020603050405020304" pitchFamily="18" charset="0"/>
                        </a:rPr>
                        <a:t>N</a:t>
                      </a:r>
                    </a:p>
                  </a:txBody>
                  <a:tcPr>
                    <a:solidFill>
                      <a:srgbClr val="7030A0"/>
                    </a:solidFill>
                  </a:tcPr>
                </a:tc>
                <a:tc>
                  <a:txBody>
                    <a:bodyPr/>
                    <a:lstStyle/>
                    <a:p>
                      <a:r>
                        <a:rPr lang="en-US" sz="5400">
                          <a:latin typeface="Times New Roman" panose="02020603050405020304" pitchFamily="18" charset="0"/>
                          <a:cs typeface="Times New Roman" panose="02020603050405020304" pitchFamily="18" charset="0"/>
                        </a:rPr>
                        <a:t>D</a:t>
                      </a:r>
                    </a:p>
                  </a:txBody>
                  <a:tcPr>
                    <a:solidFill>
                      <a:srgbClr val="7030A0"/>
                    </a:solidFill>
                  </a:tcPr>
                </a:tc>
                <a:tc>
                  <a:txBody>
                    <a:bodyPr/>
                    <a:lstStyle/>
                    <a:p>
                      <a:r>
                        <a:rPr lang="en-US" sz="5400">
                          <a:latin typeface="Times New Roman" panose="02020603050405020304" pitchFamily="18" charset="0"/>
                          <a:cs typeface="Times New Roman" panose="02020603050405020304" pitchFamily="18" charset="0"/>
                        </a:rPr>
                        <a:t>Ị</a:t>
                      </a:r>
                    </a:p>
                  </a:txBody>
                  <a:tcPr>
                    <a:solidFill>
                      <a:srgbClr val="7030A0"/>
                    </a:solidFill>
                  </a:tcPr>
                </a:tc>
                <a:tc>
                  <a:txBody>
                    <a:bodyPr/>
                    <a:lstStyle/>
                    <a:p>
                      <a:r>
                        <a:rPr lang="en-US" sz="5400">
                          <a:latin typeface="Times New Roman" panose="02020603050405020304" pitchFamily="18" charset="0"/>
                          <a:cs typeface="Times New Roman" panose="02020603050405020304" pitchFamily="18" charset="0"/>
                        </a:rPr>
                        <a:t>C</a:t>
                      </a:r>
                    </a:p>
                  </a:txBody>
                  <a:tcPr>
                    <a:solidFill>
                      <a:srgbClr val="FF0000"/>
                    </a:solidFill>
                  </a:tcPr>
                </a:tc>
                <a:tc>
                  <a:txBody>
                    <a:bodyPr/>
                    <a:lstStyle/>
                    <a:p>
                      <a:r>
                        <a:rPr lang="en-US" sz="5400">
                          <a:latin typeface="Times New Roman" panose="02020603050405020304" pitchFamily="18" charset="0"/>
                          <a:cs typeface="Times New Roman" panose="02020603050405020304" pitchFamily="18" charset="0"/>
                        </a:rPr>
                        <a:t>Á</a:t>
                      </a:r>
                    </a:p>
                  </a:txBody>
                  <a:tcPr>
                    <a:solidFill>
                      <a:srgbClr val="7030A0"/>
                    </a:solidFill>
                  </a:tcPr>
                </a:tc>
                <a:tc>
                  <a:txBody>
                    <a:bodyPr/>
                    <a:lstStyle/>
                    <a:p>
                      <a:r>
                        <a:rPr lang="en-US" sz="5400">
                          <a:latin typeface="Times New Roman" panose="02020603050405020304" pitchFamily="18" charset="0"/>
                          <a:cs typeface="Times New Roman" panose="02020603050405020304" pitchFamily="18" charset="0"/>
                        </a:rPr>
                        <a:t>T</a:t>
                      </a:r>
                    </a:p>
                  </a:txBody>
                  <a:tcPr>
                    <a:solidFill>
                      <a:srgbClr val="7030A0"/>
                    </a:solidFill>
                  </a:tcPr>
                </a:tc>
                <a:tc>
                  <a:txBody>
                    <a:bodyPr/>
                    <a:lstStyle/>
                    <a:p>
                      <a:r>
                        <a:rPr lang="en-US" sz="5400">
                          <a:latin typeface="Times New Roman" panose="02020603050405020304" pitchFamily="18" charset="0"/>
                          <a:cs typeface="Times New Roman" panose="02020603050405020304" pitchFamily="18" charset="0"/>
                        </a:rPr>
                        <a:t>H</a:t>
                      </a:r>
                    </a:p>
                  </a:txBody>
                  <a:tcPr>
                    <a:solidFill>
                      <a:srgbClr val="7030A0"/>
                    </a:solidFill>
                  </a:tcPr>
                </a:tc>
                <a:tc>
                  <a:txBody>
                    <a:bodyPr/>
                    <a:lstStyle/>
                    <a:p>
                      <a:r>
                        <a:rPr lang="en-US" sz="5400">
                          <a:latin typeface="Times New Roman" panose="02020603050405020304" pitchFamily="18" charset="0"/>
                          <a:cs typeface="Times New Roman" panose="02020603050405020304" pitchFamily="18" charset="0"/>
                        </a:rPr>
                        <a:t>Ể</a:t>
                      </a:r>
                    </a:p>
                  </a:txBody>
                  <a:tcPr>
                    <a:solidFill>
                      <a:srgbClr val="7030A0"/>
                    </a:solidFill>
                  </a:tcPr>
                </a:tc>
                <a:extLst>
                  <a:ext uri="{0D108BD9-81ED-4DB2-BD59-A6C34878D82A}">
                    <a16:rowId xmlns:a16="http://schemas.microsoft.com/office/drawing/2014/main" val="1041596874"/>
                  </a:ext>
                </a:extLst>
              </a:tr>
            </a:tbl>
          </a:graphicData>
        </a:graphic>
      </p:graphicFrame>
      <p:graphicFrame>
        <p:nvGraphicFramePr>
          <p:cNvPr id="19" name="Table 18">
            <a:extLst>
              <a:ext uri="{FF2B5EF4-FFF2-40B4-BE49-F238E27FC236}">
                <a16:creationId xmlns:a16="http://schemas.microsoft.com/office/drawing/2014/main" id="{D8090AA6-4205-48F6-9AF6-6D3D8886488D}"/>
              </a:ext>
            </a:extLst>
          </p:cNvPr>
          <p:cNvGraphicFramePr>
            <a:graphicFrameLocks noGrp="1"/>
          </p:cNvGraphicFramePr>
          <p:nvPr>
            <p:extLst>
              <p:ext uri="{D42A27DB-BD31-4B8C-83A1-F6EECF244321}">
                <p14:modId xmlns:p14="http://schemas.microsoft.com/office/powerpoint/2010/main" val="3465030088"/>
              </p:ext>
            </p:extLst>
          </p:nvPr>
        </p:nvGraphicFramePr>
        <p:xfrm>
          <a:off x="3429000" y="2628900"/>
          <a:ext cx="11506200" cy="914400"/>
        </p:xfrm>
        <a:graphic>
          <a:graphicData uri="http://schemas.openxmlformats.org/drawingml/2006/table">
            <a:tbl>
              <a:tblPr firstRow="1" bandRow="1">
                <a:tableStyleId>{5C22544A-7EE6-4342-B048-85BDC9FD1C3A}</a:tableStyleId>
              </a:tblPr>
              <a:tblGrid>
                <a:gridCol w="767080">
                  <a:extLst>
                    <a:ext uri="{9D8B030D-6E8A-4147-A177-3AD203B41FA5}">
                      <a16:colId xmlns:a16="http://schemas.microsoft.com/office/drawing/2014/main" val="934730068"/>
                    </a:ext>
                  </a:extLst>
                </a:gridCol>
                <a:gridCol w="767080">
                  <a:extLst>
                    <a:ext uri="{9D8B030D-6E8A-4147-A177-3AD203B41FA5}">
                      <a16:colId xmlns:a16="http://schemas.microsoft.com/office/drawing/2014/main" val="2346886609"/>
                    </a:ext>
                  </a:extLst>
                </a:gridCol>
                <a:gridCol w="767080">
                  <a:extLst>
                    <a:ext uri="{9D8B030D-6E8A-4147-A177-3AD203B41FA5}">
                      <a16:colId xmlns:a16="http://schemas.microsoft.com/office/drawing/2014/main" val="320567319"/>
                    </a:ext>
                  </a:extLst>
                </a:gridCol>
                <a:gridCol w="767080">
                  <a:extLst>
                    <a:ext uri="{9D8B030D-6E8A-4147-A177-3AD203B41FA5}">
                      <a16:colId xmlns:a16="http://schemas.microsoft.com/office/drawing/2014/main" val="2549213343"/>
                    </a:ext>
                  </a:extLst>
                </a:gridCol>
                <a:gridCol w="767080">
                  <a:extLst>
                    <a:ext uri="{9D8B030D-6E8A-4147-A177-3AD203B41FA5}">
                      <a16:colId xmlns:a16="http://schemas.microsoft.com/office/drawing/2014/main" val="2115094995"/>
                    </a:ext>
                  </a:extLst>
                </a:gridCol>
                <a:gridCol w="767080">
                  <a:extLst>
                    <a:ext uri="{9D8B030D-6E8A-4147-A177-3AD203B41FA5}">
                      <a16:colId xmlns:a16="http://schemas.microsoft.com/office/drawing/2014/main" val="1489349101"/>
                    </a:ext>
                  </a:extLst>
                </a:gridCol>
                <a:gridCol w="767080">
                  <a:extLst>
                    <a:ext uri="{9D8B030D-6E8A-4147-A177-3AD203B41FA5}">
                      <a16:colId xmlns:a16="http://schemas.microsoft.com/office/drawing/2014/main" val="3454692899"/>
                    </a:ext>
                  </a:extLst>
                </a:gridCol>
                <a:gridCol w="767080">
                  <a:extLst>
                    <a:ext uri="{9D8B030D-6E8A-4147-A177-3AD203B41FA5}">
                      <a16:colId xmlns:a16="http://schemas.microsoft.com/office/drawing/2014/main" val="2089184352"/>
                    </a:ext>
                  </a:extLst>
                </a:gridCol>
                <a:gridCol w="767080">
                  <a:extLst>
                    <a:ext uri="{9D8B030D-6E8A-4147-A177-3AD203B41FA5}">
                      <a16:colId xmlns:a16="http://schemas.microsoft.com/office/drawing/2014/main" val="3463512649"/>
                    </a:ext>
                  </a:extLst>
                </a:gridCol>
                <a:gridCol w="767080">
                  <a:extLst>
                    <a:ext uri="{9D8B030D-6E8A-4147-A177-3AD203B41FA5}">
                      <a16:colId xmlns:a16="http://schemas.microsoft.com/office/drawing/2014/main" val="4163358304"/>
                    </a:ext>
                  </a:extLst>
                </a:gridCol>
                <a:gridCol w="767080">
                  <a:extLst>
                    <a:ext uri="{9D8B030D-6E8A-4147-A177-3AD203B41FA5}">
                      <a16:colId xmlns:a16="http://schemas.microsoft.com/office/drawing/2014/main" val="194716063"/>
                    </a:ext>
                  </a:extLst>
                </a:gridCol>
                <a:gridCol w="767080">
                  <a:extLst>
                    <a:ext uri="{9D8B030D-6E8A-4147-A177-3AD203B41FA5}">
                      <a16:colId xmlns:a16="http://schemas.microsoft.com/office/drawing/2014/main" val="3251123715"/>
                    </a:ext>
                  </a:extLst>
                </a:gridCol>
                <a:gridCol w="767080">
                  <a:extLst>
                    <a:ext uri="{9D8B030D-6E8A-4147-A177-3AD203B41FA5}">
                      <a16:colId xmlns:a16="http://schemas.microsoft.com/office/drawing/2014/main" val="926820297"/>
                    </a:ext>
                  </a:extLst>
                </a:gridCol>
                <a:gridCol w="767080">
                  <a:extLst>
                    <a:ext uri="{9D8B030D-6E8A-4147-A177-3AD203B41FA5}">
                      <a16:colId xmlns:a16="http://schemas.microsoft.com/office/drawing/2014/main" val="967880449"/>
                    </a:ext>
                  </a:extLst>
                </a:gridCol>
                <a:gridCol w="767080">
                  <a:extLst>
                    <a:ext uri="{9D8B030D-6E8A-4147-A177-3AD203B41FA5}">
                      <a16:colId xmlns:a16="http://schemas.microsoft.com/office/drawing/2014/main" val="373215493"/>
                    </a:ext>
                  </a:extLst>
                </a:gridCol>
              </a:tblGrid>
              <a:tr h="788827">
                <a:tc>
                  <a:txBody>
                    <a:bodyPr/>
                    <a:lstStyle/>
                    <a:p>
                      <a:r>
                        <a:rPr lang="en-US" sz="5400">
                          <a:latin typeface="Times New Roman" panose="02020603050405020304" pitchFamily="18" charset="0"/>
                          <a:cs typeface="Times New Roman" panose="02020603050405020304" pitchFamily="18" charset="0"/>
                        </a:rPr>
                        <a:t>Đ</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Ấ</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U</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T</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R</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A</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N</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H</a:t>
                      </a:r>
                    </a:p>
                  </a:txBody>
                  <a:tcPr>
                    <a:solidFill>
                      <a:srgbClr val="FF0000"/>
                    </a:solidFill>
                  </a:tcPr>
                </a:tc>
                <a:tc>
                  <a:txBody>
                    <a:bodyPr/>
                    <a:lstStyle/>
                    <a:p>
                      <a:r>
                        <a:rPr lang="en-US" sz="5400">
                          <a:latin typeface="Times New Roman" panose="02020603050405020304" pitchFamily="18" charset="0"/>
                          <a:cs typeface="Times New Roman" panose="02020603050405020304" pitchFamily="18" charset="0"/>
                        </a:rPr>
                        <a:t>S</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I</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N</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H</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T</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Ồ</a:t>
                      </a:r>
                    </a:p>
                  </a:txBody>
                  <a:tcPr>
                    <a:solidFill>
                      <a:schemeClr val="accent1"/>
                    </a:solidFill>
                  </a:tcPr>
                </a:tc>
                <a:tc>
                  <a:txBody>
                    <a:bodyPr/>
                    <a:lstStyle/>
                    <a:p>
                      <a:r>
                        <a:rPr lang="en-US" sz="5400">
                          <a:latin typeface="Times New Roman" panose="02020603050405020304" pitchFamily="18" charset="0"/>
                          <a:cs typeface="Times New Roman" panose="02020603050405020304" pitchFamily="18" charset="0"/>
                        </a:rPr>
                        <a:t>N</a:t>
                      </a:r>
                    </a:p>
                  </a:txBody>
                  <a:tcPr>
                    <a:solidFill>
                      <a:schemeClr val="accent1"/>
                    </a:solidFill>
                  </a:tcPr>
                </a:tc>
                <a:extLst>
                  <a:ext uri="{0D108BD9-81ED-4DB2-BD59-A6C34878D82A}">
                    <a16:rowId xmlns:a16="http://schemas.microsoft.com/office/drawing/2014/main" val="1186627402"/>
                  </a:ext>
                </a:extLst>
              </a:tr>
            </a:tbl>
          </a:graphicData>
        </a:graphic>
      </p:graphicFrame>
      <p:graphicFrame>
        <p:nvGraphicFramePr>
          <p:cNvPr id="21" name="Table 20">
            <a:extLst>
              <a:ext uri="{FF2B5EF4-FFF2-40B4-BE49-F238E27FC236}">
                <a16:creationId xmlns:a16="http://schemas.microsoft.com/office/drawing/2014/main" id="{93AA397B-4857-B123-B580-82EDD12634DC}"/>
              </a:ext>
            </a:extLst>
          </p:cNvPr>
          <p:cNvGraphicFramePr>
            <a:graphicFrameLocks noGrp="1"/>
          </p:cNvGraphicFramePr>
          <p:nvPr>
            <p:extLst>
              <p:ext uri="{D42A27DB-BD31-4B8C-83A1-F6EECF244321}">
                <p14:modId xmlns:p14="http://schemas.microsoft.com/office/powerpoint/2010/main" val="1852626144"/>
              </p:ext>
            </p:extLst>
          </p:nvPr>
        </p:nvGraphicFramePr>
        <p:xfrm>
          <a:off x="4876800" y="3482340"/>
          <a:ext cx="10896606" cy="822960"/>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2074205510"/>
                    </a:ext>
                  </a:extLst>
                </a:gridCol>
                <a:gridCol w="778329">
                  <a:extLst>
                    <a:ext uri="{9D8B030D-6E8A-4147-A177-3AD203B41FA5}">
                      <a16:colId xmlns:a16="http://schemas.microsoft.com/office/drawing/2014/main" val="2074932061"/>
                    </a:ext>
                  </a:extLst>
                </a:gridCol>
                <a:gridCol w="778329">
                  <a:extLst>
                    <a:ext uri="{9D8B030D-6E8A-4147-A177-3AD203B41FA5}">
                      <a16:colId xmlns:a16="http://schemas.microsoft.com/office/drawing/2014/main" val="698660144"/>
                    </a:ext>
                  </a:extLst>
                </a:gridCol>
                <a:gridCol w="778329">
                  <a:extLst>
                    <a:ext uri="{9D8B030D-6E8A-4147-A177-3AD203B41FA5}">
                      <a16:colId xmlns:a16="http://schemas.microsoft.com/office/drawing/2014/main" val="2554221670"/>
                    </a:ext>
                  </a:extLst>
                </a:gridCol>
                <a:gridCol w="778329">
                  <a:extLst>
                    <a:ext uri="{9D8B030D-6E8A-4147-A177-3AD203B41FA5}">
                      <a16:colId xmlns:a16="http://schemas.microsoft.com/office/drawing/2014/main" val="2592444650"/>
                    </a:ext>
                  </a:extLst>
                </a:gridCol>
                <a:gridCol w="778329">
                  <a:extLst>
                    <a:ext uri="{9D8B030D-6E8A-4147-A177-3AD203B41FA5}">
                      <a16:colId xmlns:a16="http://schemas.microsoft.com/office/drawing/2014/main" val="2128294854"/>
                    </a:ext>
                  </a:extLst>
                </a:gridCol>
                <a:gridCol w="778329">
                  <a:extLst>
                    <a:ext uri="{9D8B030D-6E8A-4147-A177-3AD203B41FA5}">
                      <a16:colId xmlns:a16="http://schemas.microsoft.com/office/drawing/2014/main" val="1636452210"/>
                    </a:ext>
                  </a:extLst>
                </a:gridCol>
                <a:gridCol w="778329">
                  <a:extLst>
                    <a:ext uri="{9D8B030D-6E8A-4147-A177-3AD203B41FA5}">
                      <a16:colId xmlns:a16="http://schemas.microsoft.com/office/drawing/2014/main" val="1447438910"/>
                    </a:ext>
                  </a:extLst>
                </a:gridCol>
                <a:gridCol w="778329">
                  <a:extLst>
                    <a:ext uri="{9D8B030D-6E8A-4147-A177-3AD203B41FA5}">
                      <a16:colId xmlns:a16="http://schemas.microsoft.com/office/drawing/2014/main" val="1799493834"/>
                    </a:ext>
                  </a:extLst>
                </a:gridCol>
                <a:gridCol w="778329">
                  <a:extLst>
                    <a:ext uri="{9D8B030D-6E8A-4147-A177-3AD203B41FA5}">
                      <a16:colId xmlns:a16="http://schemas.microsoft.com/office/drawing/2014/main" val="1772102404"/>
                    </a:ext>
                  </a:extLst>
                </a:gridCol>
                <a:gridCol w="778329">
                  <a:extLst>
                    <a:ext uri="{9D8B030D-6E8A-4147-A177-3AD203B41FA5}">
                      <a16:colId xmlns:a16="http://schemas.microsoft.com/office/drawing/2014/main" val="3230525305"/>
                    </a:ext>
                  </a:extLst>
                </a:gridCol>
                <a:gridCol w="778329">
                  <a:extLst>
                    <a:ext uri="{9D8B030D-6E8A-4147-A177-3AD203B41FA5}">
                      <a16:colId xmlns:a16="http://schemas.microsoft.com/office/drawing/2014/main" val="3682182227"/>
                    </a:ext>
                  </a:extLst>
                </a:gridCol>
                <a:gridCol w="778329">
                  <a:extLst>
                    <a:ext uri="{9D8B030D-6E8A-4147-A177-3AD203B41FA5}">
                      <a16:colId xmlns:a16="http://schemas.microsoft.com/office/drawing/2014/main" val="2029924859"/>
                    </a:ext>
                  </a:extLst>
                </a:gridCol>
                <a:gridCol w="778329">
                  <a:extLst>
                    <a:ext uri="{9D8B030D-6E8A-4147-A177-3AD203B41FA5}">
                      <a16:colId xmlns:a16="http://schemas.microsoft.com/office/drawing/2014/main" val="1654828265"/>
                    </a:ext>
                  </a:extLst>
                </a:gridCol>
              </a:tblGrid>
              <a:tr h="658974">
                <a:tc>
                  <a:txBody>
                    <a:bodyPr/>
                    <a:lstStyle/>
                    <a:p>
                      <a:r>
                        <a:rPr lang="en-US" sz="4800">
                          <a:latin typeface="Times New Roman" panose="02020603050405020304" pitchFamily="18" charset="0"/>
                          <a:cs typeface="Times New Roman" panose="02020603050405020304" pitchFamily="18" charset="0"/>
                        </a:rPr>
                        <a:t>C</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H</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Ọ</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N</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L</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Ọ</a:t>
                      </a:r>
                    </a:p>
                  </a:txBody>
                  <a:tcPr>
                    <a:solidFill>
                      <a:srgbClr val="FF0000"/>
                    </a:solidFill>
                  </a:tcPr>
                </a:tc>
                <a:tc>
                  <a:txBody>
                    <a:bodyPr/>
                    <a:lstStyle/>
                    <a:p>
                      <a:r>
                        <a:rPr lang="en-US" sz="4800">
                          <a:latin typeface="Times New Roman" panose="02020603050405020304" pitchFamily="18" charset="0"/>
                          <a:cs typeface="Times New Roman" panose="02020603050405020304" pitchFamily="18" charset="0"/>
                        </a:rPr>
                        <a:t>C</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N</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H</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Â</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N</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T</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Ạ</a:t>
                      </a:r>
                    </a:p>
                  </a:txBody>
                  <a:tcPr>
                    <a:solidFill>
                      <a:schemeClr val="accent6"/>
                    </a:solidFill>
                  </a:tcPr>
                </a:tc>
                <a:tc>
                  <a:txBody>
                    <a:bodyPr/>
                    <a:lstStyle/>
                    <a:p>
                      <a:r>
                        <a:rPr lang="en-US" sz="4800">
                          <a:latin typeface="Times New Roman" panose="02020603050405020304" pitchFamily="18" charset="0"/>
                          <a:cs typeface="Times New Roman" panose="02020603050405020304" pitchFamily="18" charset="0"/>
                        </a:rPr>
                        <a:t>O</a:t>
                      </a:r>
                    </a:p>
                  </a:txBody>
                  <a:tcPr>
                    <a:solidFill>
                      <a:schemeClr val="accent6"/>
                    </a:solidFill>
                  </a:tcPr>
                </a:tc>
                <a:extLst>
                  <a:ext uri="{0D108BD9-81ED-4DB2-BD59-A6C34878D82A}">
                    <a16:rowId xmlns:a16="http://schemas.microsoft.com/office/drawing/2014/main" val="2677751925"/>
                  </a:ext>
                </a:extLst>
              </a:tr>
            </a:tbl>
          </a:graphicData>
        </a:graphic>
      </p:graphicFrame>
      <p:graphicFrame>
        <p:nvGraphicFramePr>
          <p:cNvPr id="22" name="Table 21">
            <a:extLst>
              <a:ext uri="{FF2B5EF4-FFF2-40B4-BE49-F238E27FC236}">
                <a16:creationId xmlns:a16="http://schemas.microsoft.com/office/drawing/2014/main" id="{FF5C9100-4D75-2D7C-D3A1-CF7C24509AC2}"/>
              </a:ext>
            </a:extLst>
          </p:cNvPr>
          <p:cNvGraphicFramePr>
            <a:graphicFrameLocks noGrp="1"/>
          </p:cNvGraphicFramePr>
          <p:nvPr>
            <p:extLst>
              <p:ext uri="{D42A27DB-BD31-4B8C-83A1-F6EECF244321}">
                <p14:modId xmlns:p14="http://schemas.microsoft.com/office/powerpoint/2010/main" val="1468134135"/>
              </p:ext>
            </p:extLst>
          </p:nvPr>
        </p:nvGraphicFramePr>
        <p:xfrm>
          <a:off x="3429000" y="4305300"/>
          <a:ext cx="6096000" cy="82296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302040002"/>
                    </a:ext>
                  </a:extLst>
                </a:gridCol>
                <a:gridCol w="762000">
                  <a:extLst>
                    <a:ext uri="{9D8B030D-6E8A-4147-A177-3AD203B41FA5}">
                      <a16:colId xmlns:a16="http://schemas.microsoft.com/office/drawing/2014/main" val="3258685321"/>
                    </a:ext>
                  </a:extLst>
                </a:gridCol>
                <a:gridCol w="762000">
                  <a:extLst>
                    <a:ext uri="{9D8B030D-6E8A-4147-A177-3AD203B41FA5}">
                      <a16:colId xmlns:a16="http://schemas.microsoft.com/office/drawing/2014/main" val="1534764126"/>
                    </a:ext>
                  </a:extLst>
                </a:gridCol>
                <a:gridCol w="762000">
                  <a:extLst>
                    <a:ext uri="{9D8B030D-6E8A-4147-A177-3AD203B41FA5}">
                      <a16:colId xmlns:a16="http://schemas.microsoft.com/office/drawing/2014/main" val="2457273297"/>
                    </a:ext>
                  </a:extLst>
                </a:gridCol>
                <a:gridCol w="762000">
                  <a:extLst>
                    <a:ext uri="{9D8B030D-6E8A-4147-A177-3AD203B41FA5}">
                      <a16:colId xmlns:a16="http://schemas.microsoft.com/office/drawing/2014/main" val="2869855686"/>
                    </a:ext>
                  </a:extLst>
                </a:gridCol>
                <a:gridCol w="762000">
                  <a:extLst>
                    <a:ext uri="{9D8B030D-6E8A-4147-A177-3AD203B41FA5}">
                      <a16:colId xmlns:a16="http://schemas.microsoft.com/office/drawing/2014/main" val="3424304162"/>
                    </a:ext>
                  </a:extLst>
                </a:gridCol>
                <a:gridCol w="762000">
                  <a:extLst>
                    <a:ext uri="{9D8B030D-6E8A-4147-A177-3AD203B41FA5}">
                      <a16:colId xmlns:a16="http://schemas.microsoft.com/office/drawing/2014/main" val="1897369297"/>
                    </a:ext>
                  </a:extLst>
                </a:gridCol>
                <a:gridCol w="762000">
                  <a:extLst>
                    <a:ext uri="{9D8B030D-6E8A-4147-A177-3AD203B41FA5}">
                      <a16:colId xmlns:a16="http://schemas.microsoft.com/office/drawing/2014/main" val="3719223602"/>
                    </a:ext>
                  </a:extLst>
                </a:gridCol>
              </a:tblGrid>
              <a:tr h="822960">
                <a:tc>
                  <a:txBody>
                    <a:bodyPr/>
                    <a:lstStyle/>
                    <a:p>
                      <a:r>
                        <a:rPr lang="en-US" sz="4400">
                          <a:latin typeface="Times New Roman" panose="02020603050405020304" pitchFamily="18" charset="0"/>
                          <a:cs typeface="Times New Roman" panose="02020603050405020304" pitchFamily="18" charset="0"/>
                        </a:rPr>
                        <a:t>D</a:t>
                      </a:r>
                    </a:p>
                  </a:txBody>
                  <a:tcPr>
                    <a:solidFill>
                      <a:srgbClr val="00B050"/>
                    </a:solidFill>
                  </a:tcPr>
                </a:tc>
                <a:tc>
                  <a:txBody>
                    <a:bodyPr/>
                    <a:lstStyle/>
                    <a:p>
                      <a:r>
                        <a:rPr lang="en-US" sz="4400">
                          <a:latin typeface="Times New Roman" panose="02020603050405020304" pitchFamily="18" charset="0"/>
                          <a:cs typeface="Times New Roman" panose="02020603050405020304" pitchFamily="18" charset="0"/>
                        </a:rPr>
                        <a:t>I</a:t>
                      </a:r>
                    </a:p>
                  </a:txBody>
                  <a:tcPr>
                    <a:solidFill>
                      <a:srgbClr val="00B050"/>
                    </a:solidFill>
                  </a:tcPr>
                </a:tc>
                <a:tc>
                  <a:txBody>
                    <a:bodyPr/>
                    <a:lstStyle/>
                    <a:p>
                      <a:r>
                        <a:rPr lang="en-US" sz="4400">
                          <a:latin typeface="Times New Roman" panose="02020603050405020304" pitchFamily="18" charset="0"/>
                          <a:cs typeface="Times New Roman" panose="02020603050405020304" pitchFamily="18" charset="0"/>
                        </a:rPr>
                        <a:t>T</a:t>
                      </a:r>
                    </a:p>
                  </a:txBody>
                  <a:tcPr>
                    <a:solidFill>
                      <a:srgbClr val="00B050"/>
                    </a:solidFill>
                  </a:tcPr>
                </a:tc>
                <a:tc>
                  <a:txBody>
                    <a:bodyPr/>
                    <a:lstStyle/>
                    <a:p>
                      <a:r>
                        <a:rPr lang="en-US" sz="4400">
                          <a:latin typeface="Times New Roman" panose="02020603050405020304" pitchFamily="18" charset="0"/>
                          <a:cs typeface="Times New Roman" panose="02020603050405020304" pitchFamily="18" charset="0"/>
                        </a:rPr>
                        <a:t>R</a:t>
                      </a:r>
                    </a:p>
                  </a:txBody>
                  <a:tcPr>
                    <a:solidFill>
                      <a:srgbClr val="00B050"/>
                    </a:solidFill>
                  </a:tcPr>
                </a:tc>
                <a:tc>
                  <a:txBody>
                    <a:bodyPr/>
                    <a:lstStyle/>
                    <a:p>
                      <a:r>
                        <a:rPr lang="en-US" sz="4400">
                          <a:latin typeface="Times New Roman" panose="02020603050405020304" pitchFamily="18" charset="0"/>
                          <a:cs typeface="Times New Roman" panose="02020603050405020304" pitchFamily="18" charset="0"/>
                        </a:rPr>
                        <a:t>U</a:t>
                      </a:r>
                    </a:p>
                  </a:txBody>
                  <a:tcPr>
                    <a:solidFill>
                      <a:srgbClr val="00B050"/>
                    </a:solidFill>
                  </a:tcPr>
                </a:tc>
                <a:tc>
                  <a:txBody>
                    <a:bodyPr/>
                    <a:lstStyle/>
                    <a:p>
                      <a:r>
                        <a:rPr lang="en-US" sz="4400">
                          <a:latin typeface="Times New Roman" panose="02020603050405020304" pitchFamily="18" charset="0"/>
                          <a:cs typeface="Times New Roman" panose="02020603050405020304" pitchFamily="18" charset="0"/>
                        </a:rPr>
                        <a:t>Y</a:t>
                      </a:r>
                    </a:p>
                  </a:txBody>
                  <a:tcPr>
                    <a:solidFill>
                      <a:srgbClr val="00B050"/>
                    </a:solidFill>
                  </a:tcPr>
                </a:tc>
                <a:tc>
                  <a:txBody>
                    <a:bodyPr/>
                    <a:lstStyle/>
                    <a:p>
                      <a:r>
                        <a:rPr lang="en-US" sz="4400">
                          <a:latin typeface="Times New Roman" panose="02020603050405020304" pitchFamily="18" charset="0"/>
                          <a:cs typeface="Times New Roman" panose="02020603050405020304" pitchFamily="18" charset="0"/>
                        </a:rPr>
                        <a:t>Ề</a:t>
                      </a:r>
                    </a:p>
                  </a:txBody>
                  <a:tcPr>
                    <a:solidFill>
                      <a:srgbClr val="00B050"/>
                    </a:solidFill>
                  </a:tcPr>
                </a:tc>
                <a:tc>
                  <a:txBody>
                    <a:bodyPr/>
                    <a:lstStyle/>
                    <a:p>
                      <a:r>
                        <a:rPr lang="en-US" sz="4400">
                          <a:latin typeface="Times New Roman" panose="02020603050405020304" pitchFamily="18" charset="0"/>
                          <a:cs typeface="Times New Roman" panose="02020603050405020304" pitchFamily="18" charset="0"/>
                        </a:rPr>
                        <a:t>N</a:t>
                      </a:r>
                    </a:p>
                  </a:txBody>
                  <a:tcPr>
                    <a:solidFill>
                      <a:srgbClr val="FF0000"/>
                    </a:solidFill>
                  </a:tcPr>
                </a:tc>
                <a:extLst>
                  <a:ext uri="{0D108BD9-81ED-4DB2-BD59-A6C34878D82A}">
                    <a16:rowId xmlns:a16="http://schemas.microsoft.com/office/drawing/2014/main" val="1557026598"/>
                  </a:ext>
                </a:extLst>
              </a:tr>
            </a:tbl>
          </a:graphicData>
        </a:graphic>
      </p:graphicFrame>
      <p:graphicFrame>
        <p:nvGraphicFramePr>
          <p:cNvPr id="23" name="Table 22">
            <a:extLst>
              <a:ext uri="{FF2B5EF4-FFF2-40B4-BE49-F238E27FC236}">
                <a16:creationId xmlns:a16="http://schemas.microsoft.com/office/drawing/2014/main" id="{0EA38A4B-0366-CA85-AC85-672C200626BB}"/>
              </a:ext>
            </a:extLst>
          </p:cNvPr>
          <p:cNvGraphicFramePr>
            <a:graphicFrameLocks noGrp="1"/>
          </p:cNvGraphicFramePr>
          <p:nvPr>
            <p:extLst>
              <p:ext uri="{D42A27DB-BD31-4B8C-83A1-F6EECF244321}">
                <p14:modId xmlns:p14="http://schemas.microsoft.com/office/powerpoint/2010/main" val="3236358285"/>
              </p:ext>
            </p:extLst>
          </p:nvPr>
        </p:nvGraphicFramePr>
        <p:xfrm>
          <a:off x="5638801" y="5067300"/>
          <a:ext cx="5486397" cy="822960"/>
        </p:xfrm>
        <a:graphic>
          <a:graphicData uri="http://schemas.openxmlformats.org/drawingml/2006/table">
            <a:tbl>
              <a:tblPr firstRow="1" bandRow="1">
                <a:tableStyleId>{5C22544A-7EE6-4342-B048-85BDC9FD1C3A}</a:tableStyleId>
              </a:tblPr>
              <a:tblGrid>
                <a:gridCol w="783771">
                  <a:extLst>
                    <a:ext uri="{9D8B030D-6E8A-4147-A177-3AD203B41FA5}">
                      <a16:colId xmlns:a16="http://schemas.microsoft.com/office/drawing/2014/main" val="953316823"/>
                    </a:ext>
                  </a:extLst>
                </a:gridCol>
                <a:gridCol w="783771">
                  <a:extLst>
                    <a:ext uri="{9D8B030D-6E8A-4147-A177-3AD203B41FA5}">
                      <a16:colId xmlns:a16="http://schemas.microsoft.com/office/drawing/2014/main" val="2579699024"/>
                    </a:ext>
                  </a:extLst>
                </a:gridCol>
                <a:gridCol w="783771">
                  <a:extLst>
                    <a:ext uri="{9D8B030D-6E8A-4147-A177-3AD203B41FA5}">
                      <a16:colId xmlns:a16="http://schemas.microsoft.com/office/drawing/2014/main" val="2890998632"/>
                    </a:ext>
                  </a:extLst>
                </a:gridCol>
                <a:gridCol w="783771">
                  <a:extLst>
                    <a:ext uri="{9D8B030D-6E8A-4147-A177-3AD203B41FA5}">
                      <a16:colId xmlns:a16="http://schemas.microsoft.com/office/drawing/2014/main" val="1493540721"/>
                    </a:ext>
                  </a:extLst>
                </a:gridCol>
                <a:gridCol w="783771">
                  <a:extLst>
                    <a:ext uri="{9D8B030D-6E8A-4147-A177-3AD203B41FA5}">
                      <a16:colId xmlns:a16="http://schemas.microsoft.com/office/drawing/2014/main" val="3908274562"/>
                    </a:ext>
                  </a:extLst>
                </a:gridCol>
                <a:gridCol w="783771">
                  <a:extLst>
                    <a:ext uri="{9D8B030D-6E8A-4147-A177-3AD203B41FA5}">
                      <a16:colId xmlns:a16="http://schemas.microsoft.com/office/drawing/2014/main" val="2254643693"/>
                    </a:ext>
                  </a:extLst>
                </a:gridCol>
                <a:gridCol w="783771">
                  <a:extLst>
                    <a:ext uri="{9D8B030D-6E8A-4147-A177-3AD203B41FA5}">
                      <a16:colId xmlns:a16="http://schemas.microsoft.com/office/drawing/2014/main" val="1287732346"/>
                    </a:ext>
                  </a:extLst>
                </a:gridCol>
              </a:tblGrid>
              <a:tr h="822960">
                <a:tc>
                  <a:txBody>
                    <a:bodyPr/>
                    <a:lstStyle/>
                    <a:p>
                      <a:r>
                        <a:rPr lang="en-US" sz="4400">
                          <a:latin typeface="Times New Roman" panose="02020603050405020304" pitchFamily="18" charset="0"/>
                          <a:cs typeface="Times New Roman" panose="02020603050405020304" pitchFamily="18" charset="0"/>
                        </a:rPr>
                        <a:t>T</a:t>
                      </a:r>
                    </a:p>
                  </a:txBody>
                  <a:tcPr>
                    <a:solidFill>
                      <a:srgbClr val="0070C0"/>
                    </a:solidFill>
                  </a:tcPr>
                </a:tc>
                <a:tc>
                  <a:txBody>
                    <a:bodyPr/>
                    <a:lstStyle/>
                    <a:p>
                      <a:r>
                        <a:rPr lang="en-US" sz="4400">
                          <a:latin typeface="Times New Roman" panose="02020603050405020304" pitchFamily="18" charset="0"/>
                          <a:cs typeface="Times New Roman" panose="02020603050405020304" pitchFamily="18" charset="0"/>
                        </a:rPr>
                        <a:t>Í</a:t>
                      </a:r>
                    </a:p>
                  </a:txBody>
                  <a:tcPr>
                    <a:solidFill>
                      <a:srgbClr val="0070C0"/>
                    </a:solidFill>
                  </a:tcPr>
                </a:tc>
                <a:tc>
                  <a:txBody>
                    <a:bodyPr/>
                    <a:lstStyle/>
                    <a:p>
                      <a:r>
                        <a:rPr lang="en-US" sz="4400">
                          <a:latin typeface="Times New Roman" panose="02020603050405020304" pitchFamily="18" charset="0"/>
                          <a:cs typeface="Times New Roman" panose="02020603050405020304" pitchFamily="18" charset="0"/>
                        </a:rPr>
                        <a:t>C</a:t>
                      </a:r>
                    </a:p>
                  </a:txBody>
                  <a:tcPr>
                    <a:solidFill>
                      <a:srgbClr val="0070C0"/>
                    </a:solidFill>
                  </a:tcPr>
                </a:tc>
                <a:tc>
                  <a:txBody>
                    <a:bodyPr/>
                    <a:lstStyle/>
                    <a:p>
                      <a:r>
                        <a:rPr lang="en-US" sz="4400">
                          <a:latin typeface="Times New Roman" panose="02020603050405020304" pitchFamily="18" charset="0"/>
                          <a:cs typeface="Times New Roman" panose="02020603050405020304" pitchFamily="18" charset="0"/>
                        </a:rPr>
                        <a:t>H</a:t>
                      </a:r>
                    </a:p>
                  </a:txBody>
                  <a:tcPr>
                    <a:solidFill>
                      <a:srgbClr val="0070C0"/>
                    </a:solidFill>
                  </a:tcPr>
                </a:tc>
                <a:tc>
                  <a:txBody>
                    <a:bodyPr/>
                    <a:lstStyle/>
                    <a:p>
                      <a:r>
                        <a:rPr lang="en-US" sz="4400">
                          <a:latin typeface="Times New Roman" panose="02020603050405020304" pitchFamily="18" charset="0"/>
                          <a:cs typeface="Times New Roman" panose="02020603050405020304" pitchFamily="18" charset="0"/>
                        </a:rPr>
                        <a:t>L</a:t>
                      </a:r>
                    </a:p>
                  </a:txBody>
                  <a:tcPr>
                    <a:solidFill>
                      <a:srgbClr val="FF0000"/>
                    </a:solidFill>
                  </a:tcPr>
                </a:tc>
                <a:tc>
                  <a:txBody>
                    <a:bodyPr/>
                    <a:lstStyle/>
                    <a:p>
                      <a:r>
                        <a:rPr lang="en-US" sz="4400">
                          <a:latin typeface="Times New Roman" panose="02020603050405020304" pitchFamily="18" charset="0"/>
                          <a:cs typeface="Times New Roman" panose="02020603050405020304" pitchFamily="18" charset="0"/>
                        </a:rPr>
                        <a:t>Ũ</a:t>
                      </a:r>
                    </a:p>
                  </a:txBody>
                  <a:tcPr>
                    <a:solidFill>
                      <a:srgbClr val="0070C0"/>
                    </a:solidFill>
                  </a:tcPr>
                </a:tc>
                <a:tc>
                  <a:txBody>
                    <a:bodyPr/>
                    <a:lstStyle/>
                    <a:p>
                      <a:r>
                        <a:rPr lang="en-US" sz="4400">
                          <a:latin typeface="Times New Roman" panose="02020603050405020304" pitchFamily="18" charset="0"/>
                          <a:cs typeface="Times New Roman" panose="02020603050405020304" pitchFamily="18" charset="0"/>
                        </a:rPr>
                        <a:t>Y</a:t>
                      </a:r>
                    </a:p>
                  </a:txBody>
                  <a:tcPr>
                    <a:solidFill>
                      <a:srgbClr val="0070C0"/>
                    </a:solidFill>
                  </a:tcPr>
                </a:tc>
                <a:extLst>
                  <a:ext uri="{0D108BD9-81ED-4DB2-BD59-A6C34878D82A}">
                    <a16:rowId xmlns:a16="http://schemas.microsoft.com/office/drawing/2014/main" val="1715497618"/>
                  </a:ext>
                </a:extLst>
              </a:tr>
            </a:tbl>
          </a:graphicData>
        </a:graphic>
      </p:graphicFrame>
      <p:graphicFrame>
        <p:nvGraphicFramePr>
          <p:cNvPr id="24" name="Table 23">
            <a:extLst>
              <a:ext uri="{FF2B5EF4-FFF2-40B4-BE49-F238E27FC236}">
                <a16:creationId xmlns:a16="http://schemas.microsoft.com/office/drawing/2014/main" id="{CFEF8096-4D2D-0E78-FC6C-C443B345B3B9}"/>
              </a:ext>
            </a:extLst>
          </p:cNvPr>
          <p:cNvGraphicFramePr>
            <a:graphicFrameLocks noGrp="1"/>
          </p:cNvGraphicFramePr>
          <p:nvPr>
            <p:extLst>
              <p:ext uri="{D42A27DB-BD31-4B8C-83A1-F6EECF244321}">
                <p14:modId xmlns:p14="http://schemas.microsoft.com/office/powerpoint/2010/main" val="3356146336"/>
              </p:ext>
            </p:extLst>
          </p:nvPr>
        </p:nvGraphicFramePr>
        <p:xfrm>
          <a:off x="4876800" y="5876129"/>
          <a:ext cx="10896606" cy="822960"/>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2074205510"/>
                    </a:ext>
                  </a:extLst>
                </a:gridCol>
                <a:gridCol w="778329">
                  <a:extLst>
                    <a:ext uri="{9D8B030D-6E8A-4147-A177-3AD203B41FA5}">
                      <a16:colId xmlns:a16="http://schemas.microsoft.com/office/drawing/2014/main" val="2074932061"/>
                    </a:ext>
                  </a:extLst>
                </a:gridCol>
                <a:gridCol w="778329">
                  <a:extLst>
                    <a:ext uri="{9D8B030D-6E8A-4147-A177-3AD203B41FA5}">
                      <a16:colId xmlns:a16="http://schemas.microsoft.com/office/drawing/2014/main" val="698660144"/>
                    </a:ext>
                  </a:extLst>
                </a:gridCol>
                <a:gridCol w="778329">
                  <a:extLst>
                    <a:ext uri="{9D8B030D-6E8A-4147-A177-3AD203B41FA5}">
                      <a16:colId xmlns:a16="http://schemas.microsoft.com/office/drawing/2014/main" val="2554221670"/>
                    </a:ext>
                  </a:extLst>
                </a:gridCol>
                <a:gridCol w="778329">
                  <a:extLst>
                    <a:ext uri="{9D8B030D-6E8A-4147-A177-3AD203B41FA5}">
                      <a16:colId xmlns:a16="http://schemas.microsoft.com/office/drawing/2014/main" val="2592444650"/>
                    </a:ext>
                  </a:extLst>
                </a:gridCol>
                <a:gridCol w="778329">
                  <a:extLst>
                    <a:ext uri="{9D8B030D-6E8A-4147-A177-3AD203B41FA5}">
                      <a16:colId xmlns:a16="http://schemas.microsoft.com/office/drawing/2014/main" val="2128294854"/>
                    </a:ext>
                  </a:extLst>
                </a:gridCol>
                <a:gridCol w="778329">
                  <a:extLst>
                    <a:ext uri="{9D8B030D-6E8A-4147-A177-3AD203B41FA5}">
                      <a16:colId xmlns:a16="http://schemas.microsoft.com/office/drawing/2014/main" val="1636452210"/>
                    </a:ext>
                  </a:extLst>
                </a:gridCol>
                <a:gridCol w="778329">
                  <a:extLst>
                    <a:ext uri="{9D8B030D-6E8A-4147-A177-3AD203B41FA5}">
                      <a16:colId xmlns:a16="http://schemas.microsoft.com/office/drawing/2014/main" val="1447438910"/>
                    </a:ext>
                  </a:extLst>
                </a:gridCol>
                <a:gridCol w="778329">
                  <a:extLst>
                    <a:ext uri="{9D8B030D-6E8A-4147-A177-3AD203B41FA5}">
                      <a16:colId xmlns:a16="http://schemas.microsoft.com/office/drawing/2014/main" val="1799493834"/>
                    </a:ext>
                  </a:extLst>
                </a:gridCol>
                <a:gridCol w="778329">
                  <a:extLst>
                    <a:ext uri="{9D8B030D-6E8A-4147-A177-3AD203B41FA5}">
                      <a16:colId xmlns:a16="http://schemas.microsoft.com/office/drawing/2014/main" val="1772102404"/>
                    </a:ext>
                  </a:extLst>
                </a:gridCol>
                <a:gridCol w="778329">
                  <a:extLst>
                    <a:ext uri="{9D8B030D-6E8A-4147-A177-3AD203B41FA5}">
                      <a16:colId xmlns:a16="http://schemas.microsoft.com/office/drawing/2014/main" val="3230525305"/>
                    </a:ext>
                  </a:extLst>
                </a:gridCol>
                <a:gridCol w="778329">
                  <a:extLst>
                    <a:ext uri="{9D8B030D-6E8A-4147-A177-3AD203B41FA5}">
                      <a16:colId xmlns:a16="http://schemas.microsoft.com/office/drawing/2014/main" val="3682182227"/>
                    </a:ext>
                  </a:extLst>
                </a:gridCol>
                <a:gridCol w="778329">
                  <a:extLst>
                    <a:ext uri="{9D8B030D-6E8A-4147-A177-3AD203B41FA5}">
                      <a16:colId xmlns:a16="http://schemas.microsoft.com/office/drawing/2014/main" val="2029924859"/>
                    </a:ext>
                  </a:extLst>
                </a:gridCol>
                <a:gridCol w="778329">
                  <a:extLst>
                    <a:ext uri="{9D8B030D-6E8A-4147-A177-3AD203B41FA5}">
                      <a16:colId xmlns:a16="http://schemas.microsoft.com/office/drawing/2014/main" val="1654828265"/>
                    </a:ext>
                  </a:extLst>
                </a:gridCol>
              </a:tblGrid>
              <a:tr h="658974">
                <a:tc>
                  <a:txBody>
                    <a:bodyPr/>
                    <a:lstStyle/>
                    <a:p>
                      <a:r>
                        <a:rPr lang="en-US" sz="4800">
                          <a:latin typeface="Times New Roman" panose="02020603050405020304" pitchFamily="18" charset="0"/>
                          <a:cs typeface="Times New Roman" panose="02020603050405020304" pitchFamily="18" charset="0"/>
                        </a:rPr>
                        <a:t>C</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H</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Ọ</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N</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L</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Ọ</a:t>
                      </a:r>
                    </a:p>
                  </a:txBody>
                  <a:tcPr>
                    <a:solidFill>
                      <a:srgbClr val="FF0000"/>
                    </a:solidFill>
                  </a:tcPr>
                </a:tc>
                <a:tc>
                  <a:txBody>
                    <a:bodyPr/>
                    <a:lstStyle/>
                    <a:p>
                      <a:r>
                        <a:rPr lang="en-US" sz="4800">
                          <a:latin typeface="Times New Roman" panose="02020603050405020304" pitchFamily="18" charset="0"/>
                          <a:cs typeface="Times New Roman" panose="02020603050405020304" pitchFamily="18" charset="0"/>
                        </a:rPr>
                        <a:t>C</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T</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Ự</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N</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H</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I</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Ê</a:t>
                      </a:r>
                    </a:p>
                  </a:txBody>
                  <a:tcPr>
                    <a:solidFill>
                      <a:srgbClr val="002060"/>
                    </a:solidFill>
                  </a:tcPr>
                </a:tc>
                <a:tc>
                  <a:txBody>
                    <a:bodyPr/>
                    <a:lstStyle/>
                    <a:p>
                      <a:r>
                        <a:rPr lang="en-US" sz="4800">
                          <a:latin typeface="Times New Roman" panose="02020603050405020304" pitchFamily="18" charset="0"/>
                          <a:cs typeface="Times New Roman" panose="02020603050405020304" pitchFamily="18" charset="0"/>
                        </a:rPr>
                        <a:t>N</a:t>
                      </a:r>
                    </a:p>
                  </a:txBody>
                  <a:tcPr>
                    <a:solidFill>
                      <a:srgbClr val="002060"/>
                    </a:solidFill>
                  </a:tcPr>
                </a:tc>
                <a:extLst>
                  <a:ext uri="{0D108BD9-81ED-4DB2-BD59-A6C34878D82A}">
                    <a16:rowId xmlns:a16="http://schemas.microsoft.com/office/drawing/2014/main" val="2677751925"/>
                  </a:ext>
                </a:extLst>
              </a:tr>
            </a:tbl>
          </a:graphicData>
        </a:graphic>
      </p:graphicFrame>
      <p:graphicFrame>
        <p:nvGraphicFramePr>
          <p:cNvPr id="25" name="Table 24">
            <a:extLst>
              <a:ext uri="{FF2B5EF4-FFF2-40B4-BE49-F238E27FC236}">
                <a16:creationId xmlns:a16="http://schemas.microsoft.com/office/drawing/2014/main" id="{7393C4A2-2AB2-76A5-D029-91A7CEAF62C0}"/>
              </a:ext>
            </a:extLst>
          </p:cNvPr>
          <p:cNvGraphicFramePr>
            <a:graphicFrameLocks noGrp="1"/>
          </p:cNvGraphicFramePr>
          <p:nvPr>
            <p:extLst>
              <p:ext uri="{D42A27DB-BD31-4B8C-83A1-F6EECF244321}">
                <p14:modId xmlns:p14="http://schemas.microsoft.com/office/powerpoint/2010/main" val="1140992949"/>
              </p:ext>
            </p:extLst>
          </p:nvPr>
        </p:nvGraphicFramePr>
        <p:xfrm>
          <a:off x="4163464" y="6641652"/>
          <a:ext cx="8514312" cy="867032"/>
        </p:xfrm>
        <a:graphic>
          <a:graphicData uri="http://schemas.openxmlformats.org/drawingml/2006/table">
            <a:tbl>
              <a:tblPr firstRow="1" bandRow="1">
                <a:tableStyleId>{5C22544A-7EE6-4342-B048-85BDC9FD1C3A}</a:tableStyleId>
              </a:tblPr>
              <a:tblGrid>
                <a:gridCol w="818111">
                  <a:extLst>
                    <a:ext uri="{9D8B030D-6E8A-4147-A177-3AD203B41FA5}">
                      <a16:colId xmlns:a16="http://schemas.microsoft.com/office/drawing/2014/main" val="3384306944"/>
                    </a:ext>
                  </a:extLst>
                </a:gridCol>
                <a:gridCol w="762000">
                  <a:extLst>
                    <a:ext uri="{9D8B030D-6E8A-4147-A177-3AD203B41FA5}">
                      <a16:colId xmlns:a16="http://schemas.microsoft.com/office/drawing/2014/main" val="371429598"/>
                    </a:ext>
                  </a:extLst>
                </a:gridCol>
                <a:gridCol w="762000">
                  <a:extLst>
                    <a:ext uri="{9D8B030D-6E8A-4147-A177-3AD203B41FA5}">
                      <a16:colId xmlns:a16="http://schemas.microsoft.com/office/drawing/2014/main" val="3989952543"/>
                    </a:ext>
                  </a:extLst>
                </a:gridCol>
                <a:gridCol w="762000">
                  <a:extLst>
                    <a:ext uri="{9D8B030D-6E8A-4147-A177-3AD203B41FA5}">
                      <a16:colId xmlns:a16="http://schemas.microsoft.com/office/drawing/2014/main" val="2595999342"/>
                    </a:ext>
                  </a:extLst>
                </a:gridCol>
                <a:gridCol w="762000">
                  <a:extLst>
                    <a:ext uri="{9D8B030D-6E8A-4147-A177-3AD203B41FA5}">
                      <a16:colId xmlns:a16="http://schemas.microsoft.com/office/drawing/2014/main" val="799760225"/>
                    </a:ext>
                  </a:extLst>
                </a:gridCol>
                <a:gridCol w="762000">
                  <a:extLst>
                    <a:ext uri="{9D8B030D-6E8A-4147-A177-3AD203B41FA5}">
                      <a16:colId xmlns:a16="http://schemas.microsoft.com/office/drawing/2014/main" val="1892317537"/>
                    </a:ext>
                  </a:extLst>
                </a:gridCol>
                <a:gridCol w="762000">
                  <a:extLst>
                    <a:ext uri="{9D8B030D-6E8A-4147-A177-3AD203B41FA5}">
                      <a16:colId xmlns:a16="http://schemas.microsoft.com/office/drawing/2014/main" val="1387525530"/>
                    </a:ext>
                  </a:extLst>
                </a:gridCol>
                <a:gridCol w="802117">
                  <a:extLst>
                    <a:ext uri="{9D8B030D-6E8A-4147-A177-3AD203B41FA5}">
                      <a16:colId xmlns:a16="http://schemas.microsoft.com/office/drawing/2014/main" val="470940721"/>
                    </a:ext>
                  </a:extLst>
                </a:gridCol>
                <a:gridCol w="774028">
                  <a:extLst>
                    <a:ext uri="{9D8B030D-6E8A-4147-A177-3AD203B41FA5}">
                      <a16:colId xmlns:a16="http://schemas.microsoft.com/office/drawing/2014/main" val="2739183241"/>
                    </a:ext>
                  </a:extLst>
                </a:gridCol>
                <a:gridCol w="774028">
                  <a:extLst>
                    <a:ext uri="{9D8B030D-6E8A-4147-A177-3AD203B41FA5}">
                      <a16:colId xmlns:a16="http://schemas.microsoft.com/office/drawing/2014/main" val="4062543124"/>
                    </a:ext>
                  </a:extLst>
                </a:gridCol>
                <a:gridCol w="774028">
                  <a:extLst>
                    <a:ext uri="{9D8B030D-6E8A-4147-A177-3AD203B41FA5}">
                      <a16:colId xmlns:a16="http://schemas.microsoft.com/office/drawing/2014/main" val="2208436602"/>
                    </a:ext>
                  </a:extLst>
                </a:gridCol>
              </a:tblGrid>
              <a:tr h="867032">
                <a:tc>
                  <a:txBody>
                    <a:bodyPr/>
                    <a:lstStyle/>
                    <a:p>
                      <a:r>
                        <a:rPr lang="en-US" sz="4400">
                          <a:latin typeface="Times New Roman" panose="02020603050405020304" pitchFamily="18" charset="0"/>
                          <a:cs typeface="Times New Roman" panose="02020603050405020304" pitchFamily="18" charset="0"/>
                        </a:rPr>
                        <a:t>T</a:t>
                      </a:r>
                    </a:p>
                  </a:txBody>
                  <a:tcPr>
                    <a:solidFill>
                      <a:srgbClr val="92D050"/>
                    </a:solidFill>
                  </a:tcPr>
                </a:tc>
                <a:tc>
                  <a:txBody>
                    <a:bodyPr/>
                    <a:lstStyle/>
                    <a:p>
                      <a:r>
                        <a:rPr lang="en-US" sz="4400">
                          <a:latin typeface="Times New Roman" panose="02020603050405020304" pitchFamily="18" charset="0"/>
                          <a:cs typeface="Times New Roman" panose="02020603050405020304" pitchFamily="18" charset="0"/>
                        </a:rPr>
                        <a:t>Ổ</a:t>
                      </a:r>
                    </a:p>
                  </a:txBody>
                  <a:tcPr>
                    <a:solidFill>
                      <a:srgbClr val="92D050"/>
                    </a:solidFill>
                  </a:tcPr>
                </a:tc>
                <a:tc>
                  <a:txBody>
                    <a:bodyPr/>
                    <a:lstStyle/>
                    <a:p>
                      <a:r>
                        <a:rPr lang="en-US" sz="4400">
                          <a:latin typeface="Times New Roman" panose="02020603050405020304" pitchFamily="18" charset="0"/>
                          <a:cs typeface="Times New Roman" panose="02020603050405020304" pitchFamily="18" charset="0"/>
                        </a:rPr>
                        <a:t>T</a:t>
                      </a:r>
                    </a:p>
                  </a:txBody>
                  <a:tcPr>
                    <a:solidFill>
                      <a:srgbClr val="92D050"/>
                    </a:solidFill>
                  </a:tcPr>
                </a:tc>
                <a:tc>
                  <a:txBody>
                    <a:bodyPr/>
                    <a:lstStyle/>
                    <a:p>
                      <a:r>
                        <a:rPr lang="en-US" sz="4400">
                          <a:latin typeface="Times New Roman" panose="02020603050405020304" pitchFamily="18" charset="0"/>
                          <a:cs typeface="Times New Roman" panose="02020603050405020304" pitchFamily="18" charset="0"/>
                        </a:rPr>
                        <a:t>I</a:t>
                      </a:r>
                    </a:p>
                  </a:txBody>
                  <a:tcPr>
                    <a:solidFill>
                      <a:srgbClr val="92D050"/>
                    </a:solidFill>
                  </a:tcPr>
                </a:tc>
                <a:tc>
                  <a:txBody>
                    <a:bodyPr/>
                    <a:lstStyle/>
                    <a:p>
                      <a:r>
                        <a:rPr lang="en-US" sz="4400">
                          <a:latin typeface="Times New Roman" panose="02020603050405020304" pitchFamily="18" charset="0"/>
                          <a:cs typeface="Times New Roman" panose="02020603050405020304" pitchFamily="18" charset="0"/>
                        </a:rPr>
                        <a:t>Ê</a:t>
                      </a:r>
                    </a:p>
                  </a:txBody>
                  <a:tcPr>
                    <a:solidFill>
                      <a:srgbClr val="92D050"/>
                    </a:solidFill>
                  </a:tcPr>
                </a:tc>
                <a:tc>
                  <a:txBody>
                    <a:bodyPr/>
                    <a:lstStyle/>
                    <a:p>
                      <a:r>
                        <a:rPr lang="en-US" sz="4400">
                          <a:latin typeface="Times New Roman" panose="02020603050405020304" pitchFamily="18" charset="0"/>
                          <a:cs typeface="Times New Roman" panose="02020603050405020304" pitchFamily="18" charset="0"/>
                        </a:rPr>
                        <a:t>N</a:t>
                      </a:r>
                    </a:p>
                  </a:txBody>
                  <a:tcPr>
                    <a:solidFill>
                      <a:srgbClr val="92D050"/>
                    </a:solidFill>
                  </a:tcPr>
                </a:tc>
                <a:tc>
                  <a:txBody>
                    <a:bodyPr/>
                    <a:lstStyle/>
                    <a:p>
                      <a:r>
                        <a:rPr lang="en-US" sz="4400">
                          <a:latin typeface="Times New Roman" panose="02020603050405020304" pitchFamily="18" charset="0"/>
                          <a:cs typeface="Times New Roman" panose="02020603050405020304" pitchFamily="18" charset="0"/>
                        </a:rPr>
                        <a:t>C</a:t>
                      </a:r>
                    </a:p>
                  </a:txBody>
                  <a:tcPr>
                    <a:solidFill>
                      <a:srgbClr val="FF0000"/>
                    </a:solidFill>
                  </a:tcPr>
                </a:tc>
                <a:tc>
                  <a:txBody>
                    <a:bodyPr/>
                    <a:lstStyle/>
                    <a:p>
                      <a:r>
                        <a:rPr lang="en-US" sz="4400">
                          <a:latin typeface="Times New Roman" panose="02020603050405020304" pitchFamily="18" charset="0"/>
                          <a:cs typeface="Times New Roman" panose="02020603050405020304" pitchFamily="18" charset="0"/>
                        </a:rPr>
                        <a:t>H</a:t>
                      </a:r>
                    </a:p>
                  </a:txBody>
                  <a:tcPr>
                    <a:solidFill>
                      <a:srgbClr val="92D050"/>
                    </a:solidFill>
                  </a:tcPr>
                </a:tc>
                <a:tc>
                  <a:txBody>
                    <a:bodyPr/>
                    <a:lstStyle/>
                    <a:p>
                      <a:r>
                        <a:rPr lang="en-US" sz="4400">
                          <a:latin typeface="Times New Roman" panose="02020603050405020304" pitchFamily="18" charset="0"/>
                          <a:cs typeface="Times New Roman" panose="02020603050405020304" pitchFamily="18" charset="0"/>
                        </a:rPr>
                        <a:t>U</a:t>
                      </a:r>
                    </a:p>
                  </a:txBody>
                  <a:tcPr>
                    <a:solidFill>
                      <a:srgbClr val="92D050"/>
                    </a:solidFill>
                  </a:tcPr>
                </a:tc>
                <a:tc>
                  <a:txBody>
                    <a:bodyPr/>
                    <a:lstStyle/>
                    <a:p>
                      <a:r>
                        <a:rPr lang="en-US" sz="4400">
                          <a:latin typeface="Times New Roman" panose="02020603050405020304" pitchFamily="18" charset="0"/>
                          <a:cs typeface="Times New Roman" panose="02020603050405020304" pitchFamily="18" charset="0"/>
                        </a:rPr>
                        <a:t>N</a:t>
                      </a:r>
                    </a:p>
                  </a:txBody>
                  <a:tcPr>
                    <a:solidFill>
                      <a:srgbClr val="92D050"/>
                    </a:solidFill>
                  </a:tcPr>
                </a:tc>
                <a:tc>
                  <a:txBody>
                    <a:bodyPr/>
                    <a:lstStyle/>
                    <a:p>
                      <a:r>
                        <a:rPr lang="en-US" sz="4400">
                          <a:latin typeface="Times New Roman" panose="02020603050405020304" pitchFamily="18" charset="0"/>
                          <a:cs typeface="Times New Roman" panose="02020603050405020304" pitchFamily="18" charset="0"/>
                        </a:rPr>
                        <a:t>G</a:t>
                      </a:r>
                    </a:p>
                  </a:txBody>
                  <a:tcPr>
                    <a:solidFill>
                      <a:srgbClr val="92D050"/>
                    </a:solidFill>
                  </a:tcPr>
                </a:tc>
                <a:extLst>
                  <a:ext uri="{0D108BD9-81ED-4DB2-BD59-A6C34878D82A}">
                    <a16:rowId xmlns:a16="http://schemas.microsoft.com/office/drawing/2014/main" val="1041596874"/>
                  </a:ext>
                </a:extLst>
              </a:tr>
            </a:tbl>
          </a:graphicData>
        </a:graphic>
      </p:graphicFrame>
      <p:sp>
        <p:nvSpPr>
          <p:cNvPr id="27" name="Rectangle 26">
            <a:hlinkClick r:id="rId3" action="ppaction://hlinksldjump"/>
            <a:extLst>
              <a:ext uri="{FF2B5EF4-FFF2-40B4-BE49-F238E27FC236}">
                <a16:creationId xmlns:a16="http://schemas.microsoft.com/office/drawing/2014/main" id="{BC75E002-BA8E-2672-475A-DCB40E56323B}"/>
              </a:ext>
            </a:extLst>
          </p:cNvPr>
          <p:cNvSpPr/>
          <p:nvPr/>
        </p:nvSpPr>
        <p:spPr>
          <a:xfrm>
            <a:off x="2042146" y="1943100"/>
            <a:ext cx="762000" cy="7620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1</a:t>
            </a:r>
          </a:p>
        </p:txBody>
      </p:sp>
      <p:sp>
        <p:nvSpPr>
          <p:cNvPr id="28" name="Rectangle 27">
            <a:hlinkClick r:id="rId4" action="ppaction://hlinksldjump"/>
            <a:extLst>
              <a:ext uri="{FF2B5EF4-FFF2-40B4-BE49-F238E27FC236}">
                <a16:creationId xmlns:a16="http://schemas.microsoft.com/office/drawing/2014/main" id="{960D3F09-8D6F-A659-1DA8-F0BE7B14EC78}"/>
              </a:ext>
            </a:extLst>
          </p:cNvPr>
          <p:cNvSpPr/>
          <p:nvPr/>
        </p:nvSpPr>
        <p:spPr>
          <a:xfrm>
            <a:off x="2057400" y="2708114"/>
            <a:ext cx="762000" cy="7620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2</a:t>
            </a:r>
          </a:p>
        </p:txBody>
      </p:sp>
      <p:sp>
        <p:nvSpPr>
          <p:cNvPr id="29" name="Rectangle 28">
            <a:hlinkClick r:id="rId5" action="ppaction://hlinksldjump"/>
            <a:extLst>
              <a:ext uri="{FF2B5EF4-FFF2-40B4-BE49-F238E27FC236}">
                <a16:creationId xmlns:a16="http://schemas.microsoft.com/office/drawing/2014/main" id="{D67E58C1-90D6-2601-5336-5AE79BAD49A3}"/>
              </a:ext>
            </a:extLst>
          </p:cNvPr>
          <p:cNvSpPr/>
          <p:nvPr/>
        </p:nvSpPr>
        <p:spPr>
          <a:xfrm>
            <a:off x="2057400" y="3496941"/>
            <a:ext cx="762000" cy="7620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3</a:t>
            </a:r>
          </a:p>
        </p:txBody>
      </p:sp>
      <p:sp>
        <p:nvSpPr>
          <p:cNvPr id="30" name="Rectangle 29">
            <a:hlinkClick r:id="rId6" action="ppaction://hlinksldjump"/>
            <a:extLst>
              <a:ext uri="{FF2B5EF4-FFF2-40B4-BE49-F238E27FC236}">
                <a16:creationId xmlns:a16="http://schemas.microsoft.com/office/drawing/2014/main" id="{1409AE72-31B8-1B68-8A09-DDF1AB91C4C0}"/>
              </a:ext>
            </a:extLst>
          </p:cNvPr>
          <p:cNvSpPr/>
          <p:nvPr/>
        </p:nvSpPr>
        <p:spPr>
          <a:xfrm>
            <a:off x="2057400" y="4305300"/>
            <a:ext cx="762000" cy="762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4</a:t>
            </a:r>
          </a:p>
        </p:txBody>
      </p:sp>
      <p:sp>
        <p:nvSpPr>
          <p:cNvPr id="31" name="Rectangle 30">
            <a:hlinkClick r:id="rId7" action="ppaction://hlinksldjump"/>
            <a:extLst>
              <a:ext uri="{FF2B5EF4-FFF2-40B4-BE49-F238E27FC236}">
                <a16:creationId xmlns:a16="http://schemas.microsoft.com/office/drawing/2014/main" id="{AAF60430-8259-AF10-0ECA-2B55126F398D}"/>
              </a:ext>
            </a:extLst>
          </p:cNvPr>
          <p:cNvSpPr/>
          <p:nvPr/>
        </p:nvSpPr>
        <p:spPr>
          <a:xfrm>
            <a:off x="2057400" y="5109263"/>
            <a:ext cx="762000" cy="762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5</a:t>
            </a:r>
          </a:p>
        </p:txBody>
      </p:sp>
      <p:sp>
        <p:nvSpPr>
          <p:cNvPr id="32" name="Rectangle 31">
            <a:hlinkClick r:id="rId8" action="ppaction://hlinksldjump"/>
            <a:extLst>
              <a:ext uri="{FF2B5EF4-FFF2-40B4-BE49-F238E27FC236}">
                <a16:creationId xmlns:a16="http://schemas.microsoft.com/office/drawing/2014/main" id="{898C56EB-1585-D8F2-F921-A388A86AA750}"/>
              </a:ext>
            </a:extLst>
          </p:cNvPr>
          <p:cNvSpPr/>
          <p:nvPr/>
        </p:nvSpPr>
        <p:spPr>
          <a:xfrm>
            <a:off x="2057400" y="5937089"/>
            <a:ext cx="762000" cy="762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6</a:t>
            </a:r>
          </a:p>
        </p:txBody>
      </p:sp>
      <p:sp>
        <p:nvSpPr>
          <p:cNvPr id="33" name="Rectangle 32">
            <a:hlinkClick r:id="rId9" action="ppaction://hlinksldjump"/>
            <a:extLst>
              <a:ext uri="{FF2B5EF4-FFF2-40B4-BE49-F238E27FC236}">
                <a16:creationId xmlns:a16="http://schemas.microsoft.com/office/drawing/2014/main" id="{959EA439-557A-EC6F-143B-CD534E10C291}"/>
              </a:ext>
            </a:extLst>
          </p:cNvPr>
          <p:cNvSpPr/>
          <p:nvPr/>
        </p:nvSpPr>
        <p:spPr>
          <a:xfrm>
            <a:off x="2057400" y="6746684"/>
            <a:ext cx="762000" cy="762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7</a:t>
            </a:r>
          </a:p>
        </p:txBody>
      </p:sp>
      <p:graphicFrame>
        <p:nvGraphicFramePr>
          <p:cNvPr id="34" name="Table 33">
            <a:extLst>
              <a:ext uri="{FF2B5EF4-FFF2-40B4-BE49-F238E27FC236}">
                <a16:creationId xmlns:a16="http://schemas.microsoft.com/office/drawing/2014/main" id="{19E9ED24-E90C-AA41-F5EA-0A3826EA6162}"/>
              </a:ext>
            </a:extLst>
          </p:cNvPr>
          <p:cNvGraphicFramePr>
            <a:graphicFrameLocks noGrp="1"/>
          </p:cNvGraphicFramePr>
          <p:nvPr>
            <p:extLst>
              <p:ext uri="{D42A27DB-BD31-4B8C-83A1-F6EECF244321}">
                <p14:modId xmlns:p14="http://schemas.microsoft.com/office/powerpoint/2010/main" val="3634509220"/>
              </p:ext>
            </p:extLst>
          </p:nvPr>
        </p:nvGraphicFramePr>
        <p:xfrm>
          <a:off x="4163464" y="1728437"/>
          <a:ext cx="8514312" cy="914400"/>
        </p:xfrm>
        <a:graphic>
          <a:graphicData uri="http://schemas.openxmlformats.org/drawingml/2006/table">
            <a:tbl>
              <a:tblPr firstRow="1" bandRow="1">
                <a:tableStyleId>{5C22544A-7EE6-4342-B048-85BDC9FD1C3A}</a:tableStyleId>
              </a:tblPr>
              <a:tblGrid>
                <a:gridCol w="818111">
                  <a:extLst>
                    <a:ext uri="{9D8B030D-6E8A-4147-A177-3AD203B41FA5}">
                      <a16:colId xmlns:a16="http://schemas.microsoft.com/office/drawing/2014/main" val="3384306944"/>
                    </a:ext>
                  </a:extLst>
                </a:gridCol>
                <a:gridCol w="762000">
                  <a:extLst>
                    <a:ext uri="{9D8B030D-6E8A-4147-A177-3AD203B41FA5}">
                      <a16:colId xmlns:a16="http://schemas.microsoft.com/office/drawing/2014/main" val="371429598"/>
                    </a:ext>
                  </a:extLst>
                </a:gridCol>
                <a:gridCol w="762000">
                  <a:extLst>
                    <a:ext uri="{9D8B030D-6E8A-4147-A177-3AD203B41FA5}">
                      <a16:colId xmlns:a16="http://schemas.microsoft.com/office/drawing/2014/main" val="3989952543"/>
                    </a:ext>
                  </a:extLst>
                </a:gridCol>
                <a:gridCol w="762000">
                  <a:extLst>
                    <a:ext uri="{9D8B030D-6E8A-4147-A177-3AD203B41FA5}">
                      <a16:colId xmlns:a16="http://schemas.microsoft.com/office/drawing/2014/main" val="2595999342"/>
                    </a:ext>
                  </a:extLst>
                </a:gridCol>
                <a:gridCol w="762000">
                  <a:extLst>
                    <a:ext uri="{9D8B030D-6E8A-4147-A177-3AD203B41FA5}">
                      <a16:colId xmlns:a16="http://schemas.microsoft.com/office/drawing/2014/main" val="799760225"/>
                    </a:ext>
                  </a:extLst>
                </a:gridCol>
                <a:gridCol w="762000">
                  <a:extLst>
                    <a:ext uri="{9D8B030D-6E8A-4147-A177-3AD203B41FA5}">
                      <a16:colId xmlns:a16="http://schemas.microsoft.com/office/drawing/2014/main" val="1892317537"/>
                    </a:ext>
                  </a:extLst>
                </a:gridCol>
                <a:gridCol w="762000">
                  <a:extLst>
                    <a:ext uri="{9D8B030D-6E8A-4147-A177-3AD203B41FA5}">
                      <a16:colId xmlns:a16="http://schemas.microsoft.com/office/drawing/2014/main" val="1387525530"/>
                    </a:ext>
                  </a:extLst>
                </a:gridCol>
                <a:gridCol w="802117">
                  <a:extLst>
                    <a:ext uri="{9D8B030D-6E8A-4147-A177-3AD203B41FA5}">
                      <a16:colId xmlns:a16="http://schemas.microsoft.com/office/drawing/2014/main" val="470940721"/>
                    </a:ext>
                  </a:extLst>
                </a:gridCol>
                <a:gridCol w="774028">
                  <a:extLst>
                    <a:ext uri="{9D8B030D-6E8A-4147-A177-3AD203B41FA5}">
                      <a16:colId xmlns:a16="http://schemas.microsoft.com/office/drawing/2014/main" val="2739183241"/>
                    </a:ext>
                  </a:extLst>
                </a:gridCol>
                <a:gridCol w="774028">
                  <a:extLst>
                    <a:ext uri="{9D8B030D-6E8A-4147-A177-3AD203B41FA5}">
                      <a16:colId xmlns:a16="http://schemas.microsoft.com/office/drawing/2014/main" val="4062543124"/>
                    </a:ext>
                  </a:extLst>
                </a:gridCol>
                <a:gridCol w="774028">
                  <a:extLst>
                    <a:ext uri="{9D8B030D-6E8A-4147-A177-3AD203B41FA5}">
                      <a16:colId xmlns:a16="http://schemas.microsoft.com/office/drawing/2014/main" val="2208436602"/>
                    </a:ext>
                  </a:extLst>
                </a:gridCol>
              </a:tblGrid>
              <a:tr h="867032">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FF000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7030A0"/>
                    </a:solidFill>
                  </a:tcPr>
                </a:tc>
                <a:extLst>
                  <a:ext uri="{0D108BD9-81ED-4DB2-BD59-A6C34878D82A}">
                    <a16:rowId xmlns:a16="http://schemas.microsoft.com/office/drawing/2014/main" val="1041596874"/>
                  </a:ext>
                </a:extLst>
              </a:tr>
            </a:tbl>
          </a:graphicData>
        </a:graphic>
      </p:graphicFrame>
      <p:graphicFrame>
        <p:nvGraphicFramePr>
          <p:cNvPr id="35" name="Table 34">
            <a:extLst>
              <a:ext uri="{FF2B5EF4-FFF2-40B4-BE49-F238E27FC236}">
                <a16:creationId xmlns:a16="http://schemas.microsoft.com/office/drawing/2014/main" id="{38F9FDE6-5BBD-9733-DE2C-D9F5AA46AA5D}"/>
              </a:ext>
            </a:extLst>
          </p:cNvPr>
          <p:cNvGraphicFramePr>
            <a:graphicFrameLocks noGrp="1"/>
          </p:cNvGraphicFramePr>
          <p:nvPr>
            <p:extLst>
              <p:ext uri="{D42A27DB-BD31-4B8C-83A1-F6EECF244321}">
                <p14:modId xmlns:p14="http://schemas.microsoft.com/office/powerpoint/2010/main" val="3968054509"/>
              </p:ext>
            </p:extLst>
          </p:nvPr>
        </p:nvGraphicFramePr>
        <p:xfrm>
          <a:off x="3429000" y="2628900"/>
          <a:ext cx="11506200" cy="914400"/>
        </p:xfrm>
        <a:graphic>
          <a:graphicData uri="http://schemas.openxmlformats.org/drawingml/2006/table">
            <a:tbl>
              <a:tblPr firstRow="1" bandRow="1">
                <a:tableStyleId>{5C22544A-7EE6-4342-B048-85BDC9FD1C3A}</a:tableStyleId>
              </a:tblPr>
              <a:tblGrid>
                <a:gridCol w="767080">
                  <a:extLst>
                    <a:ext uri="{9D8B030D-6E8A-4147-A177-3AD203B41FA5}">
                      <a16:colId xmlns:a16="http://schemas.microsoft.com/office/drawing/2014/main" val="934730068"/>
                    </a:ext>
                  </a:extLst>
                </a:gridCol>
                <a:gridCol w="767080">
                  <a:extLst>
                    <a:ext uri="{9D8B030D-6E8A-4147-A177-3AD203B41FA5}">
                      <a16:colId xmlns:a16="http://schemas.microsoft.com/office/drawing/2014/main" val="2346886609"/>
                    </a:ext>
                  </a:extLst>
                </a:gridCol>
                <a:gridCol w="767080">
                  <a:extLst>
                    <a:ext uri="{9D8B030D-6E8A-4147-A177-3AD203B41FA5}">
                      <a16:colId xmlns:a16="http://schemas.microsoft.com/office/drawing/2014/main" val="320567319"/>
                    </a:ext>
                  </a:extLst>
                </a:gridCol>
                <a:gridCol w="767080">
                  <a:extLst>
                    <a:ext uri="{9D8B030D-6E8A-4147-A177-3AD203B41FA5}">
                      <a16:colId xmlns:a16="http://schemas.microsoft.com/office/drawing/2014/main" val="2549213343"/>
                    </a:ext>
                  </a:extLst>
                </a:gridCol>
                <a:gridCol w="767080">
                  <a:extLst>
                    <a:ext uri="{9D8B030D-6E8A-4147-A177-3AD203B41FA5}">
                      <a16:colId xmlns:a16="http://schemas.microsoft.com/office/drawing/2014/main" val="2115094995"/>
                    </a:ext>
                  </a:extLst>
                </a:gridCol>
                <a:gridCol w="767080">
                  <a:extLst>
                    <a:ext uri="{9D8B030D-6E8A-4147-A177-3AD203B41FA5}">
                      <a16:colId xmlns:a16="http://schemas.microsoft.com/office/drawing/2014/main" val="1489349101"/>
                    </a:ext>
                  </a:extLst>
                </a:gridCol>
                <a:gridCol w="767080">
                  <a:extLst>
                    <a:ext uri="{9D8B030D-6E8A-4147-A177-3AD203B41FA5}">
                      <a16:colId xmlns:a16="http://schemas.microsoft.com/office/drawing/2014/main" val="3454692899"/>
                    </a:ext>
                  </a:extLst>
                </a:gridCol>
                <a:gridCol w="767080">
                  <a:extLst>
                    <a:ext uri="{9D8B030D-6E8A-4147-A177-3AD203B41FA5}">
                      <a16:colId xmlns:a16="http://schemas.microsoft.com/office/drawing/2014/main" val="2089184352"/>
                    </a:ext>
                  </a:extLst>
                </a:gridCol>
                <a:gridCol w="767080">
                  <a:extLst>
                    <a:ext uri="{9D8B030D-6E8A-4147-A177-3AD203B41FA5}">
                      <a16:colId xmlns:a16="http://schemas.microsoft.com/office/drawing/2014/main" val="3463512649"/>
                    </a:ext>
                  </a:extLst>
                </a:gridCol>
                <a:gridCol w="767080">
                  <a:extLst>
                    <a:ext uri="{9D8B030D-6E8A-4147-A177-3AD203B41FA5}">
                      <a16:colId xmlns:a16="http://schemas.microsoft.com/office/drawing/2014/main" val="4163358304"/>
                    </a:ext>
                  </a:extLst>
                </a:gridCol>
                <a:gridCol w="767080">
                  <a:extLst>
                    <a:ext uri="{9D8B030D-6E8A-4147-A177-3AD203B41FA5}">
                      <a16:colId xmlns:a16="http://schemas.microsoft.com/office/drawing/2014/main" val="194716063"/>
                    </a:ext>
                  </a:extLst>
                </a:gridCol>
                <a:gridCol w="767080">
                  <a:extLst>
                    <a:ext uri="{9D8B030D-6E8A-4147-A177-3AD203B41FA5}">
                      <a16:colId xmlns:a16="http://schemas.microsoft.com/office/drawing/2014/main" val="3251123715"/>
                    </a:ext>
                  </a:extLst>
                </a:gridCol>
                <a:gridCol w="767080">
                  <a:extLst>
                    <a:ext uri="{9D8B030D-6E8A-4147-A177-3AD203B41FA5}">
                      <a16:colId xmlns:a16="http://schemas.microsoft.com/office/drawing/2014/main" val="926820297"/>
                    </a:ext>
                  </a:extLst>
                </a:gridCol>
                <a:gridCol w="767080">
                  <a:extLst>
                    <a:ext uri="{9D8B030D-6E8A-4147-A177-3AD203B41FA5}">
                      <a16:colId xmlns:a16="http://schemas.microsoft.com/office/drawing/2014/main" val="967880449"/>
                    </a:ext>
                  </a:extLst>
                </a:gridCol>
                <a:gridCol w="767080">
                  <a:extLst>
                    <a:ext uri="{9D8B030D-6E8A-4147-A177-3AD203B41FA5}">
                      <a16:colId xmlns:a16="http://schemas.microsoft.com/office/drawing/2014/main" val="373215493"/>
                    </a:ext>
                  </a:extLst>
                </a:gridCol>
              </a:tblGrid>
              <a:tr h="788827">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rgbClr val="FF0000"/>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en-US" sz="5400">
                        <a:latin typeface="Times New Roman" panose="02020603050405020304" pitchFamily="18" charset="0"/>
                        <a:cs typeface="Times New Roman" panose="02020603050405020304" pitchFamily="18" charset="0"/>
                      </a:endParaRPr>
                    </a:p>
                  </a:txBody>
                  <a:tcPr>
                    <a:solidFill>
                      <a:schemeClr val="accent1"/>
                    </a:solidFill>
                  </a:tcPr>
                </a:tc>
                <a:extLst>
                  <a:ext uri="{0D108BD9-81ED-4DB2-BD59-A6C34878D82A}">
                    <a16:rowId xmlns:a16="http://schemas.microsoft.com/office/drawing/2014/main" val="1186627402"/>
                  </a:ext>
                </a:extLst>
              </a:tr>
            </a:tbl>
          </a:graphicData>
        </a:graphic>
      </p:graphicFrame>
      <p:graphicFrame>
        <p:nvGraphicFramePr>
          <p:cNvPr id="36" name="Table 35">
            <a:extLst>
              <a:ext uri="{FF2B5EF4-FFF2-40B4-BE49-F238E27FC236}">
                <a16:creationId xmlns:a16="http://schemas.microsoft.com/office/drawing/2014/main" id="{49E36873-343C-ECFC-6800-F3698C25B423}"/>
              </a:ext>
            </a:extLst>
          </p:cNvPr>
          <p:cNvGraphicFramePr>
            <a:graphicFrameLocks noGrp="1"/>
          </p:cNvGraphicFramePr>
          <p:nvPr>
            <p:extLst>
              <p:ext uri="{D42A27DB-BD31-4B8C-83A1-F6EECF244321}">
                <p14:modId xmlns:p14="http://schemas.microsoft.com/office/powerpoint/2010/main" val="3855638375"/>
              </p:ext>
            </p:extLst>
          </p:nvPr>
        </p:nvGraphicFramePr>
        <p:xfrm>
          <a:off x="4876800" y="3520004"/>
          <a:ext cx="10896606" cy="822960"/>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2074205510"/>
                    </a:ext>
                  </a:extLst>
                </a:gridCol>
                <a:gridCol w="778329">
                  <a:extLst>
                    <a:ext uri="{9D8B030D-6E8A-4147-A177-3AD203B41FA5}">
                      <a16:colId xmlns:a16="http://schemas.microsoft.com/office/drawing/2014/main" val="2074932061"/>
                    </a:ext>
                  </a:extLst>
                </a:gridCol>
                <a:gridCol w="778329">
                  <a:extLst>
                    <a:ext uri="{9D8B030D-6E8A-4147-A177-3AD203B41FA5}">
                      <a16:colId xmlns:a16="http://schemas.microsoft.com/office/drawing/2014/main" val="698660144"/>
                    </a:ext>
                  </a:extLst>
                </a:gridCol>
                <a:gridCol w="778329">
                  <a:extLst>
                    <a:ext uri="{9D8B030D-6E8A-4147-A177-3AD203B41FA5}">
                      <a16:colId xmlns:a16="http://schemas.microsoft.com/office/drawing/2014/main" val="2554221670"/>
                    </a:ext>
                  </a:extLst>
                </a:gridCol>
                <a:gridCol w="778329">
                  <a:extLst>
                    <a:ext uri="{9D8B030D-6E8A-4147-A177-3AD203B41FA5}">
                      <a16:colId xmlns:a16="http://schemas.microsoft.com/office/drawing/2014/main" val="2592444650"/>
                    </a:ext>
                  </a:extLst>
                </a:gridCol>
                <a:gridCol w="778329">
                  <a:extLst>
                    <a:ext uri="{9D8B030D-6E8A-4147-A177-3AD203B41FA5}">
                      <a16:colId xmlns:a16="http://schemas.microsoft.com/office/drawing/2014/main" val="2128294854"/>
                    </a:ext>
                  </a:extLst>
                </a:gridCol>
                <a:gridCol w="778329">
                  <a:extLst>
                    <a:ext uri="{9D8B030D-6E8A-4147-A177-3AD203B41FA5}">
                      <a16:colId xmlns:a16="http://schemas.microsoft.com/office/drawing/2014/main" val="1636452210"/>
                    </a:ext>
                  </a:extLst>
                </a:gridCol>
                <a:gridCol w="778329">
                  <a:extLst>
                    <a:ext uri="{9D8B030D-6E8A-4147-A177-3AD203B41FA5}">
                      <a16:colId xmlns:a16="http://schemas.microsoft.com/office/drawing/2014/main" val="1447438910"/>
                    </a:ext>
                  </a:extLst>
                </a:gridCol>
                <a:gridCol w="778329">
                  <a:extLst>
                    <a:ext uri="{9D8B030D-6E8A-4147-A177-3AD203B41FA5}">
                      <a16:colId xmlns:a16="http://schemas.microsoft.com/office/drawing/2014/main" val="1799493834"/>
                    </a:ext>
                  </a:extLst>
                </a:gridCol>
                <a:gridCol w="778329">
                  <a:extLst>
                    <a:ext uri="{9D8B030D-6E8A-4147-A177-3AD203B41FA5}">
                      <a16:colId xmlns:a16="http://schemas.microsoft.com/office/drawing/2014/main" val="1772102404"/>
                    </a:ext>
                  </a:extLst>
                </a:gridCol>
                <a:gridCol w="778329">
                  <a:extLst>
                    <a:ext uri="{9D8B030D-6E8A-4147-A177-3AD203B41FA5}">
                      <a16:colId xmlns:a16="http://schemas.microsoft.com/office/drawing/2014/main" val="3230525305"/>
                    </a:ext>
                  </a:extLst>
                </a:gridCol>
                <a:gridCol w="778329">
                  <a:extLst>
                    <a:ext uri="{9D8B030D-6E8A-4147-A177-3AD203B41FA5}">
                      <a16:colId xmlns:a16="http://schemas.microsoft.com/office/drawing/2014/main" val="3682182227"/>
                    </a:ext>
                  </a:extLst>
                </a:gridCol>
                <a:gridCol w="778329">
                  <a:extLst>
                    <a:ext uri="{9D8B030D-6E8A-4147-A177-3AD203B41FA5}">
                      <a16:colId xmlns:a16="http://schemas.microsoft.com/office/drawing/2014/main" val="2029924859"/>
                    </a:ext>
                  </a:extLst>
                </a:gridCol>
                <a:gridCol w="778329">
                  <a:extLst>
                    <a:ext uri="{9D8B030D-6E8A-4147-A177-3AD203B41FA5}">
                      <a16:colId xmlns:a16="http://schemas.microsoft.com/office/drawing/2014/main" val="1654828265"/>
                    </a:ext>
                  </a:extLst>
                </a:gridCol>
              </a:tblGrid>
              <a:tr h="658974">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FF000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chemeClr val="accent6"/>
                    </a:solidFill>
                  </a:tcPr>
                </a:tc>
                <a:extLst>
                  <a:ext uri="{0D108BD9-81ED-4DB2-BD59-A6C34878D82A}">
                    <a16:rowId xmlns:a16="http://schemas.microsoft.com/office/drawing/2014/main" val="2677751925"/>
                  </a:ext>
                </a:extLst>
              </a:tr>
            </a:tbl>
          </a:graphicData>
        </a:graphic>
      </p:graphicFrame>
      <p:graphicFrame>
        <p:nvGraphicFramePr>
          <p:cNvPr id="37" name="Table 36">
            <a:extLst>
              <a:ext uri="{FF2B5EF4-FFF2-40B4-BE49-F238E27FC236}">
                <a16:creationId xmlns:a16="http://schemas.microsoft.com/office/drawing/2014/main" id="{4EB323DD-912B-ADDD-C698-B0D36DD98C70}"/>
              </a:ext>
            </a:extLst>
          </p:cNvPr>
          <p:cNvGraphicFramePr>
            <a:graphicFrameLocks noGrp="1"/>
          </p:cNvGraphicFramePr>
          <p:nvPr>
            <p:extLst>
              <p:ext uri="{D42A27DB-BD31-4B8C-83A1-F6EECF244321}">
                <p14:modId xmlns:p14="http://schemas.microsoft.com/office/powerpoint/2010/main" val="1667658485"/>
              </p:ext>
            </p:extLst>
          </p:nvPr>
        </p:nvGraphicFramePr>
        <p:xfrm>
          <a:off x="3429000" y="4315908"/>
          <a:ext cx="6096000" cy="82296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302040002"/>
                    </a:ext>
                  </a:extLst>
                </a:gridCol>
                <a:gridCol w="762000">
                  <a:extLst>
                    <a:ext uri="{9D8B030D-6E8A-4147-A177-3AD203B41FA5}">
                      <a16:colId xmlns:a16="http://schemas.microsoft.com/office/drawing/2014/main" val="3258685321"/>
                    </a:ext>
                  </a:extLst>
                </a:gridCol>
                <a:gridCol w="762000">
                  <a:extLst>
                    <a:ext uri="{9D8B030D-6E8A-4147-A177-3AD203B41FA5}">
                      <a16:colId xmlns:a16="http://schemas.microsoft.com/office/drawing/2014/main" val="1534764126"/>
                    </a:ext>
                  </a:extLst>
                </a:gridCol>
                <a:gridCol w="762000">
                  <a:extLst>
                    <a:ext uri="{9D8B030D-6E8A-4147-A177-3AD203B41FA5}">
                      <a16:colId xmlns:a16="http://schemas.microsoft.com/office/drawing/2014/main" val="2457273297"/>
                    </a:ext>
                  </a:extLst>
                </a:gridCol>
                <a:gridCol w="762000">
                  <a:extLst>
                    <a:ext uri="{9D8B030D-6E8A-4147-A177-3AD203B41FA5}">
                      <a16:colId xmlns:a16="http://schemas.microsoft.com/office/drawing/2014/main" val="2869855686"/>
                    </a:ext>
                  </a:extLst>
                </a:gridCol>
                <a:gridCol w="762000">
                  <a:extLst>
                    <a:ext uri="{9D8B030D-6E8A-4147-A177-3AD203B41FA5}">
                      <a16:colId xmlns:a16="http://schemas.microsoft.com/office/drawing/2014/main" val="3424304162"/>
                    </a:ext>
                  </a:extLst>
                </a:gridCol>
                <a:gridCol w="762000">
                  <a:extLst>
                    <a:ext uri="{9D8B030D-6E8A-4147-A177-3AD203B41FA5}">
                      <a16:colId xmlns:a16="http://schemas.microsoft.com/office/drawing/2014/main" val="1897369297"/>
                    </a:ext>
                  </a:extLst>
                </a:gridCol>
                <a:gridCol w="762000">
                  <a:extLst>
                    <a:ext uri="{9D8B030D-6E8A-4147-A177-3AD203B41FA5}">
                      <a16:colId xmlns:a16="http://schemas.microsoft.com/office/drawing/2014/main" val="3719223602"/>
                    </a:ext>
                  </a:extLst>
                </a:gridCol>
              </a:tblGrid>
              <a:tr h="822960">
                <a:tc>
                  <a:txBody>
                    <a:bodyPr/>
                    <a:lstStyle/>
                    <a:p>
                      <a:endParaRPr lang="en-US" sz="440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FF0000"/>
                    </a:solidFill>
                  </a:tcPr>
                </a:tc>
                <a:extLst>
                  <a:ext uri="{0D108BD9-81ED-4DB2-BD59-A6C34878D82A}">
                    <a16:rowId xmlns:a16="http://schemas.microsoft.com/office/drawing/2014/main" val="1557026598"/>
                  </a:ext>
                </a:extLst>
              </a:tr>
            </a:tbl>
          </a:graphicData>
        </a:graphic>
      </p:graphicFrame>
      <p:graphicFrame>
        <p:nvGraphicFramePr>
          <p:cNvPr id="38" name="Table 37">
            <a:extLst>
              <a:ext uri="{FF2B5EF4-FFF2-40B4-BE49-F238E27FC236}">
                <a16:creationId xmlns:a16="http://schemas.microsoft.com/office/drawing/2014/main" id="{B4A69AD4-9005-A3FC-6500-FE94DD0ABBFB}"/>
              </a:ext>
            </a:extLst>
          </p:cNvPr>
          <p:cNvGraphicFramePr>
            <a:graphicFrameLocks noGrp="1"/>
          </p:cNvGraphicFramePr>
          <p:nvPr>
            <p:extLst>
              <p:ext uri="{D42A27DB-BD31-4B8C-83A1-F6EECF244321}">
                <p14:modId xmlns:p14="http://schemas.microsoft.com/office/powerpoint/2010/main" val="1627238917"/>
              </p:ext>
            </p:extLst>
          </p:nvPr>
        </p:nvGraphicFramePr>
        <p:xfrm>
          <a:off x="5638803" y="5067300"/>
          <a:ext cx="5486397" cy="822960"/>
        </p:xfrm>
        <a:graphic>
          <a:graphicData uri="http://schemas.openxmlformats.org/drawingml/2006/table">
            <a:tbl>
              <a:tblPr firstRow="1" bandRow="1">
                <a:tableStyleId>{5C22544A-7EE6-4342-B048-85BDC9FD1C3A}</a:tableStyleId>
              </a:tblPr>
              <a:tblGrid>
                <a:gridCol w="783771">
                  <a:extLst>
                    <a:ext uri="{9D8B030D-6E8A-4147-A177-3AD203B41FA5}">
                      <a16:colId xmlns:a16="http://schemas.microsoft.com/office/drawing/2014/main" val="953316823"/>
                    </a:ext>
                  </a:extLst>
                </a:gridCol>
                <a:gridCol w="783771">
                  <a:extLst>
                    <a:ext uri="{9D8B030D-6E8A-4147-A177-3AD203B41FA5}">
                      <a16:colId xmlns:a16="http://schemas.microsoft.com/office/drawing/2014/main" val="2579699024"/>
                    </a:ext>
                  </a:extLst>
                </a:gridCol>
                <a:gridCol w="783771">
                  <a:extLst>
                    <a:ext uri="{9D8B030D-6E8A-4147-A177-3AD203B41FA5}">
                      <a16:colId xmlns:a16="http://schemas.microsoft.com/office/drawing/2014/main" val="2890998632"/>
                    </a:ext>
                  </a:extLst>
                </a:gridCol>
                <a:gridCol w="783771">
                  <a:extLst>
                    <a:ext uri="{9D8B030D-6E8A-4147-A177-3AD203B41FA5}">
                      <a16:colId xmlns:a16="http://schemas.microsoft.com/office/drawing/2014/main" val="1493540721"/>
                    </a:ext>
                  </a:extLst>
                </a:gridCol>
                <a:gridCol w="783771">
                  <a:extLst>
                    <a:ext uri="{9D8B030D-6E8A-4147-A177-3AD203B41FA5}">
                      <a16:colId xmlns:a16="http://schemas.microsoft.com/office/drawing/2014/main" val="3908274562"/>
                    </a:ext>
                  </a:extLst>
                </a:gridCol>
                <a:gridCol w="783771">
                  <a:extLst>
                    <a:ext uri="{9D8B030D-6E8A-4147-A177-3AD203B41FA5}">
                      <a16:colId xmlns:a16="http://schemas.microsoft.com/office/drawing/2014/main" val="2254643693"/>
                    </a:ext>
                  </a:extLst>
                </a:gridCol>
                <a:gridCol w="783771">
                  <a:extLst>
                    <a:ext uri="{9D8B030D-6E8A-4147-A177-3AD203B41FA5}">
                      <a16:colId xmlns:a16="http://schemas.microsoft.com/office/drawing/2014/main" val="1287732346"/>
                    </a:ext>
                  </a:extLst>
                </a:gridCol>
              </a:tblGrid>
              <a:tr h="822960">
                <a:tc>
                  <a:txBody>
                    <a:bodyPr/>
                    <a:lstStyle/>
                    <a:p>
                      <a:endParaRPr lang="en-US" sz="4400">
                        <a:latin typeface="Times New Roman" panose="02020603050405020304" pitchFamily="18" charset="0"/>
                        <a:cs typeface="Times New Roman" panose="02020603050405020304" pitchFamily="18" charset="0"/>
                      </a:endParaRPr>
                    </a:p>
                  </a:txBody>
                  <a:tcPr>
                    <a:solidFill>
                      <a:srgbClr val="0070C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70C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70C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70C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FF000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70C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1715497618"/>
                  </a:ext>
                </a:extLst>
              </a:tr>
            </a:tbl>
          </a:graphicData>
        </a:graphic>
      </p:graphicFrame>
      <p:graphicFrame>
        <p:nvGraphicFramePr>
          <p:cNvPr id="39" name="Table 38">
            <a:extLst>
              <a:ext uri="{FF2B5EF4-FFF2-40B4-BE49-F238E27FC236}">
                <a16:creationId xmlns:a16="http://schemas.microsoft.com/office/drawing/2014/main" id="{D162DBFA-CF09-6BBA-5430-58504F2A226E}"/>
              </a:ext>
            </a:extLst>
          </p:cNvPr>
          <p:cNvGraphicFramePr>
            <a:graphicFrameLocks noGrp="1"/>
          </p:cNvGraphicFramePr>
          <p:nvPr>
            <p:extLst>
              <p:ext uri="{D42A27DB-BD31-4B8C-83A1-F6EECF244321}">
                <p14:modId xmlns:p14="http://schemas.microsoft.com/office/powerpoint/2010/main" val="824772736"/>
              </p:ext>
            </p:extLst>
          </p:nvPr>
        </p:nvGraphicFramePr>
        <p:xfrm>
          <a:off x="4876800" y="5829300"/>
          <a:ext cx="10896606" cy="822960"/>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2074205510"/>
                    </a:ext>
                  </a:extLst>
                </a:gridCol>
                <a:gridCol w="778329">
                  <a:extLst>
                    <a:ext uri="{9D8B030D-6E8A-4147-A177-3AD203B41FA5}">
                      <a16:colId xmlns:a16="http://schemas.microsoft.com/office/drawing/2014/main" val="2074932061"/>
                    </a:ext>
                  </a:extLst>
                </a:gridCol>
                <a:gridCol w="778329">
                  <a:extLst>
                    <a:ext uri="{9D8B030D-6E8A-4147-A177-3AD203B41FA5}">
                      <a16:colId xmlns:a16="http://schemas.microsoft.com/office/drawing/2014/main" val="698660144"/>
                    </a:ext>
                  </a:extLst>
                </a:gridCol>
                <a:gridCol w="778329">
                  <a:extLst>
                    <a:ext uri="{9D8B030D-6E8A-4147-A177-3AD203B41FA5}">
                      <a16:colId xmlns:a16="http://schemas.microsoft.com/office/drawing/2014/main" val="2554221670"/>
                    </a:ext>
                  </a:extLst>
                </a:gridCol>
                <a:gridCol w="778329">
                  <a:extLst>
                    <a:ext uri="{9D8B030D-6E8A-4147-A177-3AD203B41FA5}">
                      <a16:colId xmlns:a16="http://schemas.microsoft.com/office/drawing/2014/main" val="2592444650"/>
                    </a:ext>
                  </a:extLst>
                </a:gridCol>
                <a:gridCol w="778329">
                  <a:extLst>
                    <a:ext uri="{9D8B030D-6E8A-4147-A177-3AD203B41FA5}">
                      <a16:colId xmlns:a16="http://schemas.microsoft.com/office/drawing/2014/main" val="2128294854"/>
                    </a:ext>
                  </a:extLst>
                </a:gridCol>
                <a:gridCol w="778329">
                  <a:extLst>
                    <a:ext uri="{9D8B030D-6E8A-4147-A177-3AD203B41FA5}">
                      <a16:colId xmlns:a16="http://schemas.microsoft.com/office/drawing/2014/main" val="1636452210"/>
                    </a:ext>
                  </a:extLst>
                </a:gridCol>
                <a:gridCol w="778329">
                  <a:extLst>
                    <a:ext uri="{9D8B030D-6E8A-4147-A177-3AD203B41FA5}">
                      <a16:colId xmlns:a16="http://schemas.microsoft.com/office/drawing/2014/main" val="1447438910"/>
                    </a:ext>
                  </a:extLst>
                </a:gridCol>
                <a:gridCol w="778329">
                  <a:extLst>
                    <a:ext uri="{9D8B030D-6E8A-4147-A177-3AD203B41FA5}">
                      <a16:colId xmlns:a16="http://schemas.microsoft.com/office/drawing/2014/main" val="1799493834"/>
                    </a:ext>
                  </a:extLst>
                </a:gridCol>
                <a:gridCol w="778329">
                  <a:extLst>
                    <a:ext uri="{9D8B030D-6E8A-4147-A177-3AD203B41FA5}">
                      <a16:colId xmlns:a16="http://schemas.microsoft.com/office/drawing/2014/main" val="1772102404"/>
                    </a:ext>
                  </a:extLst>
                </a:gridCol>
                <a:gridCol w="778329">
                  <a:extLst>
                    <a:ext uri="{9D8B030D-6E8A-4147-A177-3AD203B41FA5}">
                      <a16:colId xmlns:a16="http://schemas.microsoft.com/office/drawing/2014/main" val="3230525305"/>
                    </a:ext>
                  </a:extLst>
                </a:gridCol>
                <a:gridCol w="778329">
                  <a:extLst>
                    <a:ext uri="{9D8B030D-6E8A-4147-A177-3AD203B41FA5}">
                      <a16:colId xmlns:a16="http://schemas.microsoft.com/office/drawing/2014/main" val="3682182227"/>
                    </a:ext>
                  </a:extLst>
                </a:gridCol>
                <a:gridCol w="778329">
                  <a:extLst>
                    <a:ext uri="{9D8B030D-6E8A-4147-A177-3AD203B41FA5}">
                      <a16:colId xmlns:a16="http://schemas.microsoft.com/office/drawing/2014/main" val="2029924859"/>
                    </a:ext>
                  </a:extLst>
                </a:gridCol>
                <a:gridCol w="778329">
                  <a:extLst>
                    <a:ext uri="{9D8B030D-6E8A-4147-A177-3AD203B41FA5}">
                      <a16:colId xmlns:a16="http://schemas.microsoft.com/office/drawing/2014/main" val="1654828265"/>
                    </a:ext>
                  </a:extLst>
                </a:gridCol>
              </a:tblGrid>
              <a:tr h="658974">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FF000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tc>
                  <a:txBody>
                    <a:bodyPr/>
                    <a:lstStyle/>
                    <a:p>
                      <a:endParaRPr lang="en-US" sz="4800">
                        <a:latin typeface="Times New Roman" panose="02020603050405020304" pitchFamily="18" charset="0"/>
                        <a:cs typeface="Times New Roman" panose="02020603050405020304" pitchFamily="18" charset="0"/>
                      </a:endParaRPr>
                    </a:p>
                  </a:txBody>
                  <a:tcPr>
                    <a:solidFill>
                      <a:srgbClr val="002060"/>
                    </a:solidFill>
                  </a:tcPr>
                </a:tc>
                <a:extLst>
                  <a:ext uri="{0D108BD9-81ED-4DB2-BD59-A6C34878D82A}">
                    <a16:rowId xmlns:a16="http://schemas.microsoft.com/office/drawing/2014/main" val="2677751925"/>
                  </a:ext>
                </a:extLst>
              </a:tr>
            </a:tbl>
          </a:graphicData>
        </a:graphic>
      </p:graphicFrame>
      <p:graphicFrame>
        <p:nvGraphicFramePr>
          <p:cNvPr id="40" name="Table 39">
            <a:extLst>
              <a:ext uri="{FF2B5EF4-FFF2-40B4-BE49-F238E27FC236}">
                <a16:creationId xmlns:a16="http://schemas.microsoft.com/office/drawing/2014/main" id="{4DED005F-CF1F-BE86-4598-893B0678DB7E}"/>
              </a:ext>
            </a:extLst>
          </p:cNvPr>
          <p:cNvGraphicFramePr>
            <a:graphicFrameLocks noGrp="1"/>
          </p:cNvGraphicFramePr>
          <p:nvPr>
            <p:extLst>
              <p:ext uri="{D42A27DB-BD31-4B8C-83A1-F6EECF244321}">
                <p14:modId xmlns:p14="http://schemas.microsoft.com/office/powerpoint/2010/main" val="1800913958"/>
              </p:ext>
            </p:extLst>
          </p:nvPr>
        </p:nvGraphicFramePr>
        <p:xfrm>
          <a:off x="4134888" y="6591300"/>
          <a:ext cx="8514312" cy="867032"/>
        </p:xfrm>
        <a:graphic>
          <a:graphicData uri="http://schemas.openxmlformats.org/drawingml/2006/table">
            <a:tbl>
              <a:tblPr firstRow="1" bandRow="1">
                <a:tableStyleId>{5C22544A-7EE6-4342-B048-85BDC9FD1C3A}</a:tableStyleId>
              </a:tblPr>
              <a:tblGrid>
                <a:gridCol w="818111">
                  <a:extLst>
                    <a:ext uri="{9D8B030D-6E8A-4147-A177-3AD203B41FA5}">
                      <a16:colId xmlns:a16="http://schemas.microsoft.com/office/drawing/2014/main" val="3384306944"/>
                    </a:ext>
                  </a:extLst>
                </a:gridCol>
                <a:gridCol w="762000">
                  <a:extLst>
                    <a:ext uri="{9D8B030D-6E8A-4147-A177-3AD203B41FA5}">
                      <a16:colId xmlns:a16="http://schemas.microsoft.com/office/drawing/2014/main" val="371429598"/>
                    </a:ext>
                  </a:extLst>
                </a:gridCol>
                <a:gridCol w="762000">
                  <a:extLst>
                    <a:ext uri="{9D8B030D-6E8A-4147-A177-3AD203B41FA5}">
                      <a16:colId xmlns:a16="http://schemas.microsoft.com/office/drawing/2014/main" val="3989952543"/>
                    </a:ext>
                  </a:extLst>
                </a:gridCol>
                <a:gridCol w="762000">
                  <a:extLst>
                    <a:ext uri="{9D8B030D-6E8A-4147-A177-3AD203B41FA5}">
                      <a16:colId xmlns:a16="http://schemas.microsoft.com/office/drawing/2014/main" val="2595999342"/>
                    </a:ext>
                  </a:extLst>
                </a:gridCol>
                <a:gridCol w="762000">
                  <a:extLst>
                    <a:ext uri="{9D8B030D-6E8A-4147-A177-3AD203B41FA5}">
                      <a16:colId xmlns:a16="http://schemas.microsoft.com/office/drawing/2014/main" val="799760225"/>
                    </a:ext>
                  </a:extLst>
                </a:gridCol>
                <a:gridCol w="762000">
                  <a:extLst>
                    <a:ext uri="{9D8B030D-6E8A-4147-A177-3AD203B41FA5}">
                      <a16:colId xmlns:a16="http://schemas.microsoft.com/office/drawing/2014/main" val="1892317537"/>
                    </a:ext>
                  </a:extLst>
                </a:gridCol>
                <a:gridCol w="762000">
                  <a:extLst>
                    <a:ext uri="{9D8B030D-6E8A-4147-A177-3AD203B41FA5}">
                      <a16:colId xmlns:a16="http://schemas.microsoft.com/office/drawing/2014/main" val="1387525530"/>
                    </a:ext>
                  </a:extLst>
                </a:gridCol>
                <a:gridCol w="802117">
                  <a:extLst>
                    <a:ext uri="{9D8B030D-6E8A-4147-A177-3AD203B41FA5}">
                      <a16:colId xmlns:a16="http://schemas.microsoft.com/office/drawing/2014/main" val="470940721"/>
                    </a:ext>
                  </a:extLst>
                </a:gridCol>
                <a:gridCol w="774028">
                  <a:extLst>
                    <a:ext uri="{9D8B030D-6E8A-4147-A177-3AD203B41FA5}">
                      <a16:colId xmlns:a16="http://schemas.microsoft.com/office/drawing/2014/main" val="2739183241"/>
                    </a:ext>
                  </a:extLst>
                </a:gridCol>
                <a:gridCol w="774028">
                  <a:extLst>
                    <a:ext uri="{9D8B030D-6E8A-4147-A177-3AD203B41FA5}">
                      <a16:colId xmlns:a16="http://schemas.microsoft.com/office/drawing/2014/main" val="4062543124"/>
                    </a:ext>
                  </a:extLst>
                </a:gridCol>
                <a:gridCol w="774028">
                  <a:extLst>
                    <a:ext uri="{9D8B030D-6E8A-4147-A177-3AD203B41FA5}">
                      <a16:colId xmlns:a16="http://schemas.microsoft.com/office/drawing/2014/main" val="2208436602"/>
                    </a:ext>
                  </a:extLst>
                </a:gridCol>
              </a:tblGrid>
              <a:tr h="867032">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FF000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tc>
                  <a:txBody>
                    <a:bodyPr/>
                    <a:lstStyle/>
                    <a:p>
                      <a:endParaRPr lang="en-US" sz="4400">
                        <a:latin typeface="Times New Roman" panose="02020603050405020304" pitchFamily="18" charset="0"/>
                        <a:cs typeface="Times New Roman" panose="02020603050405020304" pitchFamily="18" charset="0"/>
                      </a:endParaRPr>
                    </a:p>
                  </a:txBody>
                  <a:tcPr>
                    <a:solidFill>
                      <a:srgbClr val="92D050"/>
                    </a:solidFill>
                  </a:tcPr>
                </a:tc>
                <a:extLst>
                  <a:ext uri="{0D108BD9-81ED-4DB2-BD59-A6C34878D82A}">
                    <a16:rowId xmlns:a16="http://schemas.microsoft.com/office/drawing/2014/main" val="1041596874"/>
                  </a:ext>
                </a:extLst>
              </a:tr>
            </a:tbl>
          </a:graphicData>
        </a:graphic>
      </p:graphicFrame>
      <p:sp>
        <p:nvSpPr>
          <p:cNvPr id="41" name="TextBox 40">
            <a:extLst>
              <a:ext uri="{FF2B5EF4-FFF2-40B4-BE49-F238E27FC236}">
                <a16:creationId xmlns:a16="http://schemas.microsoft.com/office/drawing/2014/main" id="{B7E326C7-64C7-12BA-D976-124233A857AC}"/>
              </a:ext>
            </a:extLst>
          </p:cNvPr>
          <p:cNvSpPr txBox="1"/>
          <p:nvPr/>
        </p:nvSpPr>
        <p:spPr>
          <a:xfrm>
            <a:off x="0" y="8039100"/>
            <a:ext cx="18288000" cy="1938992"/>
          </a:xfrm>
          <a:prstGeom prst="rect">
            <a:avLst/>
          </a:prstGeom>
          <a:solidFill>
            <a:schemeClr val="accent5">
              <a:lumMod val="75000"/>
            </a:schemeClr>
          </a:solidFill>
        </p:spPr>
        <p:txBody>
          <a:bodyPr wrap="square" rtlCol="0">
            <a:spAutoFit/>
          </a:bodyPr>
          <a:lstStyle/>
          <a:p>
            <a:r>
              <a:rPr lang="en-US" sz="6000" b="1">
                <a:solidFill>
                  <a:schemeClr val="bg1"/>
                </a:solidFill>
                <a:effectLst/>
                <a:latin typeface="Times New Roman" panose="02020603050405020304" pitchFamily="18" charset="0"/>
                <a:ea typeface="Calibri" panose="020F0502020204030204" pitchFamily="34" charset="0"/>
              </a:rPr>
              <a:t>Một ưu điểm nổi bật trong thuyết tiến hoá của Darwin. </a:t>
            </a:r>
            <a:r>
              <a:rPr lang="en-US" sz="6000" b="1">
                <a:solidFill>
                  <a:schemeClr val="bg1"/>
                </a:solidFill>
                <a:effectLst/>
                <a:latin typeface="Times New Roman" panose="02020603050405020304" pitchFamily="18" charset="0"/>
                <a:ea typeface="Calibri" panose="020F0502020204030204" pitchFamily="34" charset="0"/>
                <a:sym typeface="Wingdings" panose="05000000000000000000" pitchFamily="2" charset="2"/>
              </a:rPr>
              <a:t> Chọn lọc</a:t>
            </a:r>
            <a:endParaRPr lang="en-US" sz="6000" b="1">
              <a:solidFill>
                <a:schemeClr val="bg1"/>
              </a:solidFill>
            </a:endParaRPr>
          </a:p>
        </p:txBody>
      </p:sp>
      <p:sp>
        <p:nvSpPr>
          <p:cNvPr id="2" name="TextBox 1">
            <a:extLst>
              <a:ext uri="{FF2B5EF4-FFF2-40B4-BE49-F238E27FC236}">
                <a16:creationId xmlns:a16="http://schemas.microsoft.com/office/drawing/2014/main" id="{C0724EB6-D0B2-8AD8-AC3A-4BD0FD958566}"/>
              </a:ext>
            </a:extLst>
          </p:cNvPr>
          <p:cNvSpPr txBox="1"/>
          <p:nvPr/>
        </p:nvSpPr>
        <p:spPr>
          <a:xfrm>
            <a:off x="13411200" y="1638300"/>
            <a:ext cx="4724400" cy="369332"/>
          </a:xfrm>
          <a:prstGeom prst="rect">
            <a:avLst/>
          </a:prstGeom>
          <a:noFill/>
        </p:spPr>
        <p:txBody>
          <a:bodyPr wrap="square" rtlCol="0">
            <a:spAutoFit/>
          </a:bodyPr>
          <a:lstStyle/>
          <a:p>
            <a:pPr algn="ctr"/>
            <a:r>
              <a:rPr lang="en-US" b="1">
                <a:solidFill>
                  <a:srgbClr val="FF0000"/>
                </a:solidFill>
                <a:latin typeface="Times New Roman" panose="02020603050405020304" pitchFamily="18" charset="0"/>
                <a:cs typeface="Times New Roman" panose="02020603050405020304" pitchFamily="18" charset="0"/>
              </a:rPr>
              <a:t>Hướng dẫn sử dụng ở phần note.</a:t>
            </a:r>
          </a:p>
        </p:txBody>
      </p:sp>
      <p:sp>
        <p:nvSpPr>
          <p:cNvPr id="3" name="Speech Bubble: Oval 2">
            <a:extLst>
              <a:ext uri="{FF2B5EF4-FFF2-40B4-BE49-F238E27FC236}">
                <a16:creationId xmlns:a16="http://schemas.microsoft.com/office/drawing/2014/main" id="{DA5CDA73-2E87-EDEF-8BD2-EDCFEE217E31}"/>
              </a:ext>
            </a:extLst>
          </p:cNvPr>
          <p:cNvSpPr/>
          <p:nvPr/>
        </p:nvSpPr>
        <p:spPr>
          <a:xfrm>
            <a:off x="13914119" y="2428905"/>
            <a:ext cx="6096000" cy="42701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Xem</a:t>
            </a:r>
            <a:r>
              <a:rPr lang="en-US" sz="2800" dirty="0"/>
              <a:t> </a:t>
            </a:r>
            <a:r>
              <a:rPr lang="en-US" sz="2800" dirty="0" err="1"/>
              <a:t>lại</a:t>
            </a:r>
            <a:r>
              <a:rPr lang="en-US" sz="2800" dirty="0"/>
              <a:t> </a:t>
            </a:r>
            <a:r>
              <a:rPr lang="en-US" sz="2800" dirty="0" err="1"/>
              <a:t>cách</a:t>
            </a:r>
            <a:r>
              <a:rPr lang="en-US" sz="2800" dirty="0"/>
              <a:t> </a:t>
            </a:r>
            <a:r>
              <a:rPr lang="en-US" sz="2800" dirty="0" err="1"/>
              <a:t>liên</a:t>
            </a:r>
            <a:r>
              <a:rPr lang="en-US" sz="2800" dirty="0"/>
              <a:t> </a:t>
            </a:r>
            <a:r>
              <a:rPr lang="en-US" sz="2800" dirty="0" err="1"/>
              <a:t>kết</a:t>
            </a:r>
            <a:r>
              <a:rPr lang="en-US" sz="2800" dirty="0"/>
              <a:t> </a:t>
            </a:r>
            <a:r>
              <a:rPr lang="en-US" sz="2800" dirty="0" err="1"/>
              <a:t>câu</a:t>
            </a:r>
            <a:r>
              <a:rPr lang="en-US" sz="2800" dirty="0"/>
              <a:t> </a:t>
            </a:r>
            <a:r>
              <a:rPr lang="en-US" sz="2800" dirty="0" err="1"/>
              <a:t>hỏi</a:t>
            </a:r>
            <a:r>
              <a:rPr lang="en-US" sz="2800" dirty="0"/>
              <a:t> </a:t>
            </a:r>
            <a:r>
              <a:rPr lang="en-US" sz="2800" dirty="0" err="1"/>
              <a:t>và</a:t>
            </a:r>
            <a:r>
              <a:rPr lang="en-US" sz="2800" dirty="0"/>
              <a:t> </a:t>
            </a:r>
            <a:r>
              <a:rPr lang="en-US" sz="2800" dirty="0" err="1"/>
              <a:t>đáp</a:t>
            </a:r>
            <a:r>
              <a:rPr lang="en-US" sz="2800" dirty="0"/>
              <a:t> </a:t>
            </a:r>
            <a:r>
              <a:rPr lang="en-US" sz="2800" dirty="0" err="1"/>
              <a:t>án</a:t>
            </a:r>
            <a:r>
              <a:rPr lang="en-US" sz="2800" dirty="0"/>
              <a:t>: </a:t>
            </a:r>
            <a:r>
              <a:rPr lang="en-US" sz="2800" dirty="0" err="1"/>
              <a:t>Nếu</a:t>
            </a:r>
            <a:r>
              <a:rPr lang="en-US" sz="2800" dirty="0"/>
              <a:t> </a:t>
            </a:r>
            <a:r>
              <a:rPr lang="en-US" sz="2800" dirty="0" err="1"/>
              <a:t>hs</a:t>
            </a:r>
            <a:r>
              <a:rPr lang="en-US" sz="2800" dirty="0"/>
              <a:t> </a:t>
            </a:r>
            <a:r>
              <a:rPr lang="en-US" sz="2800" dirty="0" err="1"/>
              <a:t>chọn</a:t>
            </a:r>
            <a:r>
              <a:rPr lang="en-US" sz="2800" dirty="0"/>
              <a:t> </a:t>
            </a:r>
            <a:r>
              <a:rPr lang="en-US" sz="2800" dirty="0" err="1"/>
              <a:t>câu</a:t>
            </a:r>
            <a:r>
              <a:rPr lang="en-US" sz="2800" dirty="0"/>
              <a:t> 4 </a:t>
            </a:r>
            <a:r>
              <a:rPr lang="en-US" sz="2800" dirty="0" err="1"/>
              <a:t>mà</a:t>
            </a:r>
            <a:r>
              <a:rPr lang="en-US" sz="2800" dirty="0"/>
              <a:t> </a:t>
            </a:r>
            <a:r>
              <a:rPr lang="en-US" sz="2800" dirty="0" err="1"/>
              <a:t>chưa</a:t>
            </a:r>
            <a:r>
              <a:rPr lang="en-US" sz="2800" dirty="0"/>
              <a:t> </a:t>
            </a:r>
            <a:r>
              <a:rPr lang="en-US" sz="2800" dirty="0" err="1"/>
              <a:t>chọn</a:t>
            </a:r>
            <a:r>
              <a:rPr lang="en-US" sz="2800" dirty="0"/>
              <a:t> </a:t>
            </a:r>
            <a:r>
              <a:rPr lang="en-US" sz="2800" dirty="0" err="1"/>
              <a:t>câu</a:t>
            </a:r>
            <a:r>
              <a:rPr lang="en-US" sz="2800" dirty="0"/>
              <a:t> </a:t>
            </a:r>
            <a:r>
              <a:rPr lang="en-US" sz="2800" dirty="0" err="1"/>
              <a:t>hỏi</a:t>
            </a:r>
            <a:r>
              <a:rPr lang="en-US" sz="2800" dirty="0"/>
              <a:t> 1,2,3 </a:t>
            </a:r>
            <a:r>
              <a:rPr lang="en-US" sz="2800" dirty="0" err="1"/>
              <a:t>khi</a:t>
            </a:r>
            <a:r>
              <a:rPr lang="en-US" sz="2800" dirty="0"/>
              <a:t> quay </a:t>
            </a:r>
            <a:r>
              <a:rPr lang="en-US" sz="2800" dirty="0" err="1"/>
              <a:t>lại</a:t>
            </a:r>
            <a:r>
              <a:rPr lang="en-US" sz="2800" dirty="0"/>
              <a:t> </a:t>
            </a:r>
            <a:r>
              <a:rPr lang="en-US" sz="2800" dirty="0" err="1"/>
              <a:t>xem</a:t>
            </a:r>
            <a:r>
              <a:rPr lang="en-US" sz="2800" dirty="0"/>
              <a:t> </a:t>
            </a:r>
            <a:r>
              <a:rPr lang="en-US" sz="2800" dirty="0" err="1"/>
              <a:t>đáp</a:t>
            </a:r>
            <a:r>
              <a:rPr lang="en-US" sz="2800" dirty="0"/>
              <a:t> </a:t>
            </a:r>
            <a:r>
              <a:rPr lang="en-US" sz="2800" dirty="0" err="1"/>
              <a:t>án</a:t>
            </a:r>
            <a:r>
              <a:rPr lang="en-US" sz="2800" dirty="0"/>
              <a:t> </a:t>
            </a:r>
            <a:r>
              <a:rPr lang="en-US" sz="2800" dirty="0" err="1"/>
              <a:t>câu</a:t>
            </a:r>
            <a:r>
              <a:rPr lang="en-US" sz="2800" dirty="0"/>
              <a:t> 4 </a:t>
            </a:r>
            <a:r>
              <a:rPr lang="en-US" sz="2800" dirty="0" err="1"/>
              <a:t>thì</a:t>
            </a:r>
            <a:r>
              <a:rPr lang="en-US" sz="2800" dirty="0"/>
              <a:t> </a:t>
            </a:r>
            <a:r>
              <a:rPr lang="en-US" sz="2800" dirty="0" err="1"/>
              <a:t>cầu</a:t>
            </a:r>
            <a:r>
              <a:rPr lang="en-US" sz="2800" dirty="0"/>
              <a:t> </a:t>
            </a:r>
            <a:r>
              <a:rPr lang="en-US" sz="2800" dirty="0" err="1"/>
              <a:t>hỏi</a:t>
            </a:r>
            <a:r>
              <a:rPr lang="en-US" sz="2800" dirty="0"/>
              <a:t> </a:t>
            </a:r>
            <a:r>
              <a:rPr lang="en-US" sz="2800" dirty="0" err="1"/>
              <a:t>số</a:t>
            </a:r>
            <a:r>
              <a:rPr lang="en-US" sz="2800" dirty="0"/>
              <a:t> 1,2,3 </a:t>
            </a:r>
            <a:r>
              <a:rPr lang="en-US" sz="2800" dirty="0" err="1"/>
              <a:t>hiển</a:t>
            </a:r>
            <a:r>
              <a:rPr lang="en-US" sz="2800" dirty="0"/>
              <a:t> </a:t>
            </a:r>
            <a:r>
              <a:rPr lang="en-US" sz="2800" dirty="0" err="1"/>
              <a:t>thị</a:t>
            </a:r>
            <a:r>
              <a:rPr lang="en-US" sz="2800" dirty="0"/>
              <a:t> </a:t>
            </a:r>
            <a:r>
              <a:rPr lang="en-US" sz="2800" dirty="0" err="1"/>
              <a:t>luôn</a:t>
            </a:r>
            <a:endParaRPr lang="en-US" sz="2800" dirty="0"/>
          </a:p>
          <a:p>
            <a:pPr algn="ctr"/>
            <a:r>
              <a:rPr lang="en-US" sz="2800" dirty="0" err="1"/>
              <a:t>Từ</a:t>
            </a:r>
            <a:r>
              <a:rPr lang="en-US" sz="2800" dirty="0"/>
              <a:t> </a:t>
            </a:r>
            <a:r>
              <a:rPr lang="en-US" sz="2800" dirty="0" err="1"/>
              <a:t>khoá</a:t>
            </a:r>
            <a:r>
              <a:rPr lang="en-US" sz="2800" dirty="0"/>
              <a:t> </a:t>
            </a:r>
            <a:r>
              <a:rPr lang="en-US" sz="2800" dirty="0" err="1"/>
              <a:t>lộ</a:t>
            </a:r>
            <a:r>
              <a:rPr lang="en-US" sz="2800" dirty="0"/>
              <a:t> </a:t>
            </a:r>
            <a:r>
              <a:rPr lang="en-US" sz="2800" dirty="0" err="1"/>
              <a:t>ngay</a:t>
            </a:r>
            <a:r>
              <a:rPr lang="en-US" sz="2800" dirty="0"/>
              <a:t> </a:t>
            </a:r>
            <a:r>
              <a:rPr lang="en-US" sz="2800" dirty="0" err="1"/>
              <a:t>từ</a:t>
            </a:r>
            <a:r>
              <a:rPr lang="en-US" sz="2800" dirty="0"/>
              <a:t> </a:t>
            </a:r>
            <a:r>
              <a:rPr lang="en-US" sz="2800" dirty="0" err="1"/>
              <a:t>phần</a:t>
            </a:r>
            <a:r>
              <a:rPr lang="en-US" sz="2800" dirty="0"/>
              <a:t> </a:t>
            </a:r>
            <a:r>
              <a:rPr lang="en-US" sz="2800" dirty="0" err="1"/>
              <a:t>chiếu</a:t>
            </a:r>
            <a:r>
              <a:rPr lang="en-US" sz="2800" dirty="0"/>
              <a:t> ô </a:t>
            </a:r>
            <a:r>
              <a:rPr lang="en-US" sz="2800" dirty="0" err="1"/>
              <a:t>chữ</a:t>
            </a:r>
            <a:endParaRPr lang="en-US" sz="2800" dirty="0"/>
          </a:p>
        </p:txBody>
      </p:sp>
    </p:spTree>
    <p:extLst>
      <p:ext uri="{BB962C8B-B14F-4D97-AF65-F5344CB8AC3E}">
        <p14:creationId xmlns:p14="http://schemas.microsoft.com/office/powerpoint/2010/main" val="26079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38"/>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39"/>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nodeType="clickEffect">
                                  <p:stCondLst>
                                    <p:cond delay="0"/>
                                  </p:stCondLst>
                                  <p:childTnLst>
                                    <p:animEffect transition="out" filter="barn(inVertical)">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7DA96-2623-15F8-5F07-0F502739515B}"/>
              </a:ext>
            </a:extLst>
          </p:cNvPr>
          <p:cNvSpPr txBox="1"/>
          <p:nvPr/>
        </p:nvSpPr>
        <p:spPr>
          <a:xfrm>
            <a:off x="838200" y="1333500"/>
            <a:ext cx="13487400" cy="6063198"/>
          </a:xfrm>
          <a:prstGeom prst="rect">
            <a:avLst/>
          </a:prstGeom>
          <a:solidFill>
            <a:schemeClr val="bg1"/>
          </a:solidFill>
        </p:spPr>
        <p:txBody>
          <a:bodyPr wrap="square">
            <a:spAutoFit/>
          </a:bodyPr>
          <a:lstStyle/>
          <a:p>
            <a:pPr algn="ctr"/>
            <a:r>
              <a:rPr lang="en-US" sz="8800" b="1">
                <a:solidFill>
                  <a:srgbClr val="FF0000"/>
                </a:solidFill>
                <a:latin typeface="Times New Roman" panose="02020603050405020304" pitchFamily="18" charset="0"/>
                <a:cs typeface="Times New Roman" panose="02020603050405020304" pitchFamily="18" charset="0"/>
              </a:rPr>
              <a:t>Dòng 1</a:t>
            </a:r>
          </a:p>
          <a:p>
            <a:pPr algn="just"/>
            <a:r>
              <a:rPr lang="vi-VN" sz="6000" b="1">
                <a:solidFill>
                  <a:srgbClr val="002060"/>
                </a:solidFill>
                <a:latin typeface="Times New Roman" panose="02020603050405020304" pitchFamily="18" charset="0"/>
                <a:cs typeface="Times New Roman" panose="02020603050405020304" pitchFamily="18" charset="0"/>
              </a:rPr>
              <a:t>Các cá thể của cùng một bố mẹ mặc dù giống nhau với bố mẹ nhiều hơn so với các cá thể không có họ hàng nhưng chúng vẫn khác biệt nhau về nhiều đặc điểm. </a:t>
            </a:r>
            <a:r>
              <a:rPr lang="vi-VN" sz="6000" b="1" err="1">
                <a:solidFill>
                  <a:srgbClr val="002060"/>
                </a:solidFill>
                <a:latin typeface="Times New Roman" panose="02020603050405020304" pitchFamily="18" charset="0"/>
                <a:cs typeface="Times New Roman" panose="02020603050405020304" pitchFamily="18" charset="0"/>
              </a:rPr>
              <a:t>Darwin</a:t>
            </a:r>
            <a:r>
              <a:rPr lang="vi-VN" sz="6000" b="1">
                <a:solidFill>
                  <a:srgbClr val="002060"/>
                </a:solidFill>
                <a:latin typeface="Times New Roman" panose="02020603050405020304" pitchFamily="18" charset="0"/>
                <a:cs typeface="Times New Roman" panose="02020603050405020304" pitchFamily="18" charset="0"/>
              </a:rPr>
              <a:t> gọi là gì?</a:t>
            </a:r>
            <a:r>
              <a:rPr lang="en-US" sz="6000" b="1">
                <a:solidFill>
                  <a:srgbClr val="002060"/>
                </a:solidFill>
                <a:latin typeface="Times New Roman" panose="02020603050405020304" pitchFamily="18" charset="0"/>
                <a:cs typeface="Times New Roman" panose="02020603050405020304" pitchFamily="18" charset="0"/>
              </a:rPr>
              <a:t> </a:t>
            </a:r>
            <a:r>
              <a:rPr lang="en-US" sz="6000" b="1">
                <a:solidFill>
                  <a:srgbClr val="FF0000"/>
                </a:solidFill>
                <a:latin typeface="Times New Roman" panose="02020603050405020304" pitchFamily="18" charset="0"/>
                <a:cs typeface="Times New Roman" panose="02020603050405020304" pitchFamily="18" charset="0"/>
              </a:rPr>
              <a:t>( Có 11 chữ cái)</a:t>
            </a:r>
          </a:p>
        </p:txBody>
      </p:sp>
      <p:sp>
        <p:nvSpPr>
          <p:cNvPr id="3" name="Arrow: Left 2">
            <a:hlinkClick r:id="rId2" action="ppaction://hlinksldjump"/>
            <a:extLst>
              <a:ext uri="{FF2B5EF4-FFF2-40B4-BE49-F238E27FC236}">
                <a16:creationId xmlns:a16="http://schemas.microsoft.com/office/drawing/2014/main" id="{77F206E6-3E35-9617-DB84-910EDFE1C0DC}"/>
              </a:ext>
            </a:extLst>
          </p:cNvPr>
          <p:cNvSpPr/>
          <p:nvPr/>
        </p:nvSpPr>
        <p:spPr>
          <a:xfrm>
            <a:off x="16459200" y="0"/>
            <a:ext cx="1828800" cy="12573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30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7DA96-2623-15F8-5F07-0F502739515B}"/>
              </a:ext>
            </a:extLst>
          </p:cNvPr>
          <p:cNvSpPr txBox="1"/>
          <p:nvPr/>
        </p:nvSpPr>
        <p:spPr>
          <a:xfrm>
            <a:off x="838200" y="1333500"/>
            <a:ext cx="13487400" cy="4216539"/>
          </a:xfrm>
          <a:prstGeom prst="rect">
            <a:avLst/>
          </a:prstGeom>
          <a:solidFill>
            <a:schemeClr val="bg1"/>
          </a:solidFill>
        </p:spPr>
        <p:txBody>
          <a:bodyPr wrap="square">
            <a:spAutoFit/>
          </a:bodyPr>
          <a:lstStyle/>
          <a:p>
            <a:pPr algn="ctr"/>
            <a:r>
              <a:rPr lang="en-US" sz="8800" b="1">
                <a:solidFill>
                  <a:srgbClr val="FF0000"/>
                </a:solidFill>
                <a:latin typeface="Times New Roman" panose="02020603050405020304" pitchFamily="18" charset="0"/>
                <a:cs typeface="Times New Roman" panose="02020603050405020304" pitchFamily="18" charset="0"/>
              </a:rPr>
              <a:t>Dòng 2</a:t>
            </a:r>
          </a:p>
          <a:p>
            <a:pPr algn="just"/>
            <a:r>
              <a:rPr lang="vi-VN" sz="6000" b="1">
                <a:solidFill>
                  <a:srgbClr val="002060"/>
                </a:solidFill>
                <a:latin typeface="Times New Roman" panose="02020603050405020304" pitchFamily="18" charset="0"/>
                <a:cs typeface="Times New Roman" panose="02020603050405020304" pitchFamily="18" charset="0"/>
              </a:rPr>
              <a:t>Các cá thể sinh vật luôn phải đấu tranh với nhau để giành quyền sống sót, Darwin gọi là gì?</a:t>
            </a:r>
            <a:r>
              <a:rPr lang="en-US" sz="6000" b="1">
                <a:solidFill>
                  <a:srgbClr val="002060"/>
                </a:solidFill>
                <a:latin typeface="Times New Roman" panose="02020603050405020304" pitchFamily="18" charset="0"/>
                <a:cs typeface="Times New Roman" panose="02020603050405020304" pitchFamily="18" charset="0"/>
              </a:rPr>
              <a:t> </a:t>
            </a:r>
            <a:r>
              <a:rPr lang="en-US" sz="6000" b="1">
                <a:solidFill>
                  <a:srgbClr val="FF0000"/>
                </a:solidFill>
                <a:latin typeface="Times New Roman" panose="02020603050405020304" pitchFamily="18" charset="0"/>
                <a:cs typeface="Times New Roman" panose="02020603050405020304" pitchFamily="18" charset="0"/>
              </a:rPr>
              <a:t>( Có 15 chữ cái)</a:t>
            </a:r>
          </a:p>
        </p:txBody>
      </p:sp>
      <p:sp>
        <p:nvSpPr>
          <p:cNvPr id="3" name="Arrow: Left 2">
            <a:hlinkClick r:id="rId2" action="ppaction://hlinksldjump"/>
            <a:extLst>
              <a:ext uri="{FF2B5EF4-FFF2-40B4-BE49-F238E27FC236}">
                <a16:creationId xmlns:a16="http://schemas.microsoft.com/office/drawing/2014/main" id="{992B4F0D-519C-D745-7E57-ACE1F69CDFEF}"/>
              </a:ext>
            </a:extLst>
          </p:cNvPr>
          <p:cNvSpPr/>
          <p:nvPr/>
        </p:nvSpPr>
        <p:spPr>
          <a:xfrm>
            <a:off x="16459200" y="0"/>
            <a:ext cx="1828800" cy="12573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45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7DA96-2623-15F8-5F07-0F502739515B}"/>
              </a:ext>
            </a:extLst>
          </p:cNvPr>
          <p:cNvSpPr txBox="1"/>
          <p:nvPr/>
        </p:nvSpPr>
        <p:spPr>
          <a:xfrm>
            <a:off x="838200" y="1333500"/>
            <a:ext cx="13487400" cy="4216539"/>
          </a:xfrm>
          <a:prstGeom prst="rect">
            <a:avLst/>
          </a:prstGeom>
          <a:solidFill>
            <a:schemeClr val="bg1"/>
          </a:solidFill>
        </p:spPr>
        <p:txBody>
          <a:bodyPr wrap="square">
            <a:spAutoFit/>
          </a:bodyPr>
          <a:lstStyle/>
          <a:p>
            <a:pPr algn="ctr"/>
            <a:r>
              <a:rPr lang="en-US" sz="8800" b="1">
                <a:solidFill>
                  <a:srgbClr val="FF0000"/>
                </a:solidFill>
                <a:latin typeface="Times New Roman" panose="02020603050405020304" pitchFamily="18" charset="0"/>
                <a:cs typeface="Times New Roman" panose="02020603050405020304" pitchFamily="18" charset="0"/>
              </a:rPr>
              <a:t>Dòng 3</a:t>
            </a:r>
          </a:p>
          <a:p>
            <a:pPr algn="just"/>
            <a:r>
              <a:rPr lang="vi-VN" sz="6000" b="1">
                <a:solidFill>
                  <a:srgbClr val="002060"/>
                </a:solidFill>
                <a:latin typeface="Times New Roman" panose="02020603050405020304" pitchFamily="18" charset="0"/>
                <a:cs typeface="Times New Roman" panose="02020603050405020304" pitchFamily="18" charset="0"/>
              </a:rPr>
              <a:t>Quá trình chọn giống vật nuôi và cây trồng của con người, Darwin gọi là gì?</a:t>
            </a:r>
            <a:endParaRPr lang="en-US" sz="6000" b="1">
              <a:solidFill>
                <a:srgbClr val="002060"/>
              </a:solidFill>
              <a:latin typeface="Times New Roman" panose="02020603050405020304" pitchFamily="18" charset="0"/>
              <a:cs typeface="Times New Roman" panose="02020603050405020304" pitchFamily="18" charset="0"/>
            </a:endParaRPr>
          </a:p>
          <a:p>
            <a:pPr algn="just"/>
            <a:r>
              <a:rPr lang="en-US" sz="6000" b="1">
                <a:solidFill>
                  <a:srgbClr val="FF0000"/>
                </a:solidFill>
                <a:latin typeface="Times New Roman" panose="02020603050405020304" pitchFamily="18" charset="0"/>
                <a:cs typeface="Times New Roman" panose="02020603050405020304" pitchFamily="18" charset="0"/>
              </a:rPr>
              <a:t>( Có 14 chữ cái)</a:t>
            </a:r>
          </a:p>
        </p:txBody>
      </p:sp>
      <p:sp>
        <p:nvSpPr>
          <p:cNvPr id="3" name="Arrow: Left 2">
            <a:hlinkClick r:id="rId2" action="ppaction://hlinksldjump"/>
            <a:extLst>
              <a:ext uri="{FF2B5EF4-FFF2-40B4-BE49-F238E27FC236}">
                <a16:creationId xmlns:a16="http://schemas.microsoft.com/office/drawing/2014/main" id="{486E6228-D4F7-C12D-09E1-DFBE09A7B9B1}"/>
              </a:ext>
            </a:extLst>
          </p:cNvPr>
          <p:cNvSpPr/>
          <p:nvPr/>
        </p:nvSpPr>
        <p:spPr>
          <a:xfrm>
            <a:off x="16459200" y="0"/>
            <a:ext cx="1828800" cy="12573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99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7DA96-2623-15F8-5F07-0F502739515B}"/>
              </a:ext>
            </a:extLst>
          </p:cNvPr>
          <p:cNvSpPr txBox="1"/>
          <p:nvPr/>
        </p:nvSpPr>
        <p:spPr>
          <a:xfrm>
            <a:off x="838200" y="1333500"/>
            <a:ext cx="13487400" cy="4216539"/>
          </a:xfrm>
          <a:prstGeom prst="rect">
            <a:avLst/>
          </a:prstGeom>
          <a:solidFill>
            <a:schemeClr val="bg1"/>
          </a:solidFill>
        </p:spPr>
        <p:txBody>
          <a:bodyPr wrap="square">
            <a:spAutoFit/>
          </a:bodyPr>
          <a:lstStyle/>
          <a:p>
            <a:pPr algn="ctr"/>
            <a:r>
              <a:rPr lang="en-US" sz="8800" b="1">
                <a:solidFill>
                  <a:srgbClr val="FF0000"/>
                </a:solidFill>
                <a:latin typeface="Times New Roman" panose="02020603050405020304" pitchFamily="18" charset="0"/>
                <a:cs typeface="Times New Roman" panose="02020603050405020304" pitchFamily="18" charset="0"/>
              </a:rPr>
              <a:t>Dòng 4</a:t>
            </a:r>
          </a:p>
          <a:p>
            <a:pPr algn="just"/>
            <a:r>
              <a:rPr lang="vi-VN" sz="6000" b="1">
                <a:solidFill>
                  <a:srgbClr val="002060"/>
                </a:solidFill>
                <a:latin typeface="Times New Roman" panose="02020603050405020304" pitchFamily="18" charset="0"/>
                <a:cs typeface="Times New Roman" panose="02020603050405020304" pitchFamily="18" charset="0"/>
              </a:rPr>
              <a:t>Điền vào chỗ trống: Các biến dị được phát sinh trong quá trình sinh sản sẽ được…….cho thế hệ sau.</a:t>
            </a:r>
            <a:r>
              <a:rPr lang="en-US" sz="6000" b="1">
                <a:solidFill>
                  <a:srgbClr val="002060"/>
                </a:solidFill>
                <a:latin typeface="Times New Roman" panose="02020603050405020304" pitchFamily="18" charset="0"/>
                <a:cs typeface="Times New Roman" panose="02020603050405020304" pitchFamily="18" charset="0"/>
              </a:rPr>
              <a:t> </a:t>
            </a:r>
            <a:r>
              <a:rPr lang="en-US" sz="6000" b="1">
                <a:solidFill>
                  <a:srgbClr val="FF0000"/>
                </a:solidFill>
                <a:latin typeface="Times New Roman" panose="02020603050405020304" pitchFamily="18" charset="0"/>
                <a:cs typeface="Times New Roman" panose="02020603050405020304" pitchFamily="18" charset="0"/>
              </a:rPr>
              <a:t>( 8 chữ cái)</a:t>
            </a:r>
          </a:p>
        </p:txBody>
      </p:sp>
      <p:sp>
        <p:nvSpPr>
          <p:cNvPr id="3" name="Arrow: Left 2">
            <a:hlinkClick r:id="rId2" action="ppaction://hlinksldjump"/>
            <a:extLst>
              <a:ext uri="{FF2B5EF4-FFF2-40B4-BE49-F238E27FC236}">
                <a16:creationId xmlns:a16="http://schemas.microsoft.com/office/drawing/2014/main" id="{8DFF6610-E282-4375-2820-6463F4DC6BEB}"/>
              </a:ext>
            </a:extLst>
          </p:cNvPr>
          <p:cNvSpPr/>
          <p:nvPr/>
        </p:nvSpPr>
        <p:spPr>
          <a:xfrm>
            <a:off x="16459200" y="0"/>
            <a:ext cx="1828800" cy="12573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70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7DA96-2623-15F8-5F07-0F502739515B}"/>
              </a:ext>
            </a:extLst>
          </p:cNvPr>
          <p:cNvSpPr txBox="1"/>
          <p:nvPr/>
        </p:nvSpPr>
        <p:spPr>
          <a:xfrm>
            <a:off x="838200" y="1333500"/>
            <a:ext cx="13487400" cy="6063198"/>
          </a:xfrm>
          <a:prstGeom prst="rect">
            <a:avLst/>
          </a:prstGeom>
          <a:solidFill>
            <a:schemeClr val="bg1"/>
          </a:solidFill>
        </p:spPr>
        <p:txBody>
          <a:bodyPr wrap="square">
            <a:spAutoFit/>
          </a:bodyPr>
          <a:lstStyle/>
          <a:p>
            <a:pPr algn="ctr"/>
            <a:r>
              <a:rPr lang="en-US" sz="8800" b="1">
                <a:solidFill>
                  <a:srgbClr val="FF0000"/>
                </a:solidFill>
                <a:latin typeface="Times New Roman" panose="02020603050405020304" pitchFamily="18" charset="0"/>
                <a:cs typeface="Times New Roman" panose="02020603050405020304" pitchFamily="18" charset="0"/>
              </a:rPr>
              <a:t>Dòng 5</a:t>
            </a:r>
          </a:p>
          <a:p>
            <a:pPr algn="just"/>
            <a:r>
              <a:rPr lang="vi-VN" sz="6000" b="1">
                <a:solidFill>
                  <a:srgbClr val="002060"/>
                </a:solidFill>
                <a:latin typeface="Times New Roman" panose="02020603050405020304" pitchFamily="18" charset="0"/>
                <a:cs typeface="Times New Roman" panose="02020603050405020304" pitchFamily="18" charset="0"/>
              </a:rPr>
              <a:t>Điền vào chỗ trống: Sinh vật trong tự nhiên chịu tác động của chọn lọc tự nhiên, bao gồm hai mặt: vừa đào thải các biến dị bất lời, vừa ………………các biến dị có lợi cho sinh vật.</a:t>
            </a:r>
            <a:r>
              <a:rPr lang="en-US" sz="6000" b="1">
                <a:solidFill>
                  <a:srgbClr val="002060"/>
                </a:solidFill>
                <a:latin typeface="Times New Roman" panose="02020603050405020304" pitchFamily="18" charset="0"/>
                <a:cs typeface="Times New Roman" panose="02020603050405020304" pitchFamily="18" charset="0"/>
              </a:rPr>
              <a:t> </a:t>
            </a:r>
            <a:r>
              <a:rPr lang="en-US" sz="6000" b="1">
                <a:solidFill>
                  <a:srgbClr val="FF0000"/>
                </a:solidFill>
                <a:latin typeface="Times New Roman" panose="02020603050405020304" pitchFamily="18" charset="0"/>
                <a:cs typeface="Times New Roman" panose="02020603050405020304" pitchFamily="18" charset="0"/>
              </a:rPr>
              <a:t>( 7 chữ cái)</a:t>
            </a:r>
          </a:p>
        </p:txBody>
      </p:sp>
      <p:sp>
        <p:nvSpPr>
          <p:cNvPr id="3" name="Arrow: Left 2">
            <a:hlinkClick r:id="rId2" action="ppaction://hlinksldjump"/>
            <a:extLst>
              <a:ext uri="{FF2B5EF4-FFF2-40B4-BE49-F238E27FC236}">
                <a16:creationId xmlns:a16="http://schemas.microsoft.com/office/drawing/2014/main" id="{043435EA-533F-378C-9B72-20BE049D2CC4}"/>
              </a:ext>
            </a:extLst>
          </p:cNvPr>
          <p:cNvSpPr/>
          <p:nvPr/>
        </p:nvSpPr>
        <p:spPr>
          <a:xfrm>
            <a:off x="16459200" y="0"/>
            <a:ext cx="1828800" cy="12573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06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7DA96-2623-15F8-5F07-0F502739515B}"/>
              </a:ext>
            </a:extLst>
          </p:cNvPr>
          <p:cNvSpPr txBox="1"/>
          <p:nvPr/>
        </p:nvSpPr>
        <p:spPr>
          <a:xfrm>
            <a:off x="838200" y="1333500"/>
            <a:ext cx="13487400" cy="7909858"/>
          </a:xfrm>
          <a:prstGeom prst="rect">
            <a:avLst/>
          </a:prstGeom>
          <a:solidFill>
            <a:schemeClr val="bg1"/>
          </a:solidFill>
        </p:spPr>
        <p:txBody>
          <a:bodyPr wrap="square">
            <a:spAutoFit/>
          </a:bodyPr>
          <a:lstStyle/>
          <a:p>
            <a:pPr algn="ctr"/>
            <a:r>
              <a:rPr lang="en-US" sz="8800" b="1">
                <a:solidFill>
                  <a:srgbClr val="FF0000"/>
                </a:solidFill>
                <a:latin typeface="Times New Roman" panose="02020603050405020304" pitchFamily="18" charset="0"/>
                <a:cs typeface="Times New Roman" panose="02020603050405020304" pitchFamily="18" charset="0"/>
              </a:rPr>
              <a:t>Dòng 6</a:t>
            </a:r>
          </a:p>
          <a:p>
            <a:pPr algn="just"/>
            <a:r>
              <a:rPr lang="vi-VN" sz="6000" b="1">
                <a:solidFill>
                  <a:srgbClr val="002060"/>
                </a:solidFill>
                <a:latin typeface="Times New Roman" panose="02020603050405020304" pitchFamily="18" charset="0"/>
                <a:cs typeface="Times New Roman" panose="02020603050405020304" pitchFamily="18" charset="0"/>
              </a:rPr>
              <a:t>Trong cuộc đấu tranh sinh tồn, những cá thể sinh vật nào có biến dị di truyền giúp chúng thích nghi tốt hơn dẫn đến khả năng sống sót và khả năng sinh sản cao hơn cá thể khác thì cá thể đó sẽ để lại nhiều con hơn cho quần thể. Darwin gọi quá trình này là gì?</a:t>
            </a:r>
            <a:r>
              <a:rPr lang="en-US" sz="6000" b="1">
                <a:solidFill>
                  <a:srgbClr val="002060"/>
                </a:solidFill>
                <a:latin typeface="Times New Roman" panose="02020603050405020304" pitchFamily="18" charset="0"/>
                <a:cs typeface="Times New Roman" panose="02020603050405020304" pitchFamily="18" charset="0"/>
              </a:rPr>
              <a:t> ( </a:t>
            </a:r>
            <a:r>
              <a:rPr lang="en-US" sz="6000" b="1">
                <a:solidFill>
                  <a:srgbClr val="FF0000"/>
                </a:solidFill>
                <a:latin typeface="Times New Roman" panose="02020603050405020304" pitchFamily="18" charset="0"/>
                <a:cs typeface="Times New Roman" panose="02020603050405020304" pitchFamily="18" charset="0"/>
              </a:rPr>
              <a:t>14 chữ cái</a:t>
            </a:r>
            <a:r>
              <a:rPr lang="en-US" sz="6000" b="1">
                <a:solidFill>
                  <a:srgbClr val="002060"/>
                </a:solidFill>
                <a:latin typeface="Times New Roman" panose="02020603050405020304" pitchFamily="18" charset="0"/>
                <a:cs typeface="Times New Roman" panose="02020603050405020304" pitchFamily="18" charset="0"/>
              </a:rPr>
              <a:t>)</a:t>
            </a:r>
          </a:p>
        </p:txBody>
      </p:sp>
      <p:sp>
        <p:nvSpPr>
          <p:cNvPr id="3" name="Arrow: Left 2">
            <a:hlinkClick r:id="rId2" action="ppaction://hlinksldjump"/>
            <a:extLst>
              <a:ext uri="{FF2B5EF4-FFF2-40B4-BE49-F238E27FC236}">
                <a16:creationId xmlns:a16="http://schemas.microsoft.com/office/drawing/2014/main" id="{00DD94C3-A820-F399-7700-3632DEF5DF2C}"/>
              </a:ext>
            </a:extLst>
          </p:cNvPr>
          <p:cNvSpPr/>
          <p:nvPr/>
        </p:nvSpPr>
        <p:spPr>
          <a:xfrm>
            <a:off x="16459200" y="0"/>
            <a:ext cx="1828800" cy="12573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8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7DA96-2623-15F8-5F07-0F502739515B}"/>
              </a:ext>
            </a:extLst>
          </p:cNvPr>
          <p:cNvSpPr txBox="1"/>
          <p:nvPr/>
        </p:nvSpPr>
        <p:spPr>
          <a:xfrm>
            <a:off x="838200" y="1333500"/>
            <a:ext cx="13487400" cy="6555641"/>
          </a:xfrm>
          <a:prstGeom prst="rect">
            <a:avLst/>
          </a:prstGeom>
          <a:solidFill>
            <a:schemeClr val="bg1"/>
          </a:solidFill>
        </p:spPr>
        <p:txBody>
          <a:bodyPr wrap="square">
            <a:spAutoFit/>
          </a:bodyPr>
          <a:lstStyle/>
          <a:p>
            <a:pPr algn="ctr"/>
            <a:r>
              <a:rPr lang="en-US" sz="6000" b="1">
                <a:solidFill>
                  <a:srgbClr val="FF0000"/>
                </a:solidFill>
                <a:latin typeface="Times New Roman" panose="02020603050405020304" pitchFamily="18" charset="0"/>
                <a:cs typeface="Times New Roman" panose="02020603050405020304" pitchFamily="18" charset="0"/>
              </a:rPr>
              <a:t>Dòng 7</a:t>
            </a:r>
          </a:p>
          <a:p>
            <a:pPr algn="just"/>
            <a:r>
              <a:rPr lang="vi-VN" sz="6000" b="1">
                <a:solidFill>
                  <a:srgbClr val="002060"/>
                </a:solidFill>
                <a:latin typeface="Times New Roman" panose="02020603050405020304" pitchFamily="18" charset="0"/>
                <a:cs typeface="Times New Roman" panose="02020603050405020304" pitchFamily="18" charset="0"/>
              </a:rPr>
              <a:t>Điền vào chỗ trống: Darwin đã đưa ra được cơ chế tiến hoá chính là chọn lọc tự nhiên, qua đó giải thích được sự thống nhất trong đa dạng của sinh giới. Các loài giống nhau là do bắt nguồn từ……………………</a:t>
            </a:r>
            <a:r>
              <a:rPr lang="en-US" sz="6000" b="1">
                <a:solidFill>
                  <a:srgbClr val="002060"/>
                </a:solidFill>
                <a:latin typeface="Times New Roman" panose="02020603050405020304" pitchFamily="18" charset="0"/>
                <a:cs typeface="Times New Roman" panose="02020603050405020304" pitchFamily="18" charset="0"/>
              </a:rPr>
              <a:t> </a:t>
            </a:r>
            <a:r>
              <a:rPr lang="en-US" sz="6000" b="1">
                <a:solidFill>
                  <a:srgbClr val="FF0000"/>
                </a:solidFill>
                <a:latin typeface="Times New Roman" panose="02020603050405020304" pitchFamily="18" charset="0"/>
                <a:cs typeface="Times New Roman" panose="02020603050405020304" pitchFamily="18" charset="0"/>
              </a:rPr>
              <a:t>( có 11 chữ cái)</a:t>
            </a:r>
          </a:p>
        </p:txBody>
      </p:sp>
      <p:sp>
        <p:nvSpPr>
          <p:cNvPr id="3" name="Arrow: Left 2">
            <a:hlinkClick r:id="rId2" action="ppaction://hlinksldjump"/>
            <a:extLst>
              <a:ext uri="{FF2B5EF4-FFF2-40B4-BE49-F238E27FC236}">
                <a16:creationId xmlns:a16="http://schemas.microsoft.com/office/drawing/2014/main" id="{88B371A3-D702-A6BA-8A43-071052768C6D}"/>
              </a:ext>
            </a:extLst>
          </p:cNvPr>
          <p:cNvSpPr/>
          <p:nvPr/>
        </p:nvSpPr>
        <p:spPr>
          <a:xfrm>
            <a:off x="16459200" y="0"/>
            <a:ext cx="1828800" cy="12573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7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7" y="0"/>
                </a:lnTo>
                <a:lnTo>
                  <a:pt x="18705447"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5145" y="4376173"/>
            <a:ext cx="4884023" cy="3877080"/>
            <a:chOff x="0" y="0"/>
            <a:chExt cx="1358082" cy="1078085"/>
          </a:xfrm>
        </p:grpSpPr>
        <p:sp>
          <p:nvSpPr>
            <p:cNvPr id="4" name="Freeform 4"/>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1358082" cy="111618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060256" y="1382009"/>
            <a:ext cx="10212578" cy="2108515"/>
            <a:chOff x="0" y="0"/>
            <a:chExt cx="952587" cy="196673"/>
          </a:xfrm>
        </p:grpSpPr>
        <p:sp>
          <p:nvSpPr>
            <p:cNvPr id="7" name="Freeform 7"/>
            <p:cNvSpPr/>
            <p:nvPr/>
          </p:nvSpPr>
          <p:spPr>
            <a:xfrm>
              <a:off x="0" y="0"/>
              <a:ext cx="952587" cy="196673"/>
            </a:xfrm>
            <a:custGeom>
              <a:avLst/>
              <a:gdLst/>
              <a:ahLst/>
              <a:cxnLst/>
              <a:rect l="l" t="t" r="r" b="b"/>
              <a:pathLst>
                <a:path w="952587" h="196673">
                  <a:moveTo>
                    <a:pt x="952587" y="0"/>
                  </a:moveTo>
                  <a:lnTo>
                    <a:pt x="0" y="0"/>
                  </a:lnTo>
                  <a:lnTo>
                    <a:pt x="101600" y="98337"/>
                  </a:lnTo>
                  <a:lnTo>
                    <a:pt x="0" y="196673"/>
                  </a:lnTo>
                  <a:lnTo>
                    <a:pt x="952587" y="196673"/>
                  </a:lnTo>
                  <a:lnTo>
                    <a:pt x="850987" y="98337"/>
                  </a:lnTo>
                  <a:lnTo>
                    <a:pt x="952587" y="0"/>
                  </a:lnTo>
                  <a:close/>
                </a:path>
              </a:pathLst>
            </a:custGeom>
            <a:solidFill>
              <a:srgbClr val="DBE0C2"/>
            </a:solidFill>
            <a:ln w="38100" cap="sq">
              <a:solidFill>
                <a:srgbClr val="000000"/>
              </a:solidFill>
              <a:prstDash val="solid"/>
              <a:miter/>
            </a:ln>
          </p:spPr>
        </p:sp>
        <p:sp>
          <p:nvSpPr>
            <p:cNvPr id="8" name="TextBox 8"/>
            <p:cNvSpPr txBox="1"/>
            <p:nvPr/>
          </p:nvSpPr>
          <p:spPr>
            <a:xfrm>
              <a:off x="88900" y="-38100"/>
              <a:ext cx="774787" cy="23477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724534" y="4382690"/>
            <a:ext cx="4884023" cy="3877080"/>
            <a:chOff x="0" y="0"/>
            <a:chExt cx="1358082" cy="1078085"/>
          </a:xfrm>
        </p:grpSpPr>
        <p:sp>
          <p:nvSpPr>
            <p:cNvPr id="10" name="Freeform 10"/>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11" name="TextBox 11"/>
            <p:cNvSpPr txBox="1"/>
            <p:nvPr/>
          </p:nvSpPr>
          <p:spPr>
            <a:xfrm>
              <a:off x="0" y="-38100"/>
              <a:ext cx="1358082" cy="111618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363923" y="4312232"/>
            <a:ext cx="4884023" cy="3877080"/>
            <a:chOff x="0" y="0"/>
            <a:chExt cx="1358082" cy="1078085"/>
          </a:xfrm>
        </p:grpSpPr>
        <p:sp>
          <p:nvSpPr>
            <p:cNvPr id="13" name="Freeform 13"/>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14" name="TextBox 14"/>
            <p:cNvSpPr txBox="1"/>
            <p:nvPr/>
          </p:nvSpPr>
          <p:spPr>
            <a:xfrm>
              <a:off x="0" y="-38100"/>
              <a:ext cx="1358082" cy="1116185"/>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961778">
            <a:off x="508770" y="3817213"/>
            <a:ext cx="1685196" cy="1642300"/>
          </a:xfrm>
          <a:custGeom>
            <a:avLst/>
            <a:gdLst/>
            <a:ahLst/>
            <a:cxnLst/>
            <a:rect l="l" t="t" r="r" b="b"/>
            <a:pathLst>
              <a:path w="1685196" h="1642300">
                <a:moveTo>
                  <a:pt x="0" y="0"/>
                </a:moveTo>
                <a:lnTo>
                  <a:pt x="1685196" y="0"/>
                </a:lnTo>
                <a:lnTo>
                  <a:pt x="1685196" y="1642300"/>
                </a:lnTo>
                <a:lnTo>
                  <a:pt x="0" y="1642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5900837" y="4254213"/>
            <a:ext cx="1723600" cy="1778574"/>
          </a:xfrm>
          <a:custGeom>
            <a:avLst/>
            <a:gdLst/>
            <a:ahLst/>
            <a:cxnLst/>
            <a:rect l="l" t="t" r="r" b="b"/>
            <a:pathLst>
              <a:path w="1723600" h="1778574">
                <a:moveTo>
                  <a:pt x="0" y="0"/>
                </a:moveTo>
                <a:lnTo>
                  <a:pt x="1723600" y="0"/>
                </a:lnTo>
                <a:lnTo>
                  <a:pt x="1723600" y="1778574"/>
                </a:lnTo>
                <a:lnTo>
                  <a:pt x="0" y="17785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7" name="Group 17"/>
          <p:cNvGrpSpPr/>
          <p:nvPr/>
        </p:nvGrpSpPr>
        <p:grpSpPr>
          <a:xfrm>
            <a:off x="606798" y="7873216"/>
            <a:ext cx="5538713" cy="1143537"/>
            <a:chOff x="0" y="0"/>
            <a:chExt cx="952587" cy="196673"/>
          </a:xfrm>
        </p:grpSpPr>
        <p:sp>
          <p:nvSpPr>
            <p:cNvPr id="18" name="Freeform 18"/>
            <p:cNvSpPr/>
            <p:nvPr/>
          </p:nvSpPr>
          <p:spPr>
            <a:xfrm>
              <a:off x="0" y="0"/>
              <a:ext cx="952587" cy="196673"/>
            </a:xfrm>
            <a:custGeom>
              <a:avLst/>
              <a:gdLst/>
              <a:ahLst/>
              <a:cxnLst/>
              <a:rect l="l" t="t" r="r" b="b"/>
              <a:pathLst>
                <a:path w="952587" h="196673">
                  <a:moveTo>
                    <a:pt x="952587" y="0"/>
                  </a:moveTo>
                  <a:lnTo>
                    <a:pt x="0" y="0"/>
                  </a:lnTo>
                  <a:lnTo>
                    <a:pt x="101600" y="98337"/>
                  </a:lnTo>
                  <a:lnTo>
                    <a:pt x="0" y="196673"/>
                  </a:lnTo>
                  <a:lnTo>
                    <a:pt x="952587" y="196673"/>
                  </a:lnTo>
                  <a:lnTo>
                    <a:pt x="850987" y="98337"/>
                  </a:lnTo>
                  <a:lnTo>
                    <a:pt x="952587" y="0"/>
                  </a:lnTo>
                  <a:close/>
                </a:path>
              </a:pathLst>
            </a:custGeom>
            <a:solidFill>
              <a:srgbClr val="FEE27E"/>
            </a:solidFill>
            <a:ln w="38100" cap="sq">
              <a:solidFill>
                <a:srgbClr val="000000"/>
              </a:solidFill>
              <a:prstDash val="solid"/>
              <a:miter/>
            </a:ln>
          </p:spPr>
        </p:sp>
        <p:sp>
          <p:nvSpPr>
            <p:cNvPr id="19" name="TextBox 19"/>
            <p:cNvSpPr txBox="1"/>
            <p:nvPr/>
          </p:nvSpPr>
          <p:spPr>
            <a:xfrm>
              <a:off x="88900" y="-38100"/>
              <a:ext cx="774787" cy="23477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6374111" y="7873216"/>
            <a:ext cx="5538713" cy="1605082"/>
            <a:chOff x="0" y="0"/>
            <a:chExt cx="952587" cy="276053"/>
          </a:xfrm>
        </p:grpSpPr>
        <p:sp>
          <p:nvSpPr>
            <p:cNvPr id="21" name="Freeform 21"/>
            <p:cNvSpPr/>
            <p:nvPr/>
          </p:nvSpPr>
          <p:spPr>
            <a:xfrm>
              <a:off x="0" y="0"/>
              <a:ext cx="952587" cy="276053"/>
            </a:xfrm>
            <a:custGeom>
              <a:avLst/>
              <a:gdLst/>
              <a:ahLst/>
              <a:cxnLst/>
              <a:rect l="l" t="t" r="r" b="b"/>
              <a:pathLst>
                <a:path w="952587" h="276053">
                  <a:moveTo>
                    <a:pt x="952587" y="0"/>
                  </a:moveTo>
                  <a:lnTo>
                    <a:pt x="0" y="0"/>
                  </a:lnTo>
                  <a:lnTo>
                    <a:pt x="101600" y="138027"/>
                  </a:lnTo>
                  <a:lnTo>
                    <a:pt x="0" y="276053"/>
                  </a:lnTo>
                  <a:lnTo>
                    <a:pt x="952587" y="276053"/>
                  </a:lnTo>
                  <a:lnTo>
                    <a:pt x="850987" y="138027"/>
                  </a:lnTo>
                  <a:lnTo>
                    <a:pt x="952587" y="0"/>
                  </a:lnTo>
                  <a:close/>
                </a:path>
              </a:pathLst>
            </a:custGeom>
            <a:solidFill>
              <a:srgbClr val="FEE27E"/>
            </a:solidFill>
            <a:ln w="38100" cap="sq">
              <a:solidFill>
                <a:srgbClr val="000000"/>
              </a:solidFill>
              <a:prstDash val="solid"/>
              <a:miter/>
            </a:ln>
          </p:spPr>
        </p:sp>
        <p:sp>
          <p:nvSpPr>
            <p:cNvPr id="22" name="TextBox 22"/>
            <p:cNvSpPr txBox="1"/>
            <p:nvPr/>
          </p:nvSpPr>
          <p:spPr>
            <a:xfrm>
              <a:off x="88900" y="-38100"/>
              <a:ext cx="774787" cy="314153"/>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2141423" y="7873216"/>
            <a:ext cx="5539779" cy="1605082"/>
            <a:chOff x="0" y="0"/>
            <a:chExt cx="952587" cy="276000"/>
          </a:xfrm>
        </p:grpSpPr>
        <p:sp>
          <p:nvSpPr>
            <p:cNvPr id="24" name="Freeform 24"/>
            <p:cNvSpPr/>
            <p:nvPr/>
          </p:nvSpPr>
          <p:spPr>
            <a:xfrm>
              <a:off x="0" y="0"/>
              <a:ext cx="952587" cy="276000"/>
            </a:xfrm>
            <a:custGeom>
              <a:avLst/>
              <a:gdLst/>
              <a:ahLst/>
              <a:cxnLst/>
              <a:rect l="l" t="t" r="r" b="b"/>
              <a:pathLst>
                <a:path w="952587" h="276000">
                  <a:moveTo>
                    <a:pt x="952587" y="0"/>
                  </a:moveTo>
                  <a:lnTo>
                    <a:pt x="0" y="0"/>
                  </a:lnTo>
                  <a:lnTo>
                    <a:pt x="101600" y="138000"/>
                  </a:lnTo>
                  <a:lnTo>
                    <a:pt x="0" y="276000"/>
                  </a:lnTo>
                  <a:lnTo>
                    <a:pt x="952587" y="276000"/>
                  </a:lnTo>
                  <a:lnTo>
                    <a:pt x="850987" y="138000"/>
                  </a:lnTo>
                  <a:lnTo>
                    <a:pt x="952587" y="0"/>
                  </a:lnTo>
                  <a:close/>
                </a:path>
              </a:pathLst>
            </a:custGeom>
            <a:solidFill>
              <a:srgbClr val="FEE27E"/>
            </a:solidFill>
            <a:ln w="38100" cap="sq">
              <a:solidFill>
                <a:srgbClr val="000000"/>
              </a:solidFill>
              <a:prstDash val="solid"/>
              <a:miter/>
            </a:ln>
          </p:spPr>
        </p:sp>
        <p:sp>
          <p:nvSpPr>
            <p:cNvPr id="25" name="TextBox 25"/>
            <p:cNvSpPr txBox="1"/>
            <p:nvPr/>
          </p:nvSpPr>
          <p:spPr>
            <a:xfrm>
              <a:off x="88900" y="-38100"/>
              <a:ext cx="774787" cy="3141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6965235" y="5129725"/>
            <a:ext cx="4387276" cy="2578097"/>
          </a:xfrm>
          <a:custGeom>
            <a:avLst/>
            <a:gdLst/>
            <a:ahLst/>
            <a:cxnLst/>
            <a:rect l="l" t="t" r="r" b="b"/>
            <a:pathLst>
              <a:path w="4496725" h="3124755">
                <a:moveTo>
                  <a:pt x="0" y="0"/>
                </a:moveTo>
                <a:lnTo>
                  <a:pt x="4496724" y="0"/>
                </a:lnTo>
                <a:lnTo>
                  <a:pt x="4496724" y="3124755"/>
                </a:lnTo>
                <a:lnTo>
                  <a:pt x="0" y="3124755"/>
                </a:lnTo>
                <a:lnTo>
                  <a:pt x="0" y="0"/>
                </a:lnTo>
                <a:close/>
              </a:path>
            </a:pathLst>
          </a:custGeom>
          <a:blipFill>
            <a:blip r:embed="rId8"/>
            <a:stretch>
              <a:fillRect l="-7957" r="-67726" b="-6941"/>
            </a:stretch>
          </a:blipFill>
        </p:spPr>
      </p:sp>
      <p:sp>
        <p:nvSpPr>
          <p:cNvPr id="27" name="Freeform 27"/>
          <p:cNvSpPr/>
          <p:nvPr/>
        </p:nvSpPr>
        <p:spPr>
          <a:xfrm>
            <a:off x="1665313" y="4977738"/>
            <a:ext cx="3959737" cy="2785380"/>
          </a:xfrm>
          <a:custGeom>
            <a:avLst/>
            <a:gdLst/>
            <a:ahLst/>
            <a:cxnLst/>
            <a:rect l="l" t="t" r="r" b="b"/>
            <a:pathLst>
              <a:path w="3116973" h="2785380">
                <a:moveTo>
                  <a:pt x="0" y="0"/>
                </a:moveTo>
                <a:lnTo>
                  <a:pt x="3116973" y="0"/>
                </a:lnTo>
                <a:lnTo>
                  <a:pt x="3116973" y="2785380"/>
                </a:lnTo>
                <a:lnTo>
                  <a:pt x="0" y="2785380"/>
                </a:lnTo>
                <a:lnTo>
                  <a:pt x="0" y="0"/>
                </a:lnTo>
                <a:close/>
              </a:path>
            </a:pathLst>
          </a:custGeom>
          <a:blipFill>
            <a:blip r:embed="rId9"/>
            <a:stretch>
              <a:fillRect/>
            </a:stretch>
          </a:blipFill>
        </p:spPr>
      </p:sp>
      <p:sp>
        <p:nvSpPr>
          <p:cNvPr id="28" name="Freeform 28"/>
          <p:cNvSpPr/>
          <p:nvPr/>
        </p:nvSpPr>
        <p:spPr>
          <a:xfrm>
            <a:off x="12835603" y="5185021"/>
            <a:ext cx="3787084" cy="2124643"/>
          </a:xfrm>
          <a:custGeom>
            <a:avLst/>
            <a:gdLst/>
            <a:ahLst/>
            <a:cxnLst/>
            <a:rect l="l" t="t" r="r" b="b"/>
            <a:pathLst>
              <a:path w="3787084" h="2124643">
                <a:moveTo>
                  <a:pt x="0" y="0"/>
                </a:moveTo>
                <a:lnTo>
                  <a:pt x="3787083" y="0"/>
                </a:lnTo>
                <a:lnTo>
                  <a:pt x="3787083" y="2124644"/>
                </a:lnTo>
                <a:lnTo>
                  <a:pt x="0" y="2124644"/>
                </a:lnTo>
                <a:lnTo>
                  <a:pt x="0" y="0"/>
                </a:lnTo>
                <a:close/>
              </a:path>
            </a:pathLst>
          </a:custGeom>
          <a:blipFill>
            <a:blip r:embed="rId10"/>
            <a:stretch>
              <a:fillRect/>
            </a:stretch>
          </a:blipFill>
        </p:spPr>
      </p:sp>
      <p:sp>
        <p:nvSpPr>
          <p:cNvPr id="29" name="TextBox 29"/>
          <p:cNvSpPr txBox="1"/>
          <p:nvPr/>
        </p:nvSpPr>
        <p:spPr>
          <a:xfrm>
            <a:off x="5256523" y="1926432"/>
            <a:ext cx="7579080" cy="1207062"/>
          </a:xfrm>
          <a:prstGeom prst="rect">
            <a:avLst/>
          </a:prstGeom>
        </p:spPr>
        <p:txBody>
          <a:bodyPr lIns="0" tIns="0" rIns="0" bIns="0" rtlCol="0" anchor="t">
            <a:spAutoFit/>
          </a:bodyPr>
          <a:lstStyle/>
          <a:p>
            <a:pPr algn="ctr">
              <a:lnSpc>
                <a:spcPts val="9375"/>
              </a:lnSpc>
            </a:pPr>
            <a:r>
              <a:rPr lang="en-US" sz="10081" b="1" dirty="0">
                <a:solidFill>
                  <a:srgbClr val="483A00"/>
                </a:solidFill>
                <a:latin typeface="Times New Roman" panose="02020603050405020304" pitchFamily="18" charset="0"/>
                <a:cs typeface="Times New Roman" panose="02020603050405020304" pitchFamily="18" charset="0"/>
              </a:rPr>
              <a:t>NỘI DUNG</a:t>
            </a:r>
          </a:p>
        </p:txBody>
      </p:sp>
      <p:sp>
        <p:nvSpPr>
          <p:cNvPr id="30" name="TextBox 30"/>
          <p:cNvSpPr txBox="1"/>
          <p:nvPr/>
        </p:nvSpPr>
        <p:spPr>
          <a:xfrm>
            <a:off x="1128325" y="8173260"/>
            <a:ext cx="4496725" cy="631198"/>
          </a:xfrm>
          <a:prstGeom prst="rect">
            <a:avLst/>
          </a:prstGeom>
        </p:spPr>
        <p:txBody>
          <a:bodyPr lIns="0" tIns="0" rIns="0" bIns="0" rtlCol="0" anchor="t">
            <a:spAutoFit/>
          </a:bodyPr>
          <a:lstStyle/>
          <a:p>
            <a:pPr algn="ctr">
              <a:lnSpc>
                <a:spcPts val="4948"/>
              </a:lnSpc>
            </a:pPr>
            <a:r>
              <a:rPr lang="en-US" sz="5320" b="1" dirty="0">
                <a:solidFill>
                  <a:srgbClr val="483A00"/>
                </a:solidFill>
                <a:latin typeface="Times New Roman" panose="02020603050405020304" pitchFamily="18" charset="0"/>
                <a:cs typeface="Times New Roman" panose="02020603050405020304" pitchFamily="18" charset="0"/>
              </a:rPr>
              <a:t>QUAN SÁT</a:t>
            </a:r>
          </a:p>
        </p:txBody>
      </p:sp>
      <p:sp>
        <p:nvSpPr>
          <p:cNvPr id="31" name="TextBox 31"/>
          <p:cNvSpPr txBox="1"/>
          <p:nvPr/>
        </p:nvSpPr>
        <p:spPr>
          <a:xfrm>
            <a:off x="6895638" y="8173260"/>
            <a:ext cx="4496725" cy="1305038"/>
          </a:xfrm>
          <a:prstGeom prst="rect">
            <a:avLst/>
          </a:prstGeom>
        </p:spPr>
        <p:txBody>
          <a:bodyPr lIns="0" tIns="0" rIns="0" bIns="0" rtlCol="0" anchor="t">
            <a:spAutoFit/>
          </a:bodyPr>
          <a:lstStyle/>
          <a:p>
            <a:pPr algn="ctr">
              <a:lnSpc>
                <a:spcPts val="4948"/>
              </a:lnSpc>
            </a:pPr>
            <a:r>
              <a:rPr lang="en-US" sz="5320" b="1" dirty="0">
                <a:solidFill>
                  <a:srgbClr val="483A00"/>
                </a:solidFill>
                <a:latin typeface="Times New Roman" panose="02020603050405020304" pitchFamily="18" charset="0"/>
                <a:cs typeface="Times New Roman" panose="02020603050405020304" pitchFamily="18" charset="0"/>
              </a:rPr>
              <a:t>HÌNH THÀNH GIẢ THUYẾT</a:t>
            </a:r>
          </a:p>
        </p:txBody>
      </p:sp>
      <p:sp>
        <p:nvSpPr>
          <p:cNvPr id="32" name="TextBox 32"/>
          <p:cNvSpPr txBox="1"/>
          <p:nvPr/>
        </p:nvSpPr>
        <p:spPr>
          <a:xfrm>
            <a:off x="12662951" y="8173260"/>
            <a:ext cx="4729851" cy="1259576"/>
          </a:xfrm>
          <a:prstGeom prst="rect">
            <a:avLst/>
          </a:prstGeom>
        </p:spPr>
        <p:txBody>
          <a:bodyPr wrap="square" lIns="0" tIns="0" rIns="0" bIns="0" rtlCol="0" anchor="t">
            <a:spAutoFit/>
          </a:bodyPr>
          <a:lstStyle/>
          <a:p>
            <a:pPr algn="ctr">
              <a:lnSpc>
                <a:spcPts val="4948"/>
              </a:lnSpc>
            </a:pPr>
            <a:r>
              <a:rPr lang="en-US" sz="5320" b="1" dirty="0">
                <a:solidFill>
                  <a:srgbClr val="483A00"/>
                </a:solidFill>
                <a:latin typeface="Times New Roman" panose="02020603050405020304" pitchFamily="18" charset="0"/>
                <a:cs typeface="Times New Roman" panose="02020603050405020304" pitchFamily="18" charset="0"/>
              </a:rPr>
              <a:t>KIỂM CHỨNG GIẢ THUYẾT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par>
                                <p:cTn id="31" presetID="16" presetClass="entr" presetSubtype="2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par>
                                <p:cTn id="42" presetID="16" presetClass="entr" presetSubtype="2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95400" y="1866900"/>
            <a:ext cx="16177360" cy="7313173"/>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119312" y="2628900"/>
            <a:ext cx="14401800" cy="4154984"/>
          </a:xfrm>
          <a:prstGeom prst="rect">
            <a:avLst/>
          </a:prstGeom>
        </p:spPr>
        <p:txBody>
          <a:bodyPr wrap="square" lIns="0" tIns="0" rIns="0" bIns="0" rtlCol="0" anchor="t">
            <a:spAutoFit/>
          </a:bodyPr>
          <a:lstStyle/>
          <a:p>
            <a:pPr algn="just"/>
            <a:r>
              <a:rPr lang="en-US" sz="5400">
                <a:latin typeface="Times New Roman" panose="02020603050405020304" pitchFamily="18" charset="0"/>
                <a:cs typeface="Times New Roman" panose="02020603050405020304" pitchFamily="18" charset="0"/>
              </a:rPr>
              <a:t>Vận dụng thuyết tiến hoá của Darwin để giải thích sự hình thành loài bướm bạch dương có cánh màu sẫm từ loài bướm bạch dương có cánh màu trắng dưới ảnh hưởng của muội, bụi công nghiệp làm thân cây bạch dương màu trắng bị sẫm màu. </a:t>
            </a:r>
          </a:p>
        </p:txBody>
      </p:sp>
      <p:sp>
        <p:nvSpPr>
          <p:cNvPr id="12" name="TextBox 12"/>
          <p:cNvSpPr txBox="1"/>
          <p:nvPr/>
        </p:nvSpPr>
        <p:spPr>
          <a:xfrm>
            <a:off x="2133600" y="403164"/>
            <a:ext cx="12066761" cy="1128514"/>
          </a:xfrm>
          <a:prstGeom prst="rect">
            <a:avLst/>
          </a:prstGeom>
        </p:spPr>
        <p:txBody>
          <a:bodyPr lIns="0" tIns="0" rIns="0" bIns="0" rtlCol="0" anchor="t">
            <a:spAutoFit/>
          </a:bodyPr>
          <a:lstStyle/>
          <a:p>
            <a:pPr algn="ctr">
              <a:lnSpc>
                <a:spcPts val="8804"/>
              </a:lnSpc>
            </a:pPr>
            <a:r>
              <a:rPr lang="en-US" sz="7200">
                <a:solidFill>
                  <a:srgbClr val="483A00"/>
                </a:solidFill>
                <a:latin typeface="Baloo Thambi"/>
              </a:rPr>
              <a:t>VẬN DỤNG</a:t>
            </a:r>
          </a:p>
        </p:txBody>
      </p:sp>
    </p:spTree>
    <p:extLst>
      <p:ext uri="{BB962C8B-B14F-4D97-AF65-F5344CB8AC3E}">
        <p14:creationId xmlns:p14="http://schemas.microsoft.com/office/powerpoint/2010/main" val="21827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934DDF-AA16-E790-E3A4-E56CC41ACFBF}"/>
              </a:ext>
            </a:extLst>
          </p:cNvPr>
          <p:cNvSpPr txBox="1"/>
          <p:nvPr/>
        </p:nvSpPr>
        <p:spPr>
          <a:xfrm>
            <a:off x="8839352" y="657528"/>
            <a:ext cx="9144000" cy="8971943"/>
          </a:xfrm>
          <a:prstGeom prst="rect">
            <a:avLst/>
          </a:prstGeom>
          <a:noFill/>
          <a:ln>
            <a:solidFill>
              <a:schemeClr val="accent1"/>
            </a:solidFill>
          </a:ln>
        </p:spPr>
        <p:txBody>
          <a:bodyPr wrap="square">
            <a:spAutoFit/>
          </a:bodyPr>
          <a:lstStyle/>
          <a:p>
            <a:pPr marL="0" marR="0" indent="180340" algn="just">
              <a:lnSpc>
                <a:spcPct val="115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Năm 1848, ở Manchester (Anh) lần đầu tiên người ta phát hiện một con bướm đen. Từ năm 1848 đến 1900, ở nhiều vùng công nghiệp miền Nam nước Anh, có nhiều bụi than từ ống khói nhà máy phun ra bám vào thân cây, tỉ lệ bướm đen trong quần thể đã lên tới 85 % và đến giữa thế kỉ XX đạt 98 %. </a:t>
            </a:r>
          </a:p>
          <a:p>
            <a:pPr marL="0" marR="0" indent="180340" algn="just">
              <a:lnSpc>
                <a:spcPct val="115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Trong môi trường có bụi than, thể đột biến màu đen trở thành có lợi cho bướm vì chim ăn sâu khó phát hiện, vì vậy được chọn lọc tự nhiên giữ lại. Số cá thể màu đen được sống sót nhiều hơn, qua giao phối, con cháu chúng ngày càng đông và thay thế dần dạng trắng. </a:t>
            </a:r>
          </a:p>
          <a:p>
            <a:pPr marL="0" marR="0" indent="180340" algn="just">
              <a:lnSpc>
                <a:spcPct val="115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Màu sắc nguỵ trang của bướm bạch dương là kết quả quá trình chọn lọc biến dị có lợi cho bướm, đã phát sinh ngẫu nhiên trong quần thể bướm chứ không phải là sự biến đổi màu sắc cơ thể bướm để phù hợp với môi trường hoặc do ảnh hưởng trực tiếp của bụi than nhà máy.</a:t>
            </a:r>
          </a:p>
          <a:p>
            <a:pPr marL="0" marR="0" indent="180340" algn="just">
              <a:lnSpc>
                <a:spcPct val="115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Sự hình thành đặc điểm thích nghi trên cơ thể sinh vật là kết quả của quá trình lịch sử chịu sự chi phối của ba nhân tố chủ yếu: đột biến, giao phối và chọn lọc tự nhiên.</a:t>
            </a:r>
          </a:p>
        </p:txBody>
      </p:sp>
      <p:pic>
        <p:nvPicPr>
          <p:cNvPr id="5" name="Picture 4">
            <a:extLst>
              <a:ext uri="{FF2B5EF4-FFF2-40B4-BE49-F238E27FC236}">
                <a16:creationId xmlns:a16="http://schemas.microsoft.com/office/drawing/2014/main" id="{5BB3CF9F-45E9-2818-7772-30C623331978}"/>
              </a:ext>
            </a:extLst>
          </p:cNvPr>
          <p:cNvPicPr>
            <a:picLocks noChangeAspect="1"/>
          </p:cNvPicPr>
          <p:nvPr/>
        </p:nvPicPr>
        <p:blipFill>
          <a:blip r:embed="rId2"/>
          <a:stretch>
            <a:fillRect/>
          </a:stretch>
        </p:blipFill>
        <p:spPr>
          <a:xfrm>
            <a:off x="304648" y="342900"/>
            <a:ext cx="8451272" cy="4572000"/>
          </a:xfrm>
          <a:prstGeom prst="rect">
            <a:avLst/>
          </a:prstGeom>
        </p:spPr>
      </p:pic>
      <p:pic>
        <p:nvPicPr>
          <p:cNvPr id="7" name="Picture 6">
            <a:extLst>
              <a:ext uri="{FF2B5EF4-FFF2-40B4-BE49-F238E27FC236}">
                <a16:creationId xmlns:a16="http://schemas.microsoft.com/office/drawing/2014/main" id="{FF831858-8B63-D13C-A3F9-592F9388C1F3}"/>
              </a:ext>
            </a:extLst>
          </p:cNvPr>
          <p:cNvPicPr>
            <a:picLocks noChangeAspect="1"/>
          </p:cNvPicPr>
          <p:nvPr/>
        </p:nvPicPr>
        <p:blipFill>
          <a:blip r:embed="rId3"/>
          <a:stretch>
            <a:fillRect/>
          </a:stretch>
        </p:blipFill>
        <p:spPr>
          <a:xfrm>
            <a:off x="163774" y="5372101"/>
            <a:ext cx="8592146" cy="4434312"/>
          </a:xfrm>
          <a:prstGeom prst="rect">
            <a:avLst/>
          </a:prstGeom>
        </p:spPr>
      </p:pic>
    </p:spTree>
    <p:extLst>
      <p:ext uri="{BB962C8B-B14F-4D97-AF65-F5344CB8AC3E}">
        <p14:creationId xmlns:p14="http://schemas.microsoft.com/office/powerpoint/2010/main" val="271421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grpSp>
        <p:nvGrpSpPr>
          <p:cNvPr id="3" name="Group 3"/>
          <p:cNvGrpSpPr/>
          <p:nvPr/>
        </p:nvGrpSpPr>
        <p:grpSpPr>
          <a:xfrm>
            <a:off x="4225466" y="3568755"/>
            <a:ext cx="9837068" cy="3149490"/>
            <a:chOff x="0" y="0"/>
            <a:chExt cx="2474178" cy="792147"/>
          </a:xfrm>
        </p:grpSpPr>
        <p:sp>
          <p:nvSpPr>
            <p:cNvPr id="4" name="Freeform 4"/>
            <p:cNvSpPr/>
            <p:nvPr/>
          </p:nvSpPr>
          <p:spPr>
            <a:xfrm>
              <a:off x="0" y="0"/>
              <a:ext cx="2474178" cy="792147"/>
            </a:xfrm>
            <a:custGeom>
              <a:avLst/>
              <a:gdLst/>
              <a:ahLst/>
              <a:cxnLst/>
              <a:rect l="l" t="t" r="r" b="b"/>
              <a:pathLst>
                <a:path w="2474178" h="792147">
                  <a:moveTo>
                    <a:pt x="40138" y="0"/>
                  </a:moveTo>
                  <a:lnTo>
                    <a:pt x="2434041" y="0"/>
                  </a:lnTo>
                  <a:cubicBezTo>
                    <a:pt x="2444686" y="0"/>
                    <a:pt x="2454895" y="4229"/>
                    <a:pt x="2462422" y="11756"/>
                  </a:cubicBezTo>
                  <a:cubicBezTo>
                    <a:pt x="2469950" y="19283"/>
                    <a:pt x="2474178" y="29493"/>
                    <a:pt x="2474178" y="40138"/>
                  </a:cubicBezTo>
                  <a:lnTo>
                    <a:pt x="2474178" y="752009"/>
                  </a:lnTo>
                  <a:cubicBezTo>
                    <a:pt x="2474178" y="774176"/>
                    <a:pt x="2456208" y="792147"/>
                    <a:pt x="2434041" y="792147"/>
                  </a:cubicBezTo>
                  <a:lnTo>
                    <a:pt x="40138" y="792147"/>
                  </a:lnTo>
                  <a:cubicBezTo>
                    <a:pt x="29493" y="792147"/>
                    <a:pt x="19283" y="787918"/>
                    <a:pt x="11756" y="780391"/>
                  </a:cubicBezTo>
                  <a:cubicBezTo>
                    <a:pt x="4229" y="772863"/>
                    <a:pt x="0" y="762654"/>
                    <a:pt x="0" y="752009"/>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830247"/>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468667">
            <a:off x="1681091" y="6718245"/>
            <a:ext cx="1741724" cy="1767432"/>
          </a:xfrm>
          <a:custGeom>
            <a:avLst/>
            <a:gdLst/>
            <a:ahLst/>
            <a:cxnLst/>
            <a:rect l="l" t="t" r="r" b="b"/>
            <a:pathLst>
              <a:path w="1741724" h="1767432">
                <a:moveTo>
                  <a:pt x="0" y="0"/>
                </a:moveTo>
                <a:lnTo>
                  <a:pt x="1741724" y="0"/>
                </a:lnTo>
                <a:lnTo>
                  <a:pt x="1741724" y="1767432"/>
                </a:lnTo>
                <a:lnTo>
                  <a:pt x="0" y="1767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1565059">
            <a:off x="14560121" y="1235976"/>
            <a:ext cx="1954592" cy="1904838"/>
          </a:xfrm>
          <a:custGeom>
            <a:avLst/>
            <a:gdLst/>
            <a:ahLst/>
            <a:cxnLst/>
            <a:rect l="l" t="t" r="r" b="b"/>
            <a:pathLst>
              <a:path w="1954592" h="1904838">
                <a:moveTo>
                  <a:pt x="0" y="0"/>
                </a:moveTo>
                <a:lnTo>
                  <a:pt x="1954592" y="0"/>
                </a:lnTo>
                <a:lnTo>
                  <a:pt x="1954592" y="1904839"/>
                </a:lnTo>
                <a:lnTo>
                  <a:pt x="0" y="1904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2513147">
            <a:off x="15144137" y="6436838"/>
            <a:ext cx="2115163" cy="2182626"/>
          </a:xfrm>
          <a:custGeom>
            <a:avLst/>
            <a:gdLst/>
            <a:ahLst/>
            <a:cxnLst/>
            <a:rect l="l" t="t" r="r" b="b"/>
            <a:pathLst>
              <a:path w="2115163" h="2182626">
                <a:moveTo>
                  <a:pt x="0" y="0"/>
                </a:moveTo>
                <a:lnTo>
                  <a:pt x="2115163" y="0"/>
                </a:lnTo>
                <a:lnTo>
                  <a:pt x="2115163" y="2182626"/>
                </a:lnTo>
                <a:lnTo>
                  <a:pt x="0" y="21826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964633">
            <a:off x="1727627" y="1214460"/>
            <a:ext cx="1648651" cy="2174479"/>
          </a:xfrm>
          <a:custGeom>
            <a:avLst/>
            <a:gdLst/>
            <a:ahLst/>
            <a:cxnLst/>
            <a:rect l="l" t="t" r="r" b="b"/>
            <a:pathLst>
              <a:path w="1648651" h="2174479">
                <a:moveTo>
                  <a:pt x="0" y="0"/>
                </a:moveTo>
                <a:lnTo>
                  <a:pt x="1648651" y="0"/>
                </a:lnTo>
                <a:lnTo>
                  <a:pt x="1648651" y="2174479"/>
                </a:lnTo>
                <a:lnTo>
                  <a:pt x="0" y="21744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4604607" y="4671686"/>
            <a:ext cx="9078787" cy="1191278"/>
          </a:xfrm>
          <a:prstGeom prst="rect">
            <a:avLst/>
          </a:prstGeom>
        </p:spPr>
        <p:txBody>
          <a:bodyPr lIns="0" tIns="0" rIns="0" bIns="0" rtlCol="0" anchor="t">
            <a:spAutoFit/>
          </a:bodyPr>
          <a:lstStyle/>
          <a:p>
            <a:pPr algn="ctr">
              <a:lnSpc>
                <a:spcPts val="8803"/>
              </a:lnSpc>
            </a:pPr>
            <a:r>
              <a:rPr lang="en-US" sz="9466">
                <a:solidFill>
                  <a:srgbClr val="483A00"/>
                </a:solidFill>
                <a:latin typeface="Baloo Thambi"/>
              </a:rPr>
              <a:t>THANK YOU</a:t>
            </a:r>
          </a:p>
        </p:txBody>
      </p:sp>
      <p:sp>
        <p:nvSpPr>
          <p:cNvPr id="11" name="Freeform 11"/>
          <p:cNvSpPr/>
          <p:nvPr/>
        </p:nvSpPr>
        <p:spPr>
          <a:xfrm>
            <a:off x="12387612" y="5254530"/>
            <a:ext cx="1853276" cy="1846537"/>
          </a:xfrm>
          <a:custGeom>
            <a:avLst/>
            <a:gdLst/>
            <a:ahLst/>
            <a:cxnLst/>
            <a:rect l="l" t="t" r="r" b="b"/>
            <a:pathLst>
              <a:path w="1853276" h="1846537">
                <a:moveTo>
                  <a:pt x="0" y="0"/>
                </a:moveTo>
                <a:lnTo>
                  <a:pt x="1853277" y="0"/>
                </a:lnTo>
                <a:lnTo>
                  <a:pt x="1853277" y="1846537"/>
                </a:lnTo>
                <a:lnTo>
                  <a:pt x="0" y="18465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grpSp>
        <p:nvGrpSpPr>
          <p:cNvPr id="3" name="Group 3"/>
          <p:cNvGrpSpPr/>
          <p:nvPr/>
        </p:nvGrpSpPr>
        <p:grpSpPr>
          <a:xfrm>
            <a:off x="1081940" y="1945127"/>
            <a:ext cx="16177360" cy="7313173"/>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80418" y="1143304"/>
            <a:ext cx="14163379" cy="1603646"/>
            <a:chOff x="0" y="0"/>
            <a:chExt cx="1406886" cy="159294"/>
          </a:xfrm>
        </p:grpSpPr>
        <p:sp>
          <p:nvSpPr>
            <p:cNvPr id="7" name="Freeform 7"/>
            <p:cNvSpPr/>
            <p:nvPr/>
          </p:nvSpPr>
          <p:spPr>
            <a:xfrm>
              <a:off x="0" y="0"/>
              <a:ext cx="1406886" cy="159294"/>
            </a:xfrm>
            <a:custGeom>
              <a:avLst/>
              <a:gdLst/>
              <a:ahLst/>
              <a:cxnLst/>
              <a:rect l="l" t="t" r="r" b="b"/>
              <a:pathLst>
                <a:path w="1406886" h="159294">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w="38100" cap="sq">
              <a:solidFill>
                <a:srgbClr val="000000"/>
              </a:solidFill>
              <a:prstDash val="solid"/>
              <a:miter/>
            </a:ln>
          </p:spPr>
        </p:sp>
        <p:sp>
          <p:nvSpPr>
            <p:cNvPr id="8" name="TextBox 8"/>
            <p:cNvSpPr txBox="1"/>
            <p:nvPr/>
          </p:nvSpPr>
          <p:spPr>
            <a:xfrm>
              <a:off x="88900" y="-38100"/>
              <a:ext cx="1229086" cy="197394"/>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5725" y="7559157"/>
            <a:ext cx="2448594" cy="2386266"/>
          </a:xfrm>
          <a:custGeom>
            <a:avLst/>
            <a:gdLst/>
            <a:ahLst/>
            <a:cxnLst/>
            <a:rect l="l" t="t" r="r" b="b"/>
            <a:pathLst>
              <a:path w="2448594" h="2386266">
                <a:moveTo>
                  <a:pt x="0" y="0"/>
                </a:moveTo>
                <a:lnTo>
                  <a:pt x="2448594" y="0"/>
                </a:lnTo>
                <a:lnTo>
                  <a:pt x="2448594" y="2386266"/>
                </a:lnTo>
                <a:lnTo>
                  <a:pt x="0" y="23862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15453978" y="7559157"/>
            <a:ext cx="2267301" cy="2339617"/>
          </a:xfrm>
          <a:custGeom>
            <a:avLst/>
            <a:gdLst/>
            <a:ahLst/>
            <a:cxnLst/>
            <a:rect l="l" t="t" r="r" b="b"/>
            <a:pathLst>
              <a:path w="2267301" h="2339617">
                <a:moveTo>
                  <a:pt x="0" y="0"/>
                </a:moveTo>
                <a:lnTo>
                  <a:pt x="2267301" y="0"/>
                </a:lnTo>
                <a:lnTo>
                  <a:pt x="2267301" y="2339617"/>
                </a:lnTo>
                <a:lnTo>
                  <a:pt x="0" y="23396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2870236" y="3597576"/>
            <a:ext cx="12583742" cy="1329467"/>
          </a:xfrm>
          <a:prstGeom prst="rect">
            <a:avLst/>
          </a:prstGeom>
        </p:spPr>
        <p:txBody>
          <a:bodyPr lIns="0" tIns="0" rIns="0" bIns="0" rtlCol="0" anchor="t">
            <a:spAutoFit/>
          </a:bodyPr>
          <a:lstStyle/>
          <a:p>
            <a:pPr algn="ctr">
              <a:lnSpc>
                <a:spcPts val="5014"/>
              </a:lnSpc>
            </a:pPr>
            <a:r>
              <a:rPr lang="en-US" sz="4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https://www.youtube.com/watch?v=TBbiYUBmz8Q</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5014"/>
              </a:lnSpc>
            </a:pPr>
            <a:endParaRPr lang="en-US" sz="5391" dirty="0">
              <a:solidFill>
                <a:srgbClr val="483A00"/>
              </a:solidFill>
              <a:latin typeface="Kurale"/>
            </a:endParaRPr>
          </a:p>
        </p:txBody>
      </p:sp>
      <p:sp>
        <p:nvSpPr>
          <p:cNvPr id="12" name="Freeform 12"/>
          <p:cNvSpPr/>
          <p:nvPr/>
        </p:nvSpPr>
        <p:spPr>
          <a:xfrm>
            <a:off x="-144326" y="3464226"/>
            <a:ext cx="2452532" cy="2839774"/>
          </a:xfrm>
          <a:custGeom>
            <a:avLst/>
            <a:gdLst/>
            <a:ahLst/>
            <a:cxnLst/>
            <a:rect l="l" t="t" r="r" b="b"/>
            <a:pathLst>
              <a:path w="2452532" h="2839774">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5675959" y="3146830"/>
            <a:ext cx="2612041" cy="2602543"/>
          </a:xfrm>
          <a:custGeom>
            <a:avLst/>
            <a:gdLst/>
            <a:ahLst/>
            <a:cxnLst/>
            <a:rect l="l" t="t" r="r" b="b"/>
            <a:pathLst>
              <a:path w="2612041" h="2602543">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TextBox 14"/>
          <p:cNvSpPr txBox="1"/>
          <p:nvPr/>
        </p:nvSpPr>
        <p:spPr>
          <a:xfrm>
            <a:off x="3128727" y="1443282"/>
            <a:ext cx="12066761" cy="1130887"/>
          </a:xfrm>
          <a:prstGeom prst="rect">
            <a:avLst/>
          </a:prstGeom>
        </p:spPr>
        <p:txBody>
          <a:bodyPr lIns="0" tIns="0" rIns="0" bIns="0" rtlCol="0" anchor="t">
            <a:spAutoFit/>
          </a:bodyPr>
          <a:lstStyle/>
          <a:p>
            <a:pPr algn="ctr">
              <a:lnSpc>
                <a:spcPts val="8804"/>
              </a:lnSpc>
            </a:pPr>
            <a:r>
              <a:rPr lang="en-US" sz="9466" b="1" dirty="0">
                <a:solidFill>
                  <a:srgbClr val="483A00"/>
                </a:solidFill>
                <a:latin typeface="Times New Roman" panose="02020603050405020304" pitchFamily="18" charset="0"/>
                <a:cs typeface="Times New Roman" panose="02020603050405020304" pitchFamily="18" charset="0"/>
              </a:rPr>
              <a:t>KHỞI ĐỘNG</a:t>
            </a:r>
          </a:p>
        </p:txBody>
      </p:sp>
      <p:sp>
        <p:nvSpPr>
          <p:cNvPr id="15" name="TextBox 14">
            <a:extLst>
              <a:ext uri="{FF2B5EF4-FFF2-40B4-BE49-F238E27FC236}">
                <a16:creationId xmlns:a16="http://schemas.microsoft.com/office/drawing/2014/main" id="{E6EF99A3-CFC4-7216-CB41-9F5699E2DCCE}"/>
              </a:ext>
            </a:extLst>
          </p:cNvPr>
          <p:cNvSpPr txBox="1"/>
          <p:nvPr/>
        </p:nvSpPr>
        <p:spPr>
          <a:xfrm>
            <a:off x="3276600" y="5749373"/>
            <a:ext cx="93726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hướng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xem</a:t>
            </a:r>
            <a:r>
              <a:rPr lang="en-US" sz="2800" dirty="0">
                <a:solidFill>
                  <a:srgbClr val="FF0000"/>
                </a:solidFill>
                <a:latin typeface="Times New Roman" panose="02020603050405020304" pitchFamily="18" charset="0"/>
                <a:cs typeface="Times New Roman" panose="02020603050405020304" pitchFamily="18" charset="0"/>
              </a:rPr>
              <a:t> video ở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note)</a:t>
            </a:r>
          </a:p>
        </p:txBody>
      </p:sp>
      <p:sp>
        <p:nvSpPr>
          <p:cNvPr id="2" name="Speech Bubble: Oval 1">
            <a:extLst>
              <a:ext uri="{FF2B5EF4-FFF2-40B4-BE49-F238E27FC236}">
                <a16:creationId xmlns:a16="http://schemas.microsoft.com/office/drawing/2014/main" id="{B879C258-F073-8E51-6374-BA779AE3B9A7}"/>
              </a:ext>
            </a:extLst>
          </p:cNvPr>
          <p:cNvSpPr/>
          <p:nvPr/>
        </p:nvSpPr>
        <p:spPr>
          <a:xfrm>
            <a:off x="12337707" y="4306200"/>
            <a:ext cx="4648200" cy="31893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video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805705" y="1247817"/>
            <a:ext cx="9837068" cy="8229600"/>
            <a:chOff x="0" y="0"/>
            <a:chExt cx="2474178" cy="2069875"/>
          </a:xfrm>
        </p:grpSpPr>
        <p:sp>
          <p:nvSpPr>
            <p:cNvPr id="4" name="Freeform 4"/>
            <p:cNvSpPr/>
            <p:nvPr/>
          </p:nvSpPr>
          <p:spPr>
            <a:xfrm>
              <a:off x="0" y="0"/>
              <a:ext cx="2474178" cy="2069875"/>
            </a:xfrm>
            <a:custGeom>
              <a:avLst/>
              <a:gdLst/>
              <a:ahLst/>
              <a:cxnLst/>
              <a:rect l="l" t="t" r="r" b="b"/>
              <a:pathLst>
                <a:path w="2474178" h="2069875">
                  <a:moveTo>
                    <a:pt x="40138" y="0"/>
                  </a:moveTo>
                  <a:lnTo>
                    <a:pt x="2434041" y="0"/>
                  </a:lnTo>
                  <a:cubicBezTo>
                    <a:pt x="2444686" y="0"/>
                    <a:pt x="2454895" y="4229"/>
                    <a:pt x="2462422" y="11756"/>
                  </a:cubicBezTo>
                  <a:cubicBezTo>
                    <a:pt x="2469950" y="19283"/>
                    <a:pt x="2474178" y="29493"/>
                    <a:pt x="2474178" y="40138"/>
                  </a:cubicBezTo>
                  <a:lnTo>
                    <a:pt x="2474178" y="2029737"/>
                  </a:lnTo>
                  <a:cubicBezTo>
                    <a:pt x="2474178" y="2040382"/>
                    <a:pt x="2469950" y="2050591"/>
                    <a:pt x="2462422" y="2058119"/>
                  </a:cubicBezTo>
                  <a:cubicBezTo>
                    <a:pt x="2454895" y="2065646"/>
                    <a:pt x="2444686" y="2069875"/>
                    <a:pt x="2434041" y="2069875"/>
                  </a:cubicBezTo>
                  <a:lnTo>
                    <a:pt x="40138" y="2069875"/>
                  </a:lnTo>
                  <a:cubicBezTo>
                    <a:pt x="29493" y="2069875"/>
                    <a:pt x="19283" y="2065646"/>
                    <a:pt x="11756" y="2058119"/>
                  </a:cubicBezTo>
                  <a:cubicBezTo>
                    <a:pt x="4229" y="2050591"/>
                    <a:pt x="0" y="2040382"/>
                    <a:pt x="0" y="2029737"/>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210797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328838" y="2915686"/>
            <a:ext cx="9078787" cy="5909310"/>
          </a:xfrm>
          <a:prstGeom prst="rect">
            <a:avLst/>
          </a:prstGeom>
        </p:spPr>
        <p:txBody>
          <a:bodyPr lIns="0" tIns="0" rIns="0" bIns="0" rtlCol="0" anchor="t">
            <a:spAutoFit/>
          </a:bodyPr>
          <a:lstStyle/>
          <a:p>
            <a:pPr algn="just">
              <a:defRPr/>
            </a:pPr>
            <a:r>
              <a:rPr lang="it-IT" sz="4800" b="1">
                <a:solidFill>
                  <a:srgbClr val="002060"/>
                </a:solidFill>
                <a:latin typeface="Times New Roman" pitchFamily="18" charset="0"/>
                <a:cs typeface="Times New Roman" pitchFamily="18" charset="0"/>
              </a:rPr>
              <a:t>Năm 22 tuổi</a:t>
            </a:r>
            <a:r>
              <a:rPr lang="it-IT" sz="4800">
                <a:solidFill>
                  <a:srgbClr val="002060"/>
                </a:solidFill>
                <a:latin typeface="Times New Roman" pitchFamily="18" charset="0"/>
                <a:cs typeface="Times New Roman" pitchFamily="18" charset="0"/>
              </a:rPr>
              <a:t>: </a:t>
            </a:r>
            <a:r>
              <a:rPr lang="en-US" sz="4800" b="1">
                <a:solidFill>
                  <a:srgbClr val="002060"/>
                </a:solidFill>
                <a:latin typeface="Times New Roman" pitchFamily="18" charset="0"/>
                <a:cs typeface="Times New Roman" pitchFamily="18" charset="0"/>
              </a:rPr>
              <a:t>Darwin</a:t>
            </a:r>
            <a:r>
              <a:rPr lang="it-IT" sz="4800" b="1">
                <a:solidFill>
                  <a:srgbClr val="002060"/>
                </a:solidFill>
                <a:latin typeface="Times New Roman" pitchFamily="18" charset="0"/>
                <a:cs typeface="Times New Roman" pitchFamily="18" charset="0"/>
              </a:rPr>
              <a:t> </a:t>
            </a:r>
            <a:r>
              <a:rPr lang="it-IT" sz="4800">
                <a:solidFill>
                  <a:srgbClr val="002060"/>
                </a:solidFill>
                <a:latin typeface="Times New Roman" pitchFamily="18" charset="0"/>
                <a:cs typeface="Times New Roman" pitchFamily="18" charset="0"/>
              </a:rPr>
              <a:t>tham gia chuyến hành trình vòng quanh thế giới.</a:t>
            </a:r>
          </a:p>
          <a:p>
            <a:pPr algn="just">
              <a:defRPr/>
            </a:pPr>
            <a:r>
              <a:rPr lang="it-IT" sz="4800" b="1">
                <a:solidFill>
                  <a:srgbClr val="002060"/>
                </a:solidFill>
                <a:latin typeface="Times New Roman" pitchFamily="18" charset="0"/>
                <a:cs typeface="Times New Roman" pitchFamily="18" charset="0"/>
              </a:rPr>
              <a:t>Năm 1859, </a:t>
            </a:r>
            <a:r>
              <a:rPr lang="en-US" sz="4800" b="1">
                <a:solidFill>
                  <a:srgbClr val="002060"/>
                </a:solidFill>
                <a:latin typeface="Times New Roman" pitchFamily="18" charset="0"/>
                <a:cs typeface="Times New Roman" pitchFamily="18" charset="0"/>
              </a:rPr>
              <a:t>Darwin</a:t>
            </a:r>
            <a:r>
              <a:rPr lang="it-IT" sz="4800" b="1">
                <a:solidFill>
                  <a:srgbClr val="002060"/>
                </a:solidFill>
                <a:latin typeface="Times New Roman" pitchFamily="18" charset="0"/>
                <a:cs typeface="Times New Roman" pitchFamily="18" charset="0"/>
              </a:rPr>
              <a:t> </a:t>
            </a:r>
            <a:r>
              <a:rPr lang="it-IT" sz="4800">
                <a:solidFill>
                  <a:srgbClr val="002060"/>
                </a:solidFill>
                <a:latin typeface="Times New Roman" pitchFamily="18" charset="0"/>
                <a:cs typeface="Times New Roman" pitchFamily="18" charset="0"/>
              </a:rPr>
              <a:t>công bố công trình</a:t>
            </a:r>
            <a:r>
              <a:rPr lang="it-IT" sz="4800" b="1">
                <a:solidFill>
                  <a:srgbClr val="002060"/>
                </a:solidFill>
                <a:latin typeface="Times New Roman" pitchFamily="18" charset="0"/>
                <a:cs typeface="Times New Roman" pitchFamily="18" charset="0"/>
              </a:rPr>
              <a:t> “ nguồn gốc các loài” </a:t>
            </a:r>
            <a:r>
              <a:rPr lang="it-IT" sz="4800">
                <a:solidFill>
                  <a:srgbClr val="002060"/>
                </a:solidFill>
                <a:latin typeface="Times New Roman" pitchFamily="18" charset="0"/>
                <a:cs typeface="Times New Roman" pitchFamily="18" charset="0"/>
              </a:rPr>
              <a:t>giải thích sự hình thành các loài từ một tổ tiên chung bằng cơ chế chọn lọc tự nhiên (CLTN) </a:t>
            </a:r>
            <a:endParaRPr lang="en-US" sz="4800">
              <a:solidFill>
                <a:srgbClr val="002060"/>
              </a:solidFill>
              <a:latin typeface="Times New Roman" pitchFamily="18" charset="0"/>
              <a:cs typeface="Times New Roman" pitchFamily="18" charset="0"/>
            </a:endParaRPr>
          </a:p>
        </p:txBody>
      </p:sp>
      <p:sp>
        <p:nvSpPr>
          <p:cNvPr id="7" name="Freeform 7"/>
          <p:cNvSpPr/>
          <p:nvPr/>
        </p:nvSpPr>
        <p:spPr>
          <a:xfrm>
            <a:off x="52388" y="8389839"/>
            <a:ext cx="2084195" cy="2175156"/>
          </a:xfrm>
          <a:custGeom>
            <a:avLst/>
            <a:gdLst/>
            <a:ahLst/>
            <a:cxnLst/>
            <a:rect l="l" t="t" r="r" b="b"/>
            <a:pathLst>
              <a:path w="2084195" h="2175156">
                <a:moveTo>
                  <a:pt x="0" y="0"/>
                </a:moveTo>
                <a:lnTo>
                  <a:pt x="2084195" y="0"/>
                </a:lnTo>
                <a:lnTo>
                  <a:pt x="2084195" y="2175156"/>
                </a:lnTo>
                <a:lnTo>
                  <a:pt x="0" y="21751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0919008" y="1028700"/>
            <a:ext cx="7108107" cy="8229600"/>
          </a:xfrm>
          <a:custGeom>
            <a:avLst/>
            <a:gdLst/>
            <a:ahLst/>
            <a:cxnLst/>
            <a:rect l="l" t="t" r="r" b="b"/>
            <a:pathLst>
              <a:path w="7108107" h="8229600">
                <a:moveTo>
                  <a:pt x="0" y="0"/>
                </a:moveTo>
                <a:lnTo>
                  <a:pt x="7108107" y="0"/>
                </a:lnTo>
                <a:lnTo>
                  <a:pt x="7108107"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1184845" y="1312902"/>
            <a:ext cx="9078787" cy="1661993"/>
          </a:xfrm>
          <a:prstGeom prst="rect">
            <a:avLst/>
          </a:prstGeom>
        </p:spPr>
        <p:txBody>
          <a:bodyPr lIns="0" tIns="0" rIns="0" bIns="0" rtlCol="0" anchor="t">
            <a:spAutoFit/>
          </a:bodyPr>
          <a:lstStyle/>
          <a:p>
            <a:pPr algn="ctr">
              <a:spcBef>
                <a:spcPct val="50000"/>
              </a:spcBef>
              <a:defRPr/>
            </a:pPr>
            <a:r>
              <a:rPr lang="en-US" sz="5400" b="1" err="1">
                <a:solidFill>
                  <a:srgbClr val="002060"/>
                </a:solidFill>
                <a:latin typeface="Times New Roman" pitchFamily="18" charset="0"/>
                <a:cs typeface="Times New Roman" pitchFamily="18" charset="0"/>
              </a:rPr>
              <a:t>Đacuyn</a:t>
            </a:r>
            <a:r>
              <a:rPr lang="en-US" sz="5400" b="1">
                <a:solidFill>
                  <a:srgbClr val="002060"/>
                </a:solidFill>
                <a:latin typeface="Times New Roman" pitchFamily="18" charset="0"/>
                <a:cs typeface="Times New Roman" pitchFamily="18" charset="0"/>
              </a:rPr>
              <a:t> (Charles Darwin) (1809 – 1882)</a:t>
            </a:r>
            <a:endParaRPr lang="en-US" sz="5400">
              <a:solidFill>
                <a:srgbClr val="002060"/>
              </a:solidFill>
              <a:latin typeface="Times New Roman" pitchFamily="18" charset="0"/>
              <a:cs typeface="Times New Roman" pitchFamily="18" charset="0"/>
            </a:endParaRPr>
          </a:p>
        </p:txBody>
      </p:sp>
      <p:pic>
        <p:nvPicPr>
          <p:cNvPr id="11" name="Picture 7" descr="darwin">
            <a:extLst>
              <a:ext uri="{FF2B5EF4-FFF2-40B4-BE49-F238E27FC236}">
                <a16:creationId xmlns:a16="http://schemas.microsoft.com/office/drawing/2014/main" id="{4CA94396-6D08-91A8-FB70-DBD0DA4A6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2976" y="1866900"/>
            <a:ext cx="4939623" cy="699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407072" y="847384"/>
            <a:ext cx="16230600" cy="8229600"/>
            <a:chOff x="0" y="0"/>
            <a:chExt cx="4513182" cy="2288374"/>
          </a:xfrm>
        </p:grpSpPr>
        <p:sp>
          <p:nvSpPr>
            <p:cNvPr id="4" name="Freeform 4"/>
            <p:cNvSpPr/>
            <p:nvPr/>
          </p:nvSpPr>
          <p:spPr>
            <a:xfrm>
              <a:off x="0" y="0"/>
              <a:ext cx="4513182" cy="2288374"/>
            </a:xfrm>
            <a:custGeom>
              <a:avLst/>
              <a:gdLst/>
              <a:ahLst/>
              <a:cxnLst/>
              <a:rect l="l" t="t" r="r" b="b"/>
              <a:pathLst>
                <a:path w="4513182" h="2288374">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4513182" cy="2326474"/>
            </a:xfrm>
            <a:prstGeom prst="rect">
              <a:avLst/>
            </a:prstGeom>
          </p:spPr>
          <p:txBody>
            <a:bodyPr lIns="50800" tIns="50800" rIns="50800" bIns="50800" rtlCol="0" anchor="ctr"/>
            <a:lstStyle/>
            <a:p>
              <a:pPr algn="ctr">
                <a:lnSpc>
                  <a:spcPts val="2659"/>
                </a:lnSpc>
              </a:pPr>
              <a:endParaRPr sz="4000">
                <a:latin typeface="Times New Roman" panose="02020603050405020304" pitchFamily="18" charset="0"/>
                <a:cs typeface="Times New Roman" panose="02020603050405020304" pitchFamily="18" charset="0"/>
              </a:endParaRPr>
            </a:p>
          </p:txBody>
        </p:sp>
      </p:grpSp>
      <p:sp>
        <p:nvSpPr>
          <p:cNvPr id="6" name="TextBox 6"/>
          <p:cNvSpPr txBox="1"/>
          <p:nvPr/>
        </p:nvSpPr>
        <p:spPr>
          <a:xfrm>
            <a:off x="4000516" y="3718875"/>
            <a:ext cx="5913434" cy="389530"/>
          </a:xfrm>
          <a:prstGeom prst="rect">
            <a:avLst/>
          </a:prstGeom>
        </p:spPr>
        <p:txBody>
          <a:bodyPr lIns="0" tIns="0" rIns="0" bIns="0" rtlCol="0" anchor="t">
            <a:spAutoFit/>
          </a:bodyPr>
          <a:lstStyle/>
          <a:p>
            <a:pPr algn="l">
              <a:lnSpc>
                <a:spcPts val="2822"/>
              </a:lnSpc>
            </a:pPr>
            <a:r>
              <a:rPr lang="en-US" sz="4000" b="1">
                <a:solidFill>
                  <a:srgbClr val="483A00"/>
                </a:solidFill>
                <a:latin typeface="Times New Roman" panose="02020603050405020304" pitchFamily="18" charset="0"/>
                <a:cs typeface="Times New Roman" panose="02020603050405020304" pitchFamily="18" charset="0"/>
              </a:rPr>
              <a:t>QUAN SÁT</a:t>
            </a:r>
          </a:p>
        </p:txBody>
      </p:sp>
      <p:grpSp>
        <p:nvGrpSpPr>
          <p:cNvPr id="7" name="Group 7"/>
          <p:cNvGrpSpPr/>
          <p:nvPr/>
        </p:nvGrpSpPr>
        <p:grpSpPr>
          <a:xfrm>
            <a:off x="2155806" y="3123627"/>
            <a:ext cx="1400589" cy="140058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264124" y="3215912"/>
            <a:ext cx="1222042" cy="122204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3832922" y="5351811"/>
            <a:ext cx="7292278" cy="389530"/>
          </a:xfrm>
          <a:prstGeom prst="rect">
            <a:avLst/>
          </a:prstGeom>
        </p:spPr>
        <p:txBody>
          <a:bodyPr wrap="square" lIns="0" tIns="0" rIns="0" bIns="0" rtlCol="0" anchor="t">
            <a:spAutoFit/>
          </a:bodyPr>
          <a:lstStyle/>
          <a:p>
            <a:pPr algn="l">
              <a:lnSpc>
                <a:spcPts val="2822"/>
              </a:lnSpc>
            </a:pPr>
            <a:r>
              <a:rPr lang="en-US" sz="4000" b="1" dirty="0">
                <a:solidFill>
                  <a:srgbClr val="483A00"/>
                </a:solidFill>
                <a:latin typeface="Times New Roman" panose="02020603050405020304" pitchFamily="18" charset="0"/>
                <a:cs typeface="Times New Roman" panose="02020603050405020304" pitchFamily="18" charset="0"/>
              </a:rPr>
              <a:t>HÌNH THÀNH GIẢ THUYẾT</a:t>
            </a:r>
          </a:p>
        </p:txBody>
      </p:sp>
      <p:grpSp>
        <p:nvGrpSpPr>
          <p:cNvPr id="14" name="Group 14"/>
          <p:cNvGrpSpPr/>
          <p:nvPr/>
        </p:nvGrpSpPr>
        <p:grpSpPr>
          <a:xfrm>
            <a:off x="2139504" y="4807867"/>
            <a:ext cx="1400589" cy="140058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155806" y="6679078"/>
            <a:ext cx="1400589" cy="140058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2226317" y="6785595"/>
            <a:ext cx="1222042" cy="122204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327610" y="616156"/>
            <a:ext cx="2120824" cy="2455691"/>
          </a:xfrm>
          <a:custGeom>
            <a:avLst/>
            <a:gdLst/>
            <a:ahLst/>
            <a:cxnLst/>
            <a:rect l="l" t="t" r="r" b="b"/>
            <a:pathLst>
              <a:path w="2120824" h="2455691">
                <a:moveTo>
                  <a:pt x="0" y="0"/>
                </a:moveTo>
                <a:lnTo>
                  <a:pt x="2120824" y="0"/>
                </a:lnTo>
                <a:lnTo>
                  <a:pt x="2120824" y="2455690"/>
                </a:lnTo>
                <a:lnTo>
                  <a:pt x="0" y="24556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3" name="Freeform 33"/>
          <p:cNvSpPr/>
          <p:nvPr/>
        </p:nvSpPr>
        <p:spPr>
          <a:xfrm rot="1347170">
            <a:off x="15925726" y="7662105"/>
            <a:ext cx="2049937" cy="2042483"/>
          </a:xfrm>
          <a:custGeom>
            <a:avLst/>
            <a:gdLst/>
            <a:ahLst/>
            <a:cxnLst/>
            <a:rect l="l" t="t" r="r" b="b"/>
            <a:pathLst>
              <a:path w="2049937" h="2042483">
                <a:moveTo>
                  <a:pt x="0" y="0"/>
                </a:moveTo>
                <a:lnTo>
                  <a:pt x="2049937" y="0"/>
                </a:lnTo>
                <a:lnTo>
                  <a:pt x="2049937" y="2042483"/>
                </a:lnTo>
                <a:lnTo>
                  <a:pt x="0" y="20424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Freeform 34"/>
          <p:cNvSpPr/>
          <p:nvPr/>
        </p:nvSpPr>
        <p:spPr>
          <a:xfrm>
            <a:off x="434224" y="7747727"/>
            <a:ext cx="2687160" cy="1871240"/>
          </a:xfrm>
          <a:custGeom>
            <a:avLst/>
            <a:gdLst/>
            <a:ahLst/>
            <a:cxnLst/>
            <a:rect l="l" t="t" r="r" b="b"/>
            <a:pathLst>
              <a:path w="2687160" h="1871240">
                <a:moveTo>
                  <a:pt x="0" y="0"/>
                </a:moveTo>
                <a:lnTo>
                  <a:pt x="2687160" y="0"/>
                </a:lnTo>
                <a:lnTo>
                  <a:pt x="2687160" y="1871240"/>
                </a:lnTo>
                <a:lnTo>
                  <a:pt x="0" y="1871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6" name="TextBox 36"/>
          <p:cNvSpPr txBox="1"/>
          <p:nvPr/>
        </p:nvSpPr>
        <p:spPr>
          <a:xfrm>
            <a:off x="2345352" y="1425966"/>
            <a:ext cx="13987956" cy="2325958"/>
          </a:xfrm>
          <a:prstGeom prst="rect">
            <a:avLst/>
          </a:prstGeom>
        </p:spPr>
        <p:txBody>
          <a:bodyPr wrap="square" lIns="0" tIns="0" rIns="0" bIns="0" rtlCol="0" anchor="t">
            <a:spAutoFit/>
          </a:bodyPr>
          <a:lstStyle/>
          <a:p>
            <a:pPr algn="ctr">
              <a:lnSpc>
                <a:spcPts val="9375"/>
              </a:lnSpc>
            </a:pPr>
            <a:r>
              <a:rPr lang="en-US" sz="7200" b="1" dirty="0">
                <a:solidFill>
                  <a:srgbClr val="483A00"/>
                </a:solidFill>
                <a:latin typeface="Times New Roman" panose="02020603050405020304" pitchFamily="18" charset="0"/>
                <a:cs typeface="Times New Roman" panose="02020603050405020304" pitchFamily="18" charset="0"/>
              </a:rPr>
              <a:t>QUY TRÌNH NCKH CỦA DARWIN</a:t>
            </a:r>
          </a:p>
        </p:txBody>
      </p:sp>
      <p:sp>
        <p:nvSpPr>
          <p:cNvPr id="37" name="TextBox 37"/>
          <p:cNvSpPr txBox="1"/>
          <p:nvPr/>
        </p:nvSpPr>
        <p:spPr>
          <a:xfrm>
            <a:off x="4126180" y="7203582"/>
            <a:ext cx="7151420" cy="389530"/>
          </a:xfrm>
          <a:prstGeom prst="rect">
            <a:avLst/>
          </a:prstGeom>
        </p:spPr>
        <p:txBody>
          <a:bodyPr wrap="square" lIns="0" tIns="0" rIns="0" bIns="0" rtlCol="0" anchor="t">
            <a:spAutoFit/>
          </a:bodyPr>
          <a:lstStyle/>
          <a:p>
            <a:pPr algn="l">
              <a:lnSpc>
                <a:spcPts val="2822"/>
              </a:lnSpc>
            </a:pPr>
            <a:r>
              <a:rPr lang="en-US" sz="4000" b="1">
                <a:solidFill>
                  <a:srgbClr val="483A00"/>
                </a:solidFill>
                <a:latin typeface="Times New Roman" panose="02020603050405020304" pitchFamily="18" charset="0"/>
                <a:cs typeface="Times New Roman" panose="02020603050405020304" pitchFamily="18" charset="0"/>
              </a:rPr>
              <a:t>KIỂM CHỨNG GIẢ THUYẾT</a:t>
            </a:r>
          </a:p>
        </p:txBody>
      </p:sp>
      <p:sp>
        <p:nvSpPr>
          <p:cNvPr id="39" name="TextBox 39"/>
          <p:cNvSpPr txBox="1"/>
          <p:nvPr/>
        </p:nvSpPr>
        <p:spPr>
          <a:xfrm>
            <a:off x="2022921" y="3602512"/>
            <a:ext cx="1642252" cy="813436"/>
          </a:xfrm>
          <a:prstGeom prst="rect">
            <a:avLst/>
          </a:prstGeom>
        </p:spPr>
        <p:txBody>
          <a:bodyPr lIns="0" tIns="0" rIns="0" bIns="0" rtlCol="0" anchor="t">
            <a:spAutoFit/>
          </a:bodyPr>
          <a:lstStyle/>
          <a:p>
            <a:pPr algn="ctr">
              <a:lnSpc>
                <a:spcPts val="6045"/>
              </a:lnSpc>
            </a:pPr>
            <a:r>
              <a:rPr lang="en-US" sz="6500">
                <a:solidFill>
                  <a:srgbClr val="483A00"/>
                </a:solidFill>
                <a:latin typeface="Baloo Thambi"/>
              </a:rPr>
              <a:t>01</a:t>
            </a:r>
          </a:p>
        </p:txBody>
      </p:sp>
      <p:sp>
        <p:nvSpPr>
          <p:cNvPr id="41" name="TextBox 41"/>
          <p:cNvSpPr txBox="1"/>
          <p:nvPr/>
        </p:nvSpPr>
        <p:spPr>
          <a:xfrm>
            <a:off x="2016212" y="7121406"/>
            <a:ext cx="1642252" cy="813436"/>
          </a:xfrm>
          <a:prstGeom prst="rect">
            <a:avLst/>
          </a:prstGeom>
        </p:spPr>
        <p:txBody>
          <a:bodyPr lIns="0" tIns="0" rIns="0" bIns="0" rtlCol="0" anchor="t">
            <a:spAutoFit/>
          </a:bodyPr>
          <a:lstStyle/>
          <a:p>
            <a:pPr algn="ctr">
              <a:lnSpc>
                <a:spcPts val="6045"/>
              </a:lnSpc>
            </a:pPr>
            <a:r>
              <a:rPr lang="en-US" sz="6500">
                <a:solidFill>
                  <a:srgbClr val="483A00"/>
                </a:solidFill>
                <a:latin typeface="Baloo Thambi"/>
              </a:rPr>
              <a:t>03</a:t>
            </a:r>
          </a:p>
        </p:txBody>
      </p:sp>
      <p:grpSp>
        <p:nvGrpSpPr>
          <p:cNvPr id="43" name="Group 17">
            <a:extLst>
              <a:ext uri="{FF2B5EF4-FFF2-40B4-BE49-F238E27FC236}">
                <a16:creationId xmlns:a16="http://schemas.microsoft.com/office/drawing/2014/main" id="{4B37A6B9-856A-B494-4AA7-8969B7199088}"/>
              </a:ext>
            </a:extLst>
          </p:cNvPr>
          <p:cNvGrpSpPr/>
          <p:nvPr/>
        </p:nvGrpSpPr>
        <p:grpSpPr>
          <a:xfrm>
            <a:off x="2203330" y="4904901"/>
            <a:ext cx="1222042" cy="1222042"/>
            <a:chOff x="0" y="0"/>
            <a:chExt cx="812800" cy="812800"/>
          </a:xfrm>
        </p:grpSpPr>
        <p:sp>
          <p:nvSpPr>
            <p:cNvPr id="44" name="Freeform 18">
              <a:extLst>
                <a:ext uri="{FF2B5EF4-FFF2-40B4-BE49-F238E27FC236}">
                  <a16:creationId xmlns:a16="http://schemas.microsoft.com/office/drawing/2014/main" id="{D41D7599-26A2-8018-9324-195B3BDBAB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id="45" name="TextBox 19">
              <a:extLst>
                <a:ext uri="{FF2B5EF4-FFF2-40B4-BE49-F238E27FC236}">
                  <a16:creationId xmlns:a16="http://schemas.microsoft.com/office/drawing/2014/main" id="{AE2EEE7E-378D-DFA8-0E40-1513B9EF3BC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6" name="TextBox 40">
            <a:extLst>
              <a:ext uri="{FF2B5EF4-FFF2-40B4-BE49-F238E27FC236}">
                <a16:creationId xmlns:a16="http://schemas.microsoft.com/office/drawing/2014/main" id="{91A38DBD-B1FB-E968-1C1A-8FDD0BC4A274}"/>
              </a:ext>
            </a:extLst>
          </p:cNvPr>
          <p:cNvSpPr txBox="1"/>
          <p:nvPr/>
        </p:nvSpPr>
        <p:spPr>
          <a:xfrm>
            <a:off x="1993225" y="5194929"/>
            <a:ext cx="1642252" cy="813436"/>
          </a:xfrm>
          <a:prstGeom prst="rect">
            <a:avLst/>
          </a:prstGeom>
        </p:spPr>
        <p:txBody>
          <a:bodyPr lIns="0" tIns="0" rIns="0" bIns="0" rtlCol="0" anchor="t">
            <a:spAutoFit/>
          </a:bodyPr>
          <a:lstStyle/>
          <a:p>
            <a:pPr algn="ctr">
              <a:lnSpc>
                <a:spcPts val="6045"/>
              </a:lnSpc>
            </a:pPr>
            <a:r>
              <a:rPr lang="en-US" sz="6500">
                <a:solidFill>
                  <a:srgbClr val="483A00"/>
                </a:solidFill>
                <a:latin typeface="Baloo Thambi"/>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par>
                                <p:cTn id="24" presetID="16" presetClass="entr" presetSubtype="21"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inVertical)">
                                      <p:cBhvr>
                                        <p:cTn id="26" dur="500"/>
                                        <p:tgtEl>
                                          <p:spTgt spid="4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16" presetClass="entr" presetSubtype="21"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36" grpId="0"/>
      <p:bldP spid="37" grpId="0"/>
      <p:bldP spid="39" grpId="0"/>
      <p:bldP spid="41"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6200" y="2637526"/>
            <a:ext cx="6231255" cy="7313173"/>
            <a:chOff x="0" y="0"/>
            <a:chExt cx="2027736" cy="1839379"/>
          </a:xfrm>
        </p:grpSpPr>
        <p:sp>
          <p:nvSpPr>
            <p:cNvPr id="4" name="Freeform 4"/>
            <p:cNvSpPr/>
            <p:nvPr/>
          </p:nvSpPr>
          <p:spPr>
            <a:xfrm>
              <a:off x="0" y="0"/>
              <a:ext cx="2027736" cy="1839379"/>
            </a:xfrm>
            <a:custGeom>
              <a:avLst/>
              <a:gdLst/>
              <a:ahLst/>
              <a:cxnLst/>
              <a:rect l="l" t="t" r="r" b="b"/>
              <a:pathLst>
                <a:path w="2027736" h="1839379">
                  <a:moveTo>
                    <a:pt x="48975" y="0"/>
                  </a:moveTo>
                  <a:lnTo>
                    <a:pt x="1978761" y="0"/>
                  </a:lnTo>
                  <a:cubicBezTo>
                    <a:pt x="1991750" y="0"/>
                    <a:pt x="2004207" y="5160"/>
                    <a:pt x="2013391" y="14344"/>
                  </a:cubicBezTo>
                  <a:cubicBezTo>
                    <a:pt x="2022576" y="23529"/>
                    <a:pt x="2027736" y="35986"/>
                    <a:pt x="2027736" y="48975"/>
                  </a:cubicBezTo>
                  <a:lnTo>
                    <a:pt x="2027736" y="1790404"/>
                  </a:lnTo>
                  <a:cubicBezTo>
                    <a:pt x="2027736" y="1803393"/>
                    <a:pt x="2022576" y="1815850"/>
                    <a:pt x="2013391" y="1825034"/>
                  </a:cubicBezTo>
                  <a:cubicBezTo>
                    <a:pt x="2004207" y="1834219"/>
                    <a:pt x="1991750" y="1839379"/>
                    <a:pt x="1978761" y="1839379"/>
                  </a:cubicBezTo>
                  <a:lnTo>
                    <a:pt x="48975" y="1839379"/>
                  </a:lnTo>
                  <a:cubicBezTo>
                    <a:pt x="35986" y="1839379"/>
                    <a:pt x="23529" y="1834219"/>
                    <a:pt x="14344" y="1825034"/>
                  </a:cubicBezTo>
                  <a:cubicBezTo>
                    <a:pt x="5160" y="1815850"/>
                    <a:pt x="0" y="1803393"/>
                    <a:pt x="0" y="1790404"/>
                  </a:cubicBezTo>
                  <a:lnTo>
                    <a:pt x="0" y="48975"/>
                  </a:lnTo>
                  <a:cubicBezTo>
                    <a:pt x="0" y="35986"/>
                    <a:pt x="5160" y="23529"/>
                    <a:pt x="14344" y="14344"/>
                  </a:cubicBezTo>
                  <a:cubicBezTo>
                    <a:pt x="23529" y="5160"/>
                    <a:pt x="35986" y="0"/>
                    <a:pt x="48975"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2027736" cy="187747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691666" y="2661068"/>
            <a:ext cx="11610268" cy="7313173"/>
            <a:chOff x="0" y="0"/>
            <a:chExt cx="1908590" cy="1839379"/>
          </a:xfrm>
        </p:grpSpPr>
        <p:sp>
          <p:nvSpPr>
            <p:cNvPr id="7" name="Freeform 7"/>
            <p:cNvSpPr/>
            <p:nvPr/>
          </p:nvSpPr>
          <p:spPr>
            <a:xfrm>
              <a:off x="0" y="0"/>
              <a:ext cx="1908590" cy="1839379"/>
            </a:xfrm>
            <a:custGeom>
              <a:avLst/>
              <a:gdLst/>
              <a:ahLst/>
              <a:cxnLst/>
              <a:rect l="l" t="t" r="r" b="b"/>
              <a:pathLst>
                <a:path w="1908590" h="1839379">
                  <a:moveTo>
                    <a:pt x="52032" y="0"/>
                  </a:moveTo>
                  <a:lnTo>
                    <a:pt x="1856558" y="0"/>
                  </a:lnTo>
                  <a:cubicBezTo>
                    <a:pt x="1870358" y="0"/>
                    <a:pt x="1883592" y="5482"/>
                    <a:pt x="1893350" y="15240"/>
                  </a:cubicBezTo>
                  <a:cubicBezTo>
                    <a:pt x="1903108" y="24998"/>
                    <a:pt x="1908590" y="38232"/>
                    <a:pt x="1908590" y="52032"/>
                  </a:cubicBezTo>
                  <a:lnTo>
                    <a:pt x="1908590" y="1787347"/>
                  </a:lnTo>
                  <a:cubicBezTo>
                    <a:pt x="1908590" y="1816083"/>
                    <a:pt x="1885295" y="1839379"/>
                    <a:pt x="1856558" y="1839379"/>
                  </a:cubicBezTo>
                  <a:lnTo>
                    <a:pt x="52032" y="1839379"/>
                  </a:lnTo>
                  <a:cubicBezTo>
                    <a:pt x="23296" y="1839379"/>
                    <a:pt x="0" y="1816083"/>
                    <a:pt x="0" y="1787347"/>
                  </a:cubicBezTo>
                  <a:lnTo>
                    <a:pt x="0" y="52032"/>
                  </a:lnTo>
                  <a:cubicBezTo>
                    <a:pt x="0" y="23296"/>
                    <a:pt x="23296" y="0"/>
                    <a:pt x="52032" y="0"/>
                  </a:cubicBezTo>
                  <a:close/>
                </a:path>
              </a:pathLst>
            </a:custGeom>
            <a:solidFill>
              <a:srgbClr val="FFEDED"/>
            </a:solidFill>
            <a:ln w="38100" cap="rnd">
              <a:solidFill>
                <a:srgbClr val="000000"/>
              </a:solidFill>
              <a:prstDash val="solid"/>
              <a:round/>
            </a:ln>
          </p:spPr>
        </p:sp>
        <p:sp>
          <p:nvSpPr>
            <p:cNvPr id="8" name="TextBox 8"/>
            <p:cNvSpPr txBox="1"/>
            <p:nvPr/>
          </p:nvSpPr>
          <p:spPr>
            <a:xfrm>
              <a:off x="0" y="-38100"/>
              <a:ext cx="1908590" cy="1877479"/>
            </a:xfrm>
            <a:prstGeom prst="rect">
              <a:avLst/>
            </a:prstGeom>
          </p:spPr>
          <p:txBody>
            <a:bodyPr lIns="50800" tIns="50800" rIns="50800" bIns="50800" rtlCol="0" anchor="ctr"/>
            <a:lstStyle/>
            <a:p>
              <a:pPr algn="ctr">
                <a:lnSpc>
                  <a:spcPts val="2659"/>
                </a:lnSpc>
              </a:pPr>
              <a:endParaRPr/>
            </a:p>
          </p:txBody>
        </p:sp>
      </p:grpSp>
      <p:sp>
        <p:nvSpPr>
          <p:cNvPr id="14" name="Rectangle: Rounded Corners 13">
            <a:extLst>
              <a:ext uri="{FF2B5EF4-FFF2-40B4-BE49-F238E27FC236}">
                <a16:creationId xmlns:a16="http://schemas.microsoft.com/office/drawing/2014/main" id="{D7D9F503-2CEE-0784-AA91-D84406D7B08A}"/>
              </a:ext>
            </a:extLst>
          </p:cNvPr>
          <p:cNvSpPr/>
          <p:nvPr/>
        </p:nvSpPr>
        <p:spPr>
          <a:xfrm>
            <a:off x="533400" y="0"/>
            <a:ext cx="17526000" cy="1249292"/>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70C0"/>
                </a:solidFill>
                <a:latin typeface="Times New Roman" panose="02020603050405020304" pitchFamily="18" charset="0"/>
                <a:cs typeface="Times New Roman" panose="02020603050405020304" pitchFamily="18" charset="0"/>
              </a:rPr>
              <a:t>I. Quan </a:t>
            </a:r>
            <a:r>
              <a:rPr lang="en-US" sz="4800" b="1" err="1">
                <a:solidFill>
                  <a:srgbClr val="0070C0"/>
                </a:solidFill>
                <a:latin typeface="Times New Roman" panose="02020603050405020304" pitchFamily="18" charset="0"/>
                <a:cs typeface="Times New Roman" panose="02020603050405020304" pitchFamily="18" charset="0"/>
              </a:rPr>
              <a:t>sát</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của</a:t>
            </a:r>
            <a:r>
              <a:rPr lang="en-US" sz="4800" b="1">
                <a:solidFill>
                  <a:srgbClr val="0070C0"/>
                </a:solidFill>
                <a:latin typeface="Times New Roman" panose="02020603050405020304" pitchFamily="18" charset="0"/>
                <a:cs typeface="Times New Roman" panose="02020603050405020304" pitchFamily="18" charset="0"/>
              </a:rPr>
              <a:t> Darwin </a:t>
            </a:r>
            <a:r>
              <a:rPr lang="en-US" sz="4800" b="1" err="1">
                <a:solidFill>
                  <a:srgbClr val="0070C0"/>
                </a:solidFill>
                <a:latin typeface="Times New Roman" panose="02020603050405020304" pitchFamily="18" charset="0"/>
                <a:cs typeface="Times New Roman" panose="02020603050405020304" pitchFamily="18" charset="0"/>
              </a:rPr>
              <a:t>về</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chọn</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lọc</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tự</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nhiên</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và</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hình</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thành</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loài</a:t>
            </a:r>
            <a:r>
              <a:rPr lang="en-US" sz="4800" b="1">
                <a:solidFill>
                  <a:srgbClr val="0070C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4D454E96-66BD-69F8-C8E6-7BBD508A4999}"/>
              </a:ext>
            </a:extLst>
          </p:cNvPr>
          <p:cNvSpPr txBox="1"/>
          <p:nvPr/>
        </p:nvSpPr>
        <p:spPr>
          <a:xfrm>
            <a:off x="429639" y="3110824"/>
            <a:ext cx="5603001" cy="6863417"/>
          </a:xfrm>
          <a:prstGeom prst="rect">
            <a:avLst/>
          </a:prstGeom>
          <a:noFill/>
        </p:spPr>
        <p:txBody>
          <a:bodyPr wrap="square">
            <a:spAutoFit/>
          </a:bodyPr>
          <a:lstStyle/>
          <a:p>
            <a:pPr algn="just"/>
            <a:r>
              <a:rPr lang="en-US" sz="4400">
                <a:latin typeface="Times New Roman" panose="02020603050405020304" pitchFamily="18" charset="0"/>
                <a:cs typeface="Times New Roman" panose="02020603050405020304" pitchFamily="18" charset="0"/>
              </a:rPr>
              <a:t>Mỗi học sinh nhận một mẩu giấy có ghi một đặc điểm cụ thể của sinh vật.</a:t>
            </a:r>
          </a:p>
          <a:p>
            <a:pPr algn="just"/>
            <a:r>
              <a:rPr lang="en-US" sz="4400">
                <a:latin typeface="Times New Roman" panose="02020603050405020304" pitchFamily="18" charset="0"/>
                <a:cs typeface="Times New Roman" panose="02020603050405020304" pitchFamily="18" charset="0"/>
              </a:rPr>
              <a:t> - GV đưa ra các tình huống môi trường giả định. HS thảo luận xem đặc điểm của mình có giúp sinh vật sống sót hay không? Giải thích.</a:t>
            </a:r>
            <a:endParaRPr lang="en-US" sz="4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5578422-6130-6AFD-5377-61DF119577A9}"/>
              </a:ext>
            </a:extLst>
          </p:cNvPr>
          <p:cNvSpPr txBox="1"/>
          <p:nvPr/>
        </p:nvSpPr>
        <p:spPr>
          <a:xfrm>
            <a:off x="9296400" y="1586256"/>
            <a:ext cx="6231255" cy="923330"/>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Môi trường giả định</a:t>
            </a:r>
          </a:p>
        </p:txBody>
      </p:sp>
      <p:sp>
        <p:nvSpPr>
          <p:cNvPr id="9" name="TextBox 8">
            <a:extLst>
              <a:ext uri="{FF2B5EF4-FFF2-40B4-BE49-F238E27FC236}">
                <a16:creationId xmlns:a16="http://schemas.microsoft.com/office/drawing/2014/main" id="{78041445-08B3-DDEF-72F4-8C2ABC583829}"/>
              </a:ext>
            </a:extLst>
          </p:cNvPr>
          <p:cNvSpPr txBox="1"/>
          <p:nvPr/>
        </p:nvSpPr>
        <p:spPr>
          <a:xfrm>
            <a:off x="353354" y="1489180"/>
            <a:ext cx="6231255" cy="923330"/>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Yêu cầu</a:t>
            </a:r>
          </a:p>
        </p:txBody>
      </p:sp>
      <p:sp>
        <p:nvSpPr>
          <p:cNvPr id="12" name="TextBox 11">
            <a:extLst>
              <a:ext uri="{FF2B5EF4-FFF2-40B4-BE49-F238E27FC236}">
                <a16:creationId xmlns:a16="http://schemas.microsoft.com/office/drawing/2014/main" id="{36F6051D-2FBF-15AD-099A-288C551043B5}"/>
              </a:ext>
            </a:extLst>
          </p:cNvPr>
          <p:cNvSpPr txBox="1"/>
          <p:nvPr/>
        </p:nvSpPr>
        <p:spPr>
          <a:xfrm>
            <a:off x="7543800" y="3110824"/>
            <a:ext cx="6231255" cy="923330"/>
          </a:xfrm>
          <a:prstGeom prst="rect">
            <a:avLst/>
          </a:prstGeom>
          <a:noFill/>
        </p:spPr>
        <p:txBody>
          <a:bodyPr wrap="square" rtlCol="0">
            <a:spAutoFit/>
          </a:bodyPr>
          <a:lstStyle/>
          <a:p>
            <a:pPr algn="ctr"/>
            <a:r>
              <a:rPr lang="en-US" sz="5400" b="1">
                <a:solidFill>
                  <a:srgbClr val="0070C0"/>
                </a:solidFill>
                <a:latin typeface="Times New Roman" panose="02020603050405020304" pitchFamily="18" charset="0"/>
                <a:cs typeface="Times New Roman" panose="02020603050405020304" pitchFamily="18" charset="0"/>
              </a:rPr>
              <a:t>1.	Hạn hán kéo dài</a:t>
            </a:r>
          </a:p>
        </p:txBody>
      </p:sp>
      <p:sp>
        <p:nvSpPr>
          <p:cNvPr id="13" name="TextBox 12">
            <a:extLst>
              <a:ext uri="{FF2B5EF4-FFF2-40B4-BE49-F238E27FC236}">
                <a16:creationId xmlns:a16="http://schemas.microsoft.com/office/drawing/2014/main" id="{A02519B4-1C43-478E-8591-2C1C6E63736A}"/>
              </a:ext>
            </a:extLst>
          </p:cNvPr>
          <p:cNvSpPr txBox="1"/>
          <p:nvPr/>
        </p:nvSpPr>
        <p:spPr>
          <a:xfrm>
            <a:off x="7696200" y="4137887"/>
            <a:ext cx="6231255" cy="923330"/>
          </a:xfrm>
          <a:prstGeom prst="rect">
            <a:avLst/>
          </a:prstGeom>
          <a:noFill/>
        </p:spPr>
        <p:txBody>
          <a:bodyPr wrap="square" rtlCol="0">
            <a:spAutoFit/>
          </a:bodyPr>
          <a:lstStyle/>
          <a:p>
            <a:r>
              <a:rPr lang="en-US" sz="5400" b="1">
                <a:solidFill>
                  <a:srgbClr val="0070C0"/>
                </a:solidFill>
                <a:latin typeface="Times New Roman" panose="02020603050405020304" pitchFamily="18" charset="0"/>
                <a:cs typeface="Times New Roman" panose="02020603050405020304" pitchFamily="18" charset="0"/>
              </a:rPr>
              <a:t>2.	Lũ lụt</a:t>
            </a:r>
          </a:p>
        </p:txBody>
      </p:sp>
      <p:sp>
        <p:nvSpPr>
          <p:cNvPr id="15" name="TextBox 14">
            <a:extLst>
              <a:ext uri="{FF2B5EF4-FFF2-40B4-BE49-F238E27FC236}">
                <a16:creationId xmlns:a16="http://schemas.microsoft.com/office/drawing/2014/main" id="{DF5B5937-A1B0-E554-DBA0-FA68876F731E}"/>
              </a:ext>
            </a:extLst>
          </p:cNvPr>
          <p:cNvSpPr txBox="1"/>
          <p:nvPr/>
        </p:nvSpPr>
        <p:spPr>
          <a:xfrm>
            <a:off x="7696200" y="5230546"/>
            <a:ext cx="9601200" cy="923330"/>
          </a:xfrm>
          <a:prstGeom prst="rect">
            <a:avLst/>
          </a:prstGeom>
          <a:noFill/>
        </p:spPr>
        <p:txBody>
          <a:bodyPr wrap="square" rtlCol="0">
            <a:spAutoFit/>
          </a:bodyPr>
          <a:lstStyle/>
          <a:p>
            <a:r>
              <a:rPr lang="en-US" sz="5400" b="1">
                <a:solidFill>
                  <a:srgbClr val="0070C0"/>
                </a:solidFill>
                <a:latin typeface="Times New Roman" panose="02020603050405020304" pitchFamily="18" charset="0"/>
                <a:cs typeface="Times New Roman" panose="02020603050405020304" pitchFamily="18" charset="0"/>
              </a:rPr>
              <a:t>3.	Thay đổi khí hậu đột ngột</a:t>
            </a:r>
          </a:p>
        </p:txBody>
      </p:sp>
      <p:sp>
        <p:nvSpPr>
          <p:cNvPr id="17" name="TextBox 16">
            <a:extLst>
              <a:ext uri="{FF2B5EF4-FFF2-40B4-BE49-F238E27FC236}">
                <a16:creationId xmlns:a16="http://schemas.microsoft.com/office/drawing/2014/main" id="{EF355B9E-3081-C6C8-7B8E-E29C426C76F7}"/>
              </a:ext>
            </a:extLst>
          </p:cNvPr>
          <p:cNvSpPr txBox="1"/>
          <p:nvPr/>
        </p:nvSpPr>
        <p:spPr>
          <a:xfrm>
            <a:off x="7696200" y="6364553"/>
            <a:ext cx="6231255" cy="923330"/>
          </a:xfrm>
          <a:prstGeom prst="rect">
            <a:avLst/>
          </a:prstGeom>
          <a:noFill/>
        </p:spPr>
        <p:txBody>
          <a:bodyPr wrap="square" rtlCol="0">
            <a:spAutoFit/>
          </a:bodyPr>
          <a:lstStyle/>
          <a:p>
            <a:r>
              <a:rPr lang="en-US" sz="5400" b="1">
                <a:solidFill>
                  <a:srgbClr val="0070C0"/>
                </a:solidFill>
                <a:latin typeface="Times New Roman" panose="02020603050405020304" pitchFamily="18" charset="0"/>
                <a:cs typeface="Times New Roman" panose="02020603050405020304" pitchFamily="18" charset="0"/>
              </a:rPr>
              <a:t>4.	Cháy rừng</a:t>
            </a:r>
          </a:p>
        </p:txBody>
      </p:sp>
      <p:sp>
        <p:nvSpPr>
          <p:cNvPr id="2" name="Speech Bubble: Oval 1">
            <a:extLst>
              <a:ext uri="{FF2B5EF4-FFF2-40B4-BE49-F238E27FC236}">
                <a16:creationId xmlns:a16="http://schemas.microsoft.com/office/drawing/2014/main" id="{A0D67B0C-AAEE-60A4-D03A-72F3A9E5D47D}"/>
              </a:ext>
            </a:extLst>
          </p:cNvPr>
          <p:cNvSpPr/>
          <p:nvPr/>
        </p:nvSpPr>
        <p:spPr>
          <a:xfrm>
            <a:off x="14732563" y="2433350"/>
            <a:ext cx="4572000" cy="26073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slide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84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p:bldP spid="9" grpId="0"/>
      <p:bldP spid="12" grpId="0"/>
      <p:bldP spid="13"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6" name="Group 6"/>
          <p:cNvGrpSpPr/>
          <p:nvPr/>
        </p:nvGrpSpPr>
        <p:grpSpPr>
          <a:xfrm>
            <a:off x="1143000" y="1807932"/>
            <a:ext cx="16687800" cy="7313173"/>
            <a:chOff x="0" y="0"/>
            <a:chExt cx="1908590" cy="1839379"/>
          </a:xfrm>
        </p:grpSpPr>
        <p:sp>
          <p:nvSpPr>
            <p:cNvPr id="7" name="Freeform 7"/>
            <p:cNvSpPr/>
            <p:nvPr/>
          </p:nvSpPr>
          <p:spPr>
            <a:xfrm>
              <a:off x="0" y="0"/>
              <a:ext cx="1908590" cy="1839379"/>
            </a:xfrm>
            <a:custGeom>
              <a:avLst/>
              <a:gdLst/>
              <a:ahLst/>
              <a:cxnLst/>
              <a:rect l="l" t="t" r="r" b="b"/>
              <a:pathLst>
                <a:path w="1908590" h="1839379">
                  <a:moveTo>
                    <a:pt x="52032" y="0"/>
                  </a:moveTo>
                  <a:lnTo>
                    <a:pt x="1856558" y="0"/>
                  </a:lnTo>
                  <a:cubicBezTo>
                    <a:pt x="1870358" y="0"/>
                    <a:pt x="1883592" y="5482"/>
                    <a:pt x="1893350" y="15240"/>
                  </a:cubicBezTo>
                  <a:cubicBezTo>
                    <a:pt x="1903108" y="24998"/>
                    <a:pt x="1908590" y="38232"/>
                    <a:pt x="1908590" y="52032"/>
                  </a:cubicBezTo>
                  <a:lnTo>
                    <a:pt x="1908590" y="1787347"/>
                  </a:lnTo>
                  <a:cubicBezTo>
                    <a:pt x="1908590" y="1816083"/>
                    <a:pt x="1885295" y="1839379"/>
                    <a:pt x="1856558" y="1839379"/>
                  </a:cubicBezTo>
                  <a:lnTo>
                    <a:pt x="52032" y="1839379"/>
                  </a:lnTo>
                  <a:cubicBezTo>
                    <a:pt x="23296" y="1839379"/>
                    <a:pt x="0" y="1816083"/>
                    <a:pt x="0" y="1787347"/>
                  </a:cubicBezTo>
                  <a:lnTo>
                    <a:pt x="0" y="52032"/>
                  </a:lnTo>
                  <a:cubicBezTo>
                    <a:pt x="0" y="23296"/>
                    <a:pt x="23296" y="0"/>
                    <a:pt x="52032" y="0"/>
                  </a:cubicBezTo>
                  <a:close/>
                </a:path>
              </a:pathLst>
            </a:custGeom>
            <a:solidFill>
              <a:srgbClr val="FFEDED"/>
            </a:solidFill>
            <a:ln w="38100" cap="rnd">
              <a:solidFill>
                <a:srgbClr val="000000"/>
              </a:solidFill>
              <a:prstDash val="solid"/>
              <a:round/>
            </a:ln>
          </p:spPr>
        </p:sp>
        <p:sp>
          <p:nvSpPr>
            <p:cNvPr id="8" name="TextBox 8"/>
            <p:cNvSpPr txBox="1"/>
            <p:nvPr/>
          </p:nvSpPr>
          <p:spPr>
            <a:xfrm>
              <a:off x="0" y="-38100"/>
              <a:ext cx="1908590" cy="1877479"/>
            </a:xfrm>
            <a:prstGeom prst="rect">
              <a:avLst/>
            </a:prstGeom>
          </p:spPr>
          <p:txBody>
            <a:bodyPr lIns="50800" tIns="50800" rIns="50800" bIns="50800" rtlCol="0" anchor="ctr"/>
            <a:lstStyle/>
            <a:p>
              <a:pPr algn="ctr">
                <a:lnSpc>
                  <a:spcPts val="2659"/>
                </a:lnSpc>
              </a:pPr>
              <a:endParaRPr/>
            </a:p>
          </p:txBody>
        </p:sp>
      </p:grpSp>
      <p:sp>
        <p:nvSpPr>
          <p:cNvPr id="14" name="Rectangle: Rounded Corners 13">
            <a:extLst>
              <a:ext uri="{FF2B5EF4-FFF2-40B4-BE49-F238E27FC236}">
                <a16:creationId xmlns:a16="http://schemas.microsoft.com/office/drawing/2014/main" id="{D7D9F503-2CEE-0784-AA91-D84406D7B08A}"/>
              </a:ext>
            </a:extLst>
          </p:cNvPr>
          <p:cNvSpPr/>
          <p:nvPr/>
        </p:nvSpPr>
        <p:spPr>
          <a:xfrm>
            <a:off x="533400" y="0"/>
            <a:ext cx="17526000" cy="1249292"/>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70C0"/>
                </a:solidFill>
                <a:latin typeface="Times New Roman" panose="02020603050405020304" pitchFamily="18" charset="0"/>
                <a:cs typeface="Times New Roman" panose="02020603050405020304" pitchFamily="18" charset="0"/>
              </a:rPr>
              <a:t>I. Quan </a:t>
            </a:r>
            <a:r>
              <a:rPr lang="en-US" sz="4800" b="1" err="1">
                <a:solidFill>
                  <a:srgbClr val="0070C0"/>
                </a:solidFill>
                <a:latin typeface="Times New Roman" panose="02020603050405020304" pitchFamily="18" charset="0"/>
                <a:cs typeface="Times New Roman" panose="02020603050405020304" pitchFamily="18" charset="0"/>
              </a:rPr>
              <a:t>sát</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của</a:t>
            </a:r>
            <a:r>
              <a:rPr lang="en-US" sz="4800" b="1">
                <a:solidFill>
                  <a:srgbClr val="0070C0"/>
                </a:solidFill>
                <a:latin typeface="Times New Roman" panose="02020603050405020304" pitchFamily="18" charset="0"/>
                <a:cs typeface="Times New Roman" panose="02020603050405020304" pitchFamily="18" charset="0"/>
              </a:rPr>
              <a:t> Darwin </a:t>
            </a:r>
            <a:r>
              <a:rPr lang="en-US" sz="4800" b="1" err="1">
                <a:solidFill>
                  <a:srgbClr val="0070C0"/>
                </a:solidFill>
                <a:latin typeface="Times New Roman" panose="02020603050405020304" pitchFamily="18" charset="0"/>
                <a:cs typeface="Times New Roman" panose="02020603050405020304" pitchFamily="18" charset="0"/>
              </a:rPr>
              <a:t>về</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chọn</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lọc</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tự</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nhiên</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và</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hình</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thành</a:t>
            </a:r>
            <a:r>
              <a:rPr lang="en-US" sz="4800" b="1">
                <a:solidFill>
                  <a:srgbClr val="0070C0"/>
                </a:solidFill>
                <a:latin typeface="Times New Roman" panose="02020603050405020304" pitchFamily="18" charset="0"/>
                <a:cs typeface="Times New Roman" panose="02020603050405020304" pitchFamily="18" charset="0"/>
              </a:rPr>
              <a:t> </a:t>
            </a:r>
            <a:r>
              <a:rPr lang="en-US" sz="4800" b="1" err="1">
                <a:solidFill>
                  <a:srgbClr val="0070C0"/>
                </a:solidFill>
                <a:latin typeface="Times New Roman" panose="02020603050405020304" pitchFamily="18" charset="0"/>
                <a:cs typeface="Times New Roman" panose="02020603050405020304" pitchFamily="18" charset="0"/>
              </a:rPr>
              <a:t>loài</a:t>
            </a:r>
            <a:r>
              <a:rPr lang="en-US" sz="4800" b="1">
                <a:solidFill>
                  <a:srgbClr val="0070C0"/>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DF9928D2-18B2-F787-DCFC-AE0A5CD862FB}"/>
              </a:ext>
            </a:extLst>
          </p:cNvPr>
          <p:cNvSpPr txBox="1"/>
          <p:nvPr/>
        </p:nvSpPr>
        <p:spPr>
          <a:xfrm>
            <a:off x="1828800" y="3516121"/>
            <a:ext cx="15544800" cy="4832092"/>
          </a:xfrm>
          <a:prstGeom prst="rect">
            <a:avLst/>
          </a:prstGeom>
          <a:noFill/>
        </p:spPr>
        <p:txBody>
          <a:bodyPr wrap="square">
            <a:spAutoFit/>
          </a:bodyPr>
          <a:lstStyle/>
          <a:p>
            <a:pPr algn="just"/>
            <a:r>
              <a:rPr lang="vi-VN" sz="4400" b="1">
                <a:latin typeface="Times New Roman" panose="02020603050405020304" pitchFamily="18" charset="0"/>
                <a:cs typeface="Times New Roman" panose="02020603050405020304" pitchFamily="18" charset="0"/>
              </a:rPr>
              <a:t>- Tất cả các loài sinh vật đều sinh ra </a:t>
            </a:r>
            <a:r>
              <a:rPr lang="vi-VN" sz="4400" b="1">
                <a:solidFill>
                  <a:srgbClr val="FF0000"/>
                </a:solidFill>
                <a:latin typeface="Times New Roman" panose="02020603050405020304" pitchFamily="18" charset="0"/>
                <a:cs typeface="Times New Roman" panose="02020603050405020304" pitchFamily="18" charset="0"/>
              </a:rPr>
              <a:t>nhiều con cái </a:t>
            </a:r>
            <a:r>
              <a:rPr lang="vi-VN" sz="4400" b="1">
                <a:latin typeface="Times New Roman" panose="02020603050405020304" pitchFamily="18" charset="0"/>
                <a:cs typeface="Times New Roman" panose="02020603050405020304" pitchFamily="18" charset="0"/>
              </a:rPr>
              <a:t>hơn số lượng cá thể có thể tồn tại cho đến khi trưởng thành.</a:t>
            </a:r>
          </a:p>
          <a:p>
            <a:pPr algn="just"/>
            <a:r>
              <a:rPr lang="vi-VN" sz="4400" b="1">
                <a:latin typeface="Times New Roman" panose="02020603050405020304" pitchFamily="18" charset="0"/>
                <a:cs typeface="Times New Roman" panose="02020603050405020304" pitchFamily="18" charset="0"/>
              </a:rPr>
              <a:t>- Biến dị cá thể là các </a:t>
            </a:r>
            <a:r>
              <a:rPr lang="vi-VN" sz="4400" b="1">
                <a:solidFill>
                  <a:srgbClr val="FF0000"/>
                </a:solidFill>
                <a:latin typeface="Times New Roman" panose="02020603050405020304" pitchFamily="18" charset="0"/>
                <a:cs typeface="Times New Roman" panose="02020603050405020304" pitchFamily="18" charset="0"/>
              </a:rPr>
              <a:t>đặc điểm sai khác của những cá thể</a:t>
            </a:r>
            <a:r>
              <a:rPr lang="vi-VN" sz="4400" b="1">
                <a:latin typeface="Times New Roman" panose="02020603050405020304" pitchFamily="18" charset="0"/>
                <a:cs typeface="Times New Roman" panose="02020603050405020304" pitchFamily="18" charset="0"/>
              </a:rPr>
              <a:t>, phần lớn được di truyền cho thế hệ sau.</a:t>
            </a:r>
          </a:p>
          <a:p>
            <a:pPr algn="just"/>
            <a:r>
              <a:rPr lang="vi-VN" sz="4400" b="1">
                <a:latin typeface="Times New Roman" panose="02020603050405020304" pitchFamily="18" charset="0"/>
                <a:cs typeface="Times New Roman" panose="02020603050405020304" pitchFamily="18" charset="0"/>
              </a:rPr>
              <a:t>- Số lượng cá thể của quần thể sinh vật có xu hướng được </a:t>
            </a:r>
            <a:r>
              <a:rPr lang="vi-VN" sz="4400" b="1">
                <a:solidFill>
                  <a:srgbClr val="FF0000"/>
                </a:solidFill>
                <a:latin typeface="Times New Roman" panose="02020603050405020304" pitchFamily="18" charset="0"/>
                <a:cs typeface="Times New Roman" panose="02020603050405020304" pitchFamily="18" charset="0"/>
              </a:rPr>
              <a:t>duy trì ổn định </a:t>
            </a:r>
            <a:r>
              <a:rPr lang="vi-VN" sz="4400" b="1">
                <a:latin typeface="Times New Roman" panose="02020603050405020304" pitchFamily="18" charset="0"/>
                <a:cs typeface="Times New Roman" panose="02020603050405020304" pitchFamily="18" charset="0"/>
              </a:rPr>
              <a:t>trừ những trường hợp môi trường có những biến đổi bất thường.</a:t>
            </a:r>
          </a:p>
        </p:txBody>
      </p:sp>
      <p:sp>
        <p:nvSpPr>
          <p:cNvPr id="19" name="TextBox 18">
            <a:extLst>
              <a:ext uri="{FF2B5EF4-FFF2-40B4-BE49-F238E27FC236}">
                <a16:creationId xmlns:a16="http://schemas.microsoft.com/office/drawing/2014/main" id="{A5578422-6130-6AFD-5377-61DF119577A9}"/>
              </a:ext>
            </a:extLst>
          </p:cNvPr>
          <p:cNvSpPr txBox="1"/>
          <p:nvPr/>
        </p:nvSpPr>
        <p:spPr>
          <a:xfrm>
            <a:off x="6819900" y="1838930"/>
            <a:ext cx="4953000" cy="923330"/>
          </a:xfrm>
          <a:prstGeom prst="rect">
            <a:avLst/>
          </a:prstGeom>
          <a:noFill/>
        </p:spPr>
        <p:txBody>
          <a:bodyPr wrap="square" rtlCol="0">
            <a:spAutoFit/>
          </a:bodyPr>
          <a:lstStyle/>
          <a:p>
            <a:pPr algn="ctr"/>
            <a:r>
              <a:rPr lang="en-US" sz="5400" b="1">
                <a:latin typeface="Times New Roman" panose="02020603050405020304" pitchFamily="18" charset="0"/>
                <a:cs typeface="Times New Roman" panose="02020603050405020304" pitchFamily="18" charset="0"/>
              </a:rPr>
              <a:t>NỘI DUNG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3"/>
          <p:cNvSpPr txBox="1"/>
          <p:nvPr/>
        </p:nvSpPr>
        <p:spPr>
          <a:xfrm>
            <a:off x="304800" y="38100"/>
            <a:ext cx="17983200" cy="978666"/>
          </a:xfrm>
          <a:prstGeom prst="rect">
            <a:avLst/>
          </a:prstGeom>
          <a:solidFill>
            <a:srgbClr val="00B050"/>
          </a:solidFill>
          <a:ln>
            <a:solidFill>
              <a:schemeClr val="accent1">
                <a:lumMod val="60000"/>
                <a:lumOff val="40000"/>
              </a:schemeClr>
            </a:solidFill>
          </a:ln>
        </p:spPr>
        <p:txBody>
          <a:bodyPr wrap="square" lIns="0" tIns="0" rIns="0" bIns="0" rtlCol="0" anchor="t">
            <a:spAutoFit/>
          </a:bodyPr>
          <a:lstStyle/>
          <a:p>
            <a:pPr algn="ctr">
              <a:lnSpc>
                <a:spcPts val="8803"/>
              </a:lnSpc>
            </a:pPr>
            <a:r>
              <a:rPr lang="en-US" sz="44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44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4" name="Picture 13">
            <a:extLst>
              <a:ext uri="{FF2B5EF4-FFF2-40B4-BE49-F238E27FC236}">
                <a16:creationId xmlns:a16="http://schemas.microsoft.com/office/drawing/2014/main" id="{E44058C0-E793-24DC-5318-3C75555C3A8C}"/>
              </a:ext>
            </a:extLst>
          </p:cNvPr>
          <p:cNvPicPr>
            <a:picLocks noChangeAspect="1"/>
          </p:cNvPicPr>
          <p:nvPr/>
        </p:nvPicPr>
        <p:blipFill>
          <a:blip r:embed="rId3"/>
          <a:stretch>
            <a:fillRect/>
          </a:stretch>
        </p:blipFill>
        <p:spPr>
          <a:xfrm>
            <a:off x="1365469" y="3695719"/>
            <a:ext cx="16014262" cy="6553181"/>
          </a:xfrm>
          <a:prstGeom prst="rect">
            <a:avLst/>
          </a:prstGeom>
        </p:spPr>
      </p:pic>
      <p:sp>
        <p:nvSpPr>
          <p:cNvPr id="15" name="TextBox 13">
            <a:extLst>
              <a:ext uri="{FF2B5EF4-FFF2-40B4-BE49-F238E27FC236}">
                <a16:creationId xmlns:a16="http://schemas.microsoft.com/office/drawing/2014/main" id="{CC777D34-BFE4-AEF5-6F22-0ABED8993649}"/>
              </a:ext>
            </a:extLst>
          </p:cNvPr>
          <p:cNvSpPr txBox="1"/>
          <p:nvPr/>
        </p:nvSpPr>
        <p:spPr>
          <a:xfrm>
            <a:off x="76200" y="1333500"/>
            <a:ext cx="18135600" cy="1846659"/>
          </a:xfrm>
          <a:prstGeom prst="rect">
            <a:avLst/>
          </a:prstGeom>
          <a:solidFill>
            <a:schemeClr val="accent6">
              <a:lumMod val="20000"/>
              <a:lumOff val="80000"/>
            </a:schemeClr>
          </a:solidFill>
          <a:ln>
            <a:solidFill>
              <a:schemeClr val="accent1">
                <a:lumMod val="60000"/>
                <a:lumOff val="40000"/>
              </a:schemeClr>
            </a:solidFill>
          </a:ln>
        </p:spPr>
        <p:txBody>
          <a:bodyPr wrap="square" lIns="0" tIns="0" rIns="0" bIns="0" rtlCol="0" anchor="t">
            <a:spAutoFit/>
          </a:bodyPr>
          <a:lstStyle/>
          <a:p>
            <a:pPr algn="just"/>
            <a:r>
              <a:rPr lang="vi-VN" sz="40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Quan sát hình 16.2 thảo luận nhóm và cho biết </a:t>
            </a:r>
            <a:r>
              <a:rPr lang="vi-VN" sz="4000" b="1" i="1"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Darwin</a:t>
            </a:r>
            <a:r>
              <a:rPr lang="vi-VN" sz="40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đã giải thích sự hình thành loài hươu cao cổ như thế nào? Từ đó nêu vai trò của những cá thể có biến dị cổ dài trong quần thể hươu cổ ngắn đối với việc hình thành loài hươu cao cổ.</a:t>
            </a:r>
            <a:endParaRPr lang="en-US" sz="40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grpSp>
        <p:nvGrpSpPr>
          <p:cNvPr id="3" name="Group 3"/>
          <p:cNvGrpSpPr/>
          <p:nvPr/>
        </p:nvGrpSpPr>
        <p:grpSpPr>
          <a:xfrm>
            <a:off x="941101" y="1239870"/>
            <a:ext cx="16230600" cy="8839200"/>
            <a:chOff x="0" y="0"/>
            <a:chExt cx="4513182" cy="2288374"/>
          </a:xfrm>
        </p:grpSpPr>
        <p:sp>
          <p:nvSpPr>
            <p:cNvPr id="4" name="Freeform 4"/>
            <p:cNvSpPr/>
            <p:nvPr/>
          </p:nvSpPr>
          <p:spPr>
            <a:xfrm>
              <a:off x="0" y="0"/>
              <a:ext cx="4513182" cy="2288374"/>
            </a:xfrm>
            <a:custGeom>
              <a:avLst/>
              <a:gdLst/>
              <a:ahLst/>
              <a:cxnLst/>
              <a:rect l="l" t="t" r="r" b="b"/>
              <a:pathLst>
                <a:path w="4513182" h="2288374">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4513182" cy="2326474"/>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457200" y="-348714"/>
            <a:ext cx="2098971" cy="2430388"/>
          </a:xfrm>
          <a:custGeom>
            <a:avLst/>
            <a:gdLst/>
            <a:ahLst/>
            <a:cxnLst/>
            <a:rect l="l" t="t" r="r" b="b"/>
            <a:pathLst>
              <a:path w="2098971" h="2430388">
                <a:moveTo>
                  <a:pt x="0" y="0"/>
                </a:moveTo>
                <a:lnTo>
                  <a:pt x="2098971" y="0"/>
                </a:lnTo>
                <a:lnTo>
                  <a:pt x="2098971" y="2430388"/>
                </a:lnTo>
                <a:lnTo>
                  <a:pt x="0" y="24303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a:off x="15431260" y="-318609"/>
            <a:ext cx="2946776" cy="2400283"/>
          </a:xfrm>
          <a:custGeom>
            <a:avLst/>
            <a:gdLst/>
            <a:ahLst/>
            <a:cxnLst/>
            <a:rect l="l" t="t" r="r" b="b"/>
            <a:pathLst>
              <a:path w="2946776" h="2400283">
                <a:moveTo>
                  <a:pt x="0" y="0"/>
                </a:moveTo>
                <a:lnTo>
                  <a:pt x="2946776" y="0"/>
                </a:lnTo>
                <a:lnTo>
                  <a:pt x="2946776" y="2400284"/>
                </a:lnTo>
                <a:lnTo>
                  <a:pt x="0" y="2400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3040072" y="-21949"/>
            <a:ext cx="11342240" cy="1205458"/>
          </a:xfrm>
          <a:prstGeom prst="rect">
            <a:avLst/>
          </a:prstGeom>
        </p:spPr>
        <p:txBody>
          <a:bodyPr lIns="0" tIns="0" rIns="0" bIns="0" rtlCol="0" anchor="t">
            <a:spAutoFit/>
          </a:bodyPr>
          <a:lstStyle/>
          <a:p>
            <a:pPr algn="ctr">
              <a:lnSpc>
                <a:spcPts val="9375"/>
              </a:lnSpc>
            </a:pPr>
            <a:r>
              <a:rPr lang="en-US" sz="6600">
                <a:solidFill>
                  <a:srgbClr val="483A00"/>
                </a:solidFill>
                <a:latin typeface="Baloo Thambi"/>
              </a:rPr>
              <a:t>NỘI DUNG GHI NHỚ</a:t>
            </a:r>
          </a:p>
        </p:txBody>
      </p:sp>
      <p:sp>
        <p:nvSpPr>
          <p:cNvPr id="8" name="TextBox 7">
            <a:extLst>
              <a:ext uri="{FF2B5EF4-FFF2-40B4-BE49-F238E27FC236}">
                <a16:creationId xmlns:a16="http://schemas.microsoft.com/office/drawing/2014/main" id="{F0C29F09-698F-5796-A1BC-F0859E041355}"/>
              </a:ext>
            </a:extLst>
          </p:cNvPr>
          <p:cNvSpPr txBox="1"/>
          <p:nvPr/>
        </p:nvSpPr>
        <p:spPr>
          <a:xfrm>
            <a:off x="1125821" y="1715327"/>
            <a:ext cx="15621000" cy="7478970"/>
          </a:xfrm>
          <a:prstGeom prst="rect">
            <a:avLst/>
          </a:prstGeom>
          <a:noFill/>
        </p:spPr>
        <p:txBody>
          <a:bodyPr wrap="square">
            <a:spAutoFit/>
          </a:bodyPr>
          <a:lstStyle/>
          <a:p>
            <a:pPr algn="just"/>
            <a:r>
              <a:rPr lang="vi-VN" sz="4000">
                <a:latin typeface="Times New Roman" panose="02020603050405020304" pitchFamily="18" charset="0"/>
                <a:cs typeface="Times New Roman" panose="02020603050405020304" pitchFamily="18" charset="0"/>
              </a:rPr>
              <a:t>- Các sinh vật đều có …………………</a:t>
            </a:r>
            <a:r>
              <a:rPr lang="en-US" sz="4000">
                <a:latin typeface="Times New Roman" panose="02020603050405020304" pitchFamily="18" charset="0"/>
                <a:cs typeface="Times New Roman" panose="02020603050405020304" pitchFamily="18" charset="0"/>
              </a:rPr>
              <a:t>………</a:t>
            </a:r>
            <a:r>
              <a:rPr lang="vi-VN" sz="4000">
                <a:latin typeface="Times New Roman" panose="02020603050405020304" pitchFamily="18" charset="0"/>
                <a:cs typeface="Times New Roman" panose="02020603050405020304" pitchFamily="18" charset="0"/>
              </a:rPr>
              <a:t>Chọn lọc tự nhiên là …………………</a:t>
            </a:r>
            <a:r>
              <a:rPr lang="en-US" sz="400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từ một tổ tiên chung.</a:t>
            </a:r>
          </a:p>
          <a:p>
            <a:pPr algn="just"/>
            <a:r>
              <a:rPr lang="vi-VN" sz="4000">
                <a:latin typeface="Times New Roman" panose="02020603050405020304" pitchFamily="18" charset="0"/>
                <a:cs typeface="Times New Roman" panose="02020603050405020304" pitchFamily="18" charset="0"/>
              </a:rPr>
              <a:t>- Các cá thể sinh vật không ngừng cạnh tranh với nhau trong quá trình sinh tồn. Kết quả làm giảm khả năng sống sót và sinh sản đối với các loài kém thích nghi với hoàn cảnh sống. </a:t>
            </a:r>
            <a:r>
              <a:rPr lang="vi-VN" sz="4000" err="1">
                <a:latin typeface="Times New Roman" panose="02020603050405020304" pitchFamily="18" charset="0"/>
                <a:cs typeface="Times New Roman" panose="02020603050405020304" pitchFamily="18" charset="0"/>
              </a:rPr>
              <a:t>Darwin</a:t>
            </a:r>
            <a:r>
              <a:rPr lang="vi-VN" sz="4000">
                <a:latin typeface="Times New Roman" panose="02020603050405020304" pitchFamily="18" charset="0"/>
                <a:cs typeface="Times New Roman" panose="02020603050405020304" pitchFamily="18" charset="0"/>
              </a:rPr>
              <a:t> gọi đó là …………………….</a:t>
            </a:r>
          </a:p>
          <a:p>
            <a:pPr algn="just"/>
            <a:r>
              <a:rPr lang="vi-VN" sz="4000">
                <a:latin typeface="Times New Roman" panose="02020603050405020304" pitchFamily="18" charset="0"/>
                <a:cs typeface="Times New Roman" panose="02020603050405020304" pitchFamily="18" charset="0"/>
              </a:rPr>
              <a:t>- Dưới tác động của ……………………., những cá thể có ……………… thích nghi sẽ có tỉ lệ ……………………… và ngày càng trở nên phổ biến, các đặc điểm bất lợi bị mất dần đi.  Loài mới được hình thành theo con đường ………….</a:t>
            </a:r>
          </a:p>
          <a:p>
            <a:pPr algn="just"/>
            <a:r>
              <a:rPr lang="vi-VN" sz="4000">
                <a:latin typeface="Times New Roman" panose="02020603050405020304" pitchFamily="18" charset="0"/>
                <a:cs typeface="Times New Roman" panose="02020603050405020304" pitchFamily="18" charset="0"/>
              </a:rPr>
              <a:t>- Quá trình con người chủ động chọn ra những cá thể có các ……………… mà mình mong muốn và loại đi những cá thể có các biến dị không mong muốn gọi là ………………...</a:t>
            </a:r>
          </a:p>
        </p:txBody>
      </p:sp>
      <p:sp>
        <p:nvSpPr>
          <p:cNvPr id="9" name="Rectangle 8">
            <a:extLst>
              <a:ext uri="{FF2B5EF4-FFF2-40B4-BE49-F238E27FC236}">
                <a16:creationId xmlns:a16="http://schemas.microsoft.com/office/drawing/2014/main" id="{EC1062F6-F8CD-FC94-F401-58D40689D419}"/>
              </a:ext>
            </a:extLst>
          </p:cNvPr>
          <p:cNvSpPr/>
          <p:nvPr/>
        </p:nvSpPr>
        <p:spPr>
          <a:xfrm>
            <a:off x="6629400" y="1650202"/>
            <a:ext cx="5029200" cy="573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Chung </a:t>
            </a:r>
            <a:r>
              <a:rPr lang="en-US" sz="3600" b="1" err="1">
                <a:solidFill>
                  <a:srgbClr val="FF0000"/>
                </a:solidFill>
                <a:latin typeface="Times New Roman" panose="02020603050405020304" pitchFamily="18" charset="0"/>
                <a:cs typeface="Times New Roman" panose="02020603050405020304" pitchFamily="18" charset="0"/>
              </a:rPr>
              <a:t>một</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nguồn</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gốc</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5883360-21F8-1939-8FA1-F1F0579C9BD1}"/>
              </a:ext>
            </a:extLst>
          </p:cNvPr>
          <p:cNvSpPr/>
          <p:nvPr/>
        </p:nvSpPr>
        <p:spPr>
          <a:xfrm>
            <a:off x="1125820" y="2304079"/>
            <a:ext cx="7103779" cy="573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Cơ</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chế</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hình</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thành</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các</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loài</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mới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13FEA90-A68F-2B31-F020-1F74005BBE20}"/>
              </a:ext>
            </a:extLst>
          </p:cNvPr>
          <p:cNvSpPr/>
          <p:nvPr/>
        </p:nvSpPr>
        <p:spPr>
          <a:xfrm>
            <a:off x="11201400" y="4055824"/>
            <a:ext cx="4800600" cy="573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Đấu</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tranh</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sinh</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tồn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AC8E76F-BA6C-6E45-9E21-7504872C80D2}"/>
              </a:ext>
            </a:extLst>
          </p:cNvPr>
          <p:cNvSpPr/>
          <p:nvPr/>
        </p:nvSpPr>
        <p:spPr>
          <a:xfrm>
            <a:off x="5551200" y="4686319"/>
            <a:ext cx="4202399" cy="573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Chọn</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lọc</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tự</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nhiên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7869420-948F-8968-0F24-CAB7C8FAACCF}"/>
              </a:ext>
            </a:extLst>
          </p:cNvPr>
          <p:cNvSpPr/>
          <p:nvPr/>
        </p:nvSpPr>
        <p:spPr>
          <a:xfrm>
            <a:off x="12953999" y="4662045"/>
            <a:ext cx="3792821" cy="573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Biến</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dị</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5785F4E8-72A0-4320-9B1C-E728728B5E5F}"/>
              </a:ext>
            </a:extLst>
          </p:cNvPr>
          <p:cNvSpPr/>
          <p:nvPr/>
        </p:nvSpPr>
        <p:spPr>
          <a:xfrm>
            <a:off x="5899799" y="5299188"/>
            <a:ext cx="3505200" cy="573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Sống</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sót</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cao</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hơn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CA3A0CB-2C38-6C3C-AB1A-535290871424}"/>
              </a:ext>
            </a:extLst>
          </p:cNvPr>
          <p:cNvSpPr/>
          <p:nvPr/>
        </p:nvSpPr>
        <p:spPr>
          <a:xfrm>
            <a:off x="2514600" y="6600262"/>
            <a:ext cx="4648200" cy="573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Phân</a:t>
            </a:r>
            <a:r>
              <a:rPr lang="en-US" sz="3600" b="1">
                <a:solidFill>
                  <a:srgbClr val="FF0000"/>
                </a:solidFill>
                <a:latin typeface="Times New Roman" panose="02020603050405020304" pitchFamily="18" charset="0"/>
                <a:cs typeface="Times New Roman" panose="02020603050405020304" pitchFamily="18" charset="0"/>
              </a:rPr>
              <a:t> li </a:t>
            </a:r>
            <a:r>
              <a:rPr lang="en-US" sz="3600" b="1" err="1">
                <a:solidFill>
                  <a:srgbClr val="FF0000"/>
                </a:solidFill>
                <a:latin typeface="Times New Roman" panose="02020603050405020304" pitchFamily="18" charset="0"/>
                <a:cs typeface="Times New Roman" panose="02020603050405020304" pitchFamily="18" charset="0"/>
              </a:rPr>
              <a:t>tính</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trạng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89A56D4-3AC8-9343-E347-3BC75503758E}"/>
              </a:ext>
            </a:extLst>
          </p:cNvPr>
          <p:cNvSpPr/>
          <p:nvPr/>
        </p:nvSpPr>
        <p:spPr>
          <a:xfrm>
            <a:off x="13715531" y="7227141"/>
            <a:ext cx="3505200" cy="573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Biến</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dị</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1955009D-2DAD-7F9A-D77D-0DC365B5F04A}"/>
              </a:ext>
            </a:extLst>
          </p:cNvPr>
          <p:cNvSpPr/>
          <p:nvPr/>
        </p:nvSpPr>
        <p:spPr>
          <a:xfrm>
            <a:off x="3810000" y="8514206"/>
            <a:ext cx="3886200" cy="573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Chọn</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lọc</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nhân</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tạo</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6" grpId="0"/>
      <p:bldP spid="17" grpId="0"/>
      <p:bldP spid="18"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2068</Words>
  <Application>Microsoft Office PowerPoint</Application>
  <PresentationFormat>Custom</PresentationFormat>
  <Paragraphs>201</Paragraphs>
  <Slides>22</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Trebuchet MS</vt:lpstr>
      <vt:lpstr>Kurale</vt:lpstr>
      <vt:lpstr>Calibri Light</vt:lpstr>
      <vt:lpstr>Calibri</vt:lpstr>
      <vt:lpstr>Times New Roman</vt:lpstr>
      <vt:lpstr>Baloo Thambi</vt:lpstr>
      <vt:lpstr>Wingdings 3</vt:lpstr>
      <vt:lpstr>Office Theme</vt:lpstr>
      <vt:lpstr>Facet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Colorful Cute Aesthetic Group Project Presentation</dc:title>
  <cp:lastModifiedBy>Admin</cp:lastModifiedBy>
  <cp:revision>18</cp:revision>
  <dcterms:created xsi:type="dcterms:W3CDTF">2006-08-16T00:00:00Z</dcterms:created>
  <dcterms:modified xsi:type="dcterms:W3CDTF">2024-07-15T09:10:56Z</dcterms:modified>
  <dc:identifier>DAGFxIgTNyw</dc:identifier>
</cp:coreProperties>
</file>