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8"/>
  </p:notesMasterIdLst>
  <p:sldIdLst>
    <p:sldId id="568" r:id="rId2"/>
    <p:sldId id="257" r:id="rId3"/>
    <p:sldId id="258" r:id="rId4"/>
    <p:sldId id="259" r:id="rId5"/>
    <p:sldId id="260" r:id="rId6"/>
    <p:sldId id="261" r:id="rId7"/>
    <p:sldId id="265" r:id="rId8"/>
    <p:sldId id="256" r:id="rId9"/>
    <p:sldId id="267" r:id="rId10"/>
    <p:sldId id="274" r:id="rId11"/>
    <p:sldId id="275" r:id="rId12"/>
    <p:sldId id="270" r:id="rId13"/>
    <p:sldId id="276" r:id="rId14"/>
    <p:sldId id="272" r:id="rId15"/>
    <p:sldId id="277" r:id="rId16"/>
    <p:sldId id="280" r:id="rId17"/>
    <p:sldId id="273" r:id="rId18"/>
    <p:sldId id="282" r:id="rId19"/>
    <p:sldId id="281" r:id="rId20"/>
    <p:sldId id="278" r:id="rId21"/>
    <p:sldId id="284" r:id="rId22"/>
    <p:sldId id="286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411" r:id="rId32"/>
    <p:sldId id="432" r:id="rId33"/>
    <p:sldId id="438" r:id="rId34"/>
    <p:sldId id="439" r:id="rId35"/>
    <p:sldId id="440" r:id="rId36"/>
    <p:sldId id="463" r:id="rId37"/>
    <p:sldId id="464" r:id="rId38"/>
    <p:sldId id="562" r:id="rId39"/>
    <p:sldId id="563" r:id="rId40"/>
    <p:sldId id="564" r:id="rId41"/>
    <p:sldId id="565" r:id="rId42"/>
    <p:sldId id="434" r:id="rId43"/>
    <p:sldId id="508" r:id="rId44"/>
    <p:sldId id="566" r:id="rId45"/>
    <p:sldId id="567" r:id="rId46"/>
    <p:sldId id="51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9C667-85F0-4997-93EA-CF964F7D1B7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A6FFF-7070-4CAC-A889-35CAA30C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5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20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35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9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0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7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0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5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3"/>
            <a:ext cx="12192000" cy="6854343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 userDrawn="1"/>
        </p:nvSpPr>
        <p:spPr bwMode="auto">
          <a:xfrm>
            <a:off x="304955" y="23160"/>
            <a:ext cx="4063892" cy="6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微软雅黑"/>
                <a:cs typeface="+mn-cs"/>
              </a:rPr>
              <a:t>单击此处添加目录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571">
            <a:off x="8755985" y="50665"/>
            <a:ext cx="3021855" cy="1129708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203356" y="754620"/>
            <a:ext cx="11785291" cy="5966133"/>
          </a:xfrm>
          <a:prstGeom prst="rect">
            <a:avLst/>
          </a:prstGeom>
          <a:solidFill>
            <a:schemeClr val="bg1">
              <a:alpha val="9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6" y="5405909"/>
            <a:ext cx="1507620" cy="14921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44" y="5623503"/>
            <a:ext cx="1599857" cy="12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7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18" y="286271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4" y="698496"/>
            <a:ext cx="514317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51" y="115416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2" y="-143729"/>
            <a:ext cx="514317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4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7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3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7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5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6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0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5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7FD85-67C4-4898-9790-D83B195C4BB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53AD-FE50-41C1-8063-C596A4CAF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0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image" Target="../media/image4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image" Target="../media/image4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7.wm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7.wm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48.png"/><Relationship Id="rId5" Type="http://schemas.openxmlformats.org/officeDocument/2006/relationships/audio" Target="../media/audio5.wav"/><Relationship Id="rId10" Type="http://schemas.openxmlformats.org/officeDocument/2006/relationships/image" Target="../media/image47.wm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49.png"/><Relationship Id="rId5" Type="http://schemas.openxmlformats.org/officeDocument/2006/relationships/audio" Target="../media/audio5.wav"/><Relationship Id="rId10" Type="http://schemas.openxmlformats.org/officeDocument/2006/relationships/image" Target="../media/image47.wm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50.png"/><Relationship Id="rId5" Type="http://schemas.openxmlformats.org/officeDocument/2006/relationships/audio" Target="../media/audio5.wav"/><Relationship Id="rId10" Type="http://schemas.openxmlformats.org/officeDocument/2006/relationships/image" Target="../media/image47.wm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" Target="slide3.xml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7.wm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7.wmf"/><Relationship Id="rId4" Type="http://schemas.openxmlformats.org/officeDocument/2006/relationships/audio" Target="../media/audio4.wav"/><Relationship Id="rId9" Type="http://schemas.openxmlformats.org/officeDocument/2006/relationships/image" Target="../media/image44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7.wav"/><Relationship Id="rId7" Type="http://schemas.openxmlformats.org/officeDocument/2006/relationships/image" Target="../media/image52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272;&#432;&#7901;ng%20&#273;&#7871;n%20ng&#224;y%20vinh%20quang%20-%20B&#7913;c%20t&#432;&#7901;ng.mp3" TargetMode="External"/><Relationship Id="rId6" Type="http://schemas.openxmlformats.org/officeDocument/2006/relationships/hyperlink" Target="da&#803;y%20th&#432;&#803;c%20nghi&#234;&#803;m.ppt#-1,33,&#212; C&#7916;A B&#205; M&#7852;T" TargetMode="External"/><Relationship Id="rId5" Type="http://schemas.openxmlformats.org/officeDocument/2006/relationships/hyperlink" Target="&#272;&#192;O.ppt#-1,3,B&#7888;C TH&#258;M CH&#7884;N &#212; C&#7916;A B&#205; M&#7852;T" TargetMode="External"/><Relationship Id="rId4" Type="http://schemas.openxmlformats.org/officeDocument/2006/relationships/image" Target="../media/image5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2.wdp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11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jpe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8.emf"/><Relationship Id="rId7" Type="http://schemas.openxmlformats.org/officeDocument/2006/relationships/image" Target="../media/image31.e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EB5A8F8-5E83-39C8-97BF-D00130A6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95" y="523469"/>
            <a:ext cx="6335009" cy="5811061"/>
          </a:xfrm>
          <a:prstGeom prst="rect">
            <a:avLst/>
          </a:prstGeom>
        </p:spPr>
      </p:pic>
      <p:pic>
        <p:nvPicPr>
          <p:cNvPr id="4" name="Picture 59" descr="Firewrk5">
            <a:extLst>
              <a:ext uri="{FF2B5EF4-FFF2-40B4-BE49-F238E27FC236}">
                <a16:creationId xmlns:a16="http://schemas.microsoft.com/office/drawing/2014/main" id="{9AB7EFC5-AD64-53E0-76FD-5F14D158A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50" y="1122452"/>
            <a:ext cx="1495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6" descr="butterflies_flowers_sm_nwm[1]">
            <a:extLst>
              <a:ext uri="{FF2B5EF4-FFF2-40B4-BE49-F238E27FC236}">
                <a16:creationId xmlns:a16="http://schemas.microsoft.com/office/drawing/2014/main" id="{19FAFABC-CAEA-5DBE-597C-D67CD8348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22" y="5906219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7" descr="atom1">
            <a:extLst>
              <a:ext uri="{FF2B5EF4-FFF2-40B4-BE49-F238E27FC236}">
                <a16:creationId xmlns:a16="http://schemas.microsoft.com/office/drawing/2014/main" id="{897DE1D3-EF62-4BB7-165A-7669B843F5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39" y="3271963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9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1199" y="393125"/>
            <a:ext cx="111887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87338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873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 nghiệm 1: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221761" y="1562676"/>
            <a:ext cx="1178559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Led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……………………………………………………………………………………....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……………………………………………………………………………………....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……………………………………………………………………………………....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438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……………………………………………………………………………………....……………………………………………………………………………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7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223" y="1707195"/>
            <a:ext cx="10791645" cy="4073936"/>
          </a:xfrm>
          <a:prstGeom prst="rect">
            <a:avLst/>
          </a:prstGeom>
          <a:gradFill>
            <a:gsLst>
              <a:gs pos="9500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91228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nl-NL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quả: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Dòng điện xuất hiện trong cuộn dây dẫn kín khi: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Di chuyển nam châm lại gần cuộn dây.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Di chuyển nam châm ra xa cuộn dây.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3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Nhận xét 1:</a:t>
            </a:r>
            <a:r>
              <a:rPr lang="nl-NL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Dòng điện xuất hiện trong cuộn dây dẫn kín khi ta đưa một cực của nam châm lại gần hay ra xa một đầu cuộn dây đó hoặc ngược lại.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82316" y="296487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nam châm tạo ra dòng điện.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2316" y="819707"/>
            <a:ext cx="5998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1.Thí nghiệm với  nam châm vĩnh cửu: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12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89000" y="211436"/>
            <a:ext cx="4927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2.Thí </a:t>
            </a:r>
            <a:r>
              <a:rPr lang="en-US" alt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73100" y="673101"/>
            <a:ext cx="769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" name="Rectangle 2"/>
          <p:cNvSpPr/>
          <p:nvPr/>
        </p:nvSpPr>
        <p:spPr>
          <a:xfrm>
            <a:off x="889000" y="1243074"/>
            <a:ext cx="10274300" cy="279461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11.4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37383A"/>
              </a:buClr>
              <a:buSzPts val="1000"/>
              <a:buFont typeface="Arial" panose="020B0604020202020204" pitchFamily="34" charset="0"/>
              <a:buChar char="•"/>
              <a:tabLst>
                <a:tab pos="28321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37383A"/>
              </a:buClr>
              <a:buSzPts val="1000"/>
              <a:buFont typeface="Arial" panose="020B0604020202020204" pitchFamily="34" charset="0"/>
              <a:buChar char="•"/>
              <a:tabLst>
                <a:tab pos="28321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51" y="3638728"/>
            <a:ext cx="3884298" cy="32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3500" y="672286"/>
            <a:ext cx="81153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82575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 nghiệm 2: </a:t>
            </a:r>
            <a:r>
              <a:rPr kumimoji="0" lang="nl-NL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ymbola"/>
                <a:cs typeface="Times New Roman" panose="02020603050405020304" pitchFamily="18" charset="0"/>
              </a:rPr>
              <a:t>Thí nghiệm với nam châm điện.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508000" y="1818838"/>
            <a:ext cx="10820400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Kim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ổn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kumimoji="0" lang="en-US" altLang="en-US" sz="14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09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189892" y="4711506"/>
            <a:ext cx="95144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NC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350498" y="228601"/>
            <a:ext cx="86317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1189892" y="1434905"/>
            <a:ext cx="8686800" cy="3124200"/>
          </a:xfrm>
          <a:prstGeom prst="ellipse">
            <a:avLst/>
          </a:prstGeom>
          <a:solidFill>
            <a:srgbClr val="ABFFC7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 typeface="Wingdings" panose="05000000000000000000" pitchFamily="2" charset="2"/>
              <a:buNone/>
            </a:pPr>
            <a:endParaRPr lang="en-US" altLang="en-US" sz="2000" u="sng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endParaRPr lang="en-US" altLang="en-US" sz="2000" u="sng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82316" y="296487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nam châm tạo ra dòng điện.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2316" y="819707"/>
            <a:ext cx="522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2.Thí nghiệm với nam châm điện: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936117" y="1587049"/>
            <a:ext cx="10234862" cy="39087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quả: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Dòng điện xuất hiện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Trong khi đóng mạch điện của nam châm điện.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khi ngắt mạch điện của nam châm điện.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Nhận xét 2:</a:t>
            </a:r>
            <a:r>
              <a:rPr lang="nl-NL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Dòng điện xuất hiện ở cuộn dây dẫn kín trong thời gian đóng và ngắt mạch của nam châm điện, nghĩa là trong thời gian dòng điện của nam châm điện biến thiên.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4" y="1477109"/>
            <a:ext cx="8349030" cy="31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8912" y="468869"/>
            <a:ext cx="5868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12" y="967211"/>
            <a:ext cx="3768171" cy="307824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641223" y="456868"/>
            <a:ext cx="5823946" cy="394509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3832" y="4617254"/>
            <a:ext cx="10546082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585"/>
              </a:spcBef>
              <a:spcAft>
                <a:spcPts val="600"/>
              </a:spcAft>
              <a:buClr>
                <a:srgbClr val="B0B3B3"/>
              </a:buClr>
              <a:buSzPts val="1000"/>
              <a:buFont typeface="Symbol" panose="05050102010706020507" pitchFamily="18" charset="2"/>
              <a:buChar char="-"/>
              <a:tabLst>
                <a:tab pos="107315" algn="l"/>
              </a:tabLs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đưa một cực của nam châm lại gần hay ra xa đầu một cuộn dây dẫn thì số đường sức từ xuyên qua tiết diện S của cuộn dây tăng hoặc giảm.</a:t>
            </a:r>
            <a:endParaRPr lang="en-US" sz="2400" u="none" strike="noStrike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63039" y="900332"/>
            <a:ext cx="9833317" cy="43469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8" name="Rectangle 142"/>
          <p:cNvSpPr>
            <a:spLocks noChangeArrowheads="1"/>
          </p:cNvSpPr>
          <p:nvPr/>
        </p:nvSpPr>
        <p:spPr bwMode="auto">
          <a:xfrm>
            <a:off x="4572000" y="6019800"/>
            <a:ext cx="1676400" cy="9525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120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3" name="Arc 7"/>
          <p:cNvSpPr>
            <a:spLocks/>
          </p:cNvSpPr>
          <p:nvPr/>
        </p:nvSpPr>
        <p:spPr bwMode="auto">
          <a:xfrm flipH="1">
            <a:off x="3208338" y="942976"/>
            <a:ext cx="468312" cy="1978025"/>
          </a:xfrm>
          <a:custGeom>
            <a:avLst/>
            <a:gdLst>
              <a:gd name="G0" fmla="+- 21600 0 0"/>
              <a:gd name="G1" fmla="+- 21592 0 0"/>
              <a:gd name="G2" fmla="+- 21600 0 0"/>
              <a:gd name="T0" fmla="*/ 20040 w 21600"/>
              <a:gd name="T1" fmla="*/ 43136 h 43136"/>
              <a:gd name="T2" fmla="*/ 21005 w 21600"/>
              <a:gd name="T3" fmla="*/ 0 h 43136"/>
              <a:gd name="T4" fmla="*/ 21600 w 21600"/>
              <a:gd name="T5" fmla="*/ 21592 h 4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36" fill="none" extrusionOk="0">
                <a:moveTo>
                  <a:pt x="20040" y="43135"/>
                </a:moveTo>
                <a:cubicBezTo>
                  <a:pt x="8745" y="42317"/>
                  <a:pt x="0" y="32916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</a:path>
              <a:path w="21600" h="43136" stroke="0" extrusionOk="0">
                <a:moveTo>
                  <a:pt x="20040" y="43135"/>
                </a:moveTo>
                <a:cubicBezTo>
                  <a:pt x="8745" y="42317"/>
                  <a:pt x="0" y="32916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  <a:lnTo>
                  <a:pt x="21600" y="21592"/>
                </a:lnTo>
                <a:close/>
              </a:path>
            </a:pathLst>
          </a:cu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rc 8"/>
          <p:cNvSpPr>
            <a:spLocks/>
          </p:cNvSpPr>
          <p:nvPr/>
        </p:nvSpPr>
        <p:spPr bwMode="auto">
          <a:xfrm flipH="1">
            <a:off x="3036888" y="936625"/>
            <a:ext cx="749300" cy="1981200"/>
          </a:xfrm>
          <a:custGeom>
            <a:avLst/>
            <a:gdLst>
              <a:gd name="G0" fmla="+- 21600 0 0"/>
              <a:gd name="G1" fmla="+- 21592 0 0"/>
              <a:gd name="G2" fmla="+- 21600 0 0"/>
              <a:gd name="T0" fmla="*/ 34532 w 34532"/>
              <a:gd name="T1" fmla="*/ 38893 h 43192"/>
              <a:gd name="T2" fmla="*/ 21005 w 34532"/>
              <a:gd name="T3" fmla="*/ 0 h 43192"/>
              <a:gd name="T4" fmla="*/ 21600 w 34532"/>
              <a:gd name="T5" fmla="*/ 21592 h 43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32" h="43192" fill="none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</a:path>
              <a:path w="34532" h="43192" stroke="0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  <a:lnTo>
                  <a:pt x="21600" y="21592"/>
                </a:lnTo>
                <a:close/>
              </a:path>
            </a:pathLst>
          </a:cu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Arc 9"/>
          <p:cNvSpPr>
            <a:spLocks/>
          </p:cNvSpPr>
          <p:nvPr/>
        </p:nvSpPr>
        <p:spPr bwMode="auto">
          <a:xfrm flipH="1">
            <a:off x="3148013" y="944563"/>
            <a:ext cx="749300" cy="1981200"/>
          </a:xfrm>
          <a:custGeom>
            <a:avLst/>
            <a:gdLst>
              <a:gd name="G0" fmla="+- 21600 0 0"/>
              <a:gd name="G1" fmla="+- 21592 0 0"/>
              <a:gd name="G2" fmla="+- 21600 0 0"/>
              <a:gd name="T0" fmla="*/ 34532 w 34532"/>
              <a:gd name="T1" fmla="*/ 38893 h 43192"/>
              <a:gd name="T2" fmla="*/ 21005 w 34532"/>
              <a:gd name="T3" fmla="*/ 0 h 43192"/>
              <a:gd name="T4" fmla="*/ 21600 w 34532"/>
              <a:gd name="T5" fmla="*/ 21592 h 43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32" h="43192" fill="none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</a:path>
              <a:path w="34532" h="43192" stroke="0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  <a:lnTo>
                  <a:pt x="21600" y="21592"/>
                </a:lnTo>
                <a:close/>
              </a:path>
            </a:pathLst>
          </a:cu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rc 10"/>
          <p:cNvSpPr>
            <a:spLocks/>
          </p:cNvSpPr>
          <p:nvPr/>
        </p:nvSpPr>
        <p:spPr bwMode="auto">
          <a:xfrm flipH="1">
            <a:off x="3251200" y="944563"/>
            <a:ext cx="749300" cy="1981200"/>
          </a:xfrm>
          <a:custGeom>
            <a:avLst/>
            <a:gdLst>
              <a:gd name="G0" fmla="+- 21600 0 0"/>
              <a:gd name="G1" fmla="+- 21592 0 0"/>
              <a:gd name="G2" fmla="+- 21600 0 0"/>
              <a:gd name="T0" fmla="*/ 34532 w 34532"/>
              <a:gd name="T1" fmla="*/ 38893 h 43192"/>
              <a:gd name="T2" fmla="*/ 21005 w 34532"/>
              <a:gd name="T3" fmla="*/ 0 h 43192"/>
              <a:gd name="T4" fmla="*/ 21600 w 34532"/>
              <a:gd name="T5" fmla="*/ 21592 h 43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32" h="43192" fill="none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</a:path>
              <a:path w="34532" h="43192" stroke="0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  <a:lnTo>
                  <a:pt x="21600" y="21592"/>
                </a:lnTo>
                <a:close/>
              </a:path>
            </a:pathLst>
          </a:cu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rc 11"/>
          <p:cNvSpPr>
            <a:spLocks/>
          </p:cNvSpPr>
          <p:nvPr/>
        </p:nvSpPr>
        <p:spPr bwMode="auto">
          <a:xfrm flipH="1">
            <a:off x="3354388" y="944563"/>
            <a:ext cx="749300" cy="1981200"/>
          </a:xfrm>
          <a:custGeom>
            <a:avLst/>
            <a:gdLst>
              <a:gd name="G0" fmla="+- 21600 0 0"/>
              <a:gd name="G1" fmla="+- 21592 0 0"/>
              <a:gd name="G2" fmla="+- 21600 0 0"/>
              <a:gd name="T0" fmla="*/ 34532 w 34532"/>
              <a:gd name="T1" fmla="*/ 38893 h 43192"/>
              <a:gd name="T2" fmla="*/ 21005 w 34532"/>
              <a:gd name="T3" fmla="*/ 0 h 43192"/>
              <a:gd name="T4" fmla="*/ 21600 w 34532"/>
              <a:gd name="T5" fmla="*/ 21592 h 43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32" h="43192" fill="none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</a:path>
              <a:path w="34532" h="43192" stroke="0" extrusionOk="0">
                <a:moveTo>
                  <a:pt x="34531" y="38892"/>
                </a:moveTo>
                <a:cubicBezTo>
                  <a:pt x="30798" y="41683"/>
                  <a:pt x="26261" y="43191"/>
                  <a:pt x="21600" y="43191"/>
                </a:cubicBezTo>
                <a:cubicBezTo>
                  <a:pt x="9670" y="43192"/>
                  <a:pt x="0" y="33521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  <a:lnTo>
                  <a:pt x="21600" y="21592"/>
                </a:lnTo>
                <a:close/>
              </a:path>
            </a:pathLst>
          </a:cu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Arc 12"/>
          <p:cNvSpPr>
            <a:spLocks/>
          </p:cNvSpPr>
          <p:nvPr/>
        </p:nvSpPr>
        <p:spPr bwMode="auto">
          <a:xfrm flipH="1">
            <a:off x="3735388" y="944564"/>
            <a:ext cx="468312" cy="1766887"/>
          </a:xfrm>
          <a:custGeom>
            <a:avLst/>
            <a:gdLst>
              <a:gd name="G0" fmla="+- 21600 0 0"/>
              <a:gd name="G1" fmla="+- 21592 0 0"/>
              <a:gd name="G2" fmla="+- 21600 0 0"/>
              <a:gd name="T0" fmla="*/ 8187 w 21600"/>
              <a:gd name="T1" fmla="*/ 38523 h 38523"/>
              <a:gd name="T2" fmla="*/ 21005 w 21600"/>
              <a:gd name="T3" fmla="*/ 0 h 38523"/>
              <a:gd name="T4" fmla="*/ 21600 w 21600"/>
              <a:gd name="T5" fmla="*/ 21592 h 38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8523" fill="none" extrusionOk="0">
                <a:moveTo>
                  <a:pt x="8187" y="38522"/>
                </a:moveTo>
                <a:cubicBezTo>
                  <a:pt x="3015" y="34425"/>
                  <a:pt x="0" y="28189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</a:path>
              <a:path w="21600" h="38523" stroke="0" extrusionOk="0">
                <a:moveTo>
                  <a:pt x="8187" y="38522"/>
                </a:moveTo>
                <a:cubicBezTo>
                  <a:pt x="3015" y="34425"/>
                  <a:pt x="0" y="28189"/>
                  <a:pt x="0" y="21592"/>
                </a:cubicBezTo>
                <a:cubicBezTo>
                  <a:pt x="0" y="9894"/>
                  <a:pt x="9311" y="322"/>
                  <a:pt x="21005" y="0"/>
                </a:cubicBezTo>
                <a:lnTo>
                  <a:pt x="21600" y="21592"/>
                </a:lnTo>
                <a:close/>
              </a:path>
            </a:pathLst>
          </a:cu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81" name="Group 85"/>
          <p:cNvGrpSpPr>
            <a:grpSpLocks/>
          </p:cNvGrpSpPr>
          <p:nvPr/>
        </p:nvGrpSpPr>
        <p:grpSpPr bwMode="auto">
          <a:xfrm>
            <a:off x="4572000" y="457200"/>
            <a:ext cx="6407150" cy="3087688"/>
            <a:chOff x="538" y="360"/>
            <a:chExt cx="4036" cy="1945"/>
          </a:xfrm>
        </p:grpSpPr>
        <p:sp>
          <p:nvSpPr>
            <p:cNvPr id="4182" name="Rectangle 86"/>
            <p:cNvSpPr>
              <a:spLocks noChangeArrowheads="1"/>
            </p:cNvSpPr>
            <p:nvPr/>
          </p:nvSpPr>
          <p:spPr bwMode="auto">
            <a:xfrm>
              <a:off x="1799" y="1263"/>
              <a:ext cx="672" cy="288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3300"/>
              </a:extrusionClr>
              <a:contourClr>
                <a:srgbClr val="FF33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eaLnBrk="1" hangingPunct="1"/>
              <a:r>
                <a:rPr lang="en-US" altLang="en-US" b="1">
                  <a:solidFill>
                    <a:schemeClr val="bg1"/>
                  </a:solidFill>
                  <a:latin typeface=".VnBodoniH" panose="020B7200000000000000" pitchFamily="34" charset="0"/>
                </a:rPr>
                <a:t>N</a:t>
              </a:r>
            </a:p>
          </p:txBody>
        </p:sp>
        <p:sp>
          <p:nvSpPr>
            <p:cNvPr id="4183" name="Rectangle 87"/>
            <p:cNvSpPr>
              <a:spLocks noChangeArrowheads="1"/>
            </p:cNvSpPr>
            <p:nvPr/>
          </p:nvSpPr>
          <p:spPr bwMode="auto">
            <a:xfrm>
              <a:off x="2473" y="1263"/>
              <a:ext cx="672" cy="288"/>
            </a:xfrm>
            <a:prstGeom prst="rect">
              <a:avLst/>
            </a:prstGeom>
            <a:solidFill>
              <a:srgbClr val="0000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00FF"/>
              </a:extrusionClr>
              <a:contourClr>
                <a:srgbClr val="0000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eaLnBrk="1" hangingPunct="1"/>
              <a:r>
                <a:rPr lang="en-US" altLang="en-US" b="1">
                  <a:solidFill>
                    <a:schemeClr val="bg1"/>
                  </a:solidFill>
                  <a:latin typeface=".VnBodoniH" panose="020B7200000000000000" pitchFamily="34" charset="0"/>
                </a:rPr>
                <a:t>S</a:t>
              </a:r>
            </a:p>
          </p:txBody>
        </p:sp>
        <p:sp>
          <p:nvSpPr>
            <p:cNvPr id="4184" name="Arc 88"/>
            <p:cNvSpPr>
              <a:spLocks/>
            </p:cNvSpPr>
            <p:nvPr/>
          </p:nvSpPr>
          <p:spPr bwMode="auto">
            <a:xfrm>
              <a:off x="1503" y="456"/>
              <a:ext cx="2112" cy="86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5892 w 43200"/>
                <a:gd name="T1" fmla="*/ 36427 h 37644"/>
                <a:gd name="T2" fmla="*/ 36062 w 43200"/>
                <a:gd name="T3" fmla="*/ 37644 h 37644"/>
                <a:gd name="T4" fmla="*/ 21600 w 43200"/>
                <a:gd name="T5" fmla="*/ 21600 h 37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7644" fill="none" extrusionOk="0">
                  <a:moveTo>
                    <a:pt x="5892" y="36426"/>
                  </a:moveTo>
                  <a:cubicBezTo>
                    <a:pt x="2108" y="32417"/>
                    <a:pt x="0" y="2711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7717"/>
                    <a:pt x="40605" y="33548"/>
                    <a:pt x="36062" y="37644"/>
                  </a:cubicBezTo>
                </a:path>
                <a:path w="43200" h="37644" stroke="0" extrusionOk="0">
                  <a:moveTo>
                    <a:pt x="5892" y="36426"/>
                  </a:moveTo>
                  <a:cubicBezTo>
                    <a:pt x="2108" y="32417"/>
                    <a:pt x="0" y="2711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7717"/>
                    <a:pt x="40605" y="33548"/>
                    <a:pt x="36062" y="3764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5" name="Arc 89"/>
            <p:cNvSpPr>
              <a:spLocks/>
            </p:cNvSpPr>
            <p:nvPr/>
          </p:nvSpPr>
          <p:spPr bwMode="auto">
            <a:xfrm rot="10800000">
              <a:off x="1594" y="883"/>
              <a:ext cx="1920" cy="424"/>
            </a:xfrm>
            <a:custGeom>
              <a:avLst/>
              <a:gdLst>
                <a:gd name="G0" fmla="+- 21600 0 0"/>
                <a:gd name="G1" fmla="+- 14937 0 0"/>
                <a:gd name="G2" fmla="+- 21600 0 0"/>
                <a:gd name="T0" fmla="*/ 38709 w 43200"/>
                <a:gd name="T1" fmla="*/ 1752 h 36537"/>
                <a:gd name="T2" fmla="*/ 5997 w 43200"/>
                <a:gd name="T3" fmla="*/ 0 h 36537"/>
                <a:gd name="T4" fmla="*/ 21600 w 43200"/>
                <a:gd name="T5" fmla="*/ 14937 h 36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6537" fill="none" extrusionOk="0">
                  <a:moveTo>
                    <a:pt x="38708" y="1752"/>
                  </a:moveTo>
                  <a:cubicBezTo>
                    <a:pt x="41620" y="5530"/>
                    <a:pt x="43200" y="10166"/>
                    <a:pt x="43200" y="14937"/>
                  </a:cubicBezTo>
                  <a:cubicBezTo>
                    <a:pt x="43200" y="26866"/>
                    <a:pt x="33529" y="36537"/>
                    <a:pt x="21600" y="36537"/>
                  </a:cubicBezTo>
                  <a:cubicBezTo>
                    <a:pt x="9670" y="36537"/>
                    <a:pt x="0" y="26866"/>
                    <a:pt x="0" y="14937"/>
                  </a:cubicBezTo>
                  <a:cubicBezTo>
                    <a:pt x="0" y="9371"/>
                    <a:pt x="2148" y="4020"/>
                    <a:pt x="5997" y="0"/>
                  </a:cubicBezTo>
                </a:path>
                <a:path w="43200" h="36537" stroke="0" extrusionOk="0">
                  <a:moveTo>
                    <a:pt x="38708" y="1752"/>
                  </a:moveTo>
                  <a:cubicBezTo>
                    <a:pt x="41620" y="5530"/>
                    <a:pt x="43200" y="10166"/>
                    <a:pt x="43200" y="14937"/>
                  </a:cubicBezTo>
                  <a:cubicBezTo>
                    <a:pt x="43200" y="26866"/>
                    <a:pt x="33529" y="36537"/>
                    <a:pt x="21600" y="36537"/>
                  </a:cubicBezTo>
                  <a:cubicBezTo>
                    <a:pt x="9670" y="36537"/>
                    <a:pt x="0" y="26866"/>
                    <a:pt x="0" y="14937"/>
                  </a:cubicBezTo>
                  <a:cubicBezTo>
                    <a:pt x="0" y="9371"/>
                    <a:pt x="2148" y="4020"/>
                    <a:pt x="5997" y="0"/>
                  </a:cubicBezTo>
                  <a:lnTo>
                    <a:pt x="21600" y="14937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6" name="Arc 90"/>
            <p:cNvSpPr>
              <a:spLocks/>
            </p:cNvSpPr>
            <p:nvPr/>
          </p:nvSpPr>
          <p:spPr bwMode="auto">
            <a:xfrm>
              <a:off x="1249" y="1341"/>
              <a:ext cx="2616" cy="532"/>
            </a:xfrm>
            <a:custGeom>
              <a:avLst/>
              <a:gdLst>
                <a:gd name="G0" fmla="+- 21600 0 0"/>
                <a:gd name="G1" fmla="+- 18486 0 0"/>
                <a:gd name="G2" fmla="+- 21600 0 0"/>
                <a:gd name="T0" fmla="*/ 32773 w 43200"/>
                <a:gd name="T1" fmla="*/ 0 h 40086"/>
                <a:gd name="T2" fmla="*/ 8977 w 43200"/>
                <a:gd name="T3" fmla="*/ 958 h 40086"/>
                <a:gd name="T4" fmla="*/ 21600 w 43200"/>
                <a:gd name="T5" fmla="*/ 18486 h 40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086" fill="none" extrusionOk="0">
                  <a:moveTo>
                    <a:pt x="32772" y="0"/>
                  </a:moveTo>
                  <a:cubicBezTo>
                    <a:pt x="39245" y="3911"/>
                    <a:pt x="43200" y="10923"/>
                    <a:pt x="43200" y="18486"/>
                  </a:cubicBezTo>
                  <a:cubicBezTo>
                    <a:pt x="43200" y="30415"/>
                    <a:pt x="33529" y="40086"/>
                    <a:pt x="21600" y="40086"/>
                  </a:cubicBezTo>
                  <a:cubicBezTo>
                    <a:pt x="9670" y="40086"/>
                    <a:pt x="0" y="30415"/>
                    <a:pt x="0" y="18486"/>
                  </a:cubicBezTo>
                  <a:cubicBezTo>
                    <a:pt x="0" y="11539"/>
                    <a:pt x="3340" y="5017"/>
                    <a:pt x="8977" y="958"/>
                  </a:cubicBezTo>
                </a:path>
                <a:path w="43200" h="40086" stroke="0" extrusionOk="0">
                  <a:moveTo>
                    <a:pt x="32772" y="0"/>
                  </a:moveTo>
                  <a:cubicBezTo>
                    <a:pt x="39245" y="3911"/>
                    <a:pt x="43200" y="10923"/>
                    <a:pt x="43200" y="18486"/>
                  </a:cubicBezTo>
                  <a:cubicBezTo>
                    <a:pt x="43200" y="30415"/>
                    <a:pt x="33529" y="40086"/>
                    <a:pt x="21600" y="40086"/>
                  </a:cubicBezTo>
                  <a:cubicBezTo>
                    <a:pt x="9670" y="40086"/>
                    <a:pt x="0" y="30415"/>
                    <a:pt x="0" y="18486"/>
                  </a:cubicBezTo>
                  <a:cubicBezTo>
                    <a:pt x="0" y="11539"/>
                    <a:pt x="3340" y="5017"/>
                    <a:pt x="8977" y="958"/>
                  </a:cubicBezTo>
                  <a:lnTo>
                    <a:pt x="21600" y="18486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7" name="Arc 91"/>
            <p:cNvSpPr>
              <a:spLocks/>
            </p:cNvSpPr>
            <p:nvPr/>
          </p:nvSpPr>
          <p:spPr bwMode="auto">
            <a:xfrm rot="10800000">
              <a:off x="1498" y="1326"/>
              <a:ext cx="2112" cy="85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875 w 43200"/>
                <a:gd name="T1" fmla="*/ 37403 h 37403"/>
                <a:gd name="T2" fmla="*/ 37153 w 43200"/>
                <a:gd name="T3" fmla="*/ 36589 h 37403"/>
                <a:gd name="T4" fmla="*/ 21600 w 43200"/>
                <a:gd name="T5" fmla="*/ 21600 h 37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7403" fill="none" extrusionOk="0">
                  <a:moveTo>
                    <a:pt x="6875" y="37402"/>
                  </a:moveTo>
                  <a:cubicBezTo>
                    <a:pt x="2490" y="33317"/>
                    <a:pt x="0" y="275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7190"/>
                    <a:pt x="41032" y="32563"/>
                    <a:pt x="37152" y="36588"/>
                  </a:cubicBezTo>
                </a:path>
                <a:path w="43200" h="37403" stroke="0" extrusionOk="0">
                  <a:moveTo>
                    <a:pt x="6875" y="37402"/>
                  </a:moveTo>
                  <a:cubicBezTo>
                    <a:pt x="2490" y="33317"/>
                    <a:pt x="0" y="275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7190"/>
                    <a:pt x="41032" y="32563"/>
                    <a:pt x="37152" y="36588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8" name="Arc 92"/>
            <p:cNvSpPr>
              <a:spLocks/>
            </p:cNvSpPr>
            <p:nvPr/>
          </p:nvSpPr>
          <p:spPr bwMode="auto">
            <a:xfrm>
              <a:off x="1588" y="1341"/>
              <a:ext cx="1920" cy="426"/>
            </a:xfrm>
            <a:custGeom>
              <a:avLst/>
              <a:gdLst>
                <a:gd name="G0" fmla="+- 21600 0 0"/>
                <a:gd name="G1" fmla="+- 15115 0 0"/>
                <a:gd name="G2" fmla="+- 21600 0 0"/>
                <a:gd name="T0" fmla="*/ 37030 w 43200"/>
                <a:gd name="T1" fmla="*/ 0 h 36715"/>
                <a:gd name="T2" fmla="*/ 4586 w 43200"/>
                <a:gd name="T3" fmla="*/ 1807 h 36715"/>
                <a:gd name="T4" fmla="*/ 21600 w 43200"/>
                <a:gd name="T5" fmla="*/ 15115 h 36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6715" fill="none" extrusionOk="0">
                  <a:moveTo>
                    <a:pt x="37030" y="-1"/>
                  </a:moveTo>
                  <a:cubicBezTo>
                    <a:pt x="40985" y="4037"/>
                    <a:pt x="43200" y="9463"/>
                    <a:pt x="43200" y="15115"/>
                  </a:cubicBezTo>
                  <a:cubicBezTo>
                    <a:pt x="43200" y="27044"/>
                    <a:pt x="33529" y="36715"/>
                    <a:pt x="21600" y="36715"/>
                  </a:cubicBezTo>
                  <a:cubicBezTo>
                    <a:pt x="9670" y="36715"/>
                    <a:pt x="0" y="27044"/>
                    <a:pt x="0" y="15115"/>
                  </a:cubicBezTo>
                  <a:cubicBezTo>
                    <a:pt x="0" y="10291"/>
                    <a:pt x="1614" y="5606"/>
                    <a:pt x="4586" y="1807"/>
                  </a:cubicBezTo>
                </a:path>
                <a:path w="43200" h="36715" stroke="0" extrusionOk="0">
                  <a:moveTo>
                    <a:pt x="37030" y="-1"/>
                  </a:moveTo>
                  <a:cubicBezTo>
                    <a:pt x="40985" y="4037"/>
                    <a:pt x="43200" y="9463"/>
                    <a:pt x="43200" y="15115"/>
                  </a:cubicBezTo>
                  <a:cubicBezTo>
                    <a:pt x="43200" y="27044"/>
                    <a:pt x="33529" y="36715"/>
                    <a:pt x="21600" y="36715"/>
                  </a:cubicBezTo>
                  <a:cubicBezTo>
                    <a:pt x="9670" y="36715"/>
                    <a:pt x="0" y="27044"/>
                    <a:pt x="0" y="15115"/>
                  </a:cubicBezTo>
                  <a:cubicBezTo>
                    <a:pt x="0" y="10291"/>
                    <a:pt x="1614" y="5606"/>
                    <a:pt x="4586" y="1807"/>
                  </a:cubicBezTo>
                  <a:lnTo>
                    <a:pt x="21600" y="15115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9" name="Arc 93"/>
            <p:cNvSpPr>
              <a:spLocks/>
            </p:cNvSpPr>
            <p:nvPr/>
          </p:nvSpPr>
          <p:spPr bwMode="auto">
            <a:xfrm rot="10800000">
              <a:off x="1258" y="795"/>
              <a:ext cx="2592" cy="529"/>
            </a:xfrm>
            <a:custGeom>
              <a:avLst/>
              <a:gdLst>
                <a:gd name="G0" fmla="+- 21600 0 0"/>
                <a:gd name="G1" fmla="+- 18238 0 0"/>
                <a:gd name="G2" fmla="+- 21600 0 0"/>
                <a:gd name="T0" fmla="*/ 34395 w 43200"/>
                <a:gd name="T1" fmla="*/ 835 h 39838"/>
                <a:gd name="T2" fmla="*/ 10028 w 43200"/>
                <a:gd name="T3" fmla="*/ 0 h 39838"/>
                <a:gd name="T4" fmla="*/ 21600 w 43200"/>
                <a:gd name="T5" fmla="*/ 18238 h 39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9838" fill="none" extrusionOk="0">
                  <a:moveTo>
                    <a:pt x="34394" y="835"/>
                  </a:moveTo>
                  <a:cubicBezTo>
                    <a:pt x="39930" y="4905"/>
                    <a:pt x="43200" y="11366"/>
                    <a:pt x="43200" y="18238"/>
                  </a:cubicBezTo>
                  <a:cubicBezTo>
                    <a:pt x="43200" y="30167"/>
                    <a:pt x="33529" y="39838"/>
                    <a:pt x="21600" y="39838"/>
                  </a:cubicBezTo>
                  <a:cubicBezTo>
                    <a:pt x="9670" y="39838"/>
                    <a:pt x="0" y="30167"/>
                    <a:pt x="0" y="18238"/>
                  </a:cubicBezTo>
                  <a:cubicBezTo>
                    <a:pt x="0" y="10842"/>
                    <a:pt x="3783" y="3961"/>
                    <a:pt x="10027" y="-1"/>
                  </a:cubicBezTo>
                </a:path>
                <a:path w="43200" h="39838" stroke="0" extrusionOk="0">
                  <a:moveTo>
                    <a:pt x="34394" y="835"/>
                  </a:moveTo>
                  <a:cubicBezTo>
                    <a:pt x="39930" y="4905"/>
                    <a:pt x="43200" y="11366"/>
                    <a:pt x="43200" y="18238"/>
                  </a:cubicBezTo>
                  <a:cubicBezTo>
                    <a:pt x="43200" y="30167"/>
                    <a:pt x="33529" y="39838"/>
                    <a:pt x="21600" y="39838"/>
                  </a:cubicBezTo>
                  <a:cubicBezTo>
                    <a:pt x="9670" y="39838"/>
                    <a:pt x="0" y="30167"/>
                    <a:pt x="0" y="18238"/>
                  </a:cubicBezTo>
                  <a:cubicBezTo>
                    <a:pt x="0" y="10842"/>
                    <a:pt x="3783" y="3961"/>
                    <a:pt x="10027" y="-1"/>
                  </a:cubicBezTo>
                  <a:lnTo>
                    <a:pt x="21600" y="18238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0" name="Arc 94"/>
            <p:cNvSpPr>
              <a:spLocks/>
            </p:cNvSpPr>
            <p:nvPr/>
          </p:nvSpPr>
          <p:spPr bwMode="auto">
            <a:xfrm rot="10800000">
              <a:off x="2254" y="948"/>
              <a:ext cx="581" cy="528"/>
            </a:xfrm>
            <a:custGeom>
              <a:avLst/>
              <a:gdLst>
                <a:gd name="G0" fmla="+- 16968 0 0"/>
                <a:gd name="G1" fmla="+- 0 0 0"/>
                <a:gd name="G2" fmla="+- 21600 0 0"/>
                <a:gd name="T0" fmla="*/ 33603 w 33603"/>
                <a:gd name="T1" fmla="*/ 13779 h 21600"/>
                <a:gd name="T2" fmla="*/ 0 w 33603"/>
                <a:gd name="T3" fmla="*/ 13365 h 21600"/>
                <a:gd name="T4" fmla="*/ 16968 w 33603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603" h="21600" fill="none" extrusionOk="0">
                  <a:moveTo>
                    <a:pt x="33602" y="13778"/>
                  </a:moveTo>
                  <a:cubicBezTo>
                    <a:pt x="29499" y="18732"/>
                    <a:pt x="23400" y="21599"/>
                    <a:pt x="16968" y="21599"/>
                  </a:cubicBezTo>
                  <a:cubicBezTo>
                    <a:pt x="10348" y="21599"/>
                    <a:pt x="4095" y="18565"/>
                    <a:pt x="-1" y="13365"/>
                  </a:cubicBezTo>
                </a:path>
                <a:path w="33603" h="21600" stroke="0" extrusionOk="0">
                  <a:moveTo>
                    <a:pt x="33602" y="13778"/>
                  </a:moveTo>
                  <a:cubicBezTo>
                    <a:pt x="29499" y="18732"/>
                    <a:pt x="23400" y="21599"/>
                    <a:pt x="16968" y="21599"/>
                  </a:cubicBezTo>
                  <a:cubicBezTo>
                    <a:pt x="10348" y="21599"/>
                    <a:pt x="4095" y="18565"/>
                    <a:pt x="-1" y="13365"/>
                  </a:cubicBezTo>
                  <a:lnTo>
                    <a:pt x="16968" y="0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1" name="Arc 95"/>
            <p:cNvSpPr>
              <a:spLocks/>
            </p:cNvSpPr>
            <p:nvPr/>
          </p:nvSpPr>
          <p:spPr bwMode="auto">
            <a:xfrm rot="-451056">
              <a:off x="2261" y="1319"/>
              <a:ext cx="1992" cy="842"/>
            </a:xfrm>
            <a:custGeom>
              <a:avLst/>
              <a:gdLst>
                <a:gd name="G0" fmla="+- 0 0 0"/>
                <a:gd name="G1" fmla="+- 18523 0 0"/>
                <a:gd name="G2" fmla="+- 21600 0 0"/>
                <a:gd name="T0" fmla="*/ 11111 w 21600"/>
                <a:gd name="T1" fmla="*/ 0 h 28984"/>
                <a:gd name="T2" fmla="*/ 18898 w 21600"/>
                <a:gd name="T3" fmla="*/ 28984 h 28984"/>
                <a:gd name="T4" fmla="*/ 0 w 21600"/>
                <a:gd name="T5" fmla="*/ 18523 h 2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984" fill="none" extrusionOk="0">
                  <a:moveTo>
                    <a:pt x="11111" y="-1"/>
                  </a:moveTo>
                  <a:cubicBezTo>
                    <a:pt x="17618" y="3903"/>
                    <a:pt x="21600" y="10934"/>
                    <a:pt x="21600" y="18523"/>
                  </a:cubicBezTo>
                  <a:cubicBezTo>
                    <a:pt x="21600" y="22182"/>
                    <a:pt x="20670" y="25782"/>
                    <a:pt x="18897" y="28983"/>
                  </a:cubicBezTo>
                </a:path>
                <a:path w="21600" h="28984" stroke="0" extrusionOk="0">
                  <a:moveTo>
                    <a:pt x="11111" y="-1"/>
                  </a:moveTo>
                  <a:cubicBezTo>
                    <a:pt x="17618" y="3903"/>
                    <a:pt x="21600" y="10934"/>
                    <a:pt x="21600" y="18523"/>
                  </a:cubicBezTo>
                  <a:cubicBezTo>
                    <a:pt x="21600" y="22182"/>
                    <a:pt x="20670" y="25782"/>
                    <a:pt x="18897" y="28983"/>
                  </a:cubicBezTo>
                  <a:lnTo>
                    <a:pt x="0" y="18523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2" name="Arc 96"/>
            <p:cNvSpPr>
              <a:spLocks/>
            </p:cNvSpPr>
            <p:nvPr/>
          </p:nvSpPr>
          <p:spPr bwMode="auto">
            <a:xfrm rot="10501297">
              <a:off x="905" y="510"/>
              <a:ext cx="1734" cy="826"/>
            </a:xfrm>
            <a:custGeom>
              <a:avLst/>
              <a:gdLst>
                <a:gd name="G0" fmla="+- 0 0 0"/>
                <a:gd name="G1" fmla="+- 18552 0 0"/>
                <a:gd name="G2" fmla="+- 21600 0 0"/>
                <a:gd name="T0" fmla="*/ 11062 w 21600"/>
                <a:gd name="T1" fmla="*/ 0 h 28481"/>
                <a:gd name="T2" fmla="*/ 19183 w 21600"/>
                <a:gd name="T3" fmla="*/ 28481 h 28481"/>
                <a:gd name="T4" fmla="*/ 0 w 21600"/>
                <a:gd name="T5" fmla="*/ 18552 h 28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481" fill="none" extrusionOk="0">
                  <a:moveTo>
                    <a:pt x="11062" y="-1"/>
                  </a:moveTo>
                  <a:cubicBezTo>
                    <a:pt x="17597" y="3896"/>
                    <a:pt x="21600" y="10943"/>
                    <a:pt x="21600" y="18552"/>
                  </a:cubicBezTo>
                  <a:cubicBezTo>
                    <a:pt x="21600" y="22007"/>
                    <a:pt x="20771" y="25412"/>
                    <a:pt x="19182" y="28480"/>
                  </a:cubicBezTo>
                </a:path>
                <a:path w="21600" h="28481" stroke="0" extrusionOk="0">
                  <a:moveTo>
                    <a:pt x="11062" y="-1"/>
                  </a:moveTo>
                  <a:cubicBezTo>
                    <a:pt x="17597" y="3896"/>
                    <a:pt x="21600" y="10943"/>
                    <a:pt x="21600" y="18552"/>
                  </a:cubicBezTo>
                  <a:cubicBezTo>
                    <a:pt x="21600" y="22007"/>
                    <a:pt x="20771" y="25412"/>
                    <a:pt x="19182" y="28480"/>
                  </a:cubicBezTo>
                  <a:lnTo>
                    <a:pt x="0" y="18552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3" name="Arc 97"/>
            <p:cNvSpPr>
              <a:spLocks/>
            </p:cNvSpPr>
            <p:nvPr/>
          </p:nvSpPr>
          <p:spPr bwMode="auto">
            <a:xfrm>
              <a:off x="817" y="1326"/>
              <a:ext cx="1526" cy="840"/>
            </a:xfrm>
            <a:custGeom>
              <a:avLst/>
              <a:gdLst>
                <a:gd name="G0" fmla="+- 21600 0 0"/>
                <a:gd name="G1" fmla="+- 20119 0 0"/>
                <a:gd name="G2" fmla="+- 21600 0 0"/>
                <a:gd name="T0" fmla="*/ 1882 w 21600"/>
                <a:gd name="T1" fmla="*/ 28938 h 28938"/>
                <a:gd name="T2" fmla="*/ 13738 w 21600"/>
                <a:gd name="T3" fmla="*/ 0 h 28938"/>
                <a:gd name="T4" fmla="*/ 21600 w 21600"/>
                <a:gd name="T5" fmla="*/ 20119 h 28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938" fill="none" extrusionOk="0">
                  <a:moveTo>
                    <a:pt x="1882" y="28937"/>
                  </a:moveTo>
                  <a:cubicBezTo>
                    <a:pt x="641" y="26163"/>
                    <a:pt x="0" y="23158"/>
                    <a:pt x="0" y="20119"/>
                  </a:cubicBezTo>
                  <a:cubicBezTo>
                    <a:pt x="0" y="11223"/>
                    <a:pt x="5453" y="3238"/>
                    <a:pt x="13738" y="0"/>
                  </a:cubicBezTo>
                </a:path>
                <a:path w="21600" h="28938" stroke="0" extrusionOk="0">
                  <a:moveTo>
                    <a:pt x="1882" y="28937"/>
                  </a:moveTo>
                  <a:cubicBezTo>
                    <a:pt x="641" y="26163"/>
                    <a:pt x="0" y="23158"/>
                    <a:pt x="0" y="20119"/>
                  </a:cubicBezTo>
                  <a:cubicBezTo>
                    <a:pt x="0" y="11223"/>
                    <a:pt x="5453" y="3238"/>
                    <a:pt x="13738" y="0"/>
                  </a:cubicBezTo>
                  <a:lnTo>
                    <a:pt x="21600" y="20119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4" name="Line 98"/>
            <p:cNvSpPr>
              <a:spLocks noChangeShapeType="1"/>
            </p:cNvSpPr>
            <p:nvPr/>
          </p:nvSpPr>
          <p:spPr bwMode="auto">
            <a:xfrm>
              <a:off x="3232" y="1333"/>
              <a:ext cx="1342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Arc 99"/>
            <p:cNvSpPr>
              <a:spLocks/>
            </p:cNvSpPr>
            <p:nvPr/>
          </p:nvSpPr>
          <p:spPr bwMode="auto">
            <a:xfrm rot="549166">
              <a:off x="2365" y="458"/>
              <a:ext cx="1927" cy="839"/>
            </a:xfrm>
            <a:custGeom>
              <a:avLst/>
              <a:gdLst>
                <a:gd name="G0" fmla="+- 0 0 0"/>
                <a:gd name="G1" fmla="+- 10826 0 0"/>
                <a:gd name="G2" fmla="+- 21600 0 0"/>
                <a:gd name="T0" fmla="*/ 18691 w 21600"/>
                <a:gd name="T1" fmla="*/ 0 h 28850"/>
                <a:gd name="T2" fmla="*/ 11904 w 21600"/>
                <a:gd name="T3" fmla="*/ 28850 h 28850"/>
                <a:gd name="T4" fmla="*/ 0 w 21600"/>
                <a:gd name="T5" fmla="*/ 10826 h 28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850" fill="none" extrusionOk="0">
                  <a:moveTo>
                    <a:pt x="18691" y="-1"/>
                  </a:moveTo>
                  <a:cubicBezTo>
                    <a:pt x="20596" y="3289"/>
                    <a:pt x="21600" y="7024"/>
                    <a:pt x="21600" y="10826"/>
                  </a:cubicBezTo>
                  <a:cubicBezTo>
                    <a:pt x="21600" y="18081"/>
                    <a:pt x="17957" y="24851"/>
                    <a:pt x="11903" y="28849"/>
                  </a:cubicBezTo>
                </a:path>
                <a:path w="21600" h="28850" stroke="0" extrusionOk="0">
                  <a:moveTo>
                    <a:pt x="18691" y="-1"/>
                  </a:moveTo>
                  <a:cubicBezTo>
                    <a:pt x="20596" y="3289"/>
                    <a:pt x="21600" y="7024"/>
                    <a:pt x="21600" y="10826"/>
                  </a:cubicBezTo>
                  <a:cubicBezTo>
                    <a:pt x="21600" y="18081"/>
                    <a:pt x="17957" y="24851"/>
                    <a:pt x="11903" y="28849"/>
                  </a:cubicBezTo>
                  <a:lnTo>
                    <a:pt x="0" y="10826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6" name="Arc 100"/>
            <p:cNvSpPr>
              <a:spLocks/>
            </p:cNvSpPr>
            <p:nvPr/>
          </p:nvSpPr>
          <p:spPr bwMode="auto">
            <a:xfrm rot="10800000">
              <a:off x="1079" y="360"/>
              <a:ext cx="2915" cy="945"/>
            </a:xfrm>
            <a:custGeom>
              <a:avLst/>
              <a:gdLst>
                <a:gd name="G0" fmla="+- 21600 0 0"/>
                <a:gd name="G1" fmla="+- 18992 0 0"/>
                <a:gd name="G2" fmla="+- 21600 0 0"/>
                <a:gd name="T0" fmla="*/ 32723 w 43200"/>
                <a:gd name="T1" fmla="*/ 476 h 40592"/>
                <a:gd name="T2" fmla="*/ 11311 w 43200"/>
                <a:gd name="T3" fmla="*/ 0 h 40592"/>
                <a:gd name="T4" fmla="*/ 21600 w 43200"/>
                <a:gd name="T5" fmla="*/ 18992 h 40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592" fill="none" extrusionOk="0">
                  <a:moveTo>
                    <a:pt x="32722" y="476"/>
                  </a:moveTo>
                  <a:cubicBezTo>
                    <a:pt x="39223" y="4381"/>
                    <a:pt x="43200" y="11408"/>
                    <a:pt x="43200" y="18992"/>
                  </a:cubicBezTo>
                  <a:cubicBezTo>
                    <a:pt x="43200" y="30921"/>
                    <a:pt x="33529" y="40592"/>
                    <a:pt x="21600" y="40592"/>
                  </a:cubicBezTo>
                  <a:cubicBezTo>
                    <a:pt x="9670" y="40592"/>
                    <a:pt x="0" y="30921"/>
                    <a:pt x="0" y="18992"/>
                  </a:cubicBezTo>
                  <a:cubicBezTo>
                    <a:pt x="0" y="11065"/>
                    <a:pt x="4341" y="3775"/>
                    <a:pt x="11310" y="-1"/>
                  </a:cubicBezTo>
                </a:path>
                <a:path w="43200" h="40592" stroke="0" extrusionOk="0">
                  <a:moveTo>
                    <a:pt x="32722" y="476"/>
                  </a:moveTo>
                  <a:cubicBezTo>
                    <a:pt x="39223" y="4381"/>
                    <a:pt x="43200" y="11408"/>
                    <a:pt x="43200" y="18992"/>
                  </a:cubicBezTo>
                  <a:cubicBezTo>
                    <a:pt x="43200" y="30921"/>
                    <a:pt x="33529" y="40592"/>
                    <a:pt x="21600" y="40592"/>
                  </a:cubicBezTo>
                  <a:cubicBezTo>
                    <a:pt x="9670" y="40592"/>
                    <a:pt x="0" y="30921"/>
                    <a:pt x="0" y="18992"/>
                  </a:cubicBezTo>
                  <a:cubicBezTo>
                    <a:pt x="0" y="11065"/>
                    <a:pt x="4341" y="3775"/>
                    <a:pt x="11310" y="-1"/>
                  </a:cubicBezTo>
                  <a:lnTo>
                    <a:pt x="21600" y="18992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7" name="Arc 101"/>
            <p:cNvSpPr>
              <a:spLocks/>
            </p:cNvSpPr>
            <p:nvPr/>
          </p:nvSpPr>
          <p:spPr bwMode="auto">
            <a:xfrm>
              <a:off x="1093" y="1357"/>
              <a:ext cx="2928" cy="948"/>
            </a:xfrm>
            <a:custGeom>
              <a:avLst/>
              <a:gdLst>
                <a:gd name="G0" fmla="+- 21600 0 0"/>
                <a:gd name="G1" fmla="+- 19112 0 0"/>
                <a:gd name="G2" fmla="+- 21600 0 0"/>
                <a:gd name="T0" fmla="*/ 31665 w 43200"/>
                <a:gd name="T1" fmla="*/ 0 h 40712"/>
                <a:gd name="T2" fmla="*/ 10262 w 43200"/>
                <a:gd name="T3" fmla="*/ 727 h 40712"/>
                <a:gd name="T4" fmla="*/ 21600 w 43200"/>
                <a:gd name="T5" fmla="*/ 19112 h 40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712" fill="none" extrusionOk="0">
                  <a:moveTo>
                    <a:pt x="31664" y="0"/>
                  </a:moveTo>
                  <a:cubicBezTo>
                    <a:pt x="38758" y="3736"/>
                    <a:pt x="43200" y="11094"/>
                    <a:pt x="43200" y="19112"/>
                  </a:cubicBezTo>
                  <a:cubicBezTo>
                    <a:pt x="43200" y="31041"/>
                    <a:pt x="33529" y="40712"/>
                    <a:pt x="21600" y="40712"/>
                  </a:cubicBezTo>
                  <a:cubicBezTo>
                    <a:pt x="9670" y="40712"/>
                    <a:pt x="0" y="31041"/>
                    <a:pt x="0" y="19112"/>
                  </a:cubicBezTo>
                  <a:cubicBezTo>
                    <a:pt x="0" y="11618"/>
                    <a:pt x="3883" y="4660"/>
                    <a:pt x="10261" y="726"/>
                  </a:cubicBezTo>
                </a:path>
                <a:path w="43200" h="40712" stroke="0" extrusionOk="0">
                  <a:moveTo>
                    <a:pt x="31664" y="0"/>
                  </a:moveTo>
                  <a:cubicBezTo>
                    <a:pt x="38758" y="3736"/>
                    <a:pt x="43200" y="11094"/>
                    <a:pt x="43200" y="19112"/>
                  </a:cubicBezTo>
                  <a:cubicBezTo>
                    <a:pt x="43200" y="31041"/>
                    <a:pt x="33529" y="40712"/>
                    <a:pt x="21600" y="40712"/>
                  </a:cubicBezTo>
                  <a:cubicBezTo>
                    <a:pt x="9670" y="40712"/>
                    <a:pt x="0" y="31041"/>
                    <a:pt x="0" y="19112"/>
                  </a:cubicBezTo>
                  <a:cubicBezTo>
                    <a:pt x="0" y="11618"/>
                    <a:pt x="3883" y="4660"/>
                    <a:pt x="10261" y="726"/>
                  </a:cubicBezTo>
                  <a:lnTo>
                    <a:pt x="21600" y="19112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8" name="Arc 102"/>
            <p:cNvSpPr>
              <a:spLocks/>
            </p:cNvSpPr>
            <p:nvPr/>
          </p:nvSpPr>
          <p:spPr bwMode="auto">
            <a:xfrm>
              <a:off x="2230" y="1129"/>
              <a:ext cx="594" cy="467"/>
            </a:xfrm>
            <a:custGeom>
              <a:avLst/>
              <a:gdLst>
                <a:gd name="G0" fmla="+- 16968 0 0"/>
                <a:gd name="G1" fmla="+- 0 0 0"/>
                <a:gd name="G2" fmla="+- 21600 0 0"/>
                <a:gd name="T0" fmla="*/ 34380 w 34380"/>
                <a:gd name="T1" fmla="*/ 12782 h 21600"/>
                <a:gd name="T2" fmla="*/ 0 w 34380"/>
                <a:gd name="T3" fmla="*/ 13365 h 21600"/>
                <a:gd name="T4" fmla="*/ 16968 w 3438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380" h="21600" fill="none" extrusionOk="0">
                  <a:moveTo>
                    <a:pt x="34380" y="12782"/>
                  </a:moveTo>
                  <a:cubicBezTo>
                    <a:pt x="30310" y="18325"/>
                    <a:pt x="23844" y="21599"/>
                    <a:pt x="16968" y="21599"/>
                  </a:cubicBezTo>
                  <a:cubicBezTo>
                    <a:pt x="10348" y="21599"/>
                    <a:pt x="4095" y="18565"/>
                    <a:pt x="-1" y="13365"/>
                  </a:cubicBezTo>
                </a:path>
                <a:path w="34380" h="21600" stroke="0" extrusionOk="0">
                  <a:moveTo>
                    <a:pt x="34380" y="12782"/>
                  </a:moveTo>
                  <a:cubicBezTo>
                    <a:pt x="30310" y="18325"/>
                    <a:pt x="23844" y="21599"/>
                    <a:pt x="16968" y="21599"/>
                  </a:cubicBezTo>
                  <a:cubicBezTo>
                    <a:pt x="10348" y="21599"/>
                    <a:pt x="4095" y="18565"/>
                    <a:pt x="-1" y="13365"/>
                  </a:cubicBezTo>
                  <a:lnTo>
                    <a:pt x="16968" y="0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" name="Arc 103"/>
            <p:cNvSpPr>
              <a:spLocks/>
            </p:cNvSpPr>
            <p:nvPr/>
          </p:nvSpPr>
          <p:spPr bwMode="auto">
            <a:xfrm rot="299958">
              <a:off x="2124" y="589"/>
              <a:ext cx="2436" cy="751"/>
            </a:xfrm>
            <a:custGeom>
              <a:avLst/>
              <a:gdLst>
                <a:gd name="G0" fmla="+- 0 0 0"/>
                <a:gd name="G1" fmla="+- 7207 0 0"/>
                <a:gd name="G2" fmla="+- 21600 0 0"/>
                <a:gd name="T0" fmla="*/ 20362 w 21600"/>
                <a:gd name="T1" fmla="*/ 0 h 26319"/>
                <a:gd name="T2" fmla="*/ 10064 w 21600"/>
                <a:gd name="T3" fmla="*/ 26319 h 26319"/>
                <a:gd name="T4" fmla="*/ 0 w 21600"/>
                <a:gd name="T5" fmla="*/ 7207 h 26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319" fill="none" extrusionOk="0">
                  <a:moveTo>
                    <a:pt x="20362" y="-1"/>
                  </a:moveTo>
                  <a:cubicBezTo>
                    <a:pt x="21181" y="2314"/>
                    <a:pt x="21600" y="4751"/>
                    <a:pt x="21600" y="7207"/>
                  </a:cubicBezTo>
                  <a:cubicBezTo>
                    <a:pt x="21600" y="15225"/>
                    <a:pt x="17158" y="22583"/>
                    <a:pt x="10064" y="26319"/>
                  </a:cubicBezTo>
                </a:path>
                <a:path w="21600" h="26319" stroke="0" extrusionOk="0">
                  <a:moveTo>
                    <a:pt x="20362" y="-1"/>
                  </a:moveTo>
                  <a:cubicBezTo>
                    <a:pt x="21181" y="2314"/>
                    <a:pt x="21600" y="4751"/>
                    <a:pt x="21600" y="7207"/>
                  </a:cubicBezTo>
                  <a:cubicBezTo>
                    <a:pt x="21600" y="15225"/>
                    <a:pt x="17158" y="22583"/>
                    <a:pt x="10064" y="26319"/>
                  </a:cubicBezTo>
                  <a:lnTo>
                    <a:pt x="0" y="7207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" name="Arc 104"/>
            <p:cNvSpPr>
              <a:spLocks/>
            </p:cNvSpPr>
            <p:nvPr/>
          </p:nvSpPr>
          <p:spPr bwMode="auto">
            <a:xfrm rot="-451056">
              <a:off x="2148" y="1311"/>
              <a:ext cx="2333" cy="841"/>
            </a:xfrm>
            <a:custGeom>
              <a:avLst/>
              <a:gdLst>
                <a:gd name="G0" fmla="+- 0 0 0"/>
                <a:gd name="G1" fmla="+- 18858 0 0"/>
                <a:gd name="G2" fmla="+- 21600 0 0"/>
                <a:gd name="T0" fmla="*/ 10533 w 21600"/>
                <a:gd name="T1" fmla="*/ 0 h 28922"/>
                <a:gd name="T2" fmla="*/ 19112 w 21600"/>
                <a:gd name="T3" fmla="*/ 28922 h 28922"/>
                <a:gd name="T4" fmla="*/ 0 w 21600"/>
                <a:gd name="T5" fmla="*/ 18858 h 28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922" fill="none" extrusionOk="0">
                  <a:moveTo>
                    <a:pt x="10532" y="0"/>
                  </a:moveTo>
                  <a:cubicBezTo>
                    <a:pt x="17366" y="3816"/>
                    <a:pt x="21600" y="11031"/>
                    <a:pt x="21600" y="18858"/>
                  </a:cubicBezTo>
                  <a:cubicBezTo>
                    <a:pt x="21600" y="22364"/>
                    <a:pt x="20746" y="25819"/>
                    <a:pt x="19112" y="28922"/>
                  </a:cubicBezTo>
                </a:path>
                <a:path w="21600" h="28922" stroke="0" extrusionOk="0">
                  <a:moveTo>
                    <a:pt x="10532" y="0"/>
                  </a:moveTo>
                  <a:cubicBezTo>
                    <a:pt x="17366" y="3816"/>
                    <a:pt x="21600" y="11031"/>
                    <a:pt x="21600" y="18858"/>
                  </a:cubicBezTo>
                  <a:cubicBezTo>
                    <a:pt x="21600" y="22364"/>
                    <a:pt x="20746" y="25819"/>
                    <a:pt x="19112" y="28922"/>
                  </a:cubicBezTo>
                  <a:lnTo>
                    <a:pt x="0" y="18858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" name="Arc 105"/>
            <p:cNvSpPr>
              <a:spLocks/>
            </p:cNvSpPr>
            <p:nvPr/>
          </p:nvSpPr>
          <p:spPr bwMode="auto">
            <a:xfrm rot="10416522">
              <a:off x="635" y="577"/>
              <a:ext cx="2107" cy="761"/>
            </a:xfrm>
            <a:custGeom>
              <a:avLst/>
              <a:gdLst>
                <a:gd name="G0" fmla="+- 0 0 0"/>
                <a:gd name="G1" fmla="+- 19035 0 0"/>
                <a:gd name="G2" fmla="+- 21600 0 0"/>
                <a:gd name="T0" fmla="*/ 10208 w 21600"/>
                <a:gd name="T1" fmla="*/ 0 h 26206"/>
                <a:gd name="T2" fmla="*/ 20375 w 21600"/>
                <a:gd name="T3" fmla="*/ 26206 h 26206"/>
                <a:gd name="T4" fmla="*/ 0 w 21600"/>
                <a:gd name="T5" fmla="*/ 19035 h 26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206" fill="none" extrusionOk="0">
                  <a:moveTo>
                    <a:pt x="10208" y="-1"/>
                  </a:moveTo>
                  <a:cubicBezTo>
                    <a:pt x="17222" y="3761"/>
                    <a:pt x="21600" y="11075"/>
                    <a:pt x="21600" y="19035"/>
                  </a:cubicBezTo>
                  <a:cubicBezTo>
                    <a:pt x="21600" y="21477"/>
                    <a:pt x="21185" y="23902"/>
                    <a:pt x="20374" y="26205"/>
                  </a:cubicBezTo>
                </a:path>
                <a:path w="21600" h="26206" stroke="0" extrusionOk="0">
                  <a:moveTo>
                    <a:pt x="10208" y="-1"/>
                  </a:moveTo>
                  <a:cubicBezTo>
                    <a:pt x="17222" y="3761"/>
                    <a:pt x="21600" y="11075"/>
                    <a:pt x="21600" y="19035"/>
                  </a:cubicBezTo>
                  <a:cubicBezTo>
                    <a:pt x="21600" y="21477"/>
                    <a:pt x="21185" y="23902"/>
                    <a:pt x="20374" y="26205"/>
                  </a:cubicBezTo>
                  <a:lnTo>
                    <a:pt x="0" y="19035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" name="Arc 106"/>
            <p:cNvSpPr>
              <a:spLocks/>
            </p:cNvSpPr>
            <p:nvPr/>
          </p:nvSpPr>
          <p:spPr bwMode="auto">
            <a:xfrm rot="287305">
              <a:off x="634" y="1311"/>
              <a:ext cx="1682" cy="738"/>
            </a:xfrm>
            <a:custGeom>
              <a:avLst/>
              <a:gdLst>
                <a:gd name="G0" fmla="+- 21600 0 0"/>
                <a:gd name="G1" fmla="+- 20403 0 0"/>
                <a:gd name="G2" fmla="+- 21600 0 0"/>
                <a:gd name="T0" fmla="*/ 585 w 21600"/>
                <a:gd name="T1" fmla="*/ 25397 h 25397"/>
                <a:gd name="T2" fmla="*/ 14509 w 21600"/>
                <a:gd name="T3" fmla="*/ 0 h 25397"/>
                <a:gd name="T4" fmla="*/ 21600 w 21600"/>
                <a:gd name="T5" fmla="*/ 20403 h 25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397" fill="none" extrusionOk="0">
                  <a:moveTo>
                    <a:pt x="585" y="25396"/>
                  </a:moveTo>
                  <a:cubicBezTo>
                    <a:pt x="196" y="23760"/>
                    <a:pt x="0" y="22084"/>
                    <a:pt x="0" y="20403"/>
                  </a:cubicBezTo>
                  <a:cubicBezTo>
                    <a:pt x="0" y="11206"/>
                    <a:pt x="5822" y="3019"/>
                    <a:pt x="14509" y="0"/>
                  </a:cubicBezTo>
                </a:path>
                <a:path w="21600" h="25397" stroke="0" extrusionOk="0">
                  <a:moveTo>
                    <a:pt x="585" y="25396"/>
                  </a:moveTo>
                  <a:cubicBezTo>
                    <a:pt x="196" y="23760"/>
                    <a:pt x="0" y="22084"/>
                    <a:pt x="0" y="20403"/>
                  </a:cubicBezTo>
                  <a:cubicBezTo>
                    <a:pt x="0" y="11206"/>
                    <a:pt x="5822" y="3019"/>
                    <a:pt x="14509" y="0"/>
                  </a:cubicBezTo>
                  <a:lnTo>
                    <a:pt x="21600" y="20403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" name="Line 107"/>
            <p:cNvSpPr>
              <a:spLocks noChangeShapeType="1"/>
            </p:cNvSpPr>
            <p:nvPr/>
          </p:nvSpPr>
          <p:spPr bwMode="auto">
            <a:xfrm>
              <a:off x="538" y="1345"/>
              <a:ext cx="1255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" name="Line 108"/>
            <p:cNvSpPr>
              <a:spLocks noChangeShapeType="1"/>
            </p:cNvSpPr>
            <p:nvPr/>
          </p:nvSpPr>
          <p:spPr bwMode="auto">
            <a:xfrm rot="16200000">
              <a:off x="2453" y="2271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5" name="Line 109"/>
            <p:cNvSpPr>
              <a:spLocks noChangeShapeType="1"/>
            </p:cNvSpPr>
            <p:nvPr/>
          </p:nvSpPr>
          <p:spPr bwMode="auto">
            <a:xfrm rot="16320000">
              <a:off x="2454" y="214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6" name="Line 110"/>
            <p:cNvSpPr>
              <a:spLocks noChangeShapeType="1"/>
            </p:cNvSpPr>
            <p:nvPr/>
          </p:nvSpPr>
          <p:spPr bwMode="auto">
            <a:xfrm rot="16320000">
              <a:off x="2461" y="183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7" name="Line 111"/>
            <p:cNvSpPr>
              <a:spLocks noChangeShapeType="1"/>
            </p:cNvSpPr>
            <p:nvPr/>
          </p:nvSpPr>
          <p:spPr bwMode="auto">
            <a:xfrm rot="16140000">
              <a:off x="2455" y="1733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8" name="Line 112"/>
            <p:cNvSpPr>
              <a:spLocks noChangeShapeType="1"/>
            </p:cNvSpPr>
            <p:nvPr/>
          </p:nvSpPr>
          <p:spPr bwMode="auto">
            <a:xfrm rot="16380000">
              <a:off x="2516" y="1561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" name="Line 113"/>
            <p:cNvSpPr>
              <a:spLocks noChangeShapeType="1"/>
            </p:cNvSpPr>
            <p:nvPr/>
          </p:nvSpPr>
          <p:spPr bwMode="auto">
            <a:xfrm rot="16260000">
              <a:off x="2538" y="915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" name="Line 114"/>
            <p:cNvSpPr>
              <a:spLocks noChangeShapeType="1"/>
            </p:cNvSpPr>
            <p:nvPr/>
          </p:nvSpPr>
          <p:spPr bwMode="auto">
            <a:xfrm rot="16080000">
              <a:off x="2464" y="851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1" name="Line 115"/>
            <p:cNvSpPr>
              <a:spLocks noChangeShapeType="1"/>
            </p:cNvSpPr>
            <p:nvPr/>
          </p:nvSpPr>
          <p:spPr bwMode="auto">
            <a:xfrm rot="16260000">
              <a:off x="2465" y="763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2" name="Line 116"/>
            <p:cNvSpPr>
              <a:spLocks noChangeShapeType="1"/>
            </p:cNvSpPr>
            <p:nvPr/>
          </p:nvSpPr>
          <p:spPr bwMode="auto">
            <a:xfrm rot="16260000">
              <a:off x="2466" y="425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3" name="Line 117"/>
            <p:cNvSpPr>
              <a:spLocks noChangeShapeType="1"/>
            </p:cNvSpPr>
            <p:nvPr/>
          </p:nvSpPr>
          <p:spPr bwMode="auto">
            <a:xfrm rot="16260000">
              <a:off x="2465" y="327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4" name="Line 118"/>
            <p:cNvSpPr>
              <a:spLocks noChangeShapeType="1"/>
            </p:cNvSpPr>
            <p:nvPr/>
          </p:nvSpPr>
          <p:spPr bwMode="auto">
            <a:xfrm rot="4260000">
              <a:off x="3610" y="116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5" name="Line 119"/>
            <p:cNvSpPr>
              <a:spLocks noChangeShapeType="1"/>
            </p:cNvSpPr>
            <p:nvPr/>
          </p:nvSpPr>
          <p:spPr bwMode="auto">
            <a:xfrm rot="3600000">
              <a:off x="3780" y="1137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6" name="Line 120"/>
            <p:cNvSpPr>
              <a:spLocks noChangeShapeType="1"/>
            </p:cNvSpPr>
            <p:nvPr/>
          </p:nvSpPr>
          <p:spPr bwMode="auto">
            <a:xfrm rot="6720000">
              <a:off x="3631" y="142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7" name="Line 121"/>
            <p:cNvSpPr>
              <a:spLocks noChangeShapeType="1"/>
            </p:cNvSpPr>
            <p:nvPr/>
          </p:nvSpPr>
          <p:spPr bwMode="auto">
            <a:xfrm rot="7500000">
              <a:off x="3796" y="1463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8" name="Line 122"/>
            <p:cNvSpPr>
              <a:spLocks noChangeShapeType="1"/>
            </p:cNvSpPr>
            <p:nvPr/>
          </p:nvSpPr>
          <p:spPr bwMode="auto">
            <a:xfrm rot="6780000">
              <a:off x="4060" y="1467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9" name="Line 123"/>
            <p:cNvSpPr>
              <a:spLocks noChangeShapeType="1"/>
            </p:cNvSpPr>
            <p:nvPr/>
          </p:nvSpPr>
          <p:spPr bwMode="auto">
            <a:xfrm rot="6780000">
              <a:off x="4248" y="1441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0" name="Line 124"/>
            <p:cNvSpPr>
              <a:spLocks noChangeShapeType="1"/>
            </p:cNvSpPr>
            <p:nvPr/>
          </p:nvSpPr>
          <p:spPr bwMode="auto">
            <a:xfrm rot="5400000">
              <a:off x="4438" y="129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1" name="Line 125"/>
            <p:cNvSpPr>
              <a:spLocks noChangeShapeType="1"/>
            </p:cNvSpPr>
            <p:nvPr/>
          </p:nvSpPr>
          <p:spPr bwMode="auto">
            <a:xfrm rot="3840000">
              <a:off x="4046" y="1141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2" name="Line 126"/>
            <p:cNvSpPr>
              <a:spLocks noChangeShapeType="1"/>
            </p:cNvSpPr>
            <p:nvPr/>
          </p:nvSpPr>
          <p:spPr bwMode="auto">
            <a:xfrm rot="4020000">
              <a:off x="4260" y="1135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3" name="Line 127"/>
            <p:cNvSpPr>
              <a:spLocks noChangeShapeType="1"/>
            </p:cNvSpPr>
            <p:nvPr/>
          </p:nvSpPr>
          <p:spPr bwMode="auto">
            <a:xfrm rot="4080000">
              <a:off x="1500" y="1421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4" name="Line 128"/>
            <p:cNvSpPr>
              <a:spLocks noChangeShapeType="1"/>
            </p:cNvSpPr>
            <p:nvPr/>
          </p:nvSpPr>
          <p:spPr bwMode="auto">
            <a:xfrm rot="3360000">
              <a:off x="1325" y="145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5" name="Line 129"/>
            <p:cNvSpPr>
              <a:spLocks noChangeShapeType="1"/>
            </p:cNvSpPr>
            <p:nvPr/>
          </p:nvSpPr>
          <p:spPr bwMode="auto">
            <a:xfrm rot="3540000">
              <a:off x="1105" y="1513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6" name="Line 130"/>
            <p:cNvSpPr>
              <a:spLocks noChangeShapeType="1"/>
            </p:cNvSpPr>
            <p:nvPr/>
          </p:nvSpPr>
          <p:spPr bwMode="auto">
            <a:xfrm rot="3720000">
              <a:off x="895" y="1493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7" name="Line 131"/>
            <p:cNvSpPr>
              <a:spLocks noChangeShapeType="1"/>
            </p:cNvSpPr>
            <p:nvPr/>
          </p:nvSpPr>
          <p:spPr bwMode="auto">
            <a:xfrm rot="5400000">
              <a:off x="749" y="1313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8" name="Line 132"/>
            <p:cNvSpPr>
              <a:spLocks noChangeShapeType="1"/>
            </p:cNvSpPr>
            <p:nvPr/>
          </p:nvSpPr>
          <p:spPr bwMode="auto">
            <a:xfrm rot="6540000">
              <a:off x="1508" y="1185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9" name="Line 133"/>
            <p:cNvSpPr>
              <a:spLocks noChangeShapeType="1"/>
            </p:cNvSpPr>
            <p:nvPr/>
          </p:nvSpPr>
          <p:spPr bwMode="auto">
            <a:xfrm rot="7440000">
              <a:off x="1341" y="114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0" name="Line 134"/>
            <p:cNvSpPr>
              <a:spLocks noChangeShapeType="1"/>
            </p:cNvSpPr>
            <p:nvPr/>
          </p:nvSpPr>
          <p:spPr bwMode="auto">
            <a:xfrm rot="7440000">
              <a:off x="1092" y="1097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1" name="Line 135"/>
            <p:cNvSpPr>
              <a:spLocks noChangeShapeType="1"/>
            </p:cNvSpPr>
            <p:nvPr/>
          </p:nvSpPr>
          <p:spPr bwMode="auto">
            <a:xfrm rot="6720000">
              <a:off x="888" y="1129"/>
              <a:ext cx="0" cy="6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2743200" y="935038"/>
            <a:ext cx="1023938" cy="1968500"/>
            <a:chOff x="2626" y="733"/>
            <a:chExt cx="645" cy="1240"/>
          </a:xfrm>
        </p:grpSpPr>
        <p:sp>
          <p:nvSpPr>
            <p:cNvPr id="4110" name="Arc 14"/>
            <p:cNvSpPr>
              <a:spLocks/>
            </p:cNvSpPr>
            <p:nvPr/>
          </p:nvSpPr>
          <p:spPr bwMode="auto">
            <a:xfrm flipH="1">
              <a:off x="2626" y="737"/>
              <a:ext cx="313" cy="1146"/>
            </a:xfrm>
            <a:custGeom>
              <a:avLst/>
              <a:gdLst>
                <a:gd name="G0" fmla="+- 1213 0 0"/>
                <a:gd name="G1" fmla="+- 21600 0 0"/>
                <a:gd name="G2" fmla="+- 21600 0 0"/>
                <a:gd name="T0" fmla="*/ 0 w 22813"/>
                <a:gd name="T1" fmla="*/ 34 h 39652"/>
                <a:gd name="T2" fmla="*/ 13074 w 22813"/>
                <a:gd name="T3" fmla="*/ 39652 h 39652"/>
                <a:gd name="T4" fmla="*/ 1213 w 22813"/>
                <a:gd name="T5" fmla="*/ 21600 h 39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13" h="39652" fill="none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8873"/>
                    <a:pt x="19152" y="35658"/>
                    <a:pt x="13074" y="39652"/>
                  </a:cubicBezTo>
                </a:path>
                <a:path w="22813" h="39652" stroke="0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8873"/>
                    <a:pt x="19152" y="35658"/>
                    <a:pt x="13074" y="39652"/>
                  </a:cubicBezTo>
                  <a:lnTo>
                    <a:pt x="1213" y="21600"/>
                  </a:lnTo>
                  <a:close/>
                </a:path>
              </a:pathLst>
            </a:cu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Arc 15"/>
            <p:cNvSpPr>
              <a:spLocks/>
            </p:cNvSpPr>
            <p:nvPr/>
          </p:nvSpPr>
          <p:spPr bwMode="auto">
            <a:xfrm flipH="1">
              <a:off x="2693" y="733"/>
              <a:ext cx="313" cy="1155"/>
            </a:xfrm>
            <a:custGeom>
              <a:avLst/>
              <a:gdLst>
                <a:gd name="G0" fmla="+- 1213 0 0"/>
                <a:gd name="G1" fmla="+- 21600 0 0"/>
                <a:gd name="G2" fmla="+- 21600 0 0"/>
                <a:gd name="T0" fmla="*/ 0 w 22813"/>
                <a:gd name="T1" fmla="*/ 34 h 39945"/>
                <a:gd name="T2" fmla="*/ 12616 w 22813"/>
                <a:gd name="T3" fmla="*/ 39945 h 39945"/>
                <a:gd name="T4" fmla="*/ 1213 w 22813"/>
                <a:gd name="T5" fmla="*/ 21600 h 39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13" h="39945" fill="none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</a:path>
                <a:path w="22813" h="39945" stroke="0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  <a:lnTo>
                    <a:pt x="1213" y="21600"/>
                  </a:lnTo>
                  <a:close/>
                </a:path>
              </a:pathLst>
            </a:cu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Arc 16"/>
            <p:cNvSpPr>
              <a:spLocks/>
            </p:cNvSpPr>
            <p:nvPr/>
          </p:nvSpPr>
          <p:spPr bwMode="auto">
            <a:xfrm flipH="1">
              <a:off x="2763" y="738"/>
              <a:ext cx="313" cy="1155"/>
            </a:xfrm>
            <a:custGeom>
              <a:avLst/>
              <a:gdLst>
                <a:gd name="G0" fmla="+- 1213 0 0"/>
                <a:gd name="G1" fmla="+- 21600 0 0"/>
                <a:gd name="G2" fmla="+- 21600 0 0"/>
                <a:gd name="T0" fmla="*/ 0 w 22813"/>
                <a:gd name="T1" fmla="*/ 34 h 39945"/>
                <a:gd name="T2" fmla="*/ 12616 w 22813"/>
                <a:gd name="T3" fmla="*/ 39945 h 39945"/>
                <a:gd name="T4" fmla="*/ 1213 w 22813"/>
                <a:gd name="T5" fmla="*/ 21600 h 39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13" h="39945" fill="none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</a:path>
                <a:path w="22813" h="39945" stroke="0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  <a:lnTo>
                    <a:pt x="1213" y="21600"/>
                  </a:lnTo>
                  <a:close/>
                </a:path>
              </a:pathLst>
            </a:cu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Arc 17"/>
            <p:cNvSpPr>
              <a:spLocks/>
            </p:cNvSpPr>
            <p:nvPr/>
          </p:nvSpPr>
          <p:spPr bwMode="auto">
            <a:xfrm flipH="1">
              <a:off x="2828" y="738"/>
              <a:ext cx="313" cy="1155"/>
            </a:xfrm>
            <a:custGeom>
              <a:avLst/>
              <a:gdLst>
                <a:gd name="G0" fmla="+- 1213 0 0"/>
                <a:gd name="G1" fmla="+- 21600 0 0"/>
                <a:gd name="G2" fmla="+- 21600 0 0"/>
                <a:gd name="T0" fmla="*/ 0 w 22813"/>
                <a:gd name="T1" fmla="*/ 34 h 39945"/>
                <a:gd name="T2" fmla="*/ 12616 w 22813"/>
                <a:gd name="T3" fmla="*/ 39945 h 39945"/>
                <a:gd name="T4" fmla="*/ 1213 w 22813"/>
                <a:gd name="T5" fmla="*/ 21600 h 39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13" h="39945" fill="none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</a:path>
                <a:path w="22813" h="39945" stroke="0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  <a:lnTo>
                    <a:pt x="1213" y="21600"/>
                  </a:lnTo>
                  <a:close/>
                </a:path>
              </a:pathLst>
            </a:cu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Arc 18"/>
            <p:cNvSpPr>
              <a:spLocks/>
            </p:cNvSpPr>
            <p:nvPr/>
          </p:nvSpPr>
          <p:spPr bwMode="auto">
            <a:xfrm flipH="1">
              <a:off x="2893" y="738"/>
              <a:ext cx="313" cy="1155"/>
            </a:xfrm>
            <a:custGeom>
              <a:avLst/>
              <a:gdLst>
                <a:gd name="G0" fmla="+- 1213 0 0"/>
                <a:gd name="G1" fmla="+- 21600 0 0"/>
                <a:gd name="G2" fmla="+- 21600 0 0"/>
                <a:gd name="T0" fmla="*/ 0 w 22813"/>
                <a:gd name="T1" fmla="*/ 34 h 39945"/>
                <a:gd name="T2" fmla="*/ 12616 w 22813"/>
                <a:gd name="T3" fmla="*/ 39945 h 39945"/>
                <a:gd name="T4" fmla="*/ 1213 w 22813"/>
                <a:gd name="T5" fmla="*/ 21600 h 39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13" h="39945" fill="none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</a:path>
                <a:path w="22813" h="39945" stroke="0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29066"/>
                    <a:pt x="18957" y="36003"/>
                    <a:pt x="12615" y="39944"/>
                  </a:cubicBezTo>
                  <a:lnTo>
                    <a:pt x="1213" y="21600"/>
                  </a:lnTo>
                  <a:close/>
                </a:path>
              </a:pathLst>
            </a:cu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Arc 19"/>
            <p:cNvSpPr>
              <a:spLocks/>
            </p:cNvSpPr>
            <p:nvPr/>
          </p:nvSpPr>
          <p:spPr bwMode="auto">
            <a:xfrm flipH="1">
              <a:off x="2958" y="738"/>
              <a:ext cx="313" cy="1235"/>
            </a:xfrm>
            <a:custGeom>
              <a:avLst/>
              <a:gdLst>
                <a:gd name="G0" fmla="+- 1213 0 0"/>
                <a:gd name="G1" fmla="+- 21600 0 0"/>
                <a:gd name="G2" fmla="+- 21600 0 0"/>
                <a:gd name="T0" fmla="*/ 0 w 22813"/>
                <a:gd name="T1" fmla="*/ 34 h 42699"/>
                <a:gd name="T2" fmla="*/ 5836 w 22813"/>
                <a:gd name="T3" fmla="*/ 42699 h 42699"/>
                <a:gd name="T4" fmla="*/ 1213 w 22813"/>
                <a:gd name="T5" fmla="*/ 21600 h 4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13" h="42699" fill="none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31747"/>
                    <a:pt x="15748" y="40527"/>
                    <a:pt x="5836" y="42699"/>
                  </a:cubicBezTo>
                </a:path>
                <a:path w="22813" h="42699" stroke="0" extrusionOk="0">
                  <a:moveTo>
                    <a:pt x="0" y="34"/>
                  </a:moveTo>
                  <a:cubicBezTo>
                    <a:pt x="403" y="11"/>
                    <a:pt x="808" y="0"/>
                    <a:pt x="1213" y="0"/>
                  </a:cubicBezTo>
                  <a:cubicBezTo>
                    <a:pt x="13142" y="0"/>
                    <a:pt x="22813" y="9670"/>
                    <a:pt x="22813" y="21600"/>
                  </a:cubicBezTo>
                  <a:cubicBezTo>
                    <a:pt x="22813" y="31747"/>
                    <a:pt x="15748" y="40527"/>
                    <a:pt x="5836" y="42699"/>
                  </a:cubicBezTo>
                  <a:lnTo>
                    <a:pt x="1213" y="21600"/>
                  </a:lnTo>
                  <a:close/>
                </a:path>
              </a:pathLst>
            </a:cu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32" name="Oval 136"/>
          <p:cNvSpPr>
            <a:spLocks noChangeArrowheads="1"/>
          </p:cNvSpPr>
          <p:nvPr/>
        </p:nvSpPr>
        <p:spPr bwMode="auto">
          <a:xfrm>
            <a:off x="3962400" y="3657600"/>
            <a:ext cx="3048000" cy="2743200"/>
          </a:xfrm>
          <a:prstGeom prst="ellipse">
            <a:avLst/>
          </a:prstGeom>
          <a:gradFill rotWithShape="1">
            <a:gsLst>
              <a:gs pos="0">
                <a:srgbClr val="FFFF00">
                  <a:gamma/>
                  <a:shade val="89020"/>
                  <a:invGamma/>
                </a:srgbClr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/>
              <a:t>   </a:t>
            </a:r>
          </a:p>
        </p:txBody>
      </p:sp>
      <p:sp>
        <p:nvSpPr>
          <p:cNvPr id="4233" name="Litebulb"/>
          <p:cNvSpPr>
            <a:spLocks noEditPoints="1" noChangeArrowheads="1"/>
          </p:cNvSpPr>
          <p:nvPr/>
        </p:nvSpPr>
        <p:spPr bwMode="auto">
          <a:xfrm>
            <a:off x="5146675" y="4724400"/>
            <a:ext cx="712788" cy="1023938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chemeClr val="bg1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234" name="Group 138"/>
          <p:cNvGrpSpPr>
            <a:grpSpLocks/>
          </p:cNvGrpSpPr>
          <p:nvPr/>
        </p:nvGrpSpPr>
        <p:grpSpPr bwMode="auto">
          <a:xfrm>
            <a:off x="5146675" y="4724400"/>
            <a:ext cx="712788" cy="1104900"/>
            <a:chOff x="1402" y="2202"/>
            <a:chExt cx="449" cy="696"/>
          </a:xfrm>
        </p:grpSpPr>
        <p:sp>
          <p:nvSpPr>
            <p:cNvPr id="4235" name="Litebulb"/>
            <p:cNvSpPr>
              <a:spLocks noEditPoints="1" noChangeArrowheads="1"/>
            </p:cNvSpPr>
            <p:nvPr/>
          </p:nvSpPr>
          <p:spPr bwMode="auto">
            <a:xfrm>
              <a:off x="1402" y="2202"/>
              <a:ext cx="449" cy="645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bg1"/>
            </a:solidFill>
            <a:ln w="31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6" name="Oval 140"/>
            <p:cNvSpPr>
              <a:spLocks noChangeArrowheads="1"/>
            </p:cNvSpPr>
            <p:nvPr/>
          </p:nvSpPr>
          <p:spPr bwMode="auto">
            <a:xfrm>
              <a:off x="1453" y="2774"/>
              <a:ext cx="350" cy="124"/>
            </a:xfrm>
            <a:prstGeom prst="ellipse">
              <a:avLst/>
            </a:prstGeom>
            <a:solidFill>
              <a:srgbClr val="0099FF"/>
            </a:solidFill>
            <a:ln w="9525">
              <a:round/>
              <a:headEnd/>
              <a:tailEnd/>
            </a:ln>
            <a:effectLst/>
            <a:scene3d>
              <a:camera prst="legacyObliqueTopRight">
                <a:rot lat="16199998" lon="0" rev="0"/>
              </a:camera>
              <a:lightRig rig="legacyFlat1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0099FF"/>
              </a:extrusionClr>
              <a:contourClr>
                <a:srgbClr val="0099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237" name="AutoShape 141"/>
            <p:cNvSpPr>
              <a:spLocks noChangeArrowheads="1"/>
            </p:cNvSpPr>
            <p:nvPr/>
          </p:nvSpPr>
          <p:spPr bwMode="auto">
            <a:xfrm rot="16200000">
              <a:off x="1541" y="2686"/>
              <a:ext cx="172" cy="162"/>
            </a:xfrm>
            <a:prstGeom prst="flowChartOnlineStorag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39" name="Freeform 143"/>
          <p:cNvSpPr>
            <a:spLocks/>
          </p:cNvSpPr>
          <p:nvPr/>
        </p:nvSpPr>
        <p:spPr bwMode="auto">
          <a:xfrm>
            <a:off x="2743200" y="2667000"/>
            <a:ext cx="2971800" cy="3733800"/>
          </a:xfrm>
          <a:custGeom>
            <a:avLst/>
            <a:gdLst>
              <a:gd name="T0" fmla="*/ 120 w 1704"/>
              <a:gd name="T1" fmla="*/ 0 h 2272"/>
              <a:gd name="T2" fmla="*/ 312 w 1704"/>
              <a:gd name="T3" fmla="*/ 1104 h 2272"/>
              <a:gd name="T4" fmla="*/ 72 w 1704"/>
              <a:gd name="T5" fmla="*/ 1632 h 2272"/>
              <a:gd name="T6" fmla="*/ 744 w 1704"/>
              <a:gd name="T7" fmla="*/ 2160 h 2272"/>
              <a:gd name="T8" fmla="*/ 1464 w 1704"/>
              <a:gd name="T9" fmla="*/ 2256 h 2272"/>
              <a:gd name="T10" fmla="*/ 1704 w 1704"/>
              <a:gd name="T11" fmla="*/ 2064 h 2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4" h="2272">
                <a:moveTo>
                  <a:pt x="120" y="0"/>
                </a:moveTo>
                <a:cubicBezTo>
                  <a:pt x="220" y="416"/>
                  <a:pt x="320" y="832"/>
                  <a:pt x="312" y="1104"/>
                </a:cubicBezTo>
                <a:cubicBezTo>
                  <a:pt x="304" y="1376"/>
                  <a:pt x="0" y="1456"/>
                  <a:pt x="72" y="1632"/>
                </a:cubicBezTo>
                <a:cubicBezTo>
                  <a:pt x="144" y="1808"/>
                  <a:pt x="512" y="2056"/>
                  <a:pt x="744" y="2160"/>
                </a:cubicBezTo>
                <a:cubicBezTo>
                  <a:pt x="976" y="2264"/>
                  <a:pt x="1304" y="2272"/>
                  <a:pt x="1464" y="2256"/>
                </a:cubicBezTo>
                <a:cubicBezTo>
                  <a:pt x="1624" y="2240"/>
                  <a:pt x="1664" y="2152"/>
                  <a:pt x="1704" y="20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9" name="Rectangle 213" descr="Medium wood"/>
          <p:cNvSpPr>
            <a:spLocks noChangeArrowheads="1"/>
          </p:cNvSpPr>
          <p:nvPr/>
        </p:nvSpPr>
        <p:spPr bwMode="auto">
          <a:xfrm>
            <a:off x="7469188" y="5807075"/>
            <a:ext cx="2665412" cy="4889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310" name="AutoShape 214"/>
          <p:cNvSpPr>
            <a:spLocks noChangeArrowheads="1"/>
          </p:cNvSpPr>
          <p:nvPr/>
        </p:nvSpPr>
        <p:spPr bwMode="auto">
          <a:xfrm>
            <a:off x="9061450" y="5894388"/>
            <a:ext cx="184150" cy="18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" name="AutoShape 215"/>
          <p:cNvSpPr>
            <a:spLocks noChangeArrowheads="1"/>
          </p:cNvSpPr>
          <p:nvPr/>
        </p:nvSpPr>
        <p:spPr bwMode="auto">
          <a:xfrm>
            <a:off x="8343900" y="5894388"/>
            <a:ext cx="184150" cy="18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" name="Rectangle 216" descr="Brown marble"/>
          <p:cNvSpPr>
            <a:spLocks noChangeArrowheads="1"/>
          </p:cNvSpPr>
          <p:nvPr/>
        </p:nvSpPr>
        <p:spPr bwMode="auto">
          <a:xfrm>
            <a:off x="7974014" y="3886200"/>
            <a:ext cx="1944687" cy="1752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6633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313" name="Rectangle 217"/>
          <p:cNvSpPr>
            <a:spLocks noChangeArrowheads="1"/>
          </p:cNvSpPr>
          <p:nvPr/>
        </p:nvSpPr>
        <p:spPr bwMode="auto">
          <a:xfrm>
            <a:off x="7964489" y="3895725"/>
            <a:ext cx="1944687" cy="17526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4" name="Rectangle 218"/>
          <p:cNvSpPr>
            <a:spLocks noChangeArrowheads="1"/>
          </p:cNvSpPr>
          <p:nvPr/>
        </p:nvSpPr>
        <p:spPr bwMode="auto">
          <a:xfrm>
            <a:off x="8047039" y="3956050"/>
            <a:ext cx="1787525" cy="990600"/>
          </a:xfrm>
          <a:prstGeom prst="rect">
            <a:avLst/>
          </a:prstGeom>
          <a:solidFill>
            <a:schemeClr val="bg1">
              <a:alpha val="38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5" name="Oval 219"/>
          <p:cNvSpPr>
            <a:spLocks noChangeArrowheads="1"/>
          </p:cNvSpPr>
          <p:nvPr/>
        </p:nvSpPr>
        <p:spPr bwMode="auto">
          <a:xfrm>
            <a:off x="8189913" y="4057650"/>
            <a:ext cx="1511300" cy="151130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6" name="Text Box 220"/>
          <p:cNvSpPr txBox="1">
            <a:spLocks noChangeArrowheads="1"/>
          </p:cNvSpPr>
          <p:nvPr/>
        </p:nvSpPr>
        <p:spPr bwMode="auto">
          <a:xfrm rot="6420000">
            <a:off x="8146257" y="4510882"/>
            <a:ext cx="355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200">
                <a:solidFill>
                  <a:srgbClr val="0000FF"/>
                </a:solidFill>
                <a:latin typeface=".VnTime" panose="020B7200000000000000" pitchFamily="34" charset="0"/>
              </a:rPr>
              <a:t>9</a:t>
            </a:r>
            <a:endParaRPr lang="en-US" altLang="en-US"/>
          </a:p>
        </p:txBody>
      </p:sp>
      <p:sp>
        <p:nvSpPr>
          <p:cNvPr id="4317" name="Oval 221"/>
          <p:cNvSpPr>
            <a:spLocks noChangeArrowheads="1"/>
          </p:cNvSpPr>
          <p:nvPr/>
        </p:nvSpPr>
        <p:spPr bwMode="auto">
          <a:xfrm rot="5400000">
            <a:off x="8134350" y="4011613"/>
            <a:ext cx="1612900" cy="1612900"/>
          </a:xfrm>
          <a:prstGeom prst="ellips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18" name="Group 222"/>
          <p:cNvGrpSpPr>
            <a:grpSpLocks/>
          </p:cNvGrpSpPr>
          <p:nvPr/>
        </p:nvGrpSpPr>
        <p:grpSpPr bwMode="auto">
          <a:xfrm>
            <a:off x="8302626" y="4021139"/>
            <a:ext cx="1279525" cy="839787"/>
            <a:chOff x="4163" y="2571"/>
            <a:chExt cx="806" cy="529"/>
          </a:xfrm>
        </p:grpSpPr>
        <p:sp>
          <p:nvSpPr>
            <p:cNvPr id="4319" name="Arc 223"/>
            <p:cNvSpPr>
              <a:spLocks/>
            </p:cNvSpPr>
            <p:nvPr/>
          </p:nvSpPr>
          <p:spPr bwMode="auto">
            <a:xfrm rot="6681726" flipH="1">
              <a:off x="4397" y="2586"/>
              <a:ext cx="392" cy="636"/>
            </a:xfrm>
            <a:custGeom>
              <a:avLst/>
              <a:gdLst>
                <a:gd name="G0" fmla="+- 2653 0 0"/>
                <a:gd name="G1" fmla="+- 17906 0 0"/>
                <a:gd name="G2" fmla="+- 21600 0 0"/>
                <a:gd name="T0" fmla="*/ 14733 w 24253"/>
                <a:gd name="T1" fmla="*/ 0 h 39506"/>
                <a:gd name="T2" fmla="*/ 0 w 24253"/>
                <a:gd name="T3" fmla="*/ 39342 h 39506"/>
                <a:gd name="T4" fmla="*/ 2653 w 24253"/>
                <a:gd name="T5" fmla="*/ 17906 h 39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253" h="39506" fill="none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5"/>
                    <a:pt x="880" y="39451"/>
                    <a:pt x="-1" y="39342"/>
                  </a:cubicBezTo>
                </a:path>
                <a:path w="24253" h="39506" stroke="0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5"/>
                    <a:pt x="880" y="39451"/>
                    <a:pt x="-1" y="39342"/>
                  </a:cubicBezTo>
                  <a:lnTo>
                    <a:pt x="2653" y="17906"/>
                  </a:lnTo>
                  <a:close/>
                </a:path>
              </a:pathLst>
            </a:custGeom>
            <a:noFill/>
            <a:ln w="31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0" name="Line 224"/>
            <p:cNvSpPr>
              <a:spLocks noChangeShapeType="1"/>
            </p:cNvSpPr>
            <p:nvPr/>
          </p:nvSpPr>
          <p:spPr bwMode="auto">
            <a:xfrm rot="10800000">
              <a:off x="4566" y="2709"/>
              <a:ext cx="0" cy="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" name="Text Box 225"/>
            <p:cNvSpPr txBox="1">
              <a:spLocks noChangeArrowheads="1"/>
            </p:cNvSpPr>
            <p:nvPr/>
          </p:nvSpPr>
          <p:spPr bwMode="auto">
            <a:xfrm rot="18600000">
              <a:off x="4140" y="2723"/>
              <a:ext cx="22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4</a:t>
              </a:r>
              <a:endParaRPr lang="en-US" altLang="en-US"/>
            </a:p>
          </p:txBody>
        </p:sp>
        <p:sp>
          <p:nvSpPr>
            <p:cNvPr id="4322" name="Text Box 226"/>
            <p:cNvSpPr txBox="1">
              <a:spLocks noChangeArrowheads="1"/>
            </p:cNvSpPr>
            <p:nvPr/>
          </p:nvSpPr>
          <p:spPr bwMode="auto">
            <a:xfrm rot="20100000">
              <a:off x="4241" y="2611"/>
              <a:ext cx="30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4323" name="Line 227"/>
            <p:cNvSpPr>
              <a:spLocks noChangeShapeType="1"/>
            </p:cNvSpPr>
            <p:nvPr/>
          </p:nvSpPr>
          <p:spPr bwMode="auto">
            <a:xfrm rot="300000">
              <a:off x="4598" y="2709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" name="Line 228"/>
            <p:cNvSpPr>
              <a:spLocks noChangeShapeType="1"/>
            </p:cNvSpPr>
            <p:nvPr/>
          </p:nvSpPr>
          <p:spPr bwMode="auto">
            <a:xfrm rot="600000">
              <a:off x="4627" y="2712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" name="Line 229"/>
            <p:cNvSpPr>
              <a:spLocks noChangeShapeType="1"/>
            </p:cNvSpPr>
            <p:nvPr/>
          </p:nvSpPr>
          <p:spPr bwMode="auto">
            <a:xfrm rot="900000">
              <a:off x="4656" y="2720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" name="Line 230"/>
            <p:cNvSpPr>
              <a:spLocks noChangeShapeType="1"/>
            </p:cNvSpPr>
            <p:nvPr/>
          </p:nvSpPr>
          <p:spPr bwMode="auto">
            <a:xfrm rot="1200000">
              <a:off x="4684" y="2730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7" name="Line 231"/>
            <p:cNvSpPr>
              <a:spLocks noChangeShapeType="1"/>
            </p:cNvSpPr>
            <p:nvPr/>
          </p:nvSpPr>
          <p:spPr bwMode="auto">
            <a:xfrm rot="1500000">
              <a:off x="4706" y="2741"/>
              <a:ext cx="0" cy="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8" name="Line 232"/>
            <p:cNvSpPr>
              <a:spLocks noChangeShapeType="1"/>
            </p:cNvSpPr>
            <p:nvPr/>
          </p:nvSpPr>
          <p:spPr bwMode="auto">
            <a:xfrm rot="1800000">
              <a:off x="4738" y="2759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9" name="Line 233"/>
            <p:cNvSpPr>
              <a:spLocks noChangeShapeType="1"/>
            </p:cNvSpPr>
            <p:nvPr/>
          </p:nvSpPr>
          <p:spPr bwMode="auto">
            <a:xfrm rot="2100000">
              <a:off x="4760" y="2774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0" name="Line 234"/>
            <p:cNvSpPr>
              <a:spLocks noChangeShapeType="1"/>
            </p:cNvSpPr>
            <p:nvPr/>
          </p:nvSpPr>
          <p:spPr bwMode="auto">
            <a:xfrm rot="2400000">
              <a:off x="4785" y="2792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1" name="Line 235"/>
            <p:cNvSpPr>
              <a:spLocks noChangeShapeType="1"/>
            </p:cNvSpPr>
            <p:nvPr/>
          </p:nvSpPr>
          <p:spPr bwMode="auto">
            <a:xfrm rot="2700000">
              <a:off x="4806" y="2814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2" name="Line 236"/>
            <p:cNvSpPr>
              <a:spLocks noChangeShapeType="1"/>
            </p:cNvSpPr>
            <p:nvPr/>
          </p:nvSpPr>
          <p:spPr bwMode="auto">
            <a:xfrm rot="3000000">
              <a:off x="4810" y="2828"/>
              <a:ext cx="0" cy="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3" name="Line 237"/>
            <p:cNvSpPr>
              <a:spLocks noChangeShapeType="1"/>
            </p:cNvSpPr>
            <p:nvPr/>
          </p:nvSpPr>
          <p:spPr bwMode="auto">
            <a:xfrm rot="29400000">
              <a:off x="4324" y="2826"/>
              <a:ext cx="0" cy="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4" name="Line 238"/>
            <p:cNvSpPr>
              <a:spLocks noChangeShapeType="1"/>
            </p:cNvSpPr>
            <p:nvPr/>
          </p:nvSpPr>
          <p:spPr bwMode="auto">
            <a:xfrm rot="18900000">
              <a:off x="4323" y="2813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5" name="Line 239"/>
            <p:cNvSpPr>
              <a:spLocks noChangeShapeType="1"/>
            </p:cNvSpPr>
            <p:nvPr/>
          </p:nvSpPr>
          <p:spPr bwMode="auto">
            <a:xfrm rot="19200000">
              <a:off x="4344" y="2794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6" name="Line 240"/>
            <p:cNvSpPr>
              <a:spLocks noChangeShapeType="1"/>
            </p:cNvSpPr>
            <p:nvPr/>
          </p:nvSpPr>
          <p:spPr bwMode="auto">
            <a:xfrm rot="19500000">
              <a:off x="4369" y="2776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7" name="Line 241"/>
            <p:cNvSpPr>
              <a:spLocks noChangeShapeType="1"/>
            </p:cNvSpPr>
            <p:nvPr/>
          </p:nvSpPr>
          <p:spPr bwMode="auto">
            <a:xfrm rot="19800000">
              <a:off x="4392" y="2758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8" name="Line 242"/>
            <p:cNvSpPr>
              <a:spLocks noChangeShapeType="1"/>
            </p:cNvSpPr>
            <p:nvPr/>
          </p:nvSpPr>
          <p:spPr bwMode="auto">
            <a:xfrm rot="20100000">
              <a:off x="4431" y="2740"/>
              <a:ext cx="0" cy="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9" name="Line 243"/>
            <p:cNvSpPr>
              <a:spLocks noChangeShapeType="1"/>
            </p:cNvSpPr>
            <p:nvPr/>
          </p:nvSpPr>
          <p:spPr bwMode="auto">
            <a:xfrm rot="20400000">
              <a:off x="4448" y="2730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0" name="Line 244"/>
            <p:cNvSpPr>
              <a:spLocks noChangeShapeType="1"/>
            </p:cNvSpPr>
            <p:nvPr/>
          </p:nvSpPr>
          <p:spPr bwMode="auto">
            <a:xfrm rot="20700000">
              <a:off x="4473" y="2723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1" name="Line 245"/>
            <p:cNvSpPr>
              <a:spLocks noChangeShapeType="1"/>
            </p:cNvSpPr>
            <p:nvPr/>
          </p:nvSpPr>
          <p:spPr bwMode="auto">
            <a:xfrm rot="21000000">
              <a:off x="4503" y="2716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2" name="Line 246"/>
            <p:cNvSpPr>
              <a:spLocks noChangeShapeType="1"/>
            </p:cNvSpPr>
            <p:nvPr/>
          </p:nvSpPr>
          <p:spPr bwMode="auto">
            <a:xfrm rot="21300000">
              <a:off x="4534" y="2711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3" name="Line 247"/>
            <p:cNvSpPr>
              <a:spLocks noChangeShapeType="1"/>
            </p:cNvSpPr>
            <p:nvPr/>
          </p:nvSpPr>
          <p:spPr bwMode="auto">
            <a:xfrm rot="49500000">
              <a:off x="4266" y="2946"/>
              <a:ext cx="0" cy="9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4" name="Line 248"/>
            <p:cNvSpPr>
              <a:spLocks noChangeShapeType="1"/>
            </p:cNvSpPr>
            <p:nvPr/>
          </p:nvSpPr>
          <p:spPr bwMode="auto">
            <a:xfrm rot="39000000">
              <a:off x="4248" y="2938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5" name="Line 249"/>
            <p:cNvSpPr>
              <a:spLocks noChangeShapeType="1"/>
            </p:cNvSpPr>
            <p:nvPr/>
          </p:nvSpPr>
          <p:spPr bwMode="auto">
            <a:xfrm rot="39300000">
              <a:off x="4258" y="2912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6" name="Line 250"/>
            <p:cNvSpPr>
              <a:spLocks noChangeShapeType="1"/>
            </p:cNvSpPr>
            <p:nvPr/>
          </p:nvSpPr>
          <p:spPr bwMode="auto">
            <a:xfrm rot="39600000">
              <a:off x="4273" y="2887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7" name="Line 251"/>
            <p:cNvSpPr>
              <a:spLocks noChangeShapeType="1"/>
            </p:cNvSpPr>
            <p:nvPr/>
          </p:nvSpPr>
          <p:spPr bwMode="auto">
            <a:xfrm rot="39900000">
              <a:off x="4287" y="2859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8" name="Line 252"/>
            <p:cNvSpPr>
              <a:spLocks noChangeShapeType="1"/>
            </p:cNvSpPr>
            <p:nvPr/>
          </p:nvSpPr>
          <p:spPr bwMode="auto">
            <a:xfrm rot="3300000">
              <a:off x="4840" y="2861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9" name="Line 253"/>
            <p:cNvSpPr>
              <a:spLocks noChangeShapeType="1"/>
            </p:cNvSpPr>
            <p:nvPr/>
          </p:nvSpPr>
          <p:spPr bwMode="auto">
            <a:xfrm rot="3600000">
              <a:off x="4852" y="2883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0" name="Line 254"/>
            <p:cNvSpPr>
              <a:spLocks noChangeShapeType="1"/>
            </p:cNvSpPr>
            <p:nvPr/>
          </p:nvSpPr>
          <p:spPr bwMode="auto">
            <a:xfrm rot="3900000">
              <a:off x="4869" y="2909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1" name="Line 255"/>
            <p:cNvSpPr>
              <a:spLocks noChangeShapeType="1"/>
            </p:cNvSpPr>
            <p:nvPr/>
          </p:nvSpPr>
          <p:spPr bwMode="auto">
            <a:xfrm rot="4200000">
              <a:off x="4880" y="2938"/>
              <a:ext cx="0" cy="3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2" name="Line 256"/>
            <p:cNvSpPr>
              <a:spLocks noChangeShapeType="1"/>
            </p:cNvSpPr>
            <p:nvPr/>
          </p:nvSpPr>
          <p:spPr bwMode="auto">
            <a:xfrm rot="4500000">
              <a:off x="4868" y="2950"/>
              <a:ext cx="0" cy="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3" name="Text Box 257"/>
            <p:cNvSpPr txBox="1">
              <a:spLocks noChangeArrowheads="1"/>
            </p:cNvSpPr>
            <p:nvPr/>
          </p:nvSpPr>
          <p:spPr bwMode="auto">
            <a:xfrm>
              <a:off x="4413" y="2571"/>
              <a:ext cx="3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4354" name="Text Box 258"/>
            <p:cNvSpPr txBox="1">
              <a:spLocks noChangeArrowheads="1"/>
            </p:cNvSpPr>
            <p:nvPr/>
          </p:nvSpPr>
          <p:spPr bwMode="auto">
            <a:xfrm rot="1500000">
              <a:off x="4596" y="2612"/>
              <a:ext cx="30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4355" name="Text Box 259"/>
            <p:cNvSpPr txBox="1">
              <a:spLocks noChangeArrowheads="1"/>
            </p:cNvSpPr>
            <p:nvPr/>
          </p:nvSpPr>
          <p:spPr bwMode="auto">
            <a:xfrm rot="3000000">
              <a:off x="4734" y="2721"/>
              <a:ext cx="2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4</a:t>
              </a:r>
              <a:endParaRPr lang="en-US" altLang="en-US"/>
            </a:p>
          </p:txBody>
        </p:sp>
      </p:grpSp>
      <p:sp>
        <p:nvSpPr>
          <p:cNvPr id="4356" name="Text Box 260"/>
          <p:cNvSpPr txBox="1">
            <a:spLocks noChangeArrowheads="1"/>
          </p:cNvSpPr>
          <p:nvPr/>
        </p:nvSpPr>
        <p:spPr bwMode="auto">
          <a:xfrm rot="4500000">
            <a:off x="9339263" y="4506913"/>
            <a:ext cx="474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200">
                <a:solidFill>
                  <a:srgbClr val="0000FF"/>
                </a:solidFill>
                <a:latin typeface=".VnTime" panose="020B7200000000000000" pitchFamily="34" charset="0"/>
              </a:rPr>
              <a:t>6</a:t>
            </a:r>
            <a:endParaRPr lang="en-US" altLang="en-US"/>
          </a:p>
        </p:txBody>
      </p:sp>
      <p:sp>
        <p:nvSpPr>
          <p:cNvPr id="4357" name="Text Box 261"/>
          <p:cNvSpPr txBox="1">
            <a:spLocks noChangeArrowheads="1"/>
          </p:cNvSpPr>
          <p:nvPr/>
        </p:nvSpPr>
        <p:spPr bwMode="auto">
          <a:xfrm>
            <a:off x="8529638" y="4454526"/>
            <a:ext cx="823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mA</a:t>
            </a:r>
          </a:p>
        </p:txBody>
      </p:sp>
      <p:sp>
        <p:nvSpPr>
          <p:cNvPr id="4358" name="AutoShape 262"/>
          <p:cNvSpPr>
            <a:spLocks noChangeArrowheads="1"/>
          </p:cNvSpPr>
          <p:nvPr/>
        </p:nvSpPr>
        <p:spPr bwMode="auto">
          <a:xfrm rot="10800000">
            <a:off x="8312150" y="4216401"/>
            <a:ext cx="1270000" cy="1190625"/>
          </a:xfrm>
          <a:custGeom>
            <a:avLst/>
            <a:gdLst>
              <a:gd name="G0" fmla="+- 1811 0 0"/>
              <a:gd name="G1" fmla="+- -11364493 0 0"/>
              <a:gd name="G2" fmla="+- 0 0 -11364493"/>
              <a:gd name="T0" fmla="*/ 0 256 1"/>
              <a:gd name="T1" fmla="*/ 180 256 1"/>
              <a:gd name="G3" fmla="+- -11364493 T0 T1"/>
              <a:gd name="T2" fmla="*/ 0 256 1"/>
              <a:gd name="T3" fmla="*/ 90 256 1"/>
              <a:gd name="G4" fmla="+- -11364493 T2 T3"/>
              <a:gd name="G5" fmla="*/ G4 2 1"/>
              <a:gd name="T4" fmla="*/ 90 256 1"/>
              <a:gd name="T5" fmla="*/ 0 256 1"/>
              <a:gd name="G6" fmla="+- -11364493 T4 T5"/>
              <a:gd name="G7" fmla="*/ G6 2 1"/>
              <a:gd name="G8" fmla="abs -11364493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811"/>
              <a:gd name="G18" fmla="*/ 1811 1 2"/>
              <a:gd name="G19" fmla="+- G18 5400 0"/>
              <a:gd name="G20" fmla="cos G19 -11364493"/>
              <a:gd name="G21" fmla="sin G19 -11364493"/>
              <a:gd name="G22" fmla="+- G20 10800 0"/>
              <a:gd name="G23" fmla="+- G21 10800 0"/>
              <a:gd name="G24" fmla="+- 10800 0 G20"/>
              <a:gd name="G25" fmla="+- 1811 10800 0"/>
              <a:gd name="G26" fmla="?: G9 G17 G25"/>
              <a:gd name="G27" fmla="?: G9 0 21600"/>
              <a:gd name="G28" fmla="cos 10800 -11364493"/>
              <a:gd name="G29" fmla="sin 10800 -11364493"/>
              <a:gd name="G30" fmla="sin 1811 -11364493"/>
              <a:gd name="G31" fmla="+- G28 10800 0"/>
              <a:gd name="G32" fmla="+- G29 10800 0"/>
              <a:gd name="G33" fmla="+- G30 10800 0"/>
              <a:gd name="G34" fmla="?: G4 0 G31"/>
              <a:gd name="G35" fmla="?: -11364493 G34 0"/>
              <a:gd name="G36" fmla="?: G6 G35 G31"/>
              <a:gd name="G37" fmla="+- 21600 0 G36"/>
              <a:gd name="G38" fmla="?: G4 0 G33"/>
              <a:gd name="G39" fmla="?: -11364493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35 w 21600"/>
              <a:gd name="T15" fmla="*/ 10076 h 21600"/>
              <a:gd name="T16" fmla="*/ 10800 w 21600"/>
              <a:gd name="T17" fmla="*/ 8989 h 21600"/>
              <a:gd name="T18" fmla="*/ 17065 w 21600"/>
              <a:gd name="T19" fmla="*/ 10076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9000" y="10592"/>
                </a:moveTo>
                <a:cubicBezTo>
                  <a:pt x="9106" y="9678"/>
                  <a:pt x="9880" y="8989"/>
                  <a:pt x="10800" y="8989"/>
                </a:cubicBezTo>
                <a:cubicBezTo>
                  <a:pt x="11719" y="8989"/>
                  <a:pt x="12493" y="9678"/>
                  <a:pt x="12599" y="10592"/>
                </a:cubicBezTo>
                <a:lnTo>
                  <a:pt x="21528" y="9560"/>
                </a:lnTo>
                <a:cubicBezTo>
                  <a:pt x="20898" y="4111"/>
                  <a:pt x="16285" y="0"/>
                  <a:pt x="10799" y="0"/>
                </a:cubicBezTo>
                <a:cubicBezTo>
                  <a:pt x="5314" y="0"/>
                  <a:pt x="701" y="4111"/>
                  <a:pt x="71" y="9560"/>
                </a:cubicBez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9" name="Text Box 263"/>
          <p:cNvSpPr txBox="1">
            <a:spLocks noChangeArrowheads="1"/>
          </p:cNvSpPr>
          <p:nvPr/>
        </p:nvSpPr>
        <p:spPr bwMode="auto">
          <a:xfrm>
            <a:off x="8207376" y="4749801"/>
            <a:ext cx="6080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800">
                <a:solidFill>
                  <a:srgbClr val="0000FF"/>
                </a:solidFill>
              </a:rPr>
              <a:t>0:6</a:t>
            </a:r>
            <a:r>
              <a:rPr lang="en-US" altLang="en-US" sz="800">
                <a:solidFill>
                  <a:srgbClr val="FF3300"/>
                </a:solidFill>
              </a:rPr>
              <a:t> mA</a:t>
            </a:r>
            <a:endParaRPr lang="en-US" altLang="en-US"/>
          </a:p>
        </p:txBody>
      </p:sp>
      <p:grpSp>
        <p:nvGrpSpPr>
          <p:cNvPr id="4360" name="Group 264"/>
          <p:cNvGrpSpPr>
            <a:grpSpLocks/>
          </p:cNvGrpSpPr>
          <p:nvPr/>
        </p:nvGrpSpPr>
        <p:grpSpPr bwMode="auto">
          <a:xfrm>
            <a:off x="8907464" y="4238626"/>
            <a:ext cx="66675" cy="1171575"/>
            <a:chOff x="4560" y="2640"/>
            <a:chExt cx="42" cy="738"/>
          </a:xfrm>
        </p:grpSpPr>
        <p:sp>
          <p:nvSpPr>
            <p:cNvPr id="4361" name="Line 265"/>
            <p:cNvSpPr>
              <a:spLocks noChangeShapeType="1"/>
            </p:cNvSpPr>
            <p:nvPr/>
          </p:nvSpPr>
          <p:spPr bwMode="auto">
            <a:xfrm rot="5400000">
              <a:off x="4212" y="3009"/>
              <a:ext cx="73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stealth" w="sm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2" name="Oval 266"/>
            <p:cNvSpPr>
              <a:spLocks noChangeArrowheads="1"/>
            </p:cNvSpPr>
            <p:nvPr/>
          </p:nvSpPr>
          <p:spPr bwMode="auto">
            <a:xfrm>
              <a:off x="4560" y="2986"/>
              <a:ext cx="42" cy="42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</p:grpSp>
      <p:sp>
        <p:nvSpPr>
          <p:cNvPr id="4363" name="Rectangle 267"/>
          <p:cNvSpPr>
            <a:spLocks noChangeArrowheads="1"/>
          </p:cNvSpPr>
          <p:nvPr/>
        </p:nvSpPr>
        <p:spPr bwMode="auto">
          <a:xfrm>
            <a:off x="8066089" y="4943476"/>
            <a:ext cx="1728787" cy="688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hickThin">
                <a:solidFill>
                  <a:srgbClr val="66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64" name="Picture 268" descr="j03008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9" y="4999038"/>
            <a:ext cx="720725" cy="6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5" name="Rectangle 269"/>
          <p:cNvSpPr>
            <a:spLocks noChangeArrowheads="1"/>
          </p:cNvSpPr>
          <p:nvPr/>
        </p:nvSpPr>
        <p:spPr bwMode="auto">
          <a:xfrm>
            <a:off x="8094004" y="3959225"/>
            <a:ext cx="1778000" cy="990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38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37000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366" name="Rectangle 270"/>
          <p:cNvSpPr>
            <a:spLocks noChangeArrowheads="1"/>
          </p:cNvSpPr>
          <p:nvPr/>
        </p:nvSpPr>
        <p:spPr bwMode="auto">
          <a:xfrm>
            <a:off x="7964489" y="3895725"/>
            <a:ext cx="1944687" cy="1752600"/>
          </a:xfrm>
          <a:prstGeom prst="rect">
            <a:avLst/>
          </a:prstGeom>
          <a:noFill/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7" name="AutoShape 271"/>
          <p:cNvSpPr>
            <a:spLocks noChangeArrowheads="1"/>
          </p:cNvSpPr>
          <p:nvPr/>
        </p:nvSpPr>
        <p:spPr bwMode="auto">
          <a:xfrm>
            <a:off x="8901114" y="5008564"/>
            <a:ext cx="79375" cy="79375"/>
          </a:xfrm>
          <a:custGeom>
            <a:avLst/>
            <a:gdLst>
              <a:gd name="G0" fmla="+- 432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47" y="13593"/>
                </a:moveTo>
                <a:cubicBezTo>
                  <a:pt x="17063" y="12720"/>
                  <a:pt x="17280" y="11766"/>
                  <a:pt x="17280" y="10800"/>
                </a:cubicBezTo>
                <a:cubicBezTo>
                  <a:pt x="17280" y="7221"/>
                  <a:pt x="14378" y="4320"/>
                  <a:pt x="10800" y="4320"/>
                </a:cubicBezTo>
                <a:cubicBezTo>
                  <a:pt x="9833" y="4320"/>
                  <a:pt x="8879" y="4536"/>
                  <a:pt x="8006" y="4952"/>
                </a:cubicBezTo>
                <a:close/>
                <a:moveTo>
                  <a:pt x="4952" y="8006"/>
                </a:moveTo>
                <a:cubicBezTo>
                  <a:pt x="4536" y="8879"/>
                  <a:pt x="4320" y="9833"/>
                  <a:pt x="4320" y="10799"/>
                </a:cubicBezTo>
                <a:cubicBezTo>
                  <a:pt x="4320" y="14378"/>
                  <a:pt x="7221" y="17280"/>
                  <a:pt x="10800" y="17280"/>
                </a:cubicBezTo>
                <a:cubicBezTo>
                  <a:pt x="11766" y="17279"/>
                  <a:pt x="12720" y="17063"/>
                  <a:pt x="13593" y="16647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8" name="Group 272"/>
          <p:cNvGrpSpPr>
            <a:grpSpLocks/>
          </p:cNvGrpSpPr>
          <p:nvPr/>
        </p:nvGrpSpPr>
        <p:grpSpPr bwMode="auto">
          <a:xfrm>
            <a:off x="8872539" y="4984750"/>
            <a:ext cx="136525" cy="63500"/>
            <a:chOff x="2838" y="2415"/>
            <a:chExt cx="86" cy="40"/>
          </a:xfrm>
        </p:grpSpPr>
        <p:sp>
          <p:nvSpPr>
            <p:cNvPr id="4369" name="Arc 273"/>
            <p:cNvSpPr>
              <a:spLocks/>
            </p:cNvSpPr>
            <p:nvPr/>
          </p:nvSpPr>
          <p:spPr bwMode="auto">
            <a:xfrm flipV="1">
              <a:off x="2841" y="2415"/>
              <a:ext cx="80" cy="40"/>
            </a:xfrm>
            <a:custGeom>
              <a:avLst/>
              <a:gdLst>
                <a:gd name="G0" fmla="+- 20850 0 0"/>
                <a:gd name="G1" fmla="+- 0 0 0"/>
                <a:gd name="G2" fmla="+- 21600 0 0"/>
                <a:gd name="T0" fmla="*/ 42223 w 42223"/>
                <a:gd name="T1" fmla="*/ 3121 h 21600"/>
                <a:gd name="T2" fmla="*/ 0 w 42223"/>
                <a:gd name="T3" fmla="*/ 5642 h 21600"/>
                <a:gd name="T4" fmla="*/ 20850 w 42223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599"/>
                  </a:cubicBezTo>
                  <a:cubicBezTo>
                    <a:pt x="11093" y="21599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599"/>
                  </a:cubicBezTo>
                  <a:cubicBezTo>
                    <a:pt x="11093" y="21599"/>
                    <a:pt x="2548" y="15059"/>
                    <a:pt x="-1" y="5642"/>
                  </a:cubicBezTo>
                  <a:lnTo>
                    <a:pt x="20850" y="0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0" name="Freeform 274"/>
            <p:cNvSpPr>
              <a:spLocks/>
            </p:cNvSpPr>
            <p:nvPr/>
          </p:nvSpPr>
          <p:spPr bwMode="auto">
            <a:xfrm>
              <a:off x="2838" y="2438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48 h 48"/>
                <a:gd name="T4" fmla="*/ 48 w 48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1" name="Freeform 275"/>
            <p:cNvSpPr>
              <a:spLocks/>
            </p:cNvSpPr>
            <p:nvPr/>
          </p:nvSpPr>
          <p:spPr bwMode="auto">
            <a:xfrm>
              <a:off x="2912" y="2442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48 w 48"/>
                <a:gd name="T3" fmla="*/ 48 h 48"/>
                <a:gd name="T4" fmla="*/ 48 w 48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72" name="Text Box 276"/>
          <p:cNvSpPr txBox="1">
            <a:spLocks noChangeArrowheads="1"/>
          </p:cNvSpPr>
          <p:nvPr/>
        </p:nvSpPr>
        <p:spPr bwMode="auto">
          <a:xfrm>
            <a:off x="7923214" y="5137151"/>
            <a:ext cx="1374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500" i="1">
                <a:solidFill>
                  <a:srgbClr val="0000FF"/>
                </a:solidFill>
                <a:latin typeface=".VnTimeH" panose="020B7200000000000000" pitchFamily="34" charset="0"/>
              </a:rPr>
              <a:t>Khoa vËt lÝ Tr­êng </a:t>
            </a:r>
            <a:r>
              <a:rPr lang="en-US" altLang="en-US" sz="500" i="1">
                <a:solidFill>
                  <a:srgbClr val="0000FF"/>
                </a:solidFill>
              </a:rPr>
              <a:t>§</a:t>
            </a:r>
            <a:r>
              <a:rPr lang="en-US" altLang="en-US" sz="500" i="1">
                <a:solidFill>
                  <a:srgbClr val="0000FF"/>
                </a:solidFill>
                <a:latin typeface=".VnTimeH" panose="020B7200000000000000" pitchFamily="34" charset="0"/>
              </a:rPr>
              <a:t>hsp Tn</a:t>
            </a:r>
          </a:p>
          <a:p>
            <a:pPr eaLnBrk="1" hangingPunct="1"/>
            <a:r>
              <a:rPr lang="en-US" altLang="en-US" sz="500" i="1">
                <a:solidFill>
                  <a:srgbClr val="0000FF"/>
                </a:solidFill>
                <a:latin typeface=".VnTimeH" panose="020B7200000000000000" pitchFamily="34" charset="0"/>
              </a:rPr>
              <a:t>VËt lÝ kÜ thuËt</a:t>
            </a:r>
            <a:endParaRPr lang="en-US" altLang="en-US"/>
          </a:p>
        </p:txBody>
      </p:sp>
      <p:sp>
        <p:nvSpPr>
          <p:cNvPr id="4373" name="Text Box 277"/>
          <p:cNvSpPr txBox="1">
            <a:spLocks noChangeArrowheads="1"/>
          </p:cNvSpPr>
          <p:nvPr/>
        </p:nvSpPr>
        <p:spPr bwMode="auto">
          <a:xfrm>
            <a:off x="8091488" y="4943476"/>
            <a:ext cx="6477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800"/>
              <a:t>= 1 ┴</a:t>
            </a:r>
            <a:endParaRPr lang="en-US" altLang="en-US" sz="2000"/>
          </a:p>
        </p:txBody>
      </p:sp>
      <p:sp>
        <p:nvSpPr>
          <p:cNvPr id="4374" name="Oval 278"/>
          <p:cNvSpPr>
            <a:spLocks noChangeArrowheads="1"/>
          </p:cNvSpPr>
          <p:nvPr/>
        </p:nvSpPr>
        <p:spPr bwMode="auto">
          <a:xfrm>
            <a:off x="8907464" y="4787901"/>
            <a:ext cx="66675" cy="66675"/>
          </a:xfrm>
          <a:prstGeom prst="ellipse">
            <a:avLst/>
          </a:prstGeom>
          <a:solidFill>
            <a:srgbClr val="0000FF"/>
          </a:solidFill>
          <a:ln w="635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376" name="Freeform 280"/>
          <p:cNvSpPr>
            <a:spLocks/>
          </p:cNvSpPr>
          <p:nvPr/>
        </p:nvSpPr>
        <p:spPr bwMode="auto">
          <a:xfrm>
            <a:off x="5334000" y="6019800"/>
            <a:ext cx="3810000" cy="508000"/>
          </a:xfrm>
          <a:custGeom>
            <a:avLst/>
            <a:gdLst>
              <a:gd name="T0" fmla="*/ 0 w 2386"/>
              <a:gd name="T1" fmla="*/ 128 h 368"/>
              <a:gd name="T2" fmla="*/ 231 w 2386"/>
              <a:gd name="T3" fmla="*/ 320 h 368"/>
              <a:gd name="T4" fmla="*/ 925 w 2386"/>
              <a:gd name="T5" fmla="*/ 288 h 368"/>
              <a:gd name="T6" fmla="*/ 2140 w 2386"/>
              <a:gd name="T7" fmla="*/ 320 h 368"/>
              <a:gd name="T8" fmla="*/ 2371 w 2386"/>
              <a:gd name="T9" fmla="*/ 0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86" h="368">
                <a:moveTo>
                  <a:pt x="0" y="128"/>
                </a:moveTo>
                <a:cubicBezTo>
                  <a:pt x="48" y="203"/>
                  <a:pt x="77" y="293"/>
                  <a:pt x="231" y="320"/>
                </a:cubicBezTo>
                <a:cubicBezTo>
                  <a:pt x="385" y="347"/>
                  <a:pt x="607" y="288"/>
                  <a:pt x="925" y="288"/>
                </a:cubicBezTo>
                <a:cubicBezTo>
                  <a:pt x="1243" y="288"/>
                  <a:pt x="1899" y="368"/>
                  <a:pt x="2140" y="320"/>
                </a:cubicBezTo>
                <a:cubicBezTo>
                  <a:pt x="2381" y="272"/>
                  <a:pt x="2386" y="128"/>
                  <a:pt x="2371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7" name="Freeform 281"/>
          <p:cNvSpPr>
            <a:spLocks/>
          </p:cNvSpPr>
          <p:nvPr/>
        </p:nvSpPr>
        <p:spPr bwMode="auto">
          <a:xfrm>
            <a:off x="5715000" y="6019801"/>
            <a:ext cx="2667000" cy="269875"/>
          </a:xfrm>
          <a:custGeom>
            <a:avLst/>
            <a:gdLst>
              <a:gd name="T0" fmla="*/ 0 w 1680"/>
              <a:gd name="T1" fmla="*/ 7 h 170"/>
              <a:gd name="T2" fmla="*/ 135 w 1680"/>
              <a:gd name="T3" fmla="*/ 148 h 170"/>
              <a:gd name="T4" fmla="*/ 685 w 1680"/>
              <a:gd name="T5" fmla="*/ 83 h 170"/>
              <a:gd name="T6" fmla="*/ 868 w 1680"/>
              <a:gd name="T7" fmla="*/ 96 h 170"/>
              <a:gd name="T8" fmla="*/ 1091 w 1680"/>
              <a:gd name="T9" fmla="*/ 161 h 170"/>
              <a:gd name="T10" fmla="*/ 1493 w 1680"/>
              <a:gd name="T11" fmla="*/ 41 h 170"/>
              <a:gd name="T12" fmla="*/ 1605 w 1680"/>
              <a:gd name="T13" fmla="*/ 27 h 170"/>
              <a:gd name="T14" fmla="*/ 1680 w 1680"/>
              <a:gd name="T15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80" h="170">
                <a:moveTo>
                  <a:pt x="0" y="7"/>
                </a:moveTo>
                <a:cubicBezTo>
                  <a:pt x="22" y="30"/>
                  <a:pt x="21" y="135"/>
                  <a:pt x="135" y="148"/>
                </a:cubicBezTo>
                <a:cubicBezTo>
                  <a:pt x="249" y="161"/>
                  <a:pt x="563" y="92"/>
                  <a:pt x="685" y="83"/>
                </a:cubicBezTo>
                <a:cubicBezTo>
                  <a:pt x="807" y="74"/>
                  <a:pt x="800" y="83"/>
                  <a:pt x="868" y="96"/>
                </a:cubicBezTo>
                <a:cubicBezTo>
                  <a:pt x="936" y="109"/>
                  <a:pt x="987" y="170"/>
                  <a:pt x="1091" y="161"/>
                </a:cubicBezTo>
                <a:cubicBezTo>
                  <a:pt x="1195" y="152"/>
                  <a:pt x="1407" y="63"/>
                  <a:pt x="1493" y="41"/>
                </a:cubicBezTo>
                <a:cubicBezTo>
                  <a:pt x="1579" y="19"/>
                  <a:pt x="1574" y="34"/>
                  <a:pt x="1605" y="27"/>
                </a:cubicBezTo>
                <a:cubicBezTo>
                  <a:pt x="1636" y="21"/>
                  <a:pt x="1658" y="10"/>
                  <a:pt x="168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8" name="Freeform 282"/>
          <p:cNvSpPr>
            <a:spLocks/>
          </p:cNvSpPr>
          <p:nvPr/>
        </p:nvSpPr>
        <p:spPr bwMode="auto">
          <a:xfrm>
            <a:off x="3949700" y="2667000"/>
            <a:ext cx="1384300" cy="3644900"/>
          </a:xfrm>
          <a:custGeom>
            <a:avLst/>
            <a:gdLst>
              <a:gd name="T0" fmla="*/ 56 w 872"/>
              <a:gd name="T1" fmla="*/ 0 h 2296"/>
              <a:gd name="T2" fmla="*/ 296 w 872"/>
              <a:gd name="T3" fmla="*/ 816 h 2296"/>
              <a:gd name="T4" fmla="*/ 56 w 872"/>
              <a:gd name="T5" fmla="*/ 1440 h 2296"/>
              <a:gd name="T6" fmla="*/ 104 w 872"/>
              <a:gd name="T7" fmla="*/ 2016 h 2296"/>
              <a:gd name="T8" fmla="*/ 680 w 872"/>
              <a:gd name="T9" fmla="*/ 2256 h 2296"/>
              <a:gd name="T10" fmla="*/ 824 w 872"/>
              <a:gd name="T11" fmla="*/ 2256 h 2296"/>
              <a:gd name="T12" fmla="*/ 872 w 872"/>
              <a:gd name="T13" fmla="*/ 2160 h 2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2" h="2296">
                <a:moveTo>
                  <a:pt x="56" y="0"/>
                </a:moveTo>
                <a:cubicBezTo>
                  <a:pt x="176" y="288"/>
                  <a:pt x="296" y="576"/>
                  <a:pt x="296" y="816"/>
                </a:cubicBezTo>
                <a:cubicBezTo>
                  <a:pt x="296" y="1056"/>
                  <a:pt x="88" y="1240"/>
                  <a:pt x="56" y="1440"/>
                </a:cubicBezTo>
                <a:cubicBezTo>
                  <a:pt x="24" y="1640"/>
                  <a:pt x="0" y="1880"/>
                  <a:pt x="104" y="2016"/>
                </a:cubicBezTo>
                <a:cubicBezTo>
                  <a:pt x="208" y="2152"/>
                  <a:pt x="560" y="2216"/>
                  <a:pt x="680" y="2256"/>
                </a:cubicBezTo>
                <a:cubicBezTo>
                  <a:pt x="800" y="2296"/>
                  <a:pt x="792" y="2272"/>
                  <a:pt x="824" y="2256"/>
                </a:cubicBezTo>
                <a:cubicBezTo>
                  <a:pt x="856" y="2240"/>
                  <a:pt x="864" y="2200"/>
                  <a:pt x="872" y="21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9" name="Oval 283"/>
          <p:cNvSpPr>
            <a:spLocks noChangeArrowheads="1"/>
          </p:cNvSpPr>
          <p:nvPr/>
        </p:nvSpPr>
        <p:spPr bwMode="auto">
          <a:xfrm>
            <a:off x="5292725" y="6034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0" name="Oval 284"/>
          <p:cNvSpPr>
            <a:spLocks noChangeArrowheads="1"/>
          </p:cNvSpPr>
          <p:nvPr/>
        </p:nvSpPr>
        <p:spPr bwMode="auto">
          <a:xfrm>
            <a:off x="5680075" y="60547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98" name="Group 302"/>
          <p:cNvGrpSpPr>
            <a:grpSpLocks/>
          </p:cNvGrpSpPr>
          <p:nvPr/>
        </p:nvGrpSpPr>
        <p:grpSpPr bwMode="auto">
          <a:xfrm>
            <a:off x="1524000" y="311150"/>
            <a:ext cx="2971800" cy="5410200"/>
            <a:chOff x="0" y="157"/>
            <a:chExt cx="1872" cy="3408"/>
          </a:xfrm>
        </p:grpSpPr>
        <p:sp>
          <p:nvSpPr>
            <p:cNvPr id="4399" name="AutoShape 303"/>
            <p:cNvSpPr>
              <a:spLocks noChangeArrowheads="1"/>
            </p:cNvSpPr>
            <p:nvPr/>
          </p:nvSpPr>
          <p:spPr bwMode="auto">
            <a:xfrm>
              <a:off x="1200" y="301"/>
              <a:ext cx="96" cy="240"/>
            </a:xfrm>
            <a:prstGeom prst="flowChartMagneticDisk">
              <a:avLst/>
            </a:prstGeom>
            <a:solidFill>
              <a:srgbClr val="969696"/>
            </a:solidFill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0" name="Rectangle 304"/>
            <p:cNvSpPr>
              <a:spLocks noChangeArrowheads="1"/>
            </p:cNvSpPr>
            <p:nvPr/>
          </p:nvSpPr>
          <p:spPr bwMode="auto">
            <a:xfrm rot="5400000">
              <a:off x="288" y="205"/>
              <a:ext cx="48" cy="33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401" name="AutoShape 305"/>
            <p:cNvSpPr>
              <a:spLocks noChangeArrowheads="1"/>
            </p:cNvSpPr>
            <p:nvPr/>
          </p:nvSpPr>
          <p:spPr bwMode="auto">
            <a:xfrm>
              <a:off x="0" y="3181"/>
              <a:ext cx="1104" cy="384"/>
            </a:xfrm>
            <a:prstGeom prst="parallelogram">
              <a:avLst>
                <a:gd name="adj" fmla="val 85119"/>
              </a:avLst>
            </a:prstGeom>
            <a:solidFill>
              <a:srgbClr val="00CC99"/>
            </a:solidFill>
            <a:ln w="5715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2" name="Rectangle 306"/>
            <p:cNvSpPr>
              <a:spLocks noChangeArrowheads="1"/>
            </p:cNvSpPr>
            <p:nvPr/>
          </p:nvSpPr>
          <p:spPr bwMode="auto">
            <a:xfrm>
              <a:off x="480" y="157"/>
              <a:ext cx="48" cy="326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403" name="Rectangle 307"/>
            <p:cNvSpPr>
              <a:spLocks noChangeArrowheads="1"/>
            </p:cNvSpPr>
            <p:nvPr/>
          </p:nvSpPr>
          <p:spPr bwMode="auto">
            <a:xfrm rot="16200000" flipV="1">
              <a:off x="1176" y="-299"/>
              <a:ext cx="48" cy="134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404" name="Oval 308"/>
            <p:cNvSpPr>
              <a:spLocks noChangeArrowheads="1"/>
            </p:cNvSpPr>
            <p:nvPr/>
          </p:nvSpPr>
          <p:spPr bwMode="auto">
            <a:xfrm rot="19771318" flipV="1">
              <a:off x="1184" y="244"/>
              <a:ext cx="144" cy="48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76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0833 -2.22222E-6 L -3.33333E-6 -2.22222E-6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00000">
                                      <p:cBhvr>
                                        <p:cTn id="8" dur="3000" fill="hold"/>
                                        <p:tgtEl>
                                          <p:spTgt spid="4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21" dur="50" fill="hold"/>
                                        <p:tgtEl>
                                          <p:spTgt spid="4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 -2.22222E-6 L 1.11022E-16 -2.2222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27" dur="2000" fill="hold"/>
                                        <p:tgtEl>
                                          <p:spTgt spid="4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40" dur="50" fill="hold"/>
                                        <p:tgtEl>
                                          <p:spTgt spid="4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2" grpId="0" animBg="1"/>
      <p:bldP spid="4232" grpId="1" animBg="1"/>
      <p:bldP spid="4232" grpId="2" animBg="1"/>
      <p:bldP spid="4232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0529" y="127457"/>
            <a:ext cx="5138057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50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1805059" y="1885504"/>
            <a:ext cx="7791061" cy="3649824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0512" y="2584473"/>
            <a:ext cx="62608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</a:pP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mỗi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hộp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quà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ẩn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chứa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một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sô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́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điểm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bí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ẩn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Các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hãy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lời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đúng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các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hỏi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đê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̉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nhận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vê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̀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phần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quà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mình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nhé</a:t>
            </a:r>
            <a:r>
              <a:rPr lang="en-US" sz="35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05059" y="14178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8400" y="2069790"/>
            <a:ext cx="10679987" cy="273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585"/>
              </a:spcBef>
              <a:spcAft>
                <a:spcPts val="600"/>
              </a:spcAft>
              <a:buClr>
                <a:srgbClr val="B0B3B3"/>
              </a:buClr>
              <a:buSzPts val="1000"/>
              <a:tabLst>
                <a:tab pos="10731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mọi trường hợp khi số đường sức từ xuyên qua tiết diện S của cuộn dây dẫn kín biến thiên thì trong cuộn dây xuất hiện dòng điện cảm ứng.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8401" y="1355135"/>
            <a:ext cx="6817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8844" y="468869"/>
            <a:ext cx="847700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xoay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endParaRPr lang="en-US" sz="3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F5108F1-AC3B-CF29-A806-24BA8AF95BBA}"/>
              </a:ext>
            </a:extLst>
          </p:cNvPr>
          <p:cNvSpPr txBox="1"/>
          <p:nvPr/>
        </p:nvSpPr>
        <p:spPr>
          <a:xfrm>
            <a:off x="4192438" y="1431357"/>
            <a:ext cx="785003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11.7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 marL="285750" indent="-285750">
              <a:buFontTx/>
              <a:buChar char="-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xét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ứng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xuất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000" kern="100" dirty="0">
              <a:solidFill>
                <a:srgbClr val="181717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60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SGK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60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KHTN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7B428D1-1B7B-E905-FDAD-ABAA2ED1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1" y="1853355"/>
            <a:ext cx="3769742" cy="33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82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fld id="{3979BF99-47B3-48E4-96E3-30D0078FB1F9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20483" name="Picture 3" descr="Chiều của dòng điện cảm ứ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006600"/>
            <a:ext cx="59944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Oval 4"/>
          <p:cNvSpPr>
            <a:spLocks noChangeArrowheads="1"/>
          </p:cNvSpPr>
          <p:nvPr/>
        </p:nvSpPr>
        <p:spPr bwMode="auto">
          <a:xfrm rot="-3073257">
            <a:off x="3746500" y="2654300"/>
            <a:ext cx="228600" cy="406400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dirty="0">
              <a:highlight>
                <a:srgbClr val="00FF00"/>
              </a:highlight>
            </a:endParaRP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 rot="-706638">
            <a:off x="4064000" y="2590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srgbClr val="00B050"/>
              </a:solidFill>
              <a:highlight>
                <a:srgbClr val="00FF00"/>
              </a:highlight>
            </a:endParaRPr>
          </a:p>
        </p:txBody>
      </p:sp>
      <p:sp>
        <p:nvSpPr>
          <p:cNvPr id="20487" name="Rectangle 17"/>
          <p:cNvSpPr>
            <a:spLocks noChangeArrowheads="1"/>
          </p:cNvSpPr>
          <p:nvPr/>
        </p:nvSpPr>
        <p:spPr bwMode="auto">
          <a:xfrm>
            <a:off x="5791200" y="3352800"/>
            <a:ext cx="2946400" cy="5334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 rot="5400000">
            <a:off x="5969000" y="3175000"/>
            <a:ext cx="2895600" cy="812800"/>
            <a:chOff x="4032" y="2016"/>
            <a:chExt cx="1536" cy="384"/>
          </a:xfrm>
        </p:grpSpPr>
        <p:sp>
          <p:nvSpPr>
            <p:cNvPr id="20492" name="AutoShape 6"/>
            <p:cNvSpPr>
              <a:spLocks noChangeArrowheads="1"/>
            </p:cNvSpPr>
            <p:nvPr/>
          </p:nvSpPr>
          <p:spPr bwMode="auto">
            <a:xfrm>
              <a:off x="4032" y="2016"/>
              <a:ext cx="816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20493" name="AutoShape 7"/>
            <p:cNvSpPr>
              <a:spLocks noChangeArrowheads="1"/>
            </p:cNvSpPr>
            <p:nvPr/>
          </p:nvSpPr>
          <p:spPr bwMode="auto">
            <a:xfrm>
              <a:off x="4752" y="2016"/>
              <a:ext cx="816" cy="384"/>
            </a:xfrm>
            <a:prstGeom prst="cube">
              <a:avLst>
                <a:gd name="adj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>
                  <a:latin typeface="Times New Roman" pitchFamily="18" charset="0"/>
                </a:rPr>
                <a:t>S</a:t>
              </a:r>
            </a:p>
          </p:txBody>
        </p:sp>
      </p:grpSp>
      <p:sp>
        <p:nvSpPr>
          <p:cNvPr id="37907" name="Line 19"/>
          <p:cNvSpPr>
            <a:spLocks noChangeShapeType="1"/>
          </p:cNvSpPr>
          <p:nvPr/>
        </p:nvSpPr>
        <p:spPr bwMode="auto">
          <a:xfrm flipV="1">
            <a:off x="2946400" y="2895600"/>
            <a:ext cx="812800" cy="228600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>
            <a:off x="3556000" y="2057400"/>
            <a:ext cx="5080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7911" name="Text Box 23" descr="Canvas"/>
          <p:cNvSpPr txBox="1">
            <a:spLocks noChangeArrowheads="1"/>
          </p:cNvSpPr>
          <p:nvPr/>
        </p:nvSpPr>
        <p:spPr bwMode="auto">
          <a:xfrm>
            <a:off x="4470400" y="60198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Ta </a:t>
            </a:r>
            <a:r>
              <a:rPr lang="en-US" sz="4800" dirty="0" err="1">
                <a:latin typeface="Times New Roman" pitchFamily="18" charset="0"/>
              </a:rPr>
              <a:t>quan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sát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" y="228600"/>
            <a:ext cx="1244791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xoay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43200000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  <p:bldP spid="37897" grpId="0" animBg="1"/>
      <p:bldP spid="37907" grpId="0" animBg="1"/>
      <p:bldP spid="37908" grpId="0" animBg="1"/>
      <p:bldP spid="379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3543962-CAFA-ECA0-3C29-A11D208323D5}"/>
              </a:ext>
            </a:extLst>
          </p:cNvPr>
          <p:cNvSpPr txBox="1"/>
          <p:nvPr/>
        </p:nvSpPr>
        <p:spPr>
          <a:xfrm>
            <a:off x="313426" y="258791"/>
            <a:ext cx="1188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7AE231F-A833-78A6-665D-D0E61751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1" y="931653"/>
            <a:ext cx="11869947" cy="592634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DBD07DD-21BD-92EA-84DC-DE9AF4124FFC}"/>
              </a:ext>
            </a:extLst>
          </p:cNvPr>
          <p:cNvSpPr txBox="1"/>
          <p:nvPr/>
        </p:nvSpPr>
        <p:spPr>
          <a:xfrm>
            <a:off x="7533734" y="3079631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4BAB4CA-234A-D3E1-03F0-CAAFBCDDCF81}"/>
              </a:ext>
            </a:extLst>
          </p:cNvPr>
          <p:cNvSpPr txBox="1"/>
          <p:nvPr/>
        </p:nvSpPr>
        <p:spPr>
          <a:xfrm>
            <a:off x="10222300" y="4077420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735B9AC-E3F1-E8CD-B2E1-F80298AF46D4}"/>
              </a:ext>
            </a:extLst>
          </p:cNvPr>
          <p:cNvSpPr txBox="1"/>
          <p:nvPr/>
        </p:nvSpPr>
        <p:spPr>
          <a:xfrm>
            <a:off x="7458972" y="5963731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44864CA-5A0E-DB9E-FFB4-8A76455303C6}"/>
              </a:ext>
            </a:extLst>
          </p:cNvPr>
          <p:cNvSpPr txBox="1"/>
          <p:nvPr/>
        </p:nvSpPr>
        <p:spPr>
          <a:xfrm>
            <a:off x="10236678" y="5023450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B6A6637-F821-6C9D-79BE-AECC673B7B90}"/>
              </a:ext>
            </a:extLst>
          </p:cNvPr>
          <p:cNvSpPr txBox="1"/>
          <p:nvPr/>
        </p:nvSpPr>
        <p:spPr>
          <a:xfrm>
            <a:off x="396815" y="105397"/>
            <a:ext cx="11378242" cy="6574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150" marR="3048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marR="3048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000" b="1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marR="3048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60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SGK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trục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LED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KHTN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9: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Khi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(N)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(N)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luân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41CC9CC-E1EF-EB04-7C4D-44735F659B3D}"/>
              </a:ext>
            </a:extLst>
          </p:cNvPr>
          <p:cNvSpPr txBox="1"/>
          <p:nvPr/>
        </p:nvSpPr>
        <p:spPr>
          <a:xfrm>
            <a:off x="741872" y="1434045"/>
            <a:ext cx="107398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xoay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endParaRPr lang="en-US" sz="3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35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Duy </a:t>
            </a:r>
            <a:r>
              <a:rPr lang="en-US" sz="35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35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5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5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5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endParaRPr lang="en-US" sz="35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châm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phiên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6119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C0EB197-BD8D-F452-71EB-A506EE416BD1}"/>
              </a:ext>
            </a:extLst>
          </p:cNvPr>
          <p:cNvSpPr txBox="1"/>
          <p:nvPr/>
        </p:nvSpPr>
        <p:spPr>
          <a:xfrm>
            <a:off x="838918" y="260206"/>
            <a:ext cx="9133217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xoay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0DF63E2-DA65-8B6F-0E89-A606B2126D71}"/>
              </a:ext>
            </a:extLst>
          </p:cNvPr>
          <p:cNvSpPr txBox="1"/>
          <p:nvPr/>
        </p:nvSpPr>
        <p:spPr>
          <a:xfrm>
            <a:off x="1270238" y="1453231"/>
            <a:ext cx="9133217" cy="4502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b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3000" b="1" kern="1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3000" b="1" kern="1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chia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III.2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SGK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61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thảo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H1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H2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H3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mấy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chế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máy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1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82834CB-7E86-B059-2CA9-350A2DCED499}"/>
              </a:ext>
            </a:extLst>
          </p:cNvPr>
          <p:cNvSpPr txBox="1"/>
          <p:nvPr/>
        </p:nvSpPr>
        <p:spPr>
          <a:xfrm>
            <a:off x="690113" y="690737"/>
            <a:ext cx="10688129" cy="4981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H1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đổi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luân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phiên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H2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quay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châm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H3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hai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chế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máy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385"/>
              </a:spcAft>
              <a:buFont typeface="Symbol" panose="05050102010706020507" pitchFamily="18" charset="2"/>
              <a:buChar char=""/>
            </a:pP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3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endParaRPr lang="en-US" sz="3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1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B086C-E5BC-B29E-EBBA-9AB56DE0B258}"/>
              </a:ext>
            </a:extLst>
          </p:cNvPr>
          <p:cNvSpPr txBox="1"/>
          <p:nvPr/>
        </p:nvSpPr>
        <p:spPr>
          <a:xfrm>
            <a:off x="1733909" y="1336229"/>
            <a:ext cx="9169879" cy="386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180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rình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máy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500" kern="1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</a:p>
          <a:p>
            <a:pPr marL="43180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hướng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SGK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tối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đèn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LED.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đưa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mạch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ngoài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xoắn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Dấu Hỏi ?">
            <a:extLst>
              <a:ext uri="{FF2B5EF4-FFF2-40B4-BE49-F238E27FC236}">
                <a16:creationId xmlns:a16="http://schemas.microsoft.com/office/drawing/2014/main" id="{6E6CED6D-D3AC-A160-35E1-E45D4E638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49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6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F0A55D2-BFD0-DA47-6734-FAF9C0333CD3}"/>
              </a:ext>
            </a:extLst>
          </p:cNvPr>
          <p:cNvSpPr txBox="1"/>
          <p:nvPr/>
        </p:nvSpPr>
        <p:spPr>
          <a:xfrm>
            <a:off x="948905" y="676158"/>
            <a:ext cx="10351698" cy="499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5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61 </a:t>
            </a:r>
            <a:r>
              <a:rPr lang="en-US" sz="35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180340" algn="l"/>
              </a:tabLst>
            </a:pP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LED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180340" algn="l"/>
                <a:tab pos="540385" algn="l"/>
              </a:tabLst>
            </a:pP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xoắn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Khi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Do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79979" y="810491"/>
            <a:ext cx="1984549" cy="1828800"/>
          </a:xfrm>
          <a:prstGeom prst="rect">
            <a:avLst/>
          </a:prstGeom>
        </p:spPr>
      </p:pic>
      <p:pic>
        <p:nvPicPr>
          <p:cNvPr id="5" name="q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4846866" y="2958635"/>
            <a:ext cx="2001780" cy="1884218"/>
          </a:xfrm>
          <a:prstGeom prst="rect">
            <a:avLst/>
          </a:prstGeom>
        </p:spPr>
      </p:pic>
      <p:pic>
        <p:nvPicPr>
          <p:cNvPr id="6" name="q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046028" y="817418"/>
            <a:ext cx="1905000" cy="194700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747462" y="1229591"/>
            <a:ext cx="169461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46205" y="1207075"/>
            <a:ext cx="1722322" cy="12642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70861" y="3481044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9523" y="1536854"/>
            <a:ext cx="123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điểm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46837" y="1630872"/>
            <a:ext cx="142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điểm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06080" y="3669911"/>
            <a:ext cx="140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điểm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21">
            <a:hlinkClick r:id="rId10" action="ppaction://hlinksldjump"/>
          </p:cNvPr>
          <p:cNvSpPr/>
          <p:nvPr/>
        </p:nvSpPr>
        <p:spPr>
          <a:xfrm>
            <a:off x="107061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6313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52A6C2C-D894-2CFB-7A31-25BDF71369A4}"/>
              </a:ext>
            </a:extLst>
          </p:cNvPr>
          <p:cNvSpPr txBox="1"/>
          <p:nvPr/>
        </p:nvSpPr>
        <p:spPr>
          <a:xfrm>
            <a:off x="388188" y="204121"/>
            <a:ext cx="11438627" cy="6493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xoay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5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500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5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5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5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5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5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đổi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luân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phiên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quay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nam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châm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hai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chế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máy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xoay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5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35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35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1: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Giữ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cố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quay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nam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châm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" indent="-6350" algn="just">
              <a:lnSpc>
                <a:spcPct val="115000"/>
              </a:lnSpc>
              <a:spcAft>
                <a:spcPts val="385"/>
              </a:spcAft>
            </a:pP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5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35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35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2: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Giữ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nam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châm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cố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quay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dây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35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5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</a:t>
            </a:r>
            <a:endParaRPr lang="en-US" sz="35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2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3">
            <a:extLst>
              <a:ext uri="{FF2B5EF4-FFF2-40B4-BE49-F238E27FC236}">
                <a16:creationId xmlns:a16="http://schemas.microsoft.com/office/drawing/2014/main" id="{E49970C6-9AC4-1C7F-978B-9274705435E5}"/>
              </a:ext>
            </a:extLst>
          </p:cNvPr>
          <p:cNvSpPr/>
          <p:nvPr/>
        </p:nvSpPr>
        <p:spPr>
          <a:xfrm>
            <a:off x="1630680" y="2512622"/>
            <a:ext cx="8869680" cy="9336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83">
              <a:buClr>
                <a:srgbClr val="000000"/>
              </a:buClr>
              <a:defRPr/>
            </a:pPr>
            <a:r>
              <a:rPr lang="en-US" sz="5467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LUYỆN TẬP</a:t>
            </a:r>
          </a:p>
        </p:txBody>
      </p:sp>
      <p:pic>
        <p:nvPicPr>
          <p:cNvPr id="3" name="Picture 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3049" y="72390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885953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39090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476753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2100" y="236220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09800" y="3657600"/>
            <a:ext cx="78486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TRÒ CHƠI: AI NHANH H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9158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184071" y="122464"/>
            <a:ext cx="8866415" cy="427808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452767" y="4678135"/>
            <a:ext cx="8279312" cy="1961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314700" y="225064"/>
            <a:ext cx="876027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2092" name="Picture 25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3" name="AutoShape 26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90" name="Picture 28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1" name="AutoShape 29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8" name="Picture 31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9" name="AutoShape 32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6" name="Picture 34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7" name="AutoShape 35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4" name="Picture 37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5" name="AutoShape 38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2" name="Picture 40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3" name="AutoShape 41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0" name="Picture 43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1" name="AutoShape 44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8" name="Picture 46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9" name="AutoShape 47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6" name="Picture 49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7" name="AutoShape 50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4" name="Picture 52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5" name="AutoShape 53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28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2072" name="Picture 55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3" name="Text Box 56"/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vi-VN" sz="2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10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383280" y="472440"/>
            <a:ext cx="8229600" cy="335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337560" y="4099560"/>
            <a:ext cx="8534400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641305" y="502545"/>
            <a:ext cx="782320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2092" name="Picture 25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3" name="AutoShape 26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90" name="Picture 28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1" name="AutoShape 29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8" name="Picture 31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9" name="AutoShape 32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6" name="Picture 34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7" name="AutoShape 35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4" name="Picture 37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5" name="AutoShape 38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2" name="Picture 40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3" name="AutoShape 41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0" name="Picture 43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1" name="AutoShape 44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8" name="Picture 46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9" name="AutoShape 47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6" name="Picture 49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7" name="AutoShape 50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4" name="Picture 52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5" name="AutoShape 53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2072" name="Picture 55" descr="CLOC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3" name="Text Box 56"/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Hết</a:t>
              </a:r>
              <a:r>
                <a:rPr lang="en-US" altLang="vi-VN" sz="3200" b="1" dirty="0">
                  <a:solidFill>
                    <a:srgbClr val="FF0066"/>
                  </a:solidFill>
                  <a:latin typeface="VNI-Times" pitchFamily="2" charset="0"/>
                </a:rPr>
                <a:t> </a:t>
              </a: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giờ</a:t>
              </a:r>
              <a:endParaRPr lang="en-US" altLang="vi-VN" sz="3200" b="1" dirty="0">
                <a:solidFill>
                  <a:srgbClr val="FF0066"/>
                </a:solidFill>
                <a:latin typeface="VNI-Times" pitchFamily="2" charset="0"/>
              </a:endParaRPr>
            </a:p>
          </p:txBody>
        </p:sp>
      </p:grp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10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141133" y="472440"/>
            <a:ext cx="8898467" cy="335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098801" y="4080933"/>
            <a:ext cx="9033932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vi-VN" sz="42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vi-VN" sz="42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FF0000"/>
                </a:solidFill>
              </a:rPr>
              <a:t>B</a:t>
            </a:r>
            <a:r>
              <a:rPr lang="en-US" sz="4400" dirty="0"/>
              <a:t>. </a:t>
            </a:r>
            <a:r>
              <a:rPr lang="en-US" sz="4400" dirty="0" err="1"/>
              <a:t>Khóa</a:t>
            </a:r>
            <a:r>
              <a:rPr lang="en-US" sz="4400" dirty="0"/>
              <a:t> K.</a:t>
            </a:r>
            <a:endParaRPr lang="en-US" sz="4400" i="1" dirty="0"/>
          </a:p>
          <a:p>
            <a:pPr algn="ctr"/>
            <a:r>
              <a:rPr lang="en-US" sz="4267" b="1" dirty="0"/>
              <a:t>.</a:t>
            </a:r>
          </a:p>
          <a:p>
            <a:pPr algn="ctr"/>
            <a:endParaRPr lang="en-US" altLang="vi-VN" sz="42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285068" y="570893"/>
            <a:ext cx="951653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Trong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8" name="Group 24">
            <a:extLst>
              <a:ext uri="{FF2B5EF4-FFF2-40B4-BE49-F238E27FC236}">
                <a16:creationId xmlns:a16="http://schemas.microsoft.com/office/drawing/2014/main" id="{802B7E63-60AD-4303-8FD2-46DE77A41EAA}"/>
              </a:ext>
            </a:extLst>
          </p:cNvPr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109" name="Picture 25" descr="CLOCK">
              <a:extLst>
                <a:ext uri="{FF2B5EF4-FFF2-40B4-BE49-F238E27FC236}">
                  <a16:creationId xmlns:a16="http://schemas.microsoft.com/office/drawing/2014/main" id="{9AAE89D8-13ED-4E54-9036-D7FDF607A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" name="AutoShape 26">
              <a:extLst>
                <a:ext uri="{FF2B5EF4-FFF2-40B4-BE49-F238E27FC236}">
                  <a16:creationId xmlns:a16="http://schemas.microsoft.com/office/drawing/2014/main" id="{31445742-9709-4DB0-825E-4162FA579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111" name="Group 27">
            <a:extLst>
              <a:ext uri="{FF2B5EF4-FFF2-40B4-BE49-F238E27FC236}">
                <a16:creationId xmlns:a16="http://schemas.microsoft.com/office/drawing/2014/main" id="{90CE0337-A071-47F8-9DF4-6937C982C679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12" name="Picture 28" descr="CLOCK">
              <a:extLst>
                <a:ext uri="{FF2B5EF4-FFF2-40B4-BE49-F238E27FC236}">
                  <a16:creationId xmlns:a16="http://schemas.microsoft.com/office/drawing/2014/main" id="{72EB1AE9-45C8-4ECE-A0E4-BD53EC2DA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AutoShape 29">
              <a:extLst>
                <a:ext uri="{FF2B5EF4-FFF2-40B4-BE49-F238E27FC236}">
                  <a16:creationId xmlns:a16="http://schemas.microsoft.com/office/drawing/2014/main" id="{31BE0D7A-2226-480F-9AF3-6F61E4968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114" name="Group 30">
            <a:extLst>
              <a:ext uri="{FF2B5EF4-FFF2-40B4-BE49-F238E27FC236}">
                <a16:creationId xmlns:a16="http://schemas.microsoft.com/office/drawing/2014/main" id="{43D481BB-32AF-4D50-8D1B-582C4F70DE9D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15" name="Picture 31" descr="CLOCK">
              <a:extLst>
                <a:ext uri="{FF2B5EF4-FFF2-40B4-BE49-F238E27FC236}">
                  <a16:creationId xmlns:a16="http://schemas.microsoft.com/office/drawing/2014/main" id="{76F6D74C-0677-4EA9-90BB-92EF3654B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" name="AutoShape 32">
              <a:extLst>
                <a:ext uri="{FF2B5EF4-FFF2-40B4-BE49-F238E27FC236}">
                  <a16:creationId xmlns:a16="http://schemas.microsoft.com/office/drawing/2014/main" id="{60A7EFB2-C007-41D4-84CC-310A550A3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117" name="Group 33">
            <a:extLst>
              <a:ext uri="{FF2B5EF4-FFF2-40B4-BE49-F238E27FC236}">
                <a16:creationId xmlns:a16="http://schemas.microsoft.com/office/drawing/2014/main" id="{CEF4E6B1-EAB9-421F-87A2-7EC57E60C5B9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18" name="Picture 34" descr="CLOCK">
              <a:extLst>
                <a:ext uri="{FF2B5EF4-FFF2-40B4-BE49-F238E27FC236}">
                  <a16:creationId xmlns:a16="http://schemas.microsoft.com/office/drawing/2014/main" id="{922B5246-3EA9-4DB2-AAF5-3C389C54D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AutoShape 35">
              <a:extLst>
                <a:ext uri="{FF2B5EF4-FFF2-40B4-BE49-F238E27FC236}">
                  <a16:creationId xmlns:a16="http://schemas.microsoft.com/office/drawing/2014/main" id="{FD4A0158-9134-4224-A066-170CBD261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120" name="Group 36">
            <a:extLst>
              <a:ext uri="{FF2B5EF4-FFF2-40B4-BE49-F238E27FC236}">
                <a16:creationId xmlns:a16="http://schemas.microsoft.com/office/drawing/2014/main" id="{28974B78-694A-4DE4-9A6F-A56F0FA28398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21" name="Picture 37" descr="CLOCK">
              <a:extLst>
                <a:ext uri="{FF2B5EF4-FFF2-40B4-BE49-F238E27FC236}">
                  <a16:creationId xmlns:a16="http://schemas.microsoft.com/office/drawing/2014/main" id="{9D48B1F6-2090-49A9-84BE-51A5DDF9B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" name="AutoShape 38">
              <a:extLst>
                <a:ext uri="{FF2B5EF4-FFF2-40B4-BE49-F238E27FC236}">
                  <a16:creationId xmlns:a16="http://schemas.microsoft.com/office/drawing/2014/main" id="{7D91332C-F209-4BED-ABB1-10083FF75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123" name="Group 39">
            <a:extLst>
              <a:ext uri="{FF2B5EF4-FFF2-40B4-BE49-F238E27FC236}">
                <a16:creationId xmlns:a16="http://schemas.microsoft.com/office/drawing/2014/main" id="{CFC6A9EC-21D4-4185-972D-73FD3D5B408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24" name="Picture 40" descr="CLOCK">
              <a:extLst>
                <a:ext uri="{FF2B5EF4-FFF2-40B4-BE49-F238E27FC236}">
                  <a16:creationId xmlns:a16="http://schemas.microsoft.com/office/drawing/2014/main" id="{5143B3C7-187A-4855-87EC-45D88F325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AutoShape 41">
              <a:extLst>
                <a:ext uri="{FF2B5EF4-FFF2-40B4-BE49-F238E27FC236}">
                  <a16:creationId xmlns:a16="http://schemas.microsoft.com/office/drawing/2014/main" id="{6731305B-2EBB-4456-9DD6-F5258776E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126" name="Group 42">
            <a:extLst>
              <a:ext uri="{FF2B5EF4-FFF2-40B4-BE49-F238E27FC236}">
                <a16:creationId xmlns:a16="http://schemas.microsoft.com/office/drawing/2014/main" id="{ECED304F-3B44-4699-AFCC-F141E9F9582C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27" name="Picture 43" descr="CLOCK">
              <a:extLst>
                <a:ext uri="{FF2B5EF4-FFF2-40B4-BE49-F238E27FC236}">
                  <a16:creationId xmlns:a16="http://schemas.microsoft.com/office/drawing/2014/main" id="{7ADE7027-9194-4D4F-9F1E-099AE17C7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AutoShape 44">
              <a:extLst>
                <a:ext uri="{FF2B5EF4-FFF2-40B4-BE49-F238E27FC236}">
                  <a16:creationId xmlns:a16="http://schemas.microsoft.com/office/drawing/2014/main" id="{CE50440A-68F7-4998-AABE-C53AC165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129" name="Group 45">
            <a:extLst>
              <a:ext uri="{FF2B5EF4-FFF2-40B4-BE49-F238E27FC236}">
                <a16:creationId xmlns:a16="http://schemas.microsoft.com/office/drawing/2014/main" id="{354CAEC1-7874-4A04-8C58-22A11D89557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30" name="Picture 46" descr="CLOCK">
              <a:extLst>
                <a:ext uri="{FF2B5EF4-FFF2-40B4-BE49-F238E27FC236}">
                  <a16:creationId xmlns:a16="http://schemas.microsoft.com/office/drawing/2014/main" id="{A0BA5A16-FF6F-4ECB-B873-5436C35CC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" name="AutoShape 47">
              <a:extLst>
                <a:ext uri="{FF2B5EF4-FFF2-40B4-BE49-F238E27FC236}">
                  <a16:creationId xmlns:a16="http://schemas.microsoft.com/office/drawing/2014/main" id="{B21B21B8-6706-425E-8FB7-06B2A5B84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132" name="Group 48">
            <a:extLst>
              <a:ext uri="{FF2B5EF4-FFF2-40B4-BE49-F238E27FC236}">
                <a16:creationId xmlns:a16="http://schemas.microsoft.com/office/drawing/2014/main" id="{CEAAC086-63C9-472B-BA0E-7E2CECA751F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33" name="Picture 49" descr="CLOCK">
              <a:extLst>
                <a:ext uri="{FF2B5EF4-FFF2-40B4-BE49-F238E27FC236}">
                  <a16:creationId xmlns:a16="http://schemas.microsoft.com/office/drawing/2014/main" id="{67D7AD15-4185-4BE7-BE75-1F8C23E51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AutoShape 50">
              <a:extLst>
                <a:ext uri="{FF2B5EF4-FFF2-40B4-BE49-F238E27FC236}">
                  <a16:creationId xmlns:a16="http://schemas.microsoft.com/office/drawing/2014/main" id="{59EE66C6-DBB2-4E71-9F64-6F4D9214C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135" name="Group 51">
            <a:extLst>
              <a:ext uri="{FF2B5EF4-FFF2-40B4-BE49-F238E27FC236}">
                <a16:creationId xmlns:a16="http://schemas.microsoft.com/office/drawing/2014/main" id="{CE5FA6F2-1F9F-4B06-904B-7767FBC0E0D9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136" name="Picture 52" descr="CLOCK">
              <a:extLst>
                <a:ext uri="{FF2B5EF4-FFF2-40B4-BE49-F238E27FC236}">
                  <a16:creationId xmlns:a16="http://schemas.microsoft.com/office/drawing/2014/main" id="{728A8785-9EEF-408C-A71D-E0E3DEE61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" name="AutoShape 53">
              <a:extLst>
                <a:ext uri="{FF2B5EF4-FFF2-40B4-BE49-F238E27FC236}">
                  <a16:creationId xmlns:a16="http://schemas.microsoft.com/office/drawing/2014/main" id="{9E1E9781-576B-4CD8-BF68-761611E54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138" name="Group 54">
            <a:extLst>
              <a:ext uri="{FF2B5EF4-FFF2-40B4-BE49-F238E27FC236}">
                <a16:creationId xmlns:a16="http://schemas.microsoft.com/office/drawing/2014/main" id="{2CBD9ED7-C734-4561-B8A6-2972EEE302A4}"/>
              </a:ext>
            </a:extLst>
          </p:cNvPr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139" name="Picture 55" descr="CLOCK">
              <a:extLst>
                <a:ext uri="{FF2B5EF4-FFF2-40B4-BE49-F238E27FC236}">
                  <a16:creationId xmlns:a16="http://schemas.microsoft.com/office/drawing/2014/main" id="{2AF16DDD-0B5D-423A-843E-526D6E25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" name="Text Box 56">
              <a:extLst>
                <a:ext uri="{FF2B5EF4-FFF2-40B4-BE49-F238E27FC236}">
                  <a16:creationId xmlns:a16="http://schemas.microsoft.com/office/drawing/2014/main" id="{B37F216F-8AB7-4160-B5AB-FBCC6F77D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Hết</a:t>
              </a:r>
              <a:r>
                <a:rPr lang="en-US" altLang="vi-VN" sz="3200" b="1" dirty="0">
                  <a:solidFill>
                    <a:srgbClr val="FF0066"/>
                  </a:solidFill>
                  <a:latin typeface="VNI-Times" pitchFamily="2" charset="0"/>
                </a:rPr>
                <a:t> </a:t>
              </a: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giờ</a:t>
              </a:r>
              <a:endParaRPr lang="en-US" altLang="vi-VN" sz="3200" b="1" dirty="0">
                <a:solidFill>
                  <a:srgbClr val="FF0066"/>
                </a:solidFill>
                <a:latin typeface="VNI-Times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407773" y="480604"/>
            <a:ext cx="8229600" cy="335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337560" y="4099560"/>
            <a:ext cx="8376072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altLang="vi-VN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568875" y="501504"/>
            <a:ext cx="814687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41228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24">
            <a:extLst>
              <a:ext uri="{FF2B5EF4-FFF2-40B4-BE49-F238E27FC236}">
                <a16:creationId xmlns:a16="http://schemas.microsoft.com/office/drawing/2014/main" id="{1B2A882C-F5B4-4D6D-AAF4-90D8FC80C384}"/>
              </a:ext>
            </a:extLst>
          </p:cNvPr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49" name="Picture 25" descr="CLOCK">
              <a:extLst>
                <a:ext uri="{FF2B5EF4-FFF2-40B4-BE49-F238E27FC236}">
                  <a16:creationId xmlns:a16="http://schemas.microsoft.com/office/drawing/2014/main" id="{13C7B6A9-89AD-47A5-B68E-45EB5A267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utoShape 26">
              <a:extLst>
                <a:ext uri="{FF2B5EF4-FFF2-40B4-BE49-F238E27FC236}">
                  <a16:creationId xmlns:a16="http://schemas.microsoft.com/office/drawing/2014/main" id="{9B49BC52-89DE-4442-97BA-2FAE6AC98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51" name="Group 27">
            <a:extLst>
              <a:ext uri="{FF2B5EF4-FFF2-40B4-BE49-F238E27FC236}">
                <a16:creationId xmlns:a16="http://schemas.microsoft.com/office/drawing/2014/main" id="{FA774FA6-5123-4AAC-A831-1660D1DA30EB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2" name="Picture 28" descr="CLOCK">
              <a:extLst>
                <a:ext uri="{FF2B5EF4-FFF2-40B4-BE49-F238E27FC236}">
                  <a16:creationId xmlns:a16="http://schemas.microsoft.com/office/drawing/2014/main" id="{BAB72A42-1BC4-4FA4-9821-81B65E90B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1E28D0BA-3A27-4FE9-8E9E-28BC09A7B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54" name="Group 30">
            <a:extLst>
              <a:ext uri="{FF2B5EF4-FFF2-40B4-BE49-F238E27FC236}">
                <a16:creationId xmlns:a16="http://schemas.microsoft.com/office/drawing/2014/main" id="{5521DBE2-6600-4DDA-92AD-452198CF9620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5" name="Picture 31" descr="CLOCK">
              <a:extLst>
                <a:ext uri="{FF2B5EF4-FFF2-40B4-BE49-F238E27FC236}">
                  <a16:creationId xmlns:a16="http://schemas.microsoft.com/office/drawing/2014/main" id="{7D23DF7A-F5DA-4D24-AD9B-8567CA309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9BDF3E1C-2E48-4962-8BB6-DAD2A181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57" name="Group 33">
            <a:extLst>
              <a:ext uri="{FF2B5EF4-FFF2-40B4-BE49-F238E27FC236}">
                <a16:creationId xmlns:a16="http://schemas.microsoft.com/office/drawing/2014/main" id="{124E516B-239F-4539-A95E-A63FF02828B0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8" name="Picture 34" descr="CLOCK">
              <a:extLst>
                <a:ext uri="{FF2B5EF4-FFF2-40B4-BE49-F238E27FC236}">
                  <a16:creationId xmlns:a16="http://schemas.microsoft.com/office/drawing/2014/main" id="{D79B7702-E03E-496F-BDEF-5E1AA2CC9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AutoShape 35">
              <a:extLst>
                <a:ext uri="{FF2B5EF4-FFF2-40B4-BE49-F238E27FC236}">
                  <a16:creationId xmlns:a16="http://schemas.microsoft.com/office/drawing/2014/main" id="{98398A80-5FD1-4540-A4D5-8616FC14D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60" name="Group 36">
            <a:extLst>
              <a:ext uri="{FF2B5EF4-FFF2-40B4-BE49-F238E27FC236}">
                <a16:creationId xmlns:a16="http://schemas.microsoft.com/office/drawing/2014/main" id="{C936306A-D5C4-4663-AB9F-41B371493647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1" name="Picture 37" descr="CLOCK">
              <a:extLst>
                <a:ext uri="{FF2B5EF4-FFF2-40B4-BE49-F238E27FC236}">
                  <a16:creationId xmlns:a16="http://schemas.microsoft.com/office/drawing/2014/main" id="{C2768A84-C7CE-4CC5-8C74-055A9ECE4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AutoShape 38">
              <a:extLst>
                <a:ext uri="{FF2B5EF4-FFF2-40B4-BE49-F238E27FC236}">
                  <a16:creationId xmlns:a16="http://schemas.microsoft.com/office/drawing/2014/main" id="{D7512A4C-3C95-47D3-A2AF-3D312E8A2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F4DFBE17-09C0-4134-A391-A97F9B927588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4" name="Picture 40" descr="CLOCK">
              <a:extLst>
                <a:ext uri="{FF2B5EF4-FFF2-40B4-BE49-F238E27FC236}">
                  <a16:creationId xmlns:a16="http://schemas.microsoft.com/office/drawing/2014/main" id="{E3B19724-29F6-40B2-AD99-CD372C5FA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AutoShape 41">
              <a:extLst>
                <a:ext uri="{FF2B5EF4-FFF2-40B4-BE49-F238E27FC236}">
                  <a16:creationId xmlns:a16="http://schemas.microsoft.com/office/drawing/2014/main" id="{95FFD8D2-604B-4F7D-9930-107D3DEAE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FFF1C43D-5B77-41A3-B07C-3C593593857E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7" name="Picture 43" descr="CLOCK">
              <a:extLst>
                <a:ext uri="{FF2B5EF4-FFF2-40B4-BE49-F238E27FC236}">
                  <a16:creationId xmlns:a16="http://schemas.microsoft.com/office/drawing/2014/main" id="{5B808924-C84F-45D0-9E11-5AE4275C5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23E92848-FD80-4134-BF21-7BE6D1727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69" name="Group 45">
            <a:extLst>
              <a:ext uri="{FF2B5EF4-FFF2-40B4-BE49-F238E27FC236}">
                <a16:creationId xmlns:a16="http://schemas.microsoft.com/office/drawing/2014/main" id="{9F03AA54-3EA8-4244-BAE8-405E6548B9B4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0" name="Picture 46" descr="CLOCK">
              <a:extLst>
                <a:ext uri="{FF2B5EF4-FFF2-40B4-BE49-F238E27FC236}">
                  <a16:creationId xmlns:a16="http://schemas.microsoft.com/office/drawing/2014/main" id="{5C798B6F-624B-427E-B1AB-E9450928F1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AutoShape 47">
              <a:extLst>
                <a:ext uri="{FF2B5EF4-FFF2-40B4-BE49-F238E27FC236}">
                  <a16:creationId xmlns:a16="http://schemas.microsoft.com/office/drawing/2014/main" id="{03CEDADA-82DA-46D6-A07F-210837DE7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72" name="Group 48">
            <a:extLst>
              <a:ext uri="{FF2B5EF4-FFF2-40B4-BE49-F238E27FC236}">
                <a16:creationId xmlns:a16="http://schemas.microsoft.com/office/drawing/2014/main" id="{C1D1C142-F427-489B-B8EA-BAAC7975BB9A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3" name="Picture 49" descr="CLOCK">
              <a:extLst>
                <a:ext uri="{FF2B5EF4-FFF2-40B4-BE49-F238E27FC236}">
                  <a16:creationId xmlns:a16="http://schemas.microsoft.com/office/drawing/2014/main" id="{738C0C69-DE2C-43D1-ADBB-B115029D6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AutoShape 50">
              <a:extLst>
                <a:ext uri="{FF2B5EF4-FFF2-40B4-BE49-F238E27FC236}">
                  <a16:creationId xmlns:a16="http://schemas.microsoft.com/office/drawing/2014/main" id="{93EF7952-5A1B-41B4-8D60-7A9E3CA41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75" name="Group 51">
            <a:extLst>
              <a:ext uri="{FF2B5EF4-FFF2-40B4-BE49-F238E27FC236}">
                <a16:creationId xmlns:a16="http://schemas.microsoft.com/office/drawing/2014/main" id="{86D1555E-3C4B-475C-8676-579B3039597D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6" name="Picture 52" descr="CLOCK">
              <a:extLst>
                <a:ext uri="{FF2B5EF4-FFF2-40B4-BE49-F238E27FC236}">
                  <a16:creationId xmlns:a16="http://schemas.microsoft.com/office/drawing/2014/main" id="{B18FB0EC-A549-4C46-A381-D58E8DFF6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AutoShape 53">
              <a:extLst>
                <a:ext uri="{FF2B5EF4-FFF2-40B4-BE49-F238E27FC236}">
                  <a16:creationId xmlns:a16="http://schemas.microsoft.com/office/drawing/2014/main" id="{43AE87D5-8156-4A5A-B2EB-43C8EAA35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78" name="Group 54">
            <a:extLst>
              <a:ext uri="{FF2B5EF4-FFF2-40B4-BE49-F238E27FC236}">
                <a16:creationId xmlns:a16="http://schemas.microsoft.com/office/drawing/2014/main" id="{B59AA657-0426-4DB4-830E-A422394A3E2A}"/>
              </a:ext>
            </a:extLst>
          </p:cNvPr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79" name="Picture 55" descr="CLOCK">
              <a:extLst>
                <a:ext uri="{FF2B5EF4-FFF2-40B4-BE49-F238E27FC236}">
                  <a16:creationId xmlns:a16="http://schemas.microsoft.com/office/drawing/2014/main" id="{2CA7F8E7-141A-4F2E-9F35-61D3F93E0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56">
              <a:extLst>
                <a:ext uri="{FF2B5EF4-FFF2-40B4-BE49-F238E27FC236}">
                  <a16:creationId xmlns:a16="http://schemas.microsoft.com/office/drawing/2014/main" id="{885DB033-8511-4102-8534-11715C971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Hết</a:t>
              </a:r>
              <a:r>
                <a:rPr lang="en-US" altLang="vi-VN" sz="3200" b="1" dirty="0">
                  <a:solidFill>
                    <a:srgbClr val="FF0066"/>
                  </a:solidFill>
                  <a:latin typeface="VNI-Times" pitchFamily="2" charset="0"/>
                </a:rPr>
                <a:t> </a:t>
              </a: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giờ</a:t>
              </a:r>
              <a:endParaRPr lang="en-US" altLang="vi-VN" sz="3200" b="1" dirty="0">
                <a:solidFill>
                  <a:srgbClr val="FF0066"/>
                </a:solidFill>
                <a:latin typeface="VNI-Times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108959" y="472439"/>
            <a:ext cx="8981284" cy="37856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165120" y="4419600"/>
            <a:ext cx="8925123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Pin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altLang="vi-VN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293754" y="472440"/>
            <a:ext cx="8796489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es-E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Pin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2092" name="Picture 25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3" name="AutoShape 26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90" name="Picture 28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1" name="AutoShape 29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8" name="Picture 31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9" name="AutoShape 32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6" name="Picture 34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7" name="AutoShape 35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4" name="Picture 37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5" name="AutoShape 38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2" name="Picture 40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3" name="AutoShape 41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80" name="Picture 43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1" name="AutoShape 44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8" name="Picture 46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9" name="AutoShape 47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6" name="Picture 49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7" name="AutoShape 50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2074" name="Picture 52" descr="CLOC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5" name="AutoShape 53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pic>
        <p:nvPicPr>
          <p:cNvPr id="2072" name="Picture 55" descr="CLOC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5" y="5105400"/>
            <a:ext cx="28046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02871" y="1105908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56">
            <a:extLst>
              <a:ext uri="{FF2B5EF4-FFF2-40B4-BE49-F238E27FC236}">
                <a16:creationId xmlns:a16="http://schemas.microsoft.com/office/drawing/2014/main" id="{5574493E-69B9-451A-83D3-BF046C907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92" y="5549901"/>
            <a:ext cx="31307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latin typeface="VNI-Times" pitchFamily="2" charset="0"/>
              </a:rPr>
              <a:t>Hết</a:t>
            </a:r>
            <a:r>
              <a:rPr lang="en-US" altLang="vi-VN" sz="3200" b="1" dirty="0">
                <a:solidFill>
                  <a:srgbClr val="FF0066"/>
                </a:solidFill>
                <a:latin typeface="VNI-Times" pitchFamily="2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VNI-Times" pitchFamily="2" charset="0"/>
              </a:rPr>
              <a:t>giờ</a:t>
            </a:r>
            <a:endParaRPr lang="en-US" altLang="vi-VN" sz="3200" b="1" dirty="0">
              <a:solidFill>
                <a:srgbClr val="FF0066"/>
              </a:solidFill>
              <a:latin typeface="VNI-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322894" y="112143"/>
            <a:ext cx="8650569" cy="37389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313067" y="4099560"/>
            <a:ext cx="8534400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AutoNum type="alphaU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440421" y="175144"/>
            <a:ext cx="8041640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UcPeriod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Trong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Trong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Trong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xa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24">
            <a:extLst>
              <a:ext uri="{FF2B5EF4-FFF2-40B4-BE49-F238E27FC236}">
                <a16:creationId xmlns:a16="http://schemas.microsoft.com/office/drawing/2014/main" id="{3D91F401-C8E6-45B4-940A-5EAC97D61B46}"/>
              </a:ext>
            </a:extLst>
          </p:cNvPr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49" name="Picture 25" descr="CLOCK">
              <a:extLst>
                <a:ext uri="{FF2B5EF4-FFF2-40B4-BE49-F238E27FC236}">
                  <a16:creationId xmlns:a16="http://schemas.microsoft.com/office/drawing/2014/main" id="{A66A52DF-9DDB-4386-A941-BCB625700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utoShape 26">
              <a:extLst>
                <a:ext uri="{FF2B5EF4-FFF2-40B4-BE49-F238E27FC236}">
                  <a16:creationId xmlns:a16="http://schemas.microsoft.com/office/drawing/2014/main" id="{81573737-40ED-4C9E-A12D-117DFBB6D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51" name="Group 27">
            <a:extLst>
              <a:ext uri="{FF2B5EF4-FFF2-40B4-BE49-F238E27FC236}">
                <a16:creationId xmlns:a16="http://schemas.microsoft.com/office/drawing/2014/main" id="{EFB3DDB6-618E-47ED-85CF-3A1A0A33D6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2" name="Picture 28" descr="CLOCK">
              <a:extLst>
                <a:ext uri="{FF2B5EF4-FFF2-40B4-BE49-F238E27FC236}">
                  <a16:creationId xmlns:a16="http://schemas.microsoft.com/office/drawing/2014/main" id="{A1A20DD0-A66C-4629-AB8B-947F86171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3634949B-59BC-44D6-A664-4C82881ED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54" name="Group 30">
            <a:extLst>
              <a:ext uri="{FF2B5EF4-FFF2-40B4-BE49-F238E27FC236}">
                <a16:creationId xmlns:a16="http://schemas.microsoft.com/office/drawing/2014/main" id="{A4FE7FB1-D5E8-47FA-BCFA-AD7678868C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5" name="Picture 31" descr="CLOCK">
              <a:extLst>
                <a:ext uri="{FF2B5EF4-FFF2-40B4-BE49-F238E27FC236}">
                  <a16:creationId xmlns:a16="http://schemas.microsoft.com/office/drawing/2014/main" id="{C8E3A404-FAEC-4D99-B07A-D1754A487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236D9EB9-E617-4541-AC03-2A1A0A982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57" name="Group 33">
            <a:extLst>
              <a:ext uri="{FF2B5EF4-FFF2-40B4-BE49-F238E27FC236}">
                <a16:creationId xmlns:a16="http://schemas.microsoft.com/office/drawing/2014/main" id="{72016823-BA7F-4F54-B08E-0205A146C63A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8" name="Picture 34" descr="CLOCK">
              <a:extLst>
                <a:ext uri="{FF2B5EF4-FFF2-40B4-BE49-F238E27FC236}">
                  <a16:creationId xmlns:a16="http://schemas.microsoft.com/office/drawing/2014/main" id="{ADD4F9B9-350D-4966-A223-B4C8C9BA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AutoShape 35">
              <a:extLst>
                <a:ext uri="{FF2B5EF4-FFF2-40B4-BE49-F238E27FC236}">
                  <a16:creationId xmlns:a16="http://schemas.microsoft.com/office/drawing/2014/main" id="{BF8D10BD-6492-4546-B255-A9D699FE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60" name="Group 36">
            <a:extLst>
              <a:ext uri="{FF2B5EF4-FFF2-40B4-BE49-F238E27FC236}">
                <a16:creationId xmlns:a16="http://schemas.microsoft.com/office/drawing/2014/main" id="{A16076E8-28D2-441F-B2E0-410809D7F0E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1" name="Picture 37" descr="CLOCK">
              <a:extLst>
                <a:ext uri="{FF2B5EF4-FFF2-40B4-BE49-F238E27FC236}">
                  <a16:creationId xmlns:a16="http://schemas.microsoft.com/office/drawing/2014/main" id="{4A122935-9146-4CD3-A715-2F04421E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AutoShape 38">
              <a:extLst>
                <a:ext uri="{FF2B5EF4-FFF2-40B4-BE49-F238E27FC236}">
                  <a16:creationId xmlns:a16="http://schemas.microsoft.com/office/drawing/2014/main" id="{F7B50263-40D7-4006-AFE0-501EDA0E0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AB0C7A66-8915-4444-80DB-124E3502406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4" name="Picture 40" descr="CLOCK">
              <a:extLst>
                <a:ext uri="{FF2B5EF4-FFF2-40B4-BE49-F238E27FC236}">
                  <a16:creationId xmlns:a16="http://schemas.microsoft.com/office/drawing/2014/main" id="{CA6427B6-A85F-4299-B4FE-05F145F0E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AutoShape 41">
              <a:extLst>
                <a:ext uri="{FF2B5EF4-FFF2-40B4-BE49-F238E27FC236}">
                  <a16:creationId xmlns:a16="http://schemas.microsoft.com/office/drawing/2014/main" id="{593186CA-AF67-4DE5-B63B-516C1DA1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D0300506-FF76-42B7-998D-41C531B09CF4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7" name="Picture 43" descr="CLOCK">
              <a:extLst>
                <a:ext uri="{FF2B5EF4-FFF2-40B4-BE49-F238E27FC236}">
                  <a16:creationId xmlns:a16="http://schemas.microsoft.com/office/drawing/2014/main" id="{3D4A918E-2FA0-4923-89CA-66EB67AD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761403E3-9542-4304-96F3-E3E070A5B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69" name="Group 45">
            <a:extLst>
              <a:ext uri="{FF2B5EF4-FFF2-40B4-BE49-F238E27FC236}">
                <a16:creationId xmlns:a16="http://schemas.microsoft.com/office/drawing/2014/main" id="{CF228B10-D5AF-4FE7-92A5-020E0ABB2493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0" name="Picture 46" descr="CLOCK">
              <a:extLst>
                <a:ext uri="{FF2B5EF4-FFF2-40B4-BE49-F238E27FC236}">
                  <a16:creationId xmlns:a16="http://schemas.microsoft.com/office/drawing/2014/main" id="{E8B554D9-A581-42AF-A7E9-5270099E5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AutoShape 47">
              <a:extLst>
                <a:ext uri="{FF2B5EF4-FFF2-40B4-BE49-F238E27FC236}">
                  <a16:creationId xmlns:a16="http://schemas.microsoft.com/office/drawing/2014/main" id="{D20FA42D-ED97-43CA-AC96-48289FA9A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72" name="Group 48">
            <a:extLst>
              <a:ext uri="{FF2B5EF4-FFF2-40B4-BE49-F238E27FC236}">
                <a16:creationId xmlns:a16="http://schemas.microsoft.com/office/drawing/2014/main" id="{98AE9C9E-9894-4D10-863F-239ED37F25F0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3" name="Picture 49" descr="CLOCK">
              <a:extLst>
                <a:ext uri="{FF2B5EF4-FFF2-40B4-BE49-F238E27FC236}">
                  <a16:creationId xmlns:a16="http://schemas.microsoft.com/office/drawing/2014/main" id="{43E2874E-A0B8-4FA0-A4FA-CDE5DA20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AutoShape 50">
              <a:extLst>
                <a:ext uri="{FF2B5EF4-FFF2-40B4-BE49-F238E27FC236}">
                  <a16:creationId xmlns:a16="http://schemas.microsoft.com/office/drawing/2014/main" id="{2D98795C-F5F7-4BDE-B2BC-190280C1B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75" name="Group 51">
            <a:extLst>
              <a:ext uri="{FF2B5EF4-FFF2-40B4-BE49-F238E27FC236}">
                <a16:creationId xmlns:a16="http://schemas.microsoft.com/office/drawing/2014/main" id="{1762598A-CCE1-4581-9B8A-E490B27E369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6" name="Picture 52" descr="CLOCK">
              <a:extLst>
                <a:ext uri="{FF2B5EF4-FFF2-40B4-BE49-F238E27FC236}">
                  <a16:creationId xmlns:a16="http://schemas.microsoft.com/office/drawing/2014/main" id="{8EB92201-1736-4788-8A73-059C8E3A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AutoShape 53">
              <a:extLst>
                <a:ext uri="{FF2B5EF4-FFF2-40B4-BE49-F238E27FC236}">
                  <a16:creationId xmlns:a16="http://schemas.microsoft.com/office/drawing/2014/main" id="{C386B194-811A-4708-B980-C3FE63DEC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78" name="Group 54">
            <a:extLst>
              <a:ext uri="{FF2B5EF4-FFF2-40B4-BE49-F238E27FC236}">
                <a16:creationId xmlns:a16="http://schemas.microsoft.com/office/drawing/2014/main" id="{077DD132-9969-4843-9584-A13C8B3AE6D3}"/>
              </a:ext>
            </a:extLst>
          </p:cNvPr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79" name="Picture 55" descr="CLOCK">
              <a:extLst>
                <a:ext uri="{FF2B5EF4-FFF2-40B4-BE49-F238E27FC236}">
                  <a16:creationId xmlns:a16="http://schemas.microsoft.com/office/drawing/2014/main" id="{F3D47B95-1EFD-4801-AF32-87426E9F9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56">
              <a:extLst>
                <a:ext uri="{FF2B5EF4-FFF2-40B4-BE49-F238E27FC236}">
                  <a16:creationId xmlns:a16="http://schemas.microsoft.com/office/drawing/2014/main" id="{0AB40E0B-584E-4B86-901E-32CC7CCF4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Hết</a:t>
              </a:r>
              <a:r>
                <a:rPr lang="en-US" altLang="vi-VN" sz="3200" b="1" dirty="0">
                  <a:solidFill>
                    <a:srgbClr val="FF0066"/>
                  </a:solidFill>
                  <a:latin typeface="VNI-Times" pitchFamily="2" charset="0"/>
                </a:rPr>
                <a:t> </a:t>
              </a: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giờ</a:t>
              </a:r>
              <a:endParaRPr lang="en-US" altLang="vi-VN" sz="3200" b="1" dirty="0">
                <a:solidFill>
                  <a:srgbClr val="FF0066"/>
                </a:solidFill>
                <a:latin typeface="VNI-Times" pitchFamily="2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8F0EE2C-6ABD-2C3A-8CEA-9D358E75C9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6573" y="1299312"/>
            <a:ext cx="2457793" cy="1895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383280" y="472440"/>
            <a:ext cx="8229600" cy="335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313067" y="4099560"/>
            <a:ext cx="8534400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PQ.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561191" y="546080"/>
            <a:ext cx="804164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Quay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Quay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Quay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PQ.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PQ.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8641" y="705396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24">
            <a:extLst>
              <a:ext uri="{FF2B5EF4-FFF2-40B4-BE49-F238E27FC236}">
                <a16:creationId xmlns:a16="http://schemas.microsoft.com/office/drawing/2014/main" id="{3D91F401-C8E6-45B4-940A-5EAC97D61B46}"/>
              </a:ext>
            </a:extLst>
          </p:cNvPr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49" name="Picture 25" descr="CLOCK">
              <a:extLst>
                <a:ext uri="{FF2B5EF4-FFF2-40B4-BE49-F238E27FC236}">
                  <a16:creationId xmlns:a16="http://schemas.microsoft.com/office/drawing/2014/main" id="{A66A52DF-9DDB-4386-A941-BCB625700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utoShape 26">
              <a:extLst>
                <a:ext uri="{FF2B5EF4-FFF2-40B4-BE49-F238E27FC236}">
                  <a16:creationId xmlns:a16="http://schemas.microsoft.com/office/drawing/2014/main" id="{81573737-40ED-4C9E-A12D-117DFBB6D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51" name="Group 27">
            <a:extLst>
              <a:ext uri="{FF2B5EF4-FFF2-40B4-BE49-F238E27FC236}">
                <a16:creationId xmlns:a16="http://schemas.microsoft.com/office/drawing/2014/main" id="{EFB3DDB6-618E-47ED-85CF-3A1A0A33D6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2" name="Picture 28" descr="CLOCK">
              <a:extLst>
                <a:ext uri="{FF2B5EF4-FFF2-40B4-BE49-F238E27FC236}">
                  <a16:creationId xmlns:a16="http://schemas.microsoft.com/office/drawing/2014/main" id="{A1A20DD0-A66C-4629-AB8B-947F86171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3634949B-59BC-44D6-A664-4C82881ED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54" name="Group 30">
            <a:extLst>
              <a:ext uri="{FF2B5EF4-FFF2-40B4-BE49-F238E27FC236}">
                <a16:creationId xmlns:a16="http://schemas.microsoft.com/office/drawing/2014/main" id="{A4FE7FB1-D5E8-47FA-BCFA-AD7678868C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5" name="Picture 31" descr="CLOCK">
              <a:extLst>
                <a:ext uri="{FF2B5EF4-FFF2-40B4-BE49-F238E27FC236}">
                  <a16:creationId xmlns:a16="http://schemas.microsoft.com/office/drawing/2014/main" id="{C8E3A404-FAEC-4D99-B07A-D1754A487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236D9EB9-E617-4541-AC03-2A1A0A982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57" name="Group 33">
            <a:extLst>
              <a:ext uri="{FF2B5EF4-FFF2-40B4-BE49-F238E27FC236}">
                <a16:creationId xmlns:a16="http://schemas.microsoft.com/office/drawing/2014/main" id="{72016823-BA7F-4F54-B08E-0205A146C63A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8" name="Picture 34" descr="CLOCK">
              <a:extLst>
                <a:ext uri="{FF2B5EF4-FFF2-40B4-BE49-F238E27FC236}">
                  <a16:creationId xmlns:a16="http://schemas.microsoft.com/office/drawing/2014/main" id="{ADD4F9B9-350D-4966-A223-B4C8C9BA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AutoShape 35">
              <a:extLst>
                <a:ext uri="{FF2B5EF4-FFF2-40B4-BE49-F238E27FC236}">
                  <a16:creationId xmlns:a16="http://schemas.microsoft.com/office/drawing/2014/main" id="{BF8D10BD-6492-4546-B255-A9D699FE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60" name="Group 36">
            <a:extLst>
              <a:ext uri="{FF2B5EF4-FFF2-40B4-BE49-F238E27FC236}">
                <a16:creationId xmlns:a16="http://schemas.microsoft.com/office/drawing/2014/main" id="{A16076E8-28D2-441F-B2E0-410809D7F0E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1" name="Picture 37" descr="CLOCK">
              <a:extLst>
                <a:ext uri="{FF2B5EF4-FFF2-40B4-BE49-F238E27FC236}">
                  <a16:creationId xmlns:a16="http://schemas.microsoft.com/office/drawing/2014/main" id="{4A122935-9146-4CD3-A715-2F04421E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AutoShape 38">
              <a:extLst>
                <a:ext uri="{FF2B5EF4-FFF2-40B4-BE49-F238E27FC236}">
                  <a16:creationId xmlns:a16="http://schemas.microsoft.com/office/drawing/2014/main" id="{F7B50263-40D7-4006-AFE0-501EDA0E0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AB0C7A66-8915-4444-80DB-124E3502406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4" name="Picture 40" descr="CLOCK">
              <a:extLst>
                <a:ext uri="{FF2B5EF4-FFF2-40B4-BE49-F238E27FC236}">
                  <a16:creationId xmlns:a16="http://schemas.microsoft.com/office/drawing/2014/main" id="{CA6427B6-A85F-4299-B4FE-05F145F0E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AutoShape 41">
              <a:extLst>
                <a:ext uri="{FF2B5EF4-FFF2-40B4-BE49-F238E27FC236}">
                  <a16:creationId xmlns:a16="http://schemas.microsoft.com/office/drawing/2014/main" id="{593186CA-AF67-4DE5-B63B-516C1DA1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D0300506-FF76-42B7-998D-41C531B09CF4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7" name="Picture 43" descr="CLOCK">
              <a:extLst>
                <a:ext uri="{FF2B5EF4-FFF2-40B4-BE49-F238E27FC236}">
                  <a16:creationId xmlns:a16="http://schemas.microsoft.com/office/drawing/2014/main" id="{3D4A918E-2FA0-4923-89CA-66EB67AD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761403E3-9542-4304-96F3-E3E070A5B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69" name="Group 45">
            <a:extLst>
              <a:ext uri="{FF2B5EF4-FFF2-40B4-BE49-F238E27FC236}">
                <a16:creationId xmlns:a16="http://schemas.microsoft.com/office/drawing/2014/main" id="{CF228B10-D5AF-4FE7-92A5-020E0ABB2493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0" name="Picture 46" descr="CLOCK">
              <a:extLst>
                <a:ext uri="{FF2B5EF4-FFF2-40B4-BE49-F238E27FC236}">
                  <a16:creationId xmlns:a16="http://schemas.microsoft.com/office/drawing/2014/main" id="{E8B554D9-A581-42AF-A7E9-5270099E5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AutoShape 47">
              <a:extLst>
                <a:ext uri="{FF2B5EF4-FFF2-40B4-BE49-F238E27FC236}">
                  <a16:creationId xmlns:a16="http://schemas.microsoft.com/office/drawing/2014/main" id="{D20FA42D-ED97-43CA-AC96-48289FA9A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72" name="Group 48">
            <a:extLst>
              <a:ext uri="{FF2B5EF4-FFF2-40B4-BE49-F238E27FC236}">
                <a16:creationId xmlns:a16="http://schemas.microsoft.com/office/drawing/2014/main" id="{98AE9C9E-9894-4D10-863F-239ED37F25F0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3" name="Picture 49" descr="CLOCK">
              <a:extLst>
                <a:ext uri="{FF2B5EF4-FFF2-40B4-BE49-F238E27FC236}">
                  <a16:creationId xmlns:a16="http://schemas.microsoft.com/office/drawing/2014/main" id="{43E2874E-A0B8-4FA0-A4FA-CDE5DA20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AutoShape 50">
              <a:extLst>
                <a:ext uri="{FF2B5EF4-FFF2-40B4-BE49-F238E27FC236}">
                  <a16:creationId xmlns:a16="http://schemas.microsoft.com/office/drawing/2014/main" id="{2D98795C-F5F7-4BDE-B2BC-190280C1B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75" name="Group 51">
            <a:extLst>
              <a:ext uri="{FF2B5EF4-FFF2-40B4-BE49-F238E27FC236}">
                <a16:creationId xmlns:a16="http://schemas.microsoft.com/office/drawing/2014/main" id="{1762598A-CCE1-4581-9B8A-E490B27E369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6" name="Picture 52" descr="CLOCK">
              <a:extLst>
                <a:ext uri="{FF2B5EF4-FFF2-40B4-BE49-F238E27FC236}">
                  <a16:creationId xmlns:a16="http://schemas.microsoft.com/office/drawing/2014/main" id="{8EB92201-1736-4788-8A73-059C8E3A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AutoShape 53">
              <a:extLst>
                <a:ext uri="{FF2B5EF4-FFF2-40B4-BE49-F238E27FC236}">
                  <a16:creationId xmlns:a16="http://schemas.microsoft.com/office/drawing/2014/main" id="{C386B194-811A-4708-B980-C3FE63DEC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78" name="Group 54">
            <a:extLst>
              <a:ext uri="{FF2B5EF4-FFF2-40B4-BE49-F238E27FC236}">
                <a16:creationId xmlns:a16="http://schemas.microsoft.com/office/drawing/2014/main" id="{077DD132-9969-4843-9584-A13C8B3AE6D3}"/>
              </a:ext>
            </a:extLst>
          </p:cNvPr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79" name="Picture 55" descr="CLOCK">
              <a:extLst>
                <a:ext uri="{FF2B5EF4-FFF2-40B4-BE49-F238E27FC236}">
                  <a16:creationId xmlns:a16="http://schemas.microsoft.com/office/drawing/2014/main" id="{F3D47B95-1EFD-4801-AF32-87426E9F9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56">
              <a:extLst>
                <a:ext uri="{FF2B5EF4-FFF2-40B4-BE49-F238E27FC236}">
                  <a16:creationId xmlns:a16="http://schemas.microsoft.com/office/drawing/2014/main" id="{0AB40E0B-584E-4B86-901E-32CC7CCF4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Hết</a:t>
              </a:r>
              <a:r>
                <a:rPr lang="en-US" altLang="vi-VN" sz="3200" b="1" dirty="0">
                  <a:solidFill>
                    <a:srgbClr val="FF0066"/>
                  </a:solidFill>
                  <a:latin typeface="VNI-Times" pitchFamily="2" charset="0"/>
                </a:rPr>
                <a:t> </a:t>
              </a: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giờ</a:t>
              </a:r>
              <a:endParaRPr lang="en-US" altLang="vi-VN" sz="3200" b="1" dirty="0">
                <a:solidFill>
                  <a:srgbClr val="FF0066"/>
                </a:solidFill>
                <a:latin typeface="VNI-Times" pitchFamily="2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7248232-1F45-1012-8B93-0BBF3A5A4F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0741" y="1501055"/>
            <a:ext cx="3693764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409159" y="103517"/>
            <a:ext cx="8710954" cy="38818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313067" y="4099560"/>
            <a:ext cx="8534400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000" b="1" dirty="0"/>
              <a:t>C.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nam</a:t>
            </a:r>
            <a:r>
              <a:rPr lang="en-US" sz="4000" b="1" dirty="0"/>
              <a:t> </a:t>
            </a:r>
            <a:r>
              <a:rPr lang="en-US" sz="4000" b="1" dirty="0" err="1"/>
              <a:t>châm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 </a:t>
            </a:r>
          </a:p>
          <a:p>
            <a:r>
              <a:rPr lang="en-US" sz="4000" b="1" dirty="0" err="1"/>
              <a:t>dinamo</a:t>
            </a:r>
            <a:r>
              <a:rPr lang="en-US" sz="4000" b="1" dirty="0"/>
              <a:t> quay </a:t>
            </a:r>
            <a:r>
              <a:rPr lang="en-US" sz="4000" b="1" dirty="0" err="1"/>
              <a:t>trước</a:t>
            </a:r>
            <a:r>
              <a:rPr lang="en-US" sz="4000" b="1" dirty="0"/>
              <a:t> </a:t>
            </a:r>
            <a:r>
              <a:rPr lang="en-US" sz="4000" b="1" dirty="0" err="1"/>
              <a:t>cuộn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621575" y="63001"/>
            <a:ext cx="8041640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es-E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Dinamo ở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dynamo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dynamo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Cho bánh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dinamo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dinamo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</a:t>
            </a: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24">
            <a:extLst>
              <a:ext uri="{FF2B5EF4-FFF2-40B4-BE49-F238E27FC236}">
                <a16:creationId xmlns:a16="http://schemas.microsoft.com/office/drawing/2014/main" id="{3D91F401-C8E6-45B4-940A-5EAC97D61B46}"/>
              </a:ext>
            </a:extLst>
          </p:cNvPr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49" name="Picture 25" descr="CLOCK">
              <a:extLst>
                <a:ext uri="{FF2B5EF4-FFF2-40B4-BE49-F238E27FC236}">
                  <a16:creationId xmlns:a16="http://schemas.microsoft.com/office/drawing/2014/main" id="{A66A52DF-9DDB-4386-A941-BCB625700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utoShape 26">
              <a:extLst>
                <a:ext uri="{FF2B5EF4-FFF2-40B4-BE49-F238E27FC236}">
                  <a16:creationId xmlns:a16="http://schemas.microsoft.com/office/drawing/2014/main" id="{81573737-40ED-4C9E-A12D-117DFBB6D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51" name="Group 27">
            <a:extLst>
              <a:ext uri="{FF2B5EF4-FFF2-40B4-BE49-F238E27FC236}">
                <a16:creationId xmlns:a16="http://schemas.microsoft.com/office/drawing/2014/main" id="{EFB3DDB6-618E-47ED-85CF-3A1A0A33D6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2" name="Picture 28" descr="CLOCK">
              <a:extLst>
                <a:ext uri="{FF2B5EF4-FFF2-40B4-BE49-F238E27FC236}">
                  <a16:creationId xmlns:a16="http://schemas.microsoft.com/office/drawing/2014/main" id="{A1A20DD0-A66C-4629-AB8B-947F86171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3634949B-59BC-44D6-A664-4C82881ED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54" name="Group 30">
            <a:extLst>
              <a:ext uri="{FF2B5EF4-FFF2-40B4-BE49-F238E27FC236}">
                <a16:creationId xmlns:a16="http://schemas.microsoft.com/office/drawing/2014/main" id="{A4FE7FB1-D5E8-47FA-BCFA-AD7678868C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5" name="Picture 31" descr="CLOCK">
              <a:extLst>
                <a:ext uri="{FF2B5EF4-FFF2-40B4-BE49-F238E27FC236}">
                  <a16:creationId xmlns:a16="http://schemas.microsoft.com/office/drawing/2014/main" id="{C8E3A404-FAEC-4D99-B07A-D1754A487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236D9EB9-E617-4541-AC03-2A1A0A982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57" name="Group 33">
            <a:extLst>
              <a:ext uri="{FF2B5EF4-FFF2-40B4-BE49-F238E27FC236}">
                <a16:creationId xmlns:a16="http://schemas.microsoft.com/office/drawing/2014/main" id="{72016823-BA7F-4F54-B08E-0205A146C63A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8" name="Picture 34" descr="CLOCK">
              <a:extLst>
                <a:ext uri="{FF2B5EF4-FFF2-40B4-BE49-F238E27FC236}">
                  <a16:creationId xmlns:a16="http://schemas.microsoft.com/office/drawing/2014/main" id="{ADD4F9B9-350D-4966-A223-B4C8C9BA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AutoShape 35">
              <a:extLst>
                <a:ext uri="{FF2B5EF4-FFF2-40B4-BE49-F238E27FC236}">
                  <a16:creationId xmlns:a16="http://schemas.microsoft.com/office/drawing/2014/main" id="{BF8D10BD-6492-4546-B255-A9D699FE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60" name="Group 36">
            <a:extLst>
              <a:ext uri="{FF2B5EF4-FFF2-40B4-BE49-F238E27FC236}">
                <a16:creationId xmlns:a16="http://schemas.microsoft.com/office/drawing/2014/main" id="{A16076E8-28D2-441F-B2E0-410809D7F0E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1" name="Picture 37" descr="CLOCK">
              <a:extLst>
                <a:ext uri="{FF2B5EF4-FFF2-40B4-BE49-F238E27FC236}">
                  <a16:creationId xmlns:a16="http://schemas.microsoft.com/office/drawing/2014/main" id="{4A122935-9146-4CD3-A715-2F04421E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AutoShape 38">
              <a:extLst>
                <a:ext uri="{FF2B5EF4-FFF2-40B4-BE49-F238E27FC236}">
                  <a16:creationId xmlns:a16="http://schemas.microsoft.com/office/drawing/2014/main" id="{F7B50263-40D7-4006-AFE0-501EDA0E0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AB0C7A66-8915-4444-80DB-124E3502406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4" name="Picture 40" descr="CLOCK">
              <a:extLst>
                <a:ext uri="{FF2B5EF4-FFF2-40B4-BE49-F238E27FC236}">
                  <a16:creationId xmlns:a16="http://schemas.microsoft.com/office/drawing/2014/main" id="{CA6427B6-A85F-4299-B4FE-05F145F0E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AutoShape 41">
              <a:extLst>
                <a:ext uri="{FF2B5EF4-FFF2-40B4-BE49-F238E27FC236}">
                  <a16:creationId xmlns:a16="http://schemas.microsoft.com/office/drawing/2014/main" id="{593186CA-AF67-4DE5-B63B-516C1DA1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D0300506-FF76-42B7-998D-41C531B09CF4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7" name="Picture 43" descr="CLOCK">
              <a:extLst>
                <a:ext uri="{FF2B5EF4-FFF2-40B4-BE49-F238E27FC236}">
                  <a16:creationId xmlns:a16="http://schemas.microsoft.com/office/drawing/2014/main" id="{3D4A918E-2FA0-4923-89CA-66EB67AD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761403E3-9542-4304-96F3-E3E070A5B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69" name="Group 45">
            <a:extLst>
              <a:ext uri="{FF2B5EF4-FFF2-40B4-BE49-F238E27FC236}">
                <a16:creationId xmlns:a16="http://schemas.microsoft.com/office/drawing/2014/main" id="{CF228B10-D5AF-4FE7-92A5-020E0ABB2493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0" name="Picture 46" descr="CLOCK">
              <a:extLst>
                <a:ext uri="{FF2B5EF4-FFF2-40B4-BE49-F238E27FC236}">
                  <a16:creationId xmlns:a16="http://schemas.microsoft.com/office/drawing/2014/main" id="{E8B554D9-A581-42AF-A7E9-5270099E5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AutoShape 47">
              <a:extLst>
                <a:ext uri="{FF2B5EF4-FFF2-40B4-BE49-F238E27FC236}">
                  <a16:creationId xmlns:a16="http://schemas.microsoft.com/office/drawing/2014/main" id="{D20FA42D-ED97-43CA-AC96-48289FA9A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72" name="Group 48">
            <a:extLst>
              <a:ext uri="{FF2B5EF4-FFF2-40B4-BE49-F238E27FC236}">
                <a16:creationId xmlns:a16="http://schemas.microsoft.com/office/drawing/2014/main" id="{98AE9C9E-9894-4D10-863F-239ED37F25F0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3" name="Picture 49" descr="CLOCK">
              <a:extLst>
                <a:ext uri="{FF2B5EF4-FFF2-40B4-BE49-F238E27FC236}">
                  <a16:creationId xmlns:a16="http://schemas.microsoft.com/office/drawing/2014/main" id="{43E2874E-A0B8-4FA0-A4FA-CDE5DA20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AutoShape 50">
              <a:extLst>
                <a:ext uri="{FF2B5EF4-FFF2-40B4-BE49-F238E27FC236}">
                  <a16:creationId xmlns:a16="http://schemas.microsoft.com/office/drawing/2014/main" id="{2D98795C-F5F7-4BDE-B2BC-190280C1B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75" name="Group 51">
            <a:extLst>
              <a:ext uri="{FF2B5EF4-FFF2-40B4-BE49-F238E27FC236}">
                <a16:creationId xmlns:a16="http://schemas.microsoft.com/office/drawing/2014/main" id="{1762598A-CCE1-4581-9B8A-E490B27E369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6" name="Picture 52" descr="CLOCK">
              <a:extLst>
                <a:ext uri="{FF2B5EF4-FFF2-40B4-BE49-F238E27FC236}">
                  <a16:creationId xmlns:a16="http://schemas.microsoft.com/office/drawing/2014/main" id="{8EB92201-1736-4788-8A73-059C8E3A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AutoShape 53">
              <a:extLst>
                <a:ext uri="{FF2B5EF4-FFF2-40B4-BE49-F238E27FC236}">
                  <a16:creationId xmlns:a16="http://schemas.microsoft.com/office/drawing/2014/main" id="{C386B194-811A-4708-B980-C3FE63DEC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78" name="Group 54">
            <a:extLst>
              <a:ext uri="{FF2B5EF4-FFF2-40B4-BE49-F238E27FC236}">
                <a16:creationId xmlns:a16="http://schemas.microsoft.com/office/drawing/2014/main" id="{077DD132-9969-4843-9584-A13C8B3AE6D3}"/>
              </a:ext>
            </a:extLst>
          </p:cNvPr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79" name="Picture 55" descr="CLOCK">
              <a:extLst>
                <a:ext uri="{FF2B5EF4-FFF2-40B4-BE49-F238E27FC236}">
                  <a16:creationId xmlns:a16="http://schemas.microsoft.com/office/drawing/2014/main" id="{F3D47B95-1EFD-4801-AF32-87426E9F9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56">
              <a:extLst>
                <a:ext uri="{FF2B5EF4-FFF2-40B4-BE49-F238E27FC236}">
                  <a16:creationId xmlns:a16="http://schemas.microsoft.com/office/drawing/2014/main" id="{0AB40E0B-584E-4B86-901E-32CC7CCF4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Hết</a:t>
              </a:r>
              <a:r>
                <a:rPr lang="en-US" altLang="vi-VN" sz="3200" b="1" dirty="0">
                  <a:solidFill>
                    <a:srgbClr val="FF0066"/>
                  </a:solidFill>
                  <a:latin typeface="VNI-Times" pitchFamily="2" charset="0"/>
                </a:rPr>
                <a:t> </a:t>
              </a: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giờ</a:t>
              </a:r>
              <a:endParaRPr lang="en-US" altLang="vi-VN" sz="3200" b="1" dirty="0">
                <a:solidFill>
                  <a:srgbClr val="FF0066"/>
                </a:solidFill>
                <a:latin typeface="VNI-Times" pitchFamily="2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1267DDD-75DD-D777-A5C2-1ECE9EA69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843" y="2001329"/>
            <a:ext cx="3856006" cy="1644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2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8301" y="304800"/>
            <a:ext cx="8454231" cy="9515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8263" y="4237417"/>
            <a:ext cx="603725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Mỗi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398263" y="5287602"/>
            <a:ext cx="550129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98263" y="2827442"/>
            <a:ext cx="1045798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B: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u="none" strike="noStrike" dirty="0"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4694" y="1841755"/>
            <a:ext cx="692324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A: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q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0999121" y="5731398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208365" y="4559506"/>
            <a:ext cx="3723542" cy="92111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37891" y="4701715"/>
            <a:ext cx="293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08674" y="2751508"/>
            <a:ext cx="1038415" cy="1057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4920" y="5103364"/>
            <a:ext cx="1049253" cy="10688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08674" y="1564408"/>
            <a:ext cx="965499" cy="983519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9474740" y="1775963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789854" y="24354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87" y="328734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812073" y="906105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32357" y="951468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79771" y="1205115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34046" y="989038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17943" y="705247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12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3178" y="262306"/>
            <a:ext cx="8726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3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478171" y="198408"/>
            <a:ext cx="8229600" cy="36268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313067" y="4099560"/>
            <a:ext cx="8534400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vi-VN" alt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664708" y="295914"/>
            <a:ext cx="804164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9:</a:t>
            </a:r>
            <a:r>
              <a:rPr lang="es-E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24">
            <a:extLst>
              <a:ext uri="{FF2B5EF4-FFF2-40B4-BE49-F238E27FC236}">
                <a16:creationId xmlns:a16="http://schemas.microsoft.com/office/drawing/2014/main" id="{3D91F401-C8E6-45B4-940A-5EAC97D61B46}"/>
              </a:ext>
            </a:extLst>
          </p:cNvPr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49" name="Picture 25" descr="CLOCK">
              <a:extLst>
                <a:ext uri="{FF2B5EF4-FFF2-40B4-BE49-F238E27FC236}">
                  <a16:creationId xmlns:a16="http://schemas.microsoft.com/office/drawing/2014/main" id="{A66A52DF-9DDB-4386-A941-BCB625700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utoShape 26">
              <a:extLst>
                <a:ext uri="{FF2B5EF4-FFF2-40B4-BE49-F238E27FC236}">
                  <a16:creationId xmlns:a16="http://schemas.microsoft.com/office/drawing/2014/main" id="{81573737-40ED-4C9E-A12D-117DFBB6D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</a:p>
          </p:txBody>
        </p:sp>
      </p:grpSp>
      <p:grpSp>
        <p:nvGrpSpPr>
          <p:cNvPr id="51" name="Group 27">
            <a:extLst>
              <a:ext uri="{FF2B5EF4-FFF2-40B4-BE49-F238E27FC236}">
                <a16:creationId xmlns:a16="http://schemas.microsoft.com/office/drawing/2014/main" id="{EFB3DDB6-618E-47ED-85CF-3A1A0A33D6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2" name="Picture 28" descr="CLOCK">
              <a:extLst>
                <a:ext uri="{FF2B5EF4-FFF2-40B4-BE49-F238E27FC236}">
                  <a16:creationId xmlns:a16="http://schemas.microsoft.com/office/drawing/2014/main" id="{A1A20DD0-A66C-4629-AB8B-947F86171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3634949B-59BC-44D6-A664-4C82881ED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</a:p>
          </p:txBody>
        </p:sp>
      </p:grpSp>
      <p:grpSp>
        <p:nvGrpSpPr>
          <p:cNvPr id="54" name="Group 30">
            <a:extLst>
              <a:ext uri="{FF2B5EF4-FFF2-40B4-BE49-F238E27FC236}">
                <a16:creationId xmlns:a16="http://schemas.microsoft.com/office/drawing/2014/main" id="{A4FE7FB1-D5E8-47FA-BCFA-AD7678868C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5" name="Picture 31" descr="CLOCK">
              <a:extLst>
                <a:ext uri="{FF2B5EF4-FFF2-40B4-BE49-F238E27FC236}">
                  <a16:creationId xmlns:a16="http://schemas.microsoft.com/office/drawing/2014/main" id="{C8E3A404-FAEC-4D99-B07A-D1754A487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236D9EB9-E617-4541-AC03-2A1A0A982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</a:p>
          </p:txBody>
        </p:sp>
      </p:grpSp>
      <p:grpSp>
        <p:nvGrpSpPr>
          <p:cNvPr id="57" name="Group 33">
            <a:extLst>
              <a:ext uri="{FF2B5EF4-FFF2-40B4-BE49-F238E27FC236}">
                <a16:creationId xmlns:a16="http://schemas.microsoft.com/office/drawing/2014/main" id="{72016823-BA7F-4F54-B08E-0205A146C63A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8" name="Picture 34" descr="CLOCK">
              <a:extLst>
                <a:ext uri="{FF2B5EF4-FFF2-40B4-BE49-F238E27FC236}">
                  <a16:creationId xmlns:a16="http://schemas.microsoft.com/office/drawing/2014/main" id="{ADD4F9B9-350D-4966-A223-B4C8C9BA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AutoShape 35">
              <a:extLst>
                <a:ext uri="{FF2B5EF4-FFF2-40B4-BE49-F238E27FC236}">
                  <a16:creationId xmlns:a16="http://schemas.microsoft.com/office/drawing/2014/main" id="{BF8D10BD-6492-4546-B255-A9D699FE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</a:p>
          </p:txBody>
        </p:sp>
      </p:grpSp>
      <p:grpSp>
        <p:nvGrpSpPr>
          <p:cNvPr id="60" name="Group 36">
            <a:extLst>
              <a:ext uri="{FF2B5EF4-FFF2-40B4-BE49-F238E27FC236}">
                <a16:creationId xmlns:a16="http://schemas.microsoft.com/office/drawing/2014/main" id="{A16076E8-28D2-441F-B2E0-410809D7F0E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1" name="Picture 37" descr="CLOCK">
              <a:extLst>
                <a:ext uri="{FF2B5EF4-FFF2-40B4-BE49-F238E27FC236}">
                  <a16:creationId xmlns:a16="http://schemas.microsoft.com/office/drawing/2014/main" id="{4A122935-9146-4CD3-A715-2F04421E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AutoShape 38">
              <a:extLst>
                <a:ext uri="{FF2B5EF4-FFF2-40B4-BE49-F238E27FC236}">
                  <a16:creationId xmlns:a16="http://schemas.microsoft.com/office/drawing/2014/main" id="{F7B50263-40D7-4006-AFE0-501EDA0E0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AB0C7A66-8915-4444-80DB-124E3502406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4" name="Picture 40" descr="CLOCK">
              <a:extLst>
                <a:ext uri="{FF2B5EF4-FFF2-40B4-BE49-F238E27FC236}">
                  <a16:creationId xmlns:a16="http://schemas.microsoft.com/office/drawing/2014/main" id="{CA6427B6-A85F-4299-B4FE-05F145F0E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AutoShape 41">
              <a:extLst>
                <a:ext uri="{FF2B5EF4-FFF2-40B4-BE49-F238E27FC236}">
                  <a16:creationId xmlns:a16="http://schemas.microsoft.com/office/drawing/2014/main" id="{593186CA-AF67-4DE5-B63B-516C1DA1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D0300506-FF76-42B7-998D-41C531B09CF4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7" name="Picture 43" descr="CLOCK">
              <a:extLst>
                <a:ext uri="{FF2B5EF4-FFF2-40B4-BE49-F238E27FC236}">
                  <a16:creationId xmlns:a16="http://schemas.microsoft.com/office/drawing/2014/main" id="{3D4A918E-2FA0-4923-89CA-66EB67AD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761403E3-9542-4304-96F3-E3E070A5B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</a:p>
          </p:txBody>
        </p:sp>
      </p:grpSp>
      <p:grpSp>
        <p:nvGrpSpPr>
          <p:cNvPr id="69" name="Group 45">
            <a:extLst>
              <a:ext uri="{FF2B5EF4-FFF2-40B4-BE49-F238E27FC236}">
                <a16:creationId xmlns:a16="http://schemas.microsoft.com/office/drawing/2014/main" id="{CF228B10-D5AF-4FE7-92A5-020E0ABB2493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0" name="Picture 46" descr="CLOCK">
              <a:extLst>
                <a:ext uri="{FF2B5EF4-FFF2-40B4-BE49-F238E27FC236}">
                  <a16:creationId xmlns:a16="http://schemas.microsoft.com/office/drawing/2014/main" id="{E8B554D9-A581-42AF-A7E9-5270099E5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AutoShape 47">
              <a:extLst>
                <a:ext uri="{FF2B5EF4-FFF2-40B4-BE49-F238E27FC236}">
                  <a16:creationId xmlns:a16="http://schemas.microsoft.com/office/drawing/2014/main" id="{D20FA42D-ED97-43CA-AC96-48289FA9A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</a:p>
          </p:txBody>
        </p:sp>
      </p:grpSp>
      <p:grpSp>
        <p:nvGrpSpPr>
          <p:cNvPr id="72" name="Group 48">
            <a:extLst>
              <a:ext uri="{FF2B5EF4-FFF2-40B4-BE49-F238E27FC236}">
                <a16:creationId xmlns:a16="http://schemas.microsoft.com/office/drawing/2014/main" id="{98AE9C9E-9894-4D10-863F-239ED37F25F0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3" name="Picture 49" descr="CLOCK">
              <a:extLst>
                <a:ext uri="{FF2B5EF4-FFF2-40B4-BE49-F238E27FC236}">
                  <a16:creationId xmlns:a16="http://schemas.microsoft.com/office/drawing/2014/main" id="{43E2874E-A0B8-4FA0-A4FA-CDE5DA20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AutoShape 50">
              <a:extLst>
                <a:ext uri="{FF2B5EF4-FFF2-40B4-BE49-F238E27FC236}">
                  <a16:creationId xmlns:a16="http://schemas.microsoft.com/office/drawing/2014/main" id="{2D98795C-F5F7-4BDE-B2BC-190280C1B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</p:txBody>
        </p:sp>
      </p:grpSp>
      <p:grpSp>
        <p:nvGrpSpPr>
          <p:cNvPr id="75" name="Group 51">
            <a:extLst>
              <a:ext uri="{FF2B5EF4-FFF2-40B4-BE49-F238E27FC236}">
                <a16:creationId xmlns:a16="http://schemas.microsoft.com/office/drawing/2014/main" id="{1762598A-CCE1-4581-9B8A-E490B27E369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6" name="Picture 52" descr="CLOCK">
              <a:extLst>
                <a:ext uri="{FF2B5EF4-FFF2-40B4-BE49-F238E27FC236}">
                  <a16:creationId xmlns:a16="http://schemas.microsoft.com/office/drawing/2014/main" id="{8EB92201-1736-4788-8A73-059C8E3A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AutoShape 53">
              <a:extLst>
                <a:ext uri="{FF2B5EF4-FFF2-40B4-BE49-F238E27FC236}">
                  <a16:creationId xmlns:a16="http://schemas.microsoft.com/office/drawing/2014/main" id="{C386B194-811A-4708-B980-C3FE63DEC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3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</a:p>
          </p:txBody>
        </p:sp>
      </p:grpSp>
      <p:grpSp>
        <p:nvGrpSpPr>
          <p:cNvPr id="78" name="Group 54">
            <a:extLst>
              <a:ext uri="{FF2B5EF4-FFF2-40B4-BE49-F238E27FC236}">
                <a16:creationId xmlns:a16="http://schemas.microsoft.com/office/drawing/2014/main" id="{077DD132-9969-4843-9584-A13C8B3AE6D3}"/>
              </a:ext>
            </a:extLst>
          </p:cNvPr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79" name="Picture 55" descr="CLOCK">
              <a:extLst>
                <a:ext uri="{FF2B5EF4-FFF2-40B4-BE49-F238E27FC236}">
                  <a16:creationId xmlns:a16="http://schemas.microsoft.com/office/drawing/2014/main" id="{F3D47B95-1EFD-4801-AF32-87426E9F9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56">
              <a:extLst>
                <a:ext uri="{FF2B5EF4-FFF2-40B4-BE49-F238E27FC236}">
                  <a16:creationId xmlns:a16="http://schemas.microsoft.com/office/drawing/2014/main" id="{0AB40E0B-584E-4B86-901E-32CC7CCF4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vi-VN" sz="3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7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391160" y="762000"/>
            <a:ext cx="25400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02920" y="822961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60680" y="2148840"/>
            <a:ext cx="26416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5715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eaLnBrk="1" hangingPunct="1">
              <a:defRPr/>
            </a:pPr>
            <a:endParaRPr lang="en-US" sz="2400"/>
          </a:p>
        </p:txBody>
      </p:sp>
      <p:pic>
        <p:nvPicPr>
          <p:cNvPr id="27659" name="Picture 11" descr="AG00317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2" y="2453640"/>
            <a:ext cx="14033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13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6281" y="2529842"/>
            <a:ext cx="7704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3383280" y="472440"/>
            <a:ext cx="8229600" cy="335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vi-VN" sz="3200" dirty="0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313067" y="4099560"/>
            <a:ext cx="8534400" cy="2438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38100" cmpd="dbl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914400" indent="-914400">
              <a:buAutoNum type="alphaU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3593498" y="886061"/>
            <a:ext cx="804164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10:</a:t>
            </a:r>
            <a:r>
              <a:rPr lang="es-E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Duy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Duy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Duy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0" name="Picture 65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</a:blip>
          <a:srcRect/>
          <a:stretch>
            <a:fillRect/>
          </a:stretch>
        </p:blipFill>
        <p:spPr bwMode="auto">
          <a:xfrm>
            <a:off x="1036320" y="1356360"/>
            <a:ext cx="1752600" cy="11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41560" y="309372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 descr="DSTARS-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5120" y="640082"/>
            <a:ext cx="8890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24">
            <a:extLst>
              <a:ext uri="{FF2B5EF4-FFF2-40B4-BE49-F238E27FC236}">
                <a16:creationId xmlns:a16="http://schemas.microsoft.com/office/drawing/2014/main" id="{3D91F401-C8E6-45B4-940A-5EAC97D61B46}"/>
              </a:ext>
            </a:extLst>
          </p:cNvPr>
          <p:cNvGrpSpPr>
            <a:grpSpLocks/>
          </p:cNvGrpSpPr>
          <p:nvPr/>
        </p:nvGrpSpPr>
        <p:grpSpPr bwMode="auto">
          <a:xfrm>
            <a:off x="478369" y="5257800"/>
            <a:ext cx="2366433" cy="1371600"/>
            <a:chOff x="1762" y="1160"/>
            <a:chExt cx="1118" cy="864"/>
          </a:xfrm>
        </p:grpSpPr>
        <p:pic>
          <p:nvPicPr>
            <p:cNvPr id="49" name="Picture 25" descr="CLOCK">
              <a:extLst>
                <a:ext uri="{FF2B5EF4-FFF2-40B4-BE49-F238E27FC236}">
                  <a16:creationId xmlns:a16="http://schemas.microsoft.com/office/drawing/2014/main" id="{A66A52DF-9DDB-4386-A941-BCB625700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utoShape 26">
              <a:extLst>
                <a:ext uri="{FF2B5EF4-FFF2-40B4-BE49-F238E27FC236}">
                  <a16:creationId xmlns:a16="http://schemas.microsoft.com/office/drawing/2014/main" id="{81573737-40ED-4C9E-A12D-117DFBB6D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51" name="Group 27">
            <a:extLst>
              <a:ext uri="{FF2B5EF4-FFF2-40B4-BE49-F238E27FC236}">
                <a16:creationId xmlns:a16="http://schemas.microsoft.com/office/drawing/2014/main" id="{EFB3DDB6-618E-47ED-85CF-3A1A0A33D6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2" name="Picture 28" descr="CLOCK">
              <a:extLst>
                <a:ext uri="{FF2B5EF4-FFF2-40B4-BE49-F238E27FC236}">
                  <a16:creationId xmlns:a16="http://schemas.microsoft.com/office/drawing/2014/main" id="{A1A20DD0-A66C-4629-AB8B-947F86171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3634949B-59BC-44D6-A664-4C82881ED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54" name="Group 30">
            <a:extLst>
              <a:ext uri="{FF2B5EF4-FFF2-40B4-BE49-F238E27FC236}">
                <a16:creationId xmlns:a16="http://schemas.microsoft.com/office/drawing/2014/main" id="{A4FE7FB1-D5E8-47FA-BCFA-AD7678868CB6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5" name="Picture 31" descr="CLOCK">
              <a:extLst>
                <a:ext uri="{FF2B5EF4-FFF2-40B4-BE49-F238E27FC236}">
                  <a16:creationId xmlns:a16="http://schemas.microsoft.com/office/drawing/2014/main" id="{C8E3A404-FAEC-4D99-B07A-D1754A487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236D9EB9-E617-4541-AC03-2A1A0A982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57" name="Group 33">
            <a:extLst>
              <a:ext uri="{FF2B5EF4-FFF2-40B4-BE49-F238E27FC236}">
                <a16:creationId xmlns:a16="http://schemas.microsoft.com/office/drawing/2014/main" id="{72016823-BA7F-4F54-B08E-0205A146C63A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58" name="Picture 34" descr="CLOCK">
              <a:extLst>
                <a:ext uri="{FF2B5EF4-FFF2-40B4-BE49-F238E27FC236}">
                  <a16:creationId xmlns:a16="http://schemas.microsoft.com/office/drawing/2014/main" id="{ADD4F9B9-350D-4966-A223-B4C8C9BA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AutoShape 35">
              <a:extLst>
                <a:ext uri="{FF2B5EF4-FFF2-40B4-BE49-F238E27FC236}">
                  <a16:creationId xmlns:a16="http://schemas.microsoft.com/office/drawing/2014/main" id="{BF8D10BD-6492-4546-B255-A9D699FE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60" name="Group 36">
            <a:extLst>
              <a:ext uri="{FF2B5EF4-FFF2-40B4-BE49-F238E27FC236}">
                <a16:creationId xmlns:a16="http://schemas.microsoft.com/office/drawing/2014/main" id="{A16076E8-28D2-441F-B2E0-410809D7F0E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1" name="Picture 37" descr="CLOCK">
              <a:extLst>
                <a:ext uri="{FF2B5EF4-FFF2-40B4-BE49-F238E27FC236}">
                  <a16:creationId xmlns:a16="http://schemas.microsoft.com/office/drawing/2014/main" id="{4A122935-9146-4CD3-A715-2F04421E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AutoShape 38">
              <a:extLst>
                <a:ext uri="{FF2B5EF4-FFF2-40B4-BE49-F238E27FC236}">
                  <a16:creationId xmlns:a16="http://schemas.microsoft.com/office/drawing/2014/main" id="{F7B50263-40D7-4006-AFE0-501EDA0E0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AB0C7A66-8915-4444-80DB-124E3502406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4" name="Picture 40" descr="CLOCK">
              <a:extLst>
                <a:ext uri="{FF2B5EF4-FFF2-40B4-BE49-F238E27FC236}">
                  <a16:creationId xmlns:a16="http://schemas.microsoft.com/office/drawing/2014/main" id="{CA6427B6-A85F-4299-B4FE-05F145F0E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AutoShape 41">
              <a:extLst>
                <a:ext uri="{FF2B5EF4-FFF2-40B4-BE49-F238E27FC236}">
                  <a16:creationId xmlns:a16="http://schemas.microsoft.com/office/drawing/2014/main" id="{593186CA-AF67-4DE5-B63B-516C1DA1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D0300506-FF76-42B7-998D-41C531B09CF4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67" name="Picture 43" descr="CLOCK">
              <a:extLst>
                <a:ext uri="{FF2B5EF4-FFF2-40B4-BE49-F238E27FC236}">
                  <a16:creationId xmlns:a16="http://schemas.microsoft.com/office/drawing/2014/main" id="{3D4A918E-2FA0-4923-89CA-66EB67AD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761403E3-9542-4304-96F3-E3E070A5B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69" name="Group 45">
            <a:extLst>
              <a:ext uri="{FF2B5EF4-FFF2-40B4-BE49-F238E27FC236}">
                <a16:creationId xmlns:a16="http://schemas.microsoft.com/office/drawing/2014/main" id="{CF228B10-D5AF-4FE7-92A5-020E0ABB2493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0" name="Picture 46" descr="CLOCK">
              <a:extLst>
                <a:ext uri="{FF2B5EF4-FFF2-40B4-BE49-F238E27FC236}">
                  <a16:creationId xmlns:a16="http://schemas.microsoft.com/office/drawing/2014/main" id="{E8B554D9-A581-42AF-A7E9-5270099E5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AutoShape 47">
              <a:extLst>
                <a:ext uri="{FF2B5EF4-FFF2-40B4-BE49-F238E27FC236}">
                  <a16:creationId xmlns:a16="http://schemas.microsoft.com/office/drawing/2014/main" id="{D20FA42D-ED97-43CA-AC96-48289FA9A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72" name="Group 48">
            <a:extLst>
              <a:ext uri="{FF2B5EF4-FFF2-40B4-BE49-F238E27FC236}">
                <a16:creationId xmlns:a16="http://schemas.microsoft.com/office/drawing/2014/main" id="{98AE9C9E-9894-4D10-863F-239ED37F25F0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3" name="Picture 49" descr="CLOCK">
              <a:extLst>
                <a:ext uri="{FF2B5EF4-FFF2-40B4-BE49-F238E27FC236}">
                  <a16:creationId xmlns:a16="http://schemas.microsoft.com/office/drawing/2014/main" id="{43E2874E-A0B8-4FA0-A4FA-CDE5DA20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AutoShape 50">
              <a:extLst>
                <a:ext uri="{FF2B5EF4-FFF2-40B4-BE49-F238E27FC236}">
                  <a16:creationId xmlns:a16="http://schemas.microsoft.com/office/drawing/2014/main" id="{2D98795C-F5F7-4BDE-B2BC-190280C1B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75" name="Group 51">
            <a:extLst>
              <a:ext uri="{FF2B5EF4-FFF2-40B4-BE49-F238E27FC236}">
                <a16:creationId xmlns:a16="http://schemas.microsoft.com/office/drawing/2014/main" id="{1762598A-CCE1-4581-9B8A-E490B27E3695}"/>
              </a:ext>
            </a:extLst>
          </p:cNvPr>
          <p:cNvGrpSpPr>
            <a:grpSpLocks/>
          </p:cNvGrpSpPr>
          <p:nvPr/>
        </p:nvGrpSpPr>
        <p:grpSpPr bwMode="auto">
          <a:xfrm>
            <a:off x="508002" y="5257800"/>
            <a:ext cx="2366433" cy="1371600"/>
            <a:chOff x="1762" y="1160"/>
            <a:chExt cx="1118" cy="864"/>
          </a:xfrm>
        </p:grpSpPr>
        <p:pic>
          <p:nvPicPr>
            <p:cNvPr id="76" name="Picture 52" descr="CLOCK">
              <a:extLst>
                <a:ext uri="{FF2B5EF4-FFF2-40B4-BE49-F238E27FC236}">
                  <a16:creationId xmlns:a16="http://schemas.microsoft.com/office/drawing/2014/main" id="{8EB92201-1736-4788-8A73-059C8E3A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AutoShape 53">
              <a:extLst>
                <a:ext uri="{FF2B5EF4-FFF2-40B4-BE49-F238E27FC236}">
                  <a16:creationId xmlns:a16="http://schemas.microsoft.com/office/drawing/2014/main" id="{C386B194-811A-4708-B980-C3FE63DEC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kumimoji="1" lang="en-US" altLang="vi-VN" sz="6667" b="1" dirty="0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78" name="Group 54">
            <a:extLst>
              <a:ext uri="{FF2B5EF4-FFF2-40B4-BE49-F238E27FC236}">
                <a16:creationId xmlns:a16="http://schemas.microsoft.com/office/drawing/2014/main" id="{077DD132-9969-4843-9584-A13C8B3AE6D3}"/>
              </a:ext>
            </a:extLst>
          </p:cNvPr>
          <p:cNvGrpSpPr>
            <a:grpSpLocks/>
          </p:cNvGrpSpPr>
          <p:nvPr/>
        </p:nvGrpSpPr>
        <p:grpSpPr bwMode="auto">
          <a:xfrm>
            <a:off x="214492" y="5105400"/>
            <a:ext cx="3130787" cy="1600200"/>
            <a:chOff x="1644" y="1920"/>
            <a:chExt cx="1248" cy="864"/>
          </a:xfrm>
        </p:grpSpPr>
        <p:pic>
          <p:nvPicPr>
            <p:cNvPr id="79" name="Picture 55" descr="CLOCK">
              <a:extLst>
                <a:ext uri="{FF2B5EF4-FFF2-40B4-BE49-F238E27FC236}">
                  <a16:creationId xmlns:a16="http://schemas.microsoft.com/office/drawing/2014/main" id="{F3D47B95-1EFD-4801-AF32-87426E9F9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56">
              <a:extLst>
                <a:ext uri="{FF2B5EF4-FFF2-40B4-BE49-F238E27FC236}">
                  <a16:creationId xmlns:a16="http://schemas.microsoft.com/office/drawing/2014/main" id="{0AB40E0B-584E-4B86-901E-32CC7CCF4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2160"/>
              <a:ext cx="1248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Hết</a:t>
              </a:r>
              <a:r>
                <a:rPr lang="en-US" altLang="vi-VN" sz="3200" b="1" dirty="0">
                  <a:solidFill>
                    <a:srgbClr val="FF0066"/>
                  </a:solidFill>
                  <a:latin typeface="VNI-Times" pitchFamily="2" charset="0"/>
                </a:rPr>
                <a:t> </a:t>
              </a:r>
              <a:r>
                <a:rPr lang="en-US" altLang="vi-VN" sz="3200" b="1" dirty="0" err="1">
                  <a:solidFill>
                    <a:srgbClr val="FF0066"/>
                  </a:solidFill>
                  <a:latin typeface="VNI-Times" pitchFamily="2" charset="0"/>
                </a:rPr>
                <a:t>giờ</a:t>
              </a:r>
              <a:endParaRPr lang="en-US" altLang="vi-VN" sz="3200" b="1" dirty="0">
                <a:solidFill>
                  <a:srgbClr val="FF0066"/>
                </a:solidFill>
                <a:latin typeface="VNI-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4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u truong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stio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2" grpId="0" animBg="1"/>
      <p:bldP spid="2767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3097741" y="3097743"/>
            <a:ext cx="6858000" cy="66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431743" y="3097743"/>
            <a:ext cx="6858000" cy="66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AutoShape 2">
            <a:hlinkClick r:id="rId5" action="ppaction://hlinkpres?slideindex=3&amp;slidetitle=BỐC THĂM CHỌN Ô CỬA BÍ MẬT"/>
          </p:cNvPr>
          <p:cNvSpPr>
            <a:spLocks noChangeArrowheads="1"/>
          </p:cNvSpPr>
          <p:nvPr/>
        </p:nvSpPr>
        <p:spPr bwMode="auto">
          <a:xfrm>
            <a:off x="812800" y="0"/>
            <a:ext cx="10160000" cy="68580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lIns="91440" tIns="45720" rIns="91440" bIns="45720" anchor="ctr"/>
          <a:lstStyle/>
          <a:p>
            <a:pPr eaLnBrk="1" hangingPunct="1"/>
            <a:endParaRPr lang="vi-VN" altLang="vi-VN" sz="2400">
              <a:latin typeface="Calibri" pitchFamily="34" charset="0"/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 rot="-753720">
            <a:off x="2330452" y="2422715"/>
            <a:ext cx="690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800" b="1" dirty="0" err="1"/>
              <a:t>Chúc</a:t>
            </a:r>
            <a:r>
              <a:rPr lang="en-US" altLang="vi-VN" sz="4800" b="1" dirty="0"/>
              <a:t> </a:t>
            </a:r>
            <a:r>
              <a:rPr lang="en-US" altLang="vi-VN" sz="4800" b="1" dirty="0" err="1"/>
              <a:t>mừng</a:t>
            </a:r>
            <a:r>
              <a:rPr lang="en-US" altLang="vi-VN" sz="4800" b="1" dirty="0"/>
              <a:t> </a:t>
            </a:r>
            <a:r>
              <a:rPr lang="en-US" altLang="vi-VN" sz="4800" b="1" dirty="0" err="1"/>
              <a:t>các</a:t>
            </a:r>
            <a:r>
              <a:rPr lang="en-US" altLang="vi-VN" sz="4800" b="1" dirty="0"/>
              <a:t> </a:t>
            </a:r>
            <a:r>
              <a:rPr lang="en-US" altLang="vi-VN" sz="4800" b="1" dirty="0" err="1"/>
              <a:t>bạn</a:t>
            </a:r>
            <a:r>
              <a:rPr lang="en-US" altLang="vi-VN" sz="4800" b="1" dirty="0"/>
              <a:t> </a:t>
            </a:r>
            <a:r>
              <a:rPr lang="en-US" altLang="vi-VN" sz="4800" b="1" dirty="0" err="1"/>
              <a:t>đã</a:t>
            </a:r>
            <a:r>
              <a:rPr lang="en-US" altLang="vi-VN" sz="4800" b="1" dirty="0"/>
              <a:t> </a:t>
            </a:r>
            <a:r>
              <a:rPr lang="en-US" altLang="vi-VN" sz="4800" b="1" dirty="0" err="1"/>
              <a:t>hoàn</a:t>
            </a:r>
            <a:r>
              <a:rPr lang="en-US" altLang="vi-VN" sz="4800" b="1" dirty="0"/>
              <a:t> </a:t>
            </a:r>
            <a:r>
              <a:rPr lang="en-US" altLang="vi-VN" sz="4800" b="1" dirty="0" err="1"/>
              <a:t>thành</a:t>
            </a:r>
            <a:r>
              <a:rPr lang="en-US" altLang="vi-VN" sz="4800" b="1" dirty="0"/>
              <a:t>!</a:t>
            </a:r>
          </a:p>
        </p:txBody>
      </p:sp>
      <p:pic>
        <p:nvPicPr>
          <p:cNvPr id="4102" name="Picture 8">
            <a:hlinkClick r:id="rId6" action="ppaction://hlinkpres?slideindex=33&amp;slidetitle=Ô CỬA BÍ MẬT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0333" y="4953000"/>
            <a:ext cx="224366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Đường đến ngày vinh quang - Bức tườ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1462961" y="188990"/>
            <a:ext cx="325967" cy="325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915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4978" y="67446"/>
            <a:ext cx="1343254" cy="2783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965" y="1157985"/>
            <a:ext cx="86409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dirty="0">
                <a:solidFill>
                  <a:schemeClr val="bg1"/>
                </a:solidFill>
                <a:latin typeface="Adobe Gothic Std B" pitchFamily="34" charset="-128"/>
              </a:rPr>
              <a:t>B</a:t>
            </a:r>
            <a:endParaRPr lang="zh-CN" altLang="en-US" sz="5867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9467" y="3270220"/>
            <a:ext cx="67207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dirty="0">
                <a:solidFill>
                  <a:schemeClr val="bg1"/>
                </a:solidFill>
                <a:latin typeface="Adobe Gothic Std B" pitchFamily="34" charset="-128"/>
              </a:rPr>
              <a:t>C</a:t>
            </a:r>
            <a:endParaRPr lang="zh-CN" altLang="en-US" sz="5867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4CF81-1CCF-4723-8488-5668386755F2}"/>
              </a:ext>
            </a:extLst>
          </p:cNvPr>
          <p:cNvSpPr/>
          <p:nvPr/>
        </p:nvSpPr>
        <p:spPr>
          <a:xfrm>
            <a:off x="1014990" y="1556777"/>
            <a:ext cx="10874829" cy="440120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4239C-6F30-407B-8144-6E88BDF0DB50}"/>
              </a:ext>
            </a:extLst>
          </p:cNvPr>
          <p:cNvSpPr/>
          <p:nvPr/>
        </p:nvSpPr>
        <p:spPr>
          <a:xfrm>
            <a:off x="313116" y="141603"/>
            <a:ext cx="3962297" cy="50276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667" b="1" dirty="0">
                <a:solidFill>
                  <a:srgbClr val="FF0000"/>
                </a:solidFill>
              </a:rPr>
              <a:t>VẬN DỤNG </a:t>
            </a:r>
          </a:p>
        </p:txBody>
      </p:sp>
    </p:spTree>
    <p:extLst>
      <p:ext uri="{BB962C8B-B14F-4D97-AF65-F5344CB8AC3E}">
        <p14:creationId xmlns:p14="http://schemas.microsoft.com/office/powerpoint/2010/main" val="40294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7965" y="1157985"/>
            <a:ext cx="86409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dirty="0">
                <a:solidFill>
                  <a:schemeClr val="bg1"/>
                </a:solidFill>
                <a:latin typeface="Adobe Gothic Std B" pitchFamily="34" charset="-128"/>
              </a:rPr>
              <a:t>B</a:t>
            </a:r>
            <a:endParaRPr lang="zh-CN" altLang="en-US" sz="5867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9467" y="3270220"/>
            <a:ext cx="67207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dirty="0">
                <a:solidFill>
                  <a:schemeClr val="bg1"/>
                </a:solidFill>
                <a:latin typeface="Adobe Gothic Std B" pitchFamily="34" charset="-128"/>
              </a:rPr>
              <a:t>C</a:t>
            </a:r>
            <a:endParaRPr lang="zh-CN" altLang="en-US" sz="5867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4239C-6F30-407B-8144-6E88BDF0DB50}"/>
              </a:ext>
            </a:extLst>
          </p:cNvPr>
          <p:cNvSpPr/>
          <p:nvPr/>
        </p:nvSpPr>
        <p:spPr>
          <a:xfrm>
            <a:off x="313116" y="141603"/>
            <a:ext cx="3962297" cy="50276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667" b="1" dirty="0">
                <a:solidFill>
                  <a:srgbClr val="FF0000"/>
                </a:solidFill>
              </a:rPr>
              <a:t>VẬN DỤNG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F5EC63-7DF1-4554-8999-22861E5647FE}"/>
              </a:ext>
            </a:extLst>
          </p:cNvPr>
          <p:cNvSpPr txBox="1"/>
          <p:nvPr/>
        </p:nvSpPr>
        <p:spPr>
          <a:xfrm>
            <a:off x="1130060" y="1250132"/>
            <a:ext cx="10170544" cy="4827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H1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30480" algn="just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rotor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quay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AVR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quay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khiển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quay</a:t>
            </a:r>
          </a:p>
          <a:p>
            <a:pPr marR="30480"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7965" y="1157985"/>
            <a:ext cx="86409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dirty="0">
                <a:solidFill>
                  <a:schemeClr val="bg1"/>
                </a:solidFill>
                <a:latin typeface="Adobe Gothic Std B" pitchFamily="34" charset="-128"/>
              </a:rPr>
              <a:t>B</a:t>
            </a:r>
            <a:endParaRPr lang="zh-CN" altLang="en-US" sz="5867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9467" y="3270220"/>
            <a:ext cx="67207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dirty="0">
                <a:solidFill>
                  <a:schemeClr val="bg1"/>
                </a:solidFill>
                <a:latin typeface="Adobe Gothic Std B" pitchFamily="34" charset="-128"/>
              </a:rPr>
              <a:t>C</a:t>
            </a:r>
            <a:endParaRPr lang="zh-CN" altLang="en-US" sz="5867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4239C-6F30-407B-8144-6E88BDF0DB50}"/>
              </a:ext>
            </a:extLst>
          </p:cNvPr>
          <p:cNvSpPr/>
          <p:nvPr/>
        </p:nvSpPr>
        <p:spPr>
          <a:xfrm>
            <a:off x="313116" y="141603"/>
            <a:ext cx="3962297" cy="50276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667" b="1" dirty="0">
                <a:solidFill>
                  <a:srgbClr val="FF0000"/>
                </a:solidFill>
              </a:rPr>
              <a:t>VẬN DỤNG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E00691-59EC-6AC0-2876-EA5002661B0F}"/>
              </a:ext>
            </a:extLst>
          </p:cNvPr>
          <p:cNvSpPr txBox="1"/>
          <p:nvPr/>
        </p:nvSpPr>
        <p:spPr>
          <a:xfrm>
            <a:off x="595223" y="790189"/>
            <a:ext cx="11024558" cy="5503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H2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Bình,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Lai Châu, ….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tuabin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Vũ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….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tuabin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Tuabin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6" y="0"/>
            <a:ext cx="12236649" cy="6879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54">
            <a:off x="2961149" y="297347"/>
            <a:ext cx="8980699" cy="3357400"/>
          </a:xfrm>
          <a:prstGeom prst="rect">
            <a:avLst/>
          </a:prstGeom>
        </p:spPr>
      </p:pic>
      <p:sp>
        <p:nvSpPr>
          <p:cNvPr id="6" name="矩形 7"/>
          <p:cNvSpPr/>
          <p:nvPr/>
        </p:nvSpPr>
        <p:spPr bwMode="auto">
          <a:xfrm>
            <a:off x="174274" y="1790649"/>
            <a:ext cx="11843455" cy="5090088"/>
          </a:xfrm>
          <a:custGeom>
            <a:avLst/>
            <a:gdLst>
              <a:gd name="connsiteX0" fmla="*/ 0 w 5791048"/>
              <a:gd name="connsiteY0" fmla="*/ 0 h 2296826"/>
              <a:gd name="connsiteX1" fmla="*/ 5791048 w 5791048"/>
              <a:gd name="connsiteY1" fmla="*/ 0 h 2296826"/>
              <a:gd name="connsiteX2" fmla="*/ 5791048 w 5791048"/>
              <a:gd name="connsiteY2" fmla="*/ 2296826 h 2296826"/>
              <a:gd name="connsiteX3" fmla="*/ 0 w 5791048"/>
              <a:gd name="connsiteY3" fmla="*/ 2296826 h 2296826"/>
              <a:gd name="connsiteX4" fmla="*/ 0 w 5791048"/>
              <a:gd name="connsiteY4" fmla="*/ 0 h 2296826"/>
              <a:gd name="connsiteX0" fmla="*/ 72572 w 5791048"/>
              <a:gd name="connsiteY0" fmla="*/ 0 h 3008026"/>
              <a:gd name="connsiteX1" fmla="*/ 5791048 w 5791048"/>
              <a:gd name="connsiteY1" fmla="*/ 711200 h 3008026"/>
              <a:gd name="connsiteX2" fmla="*/ 5791048 w 5791048"/>
              <a:gd name="connsiteY2" fmla="*/ 3008026 h 3008026"/>
              <a:gd name="connsiteX3" fmla="*/ 0 w 5791048"/>
              <a:gd name="connsiteY3" fmla="*/ 3008026 h 3008026"/>
              <a:gd name="connsiteX4" fmla="*/ 72572 w 5791048"/>
              <a:gd name="connsiteY4" fmla="*/ 0 h 3008026"/>
              <a:gd name="connsiteX0" fmla="*/ 696686 w 6415162"/>
              <a:gd name="connsiteY0" fmla="*/ 0 h 4241740"/>
              <a:gd name="connsiteX1" fmla="*/ 6415162 w 6415162"/>
              <a:gd name="connsiteY1" fmla="*/ 711200 h 4241740"/>
              <a:gd name="connsiteX2" fmla="*/ 6415162 w 6415162"/>
              <a:gd name="connsiteY2" fmla="*/ 3008026 h 4241740"/>
              <a:gd name="connsiteX3" fmla="*/ 0 w 6415162"/>
              <a:gd name="connsiteY3" fmla="*/ 4241740 h 4241740"/>
              <a:gd name="connsiteX4" fmla="*/ 696686 w 6415162"/>
              <a:gd name="connsiteY4" fmla="*/ 0 h 4241740"/>
              <a:gd name="connsiteX0" fmla="*/ 696686 w 8360076"/>
              <a:gd name="connsiteY0" fmla="*/ 0 h 4241740"/>
              <a:gd name="connsiteX1" fmla="*/ 6415162 w 8360076"/>
              <a:gd name="connsiteY1" fmla="*/ 711200 h 4241740"/>
              <a:gd name="connsiteX2" fmla="*/ 8360076 w 8360076"/>
              <a:gd name="connsiteY2" fmla="*/ 4241740 h 4241740"/>
              <a:gd name="connsiteX3" fmla="*/ 0 w 8360076"/>
              <a:gd name="connsiteY3" fmla="*/ 4241740 h 4241740"/>
              <a:gd name="connsiteX4" fmla="*/ 696686 w 8360076"/>
              <a:gd name="connsiteY4" fmla="*/ 0 h 4241740"/>
              <a:gd name="connsiteX0" fmla="*/ 696686 w 8882591"/>
              <a:gd name="connsiteY0" fmla="*/ 0 h 4241740"/>
              <a:gd name="connsiteX1" fmla="*/ 8882591 w 8882591"/>
              <a:gd name="connsiteY1" fmla="*/ 1451428 h 4241740"/>
              <a:gd name="connsiteX2" fmla="*/ 8360076 w 8882591"/>
              <a:gd name="connsiteY2" fmla="*/ 4241740 h 4241740"/>
              <a:gd name="connsiteX3" fmla="*/ 0 w 8882591"/>
              <a:gd name="connsiteY3" fmla="*/ 4241740 h 4241740"/>
              <a:gd name="connsiteX4" fmla="*/ 696686 w 8882591"/>
              <a:gd name="connsiteY4" fmla="*/ 0 h 424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2591" h="4241740">
                <a:moveTo>
                  <a:pt x="696686" y="0"/>
                </a:moveTo>
                <a:lnTo>
                  <a:pt x="8882591" y="1451428"/>
                </a:lnTo>
                <a:lnTo>
                  <a:pt x="8360076" y="4241740"/>
                </a:lnTo>
                <a:lnTo>
                  <a:pt x="0" y="4241740"/>
                </a:lnTo>
                <a:lnTo>
                  <a:pt x="696686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6" y="3913733"/>
            <a:ext cx="3015239" cy="29843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8" y="734807"/>
            <a:ext cx="2640161" cy="16895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35" y="4650498"/>
            <a:ext cx="2844565" cy="2223637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082254" y="5030885"/>
            <a:ext cx="4120039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7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汇报：</a:t>
            </a:r>
            <a:r>
              <a:rPr lang="en-US" altLang="zh-CN" sz="2667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PENG  </a:t>
            </a:r>
            <a:r>
              <a:rPr lang="zh-CN" altLang="en-US" sz="2667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导师：</a:t>
            </a:r>
            <a:r>
              <a:rPr lang="en-US" altLang="zh-CN" sz="2667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BAOTU</a:t>
            </a:r>
            <a:endParaRPr lang="zh-CN" altLang="en-US" sz="2667" dirty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FBB13321-F49B-4691-A96E-8BEBA8AAE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3254230"/>
            <a:ext cx="8432800" cy="23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XIN CHÂN THÀNH CẢM ƠN QUÝ THẦY CÔ VÀ CÁC EM HỌC SINH!</a:t>
            </a:r>
          </a:p>
          <a:p>
            <a:pPr algn="ctr">
              <a:defRPr/>
            </a:pPr>
            <a:endParaRPr lang="en-US" altLang="en-US" sz="2400" dirty="0">
              <a:solidFill>
                <a:srgbClr val="FF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6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4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5273" y="526449"/>
            <a:ext cx="8816999" cy="9548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2053" y="4134754"/>
            <a:ext cx="427918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Cả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54081" y="2945423"/>
            <a:ext cx="648222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4081" y="1998662"/>
            <a:ext cx="397764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Phần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endParaRPr lang="en-US" sz="2800" dirty="0"/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205059" y="3069056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580" y="3756121"/>
            <a:ext cx="296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32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6665" y="2875659"/>
            <a:ext cx="976561" cy="994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6665" y="1807073"/>
            <a:ext cx="976561" cy="994787"/>
          </a:xfrm>
          <a:prstGeom prst="rect">
            <a:avLst/>
          </a:prstGeom>
        </p:spPr>
      </p:pic>
      <p:pic>
        <p:nvPicPr>
          <p:cNvPr id="21" name="q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409516" y="5596866"/>
            <a:ext cx="1293121" cy="121717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5406" y="1805905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700520" y="54296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53" y="358676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722739" y="936047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3023" y="981410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90437" y="1235057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712" y="101898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0179" y="736312"/>
            <a:ext cx="822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Trên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06591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03634" y="3223559"/>
            <a:ext cx="184731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969790" y="1259323"/>
            <a:ext cx="10568493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A: 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8224" y="94401"/>
            <a:ext cx="9149603" cy="1089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9790" y="2583442"/>
            <a:ext cx="11109915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665" y="5644524"/>
            <a:ext cx="1052361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833" y="4187386"/>
            <a:ext cx="10974676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382661" y="3455805"/>
            <a:ext cx="3505200" cy="93714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35994" y="3602611"/>
            <a:ext cx="273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6738" y="1343192"/>
            <a:ext cx="903095" cy="91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41529" y="5697959"/>
            <a:ext cx="952569" cy="9703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36222" y="4242694"/>
            <a:ext cx="948892" cy="966602"/>
          </a:xfrm>
          <a:prstGeom prst="rect">
            <a:avLst/>
          </a:prstGeom>
        </p:spPr>
      </p:pic>
      <p:pic>
        <p:nvPicPr>
          <p:cNvPr id="21" name="q3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0962400" y="5455850"/>
            <a:ext cx="1238580" cy="126589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2483" y="1783021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97597" y="31412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30" y="335792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719816" y="913163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0100" y="958526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1789" y="996096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5686" y="712305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  <a:latin typeface="Arial"/>
                <a:cs typeface="Arial"/>
                <a:sym typeface="Arial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1168" y="93380"/>
            <a:ext cx="9140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3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6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042" y="4331368"/>
            <a:ext cx="11249525" cy="2181399"/>
          </a:xfrm>
        </p:spPr>
        <p:txBody>
          <a:bodyPr>
            <a:normAutofit lnSpcReduction="10000"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7" y="552975"/>
            <a:ext cx="4367366" cy="2943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665" y="552975"/>
            <a:ext cx="4629097" cy="30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8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567239" y="2952750"/>
            <a:ext cx="1246187" cy="1371600"/>
            <a:chOff x="2844800" y="1422399"/>
            <a:chExt cx="2235200" cy="2235200"/>
          </a:xfrm>
        </p:grpSpPr>
        <p:sp>
          <p:nvSpPr>
            <p:cNvPr id="5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 4"/>
            <p:cNvSpPr/>
            <p:nvPr/>
          </p:nvSpPr>
          <p:spPr>
            <a:xfrm>
              <a:off x="3294688" y="1944980"/>
              <a:ext cx="1335425" cy="11512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0640" tIns="40640" rIns="40640" bIns="4064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Verdana" pitchFamily="34" charset="0"/>
                <a:cs typeface="Arial" charset="0"/>
                <a:sym typeface="Arial"/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3274157" y="2169451"/>
            <a:ext cx="1494695" cy="1606695"/>
            <a:chOff x="2844800" y="1828800"/>
            <a:chExt cx="2235200" cy="2235200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 3"/>
            <p:cNvSpPr/>
            <p:nvPr/>
          </p:nvSpPr>
          <p:spPr>
            <a:xfrm>
              <a:off x="2844800" y="1828800"/>
              <a:ext cx="2235200" cy="2235200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 4"/>
            <p:cNvSpPr/>
            <p:nvPr/>
          </p:nvSpPr>
          <p:spPr>
            <a:xfrm>
              <a:off x="3294173" y="2352387"/>
              <a:ext cx="1336454" cy="114893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40640" tIns="40640" rIns="40640" bIns="4064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defRPr/>
              </a:pPr>
              <a:endParaRPr lang="vi-VN" sz="1400" kern="0">
                <a:solidFill>
                  <a:sysClr val="window" lastClr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2320926" y="2914650"/>
            <a:ext cx="1304925" cy="1524000"/>
            <a:chOff x="2844800" y="1422399"/>
            <a:chExt cx="2235200" cy="2235200"/>
          </a:xfrm>
        </p:grpSpPr>
        <p:sp>
          <p:nvSpPr>
            <p:cNvPr id="11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 4"/>
            <p:cNvSpPr/>
            <p:nvPr/>
          </p:nvSpPr>
          <p:spPr>
            <a:xfrm>
              <a:off x="3293472" y="1946275"/>
              <a:ext cx="1337857" cy="11478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0640" tIns="40640" rIns="40640" bIns="4064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Verdana" pitchFamily="34" charset="0"/>
                <a:cs typeface="Arial" charset="0"/>
                <a:sym typeface="Arial"/>
              </a:endParaRPr>
            </a:p>
          </p:txBody>
        </p:sp>
      </p:grpSp>
      <p:grpSp>
        <p:nvGrpSpPr>
          <p:cNvPr id="13" name="Group 26"/>
          <p:cNvGrpSpPr/>
          <p:nvPr/>
        </p:nvGrpSpPr>
        <p:grpSpPr>
          <a:xfrm>
            <a:off x="3341269" y="3579509"/>
            <a:ext cx="1495198" cy="1642440"/>
            <a:chOff x="2032000" y="1015999"/>
            <a:chExt cx="2235200" cy="2235200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 3"/>
            <p:cNvSpPr/>
            <p:nvPr/>
          </p:nvSpPr>
          <p:spPr>
            <a:xfrm>
              <a:off x="2032000" y="1015999"/>
              <a:ext cx="2235200" cy="2235200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 4"/>
            <p:cNvSpPr/>
            <p:nvPr/>
          </p:nvSpPr>
          <p:spPr>
            <a:xfrm>
              <a:off x="2481373" y="1539586"/>
              <a:ext cx="1336454" cy="114893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40640" tIns="40640" rIns="40640" bIns="4064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defRPr/>
              </a:pPr>
              <a:endParaRPr lang="vi-VN" sz="1400" kern="0">
                <a:solidFill>
                  <a:sysClr val="window" lastClr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52996" y="3070225"/>
            <a:ext cx="1204721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C200"/>
                </a:solidFill>
                <a:cs typeface="Arial" charset="0"/>
                <a:sym typeface="Arial"/>
              </a:rPr>
              <a:t>KH</a:t>
            </a:r>
            <a:endParaRPr lang="vi-VN" sz="4400" b="1" kern="0" dirty="0">
              <a:solidFill>
                <a:srgbClr val="00C200"/>
              </a:solidFill>
              <a:cs typeface="Arial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5038" y="3081163"/>
            <a:ext cx="1007916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charset="0"/>
                <a:sym typeface="Arial"/>
              </a:rPr>
              <a:t>TN</a:t>
            </a:r>
            <a:endParaRPr lang="vi-VN" sz="4400" b="1" kern="0" dirty="0">
              <a:solidFill>
                <a:srgbClr val="FF0000"/>
              </a:solidFill>
              <a:cs typeface="Arial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7213" y="3073731"/>
            <a:ext cx="567784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333300"/>
                </a:solidFill>
                <a:cs typeface="Arial" charset="0"/>
                <a:sym typeface="Arial"/>
              </a:rPr>
              <a:t>9</a:t>
            </a:r>
            <a:endParaRPr lang="vi-VN" sz="4400" b="1" kern="0" dirty="0">
              <a:solidFill>
                <a:srgbClr val="333300"/>
              </a:solidFill>
              <a:cs typeface="Arial" charset="0"/>
              <a:sym typeface="Arial"/>
            </a:endParaRPr>
          </a:p>
        </p:txBody>
      </p:sp>
      <p:pic>
        <p:nvPicPr>
          <p:cNvPr id="2074" name="Picture 36" descr="butterflies_flowers_sm_nwm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609600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7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3810001"/>
            <a:ext cx="12954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icture 38" descr="Firewrk5"/>
          <p:cNvSpPr>
            <a:spLocks noChangeAspect="1" noChangeArrowheads="1"/>
          </p:cNvSpPr>
          <p:nvPr/>
        </p:nvSpPr>
        <p:spPr bwMode="auto">
          <a:xfrm>
            <a:off x="8147051" y="3232150"/>
            <a:ext cx="747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>
              <a:buClr>
                <a:srgbClr val="000000"/>
              </a:buClr>
              <a:defRPr/>
            </a:pPr>
            <a:endParaRPr lang="en-US" sz="1400" kern="0">
              <a:solidFill>
                <a:sysClr val="windowText" lastClr="000000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6" name="Oval 40"/>
          <p:cNvSpPr>
            <a:spLocks noChangeArrowheads="1"/>
          </p:cNvSpPr>
          <p:nvPr/>
        </p:nvSpPr>
        <p:spPr bwMode="auto">
          <a:xfrm>
            <a:off x="7424738" y="2946400"/>
            <a:ext cx="2362200" cy="2312988"/>
          </a:xfrm>
          <a:prstGeom prst="ellipse">
            <a:avLst/>
          </a:prstGeom>
          <a:gradFill rotWithShape="1">
            <a:gsLst>
              <a:gs pos="0">
                <a:srgbClr val="66FFCC"/>
              </a:gs>
              <a:gs pos="50000">
                <a:srgbClr val="FFFFFF"/>
              </a:gs>
              <a:gs pos="100000">
                <a:srgbClr val="66FFC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buClr>
                <a:srgbClr val="000000"/>
              </a:buClr>
            </a:pPr>
            <a:endParaRPr lang="en-US" altLang="en-US" sz="2400" kern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Freeform 42"/>
          <p:cNvSpPr>
            <a:spLocks/>
          </p:cNvSpPr>
          <p:nvPr/>
        </p:nvSpPr>
        <p:spPr bwMode="auto">
          <a:xfrm>
            <a:off x="7994650" y="3714751"/>
            <a:ext cx="1123950" cy="104775"/>
          </a:xfrm>
          <a:custGeom>
            <a:avLst/>
            <a:gdLst>
              <a:gd name="T0" fmla="*/ 0 w 1440"/>
              <a:gd name="T1" fmla="*/ 0 h 128"/>
              <a:gd name="T2" fmla="*/ 98692176 w 1440"/>
              <a:gd name="T3" fmla="*/ 29481066 h 128"/>
              <a:gd name="T4" fmla="*/ 248558420 w 1440"/>
              <a:gd name="T5" fmla="*/ 63653268 h 128"/>
              <a:gd name="T6" fmla="*/ 418529320 w 1440"/>
              <a:gd name="T7" fmla="*/ 85764067 h 128"/>
              <a:gd name="T8" fmla="*/ 593982598 w 1440"/>
              <a:gd name="T9" fmla="*/ 69013164 h 128"/>
              <a:gd name="T10" fmla="*/ 733492112 w 1440"/>
              <a:gd name="T11" fmla="*/ 40872073 h 128"/>
              <a:gd name="T12" fmla="*/ 877266391 w 1440"/>
              <a:gd name="T13" fmla="*/ 670396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0"/>
              <a:gd name="T22" fmla="*/ 0 h 128"/>
              <a:gd name="T23" fmla="*/ 1440 w 1440"/>
              <a:gd name="T24" fmla="*/ 128 h 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0" h="128">
                <a:moveTo>
                  <a:pt x="0" y="0"/>
                </a:moveTo>
                <a:lnTo>
                  <a:pt x="162" y="44"/>
                </a:lnTo>
                <a:lnTo>
                  <a:pt x="408" y="95"/>
                </a:lnTo>
                <a:lnTo>
                  <a:pt x="687" y="128"/>
                </a:lnTo>
                <a:lnTo>
                  <a:pt x="975" y="103"/>
                </a:lnTo>
                <a:lnTo>
                  <a:pt x="1204" y="61"/>
                </a:lnTo>
                <a:lnTo>
                  <a:pt x="1440" y="1"/>
                </a:lnTo>
              </a:path>
            </a:pathLst>
          </a:cu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>
              <a:buClr>
                <a:srgbClr val="000000"/>
              </a:buClr>
              <a:defRPr/>
            </a:pPr>
            <a:endParaRPr lang="en-US" sz="1400" kern="0">
              <a:solidFill>
                <a:sysClr val="windowText" lastClr="000000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9" name="Freeform 43"/>
          <p:cNvSpPr>
            <a:spLocks/>
          </p:cNvSpPr>
          <p:nvPr/>
        </p:nvSpPr>
        <p:spPr bwMode="auto">
          <a:xfrm rot="10800000">
            <a:off x="7997826" y="4627564"/>
            <a:ext cx="1127125" cy="104775"/>
          </a:xfrm>
          <a:custGeom>
            <a:avLst/>
            <a:gdLst>
              <a:gd name="T0" fmla="*/ 0 w 1440"/>
              <a:gd name="T1" fmla="*/ 0 h 128"/>
              <a:gd name="T2" fmla="*/ 99251184 w 1440"/>
              <a:gd name="T3" fmla="*/ 29481066 h 128"/>
              <a:gd name="T4" fmla="*/ 249965016 w 1440"/>
              <a:gd name="T5" fmla="*/ 63653268 h 128"/>
              <a:gd name="T6" fmla="*/ 420897436 w 1440"/>
              <a:gd name="T7" fmla="*/ 85764067 h 128"/>
              <a:gd name="T8" fmla="*/ 597342593 w 1440"/>
              <a:gd name="T9" fmla="*/ 69013164 h 128"/>
              <a:gd name="T10" fmla="*/ 737642260 w 1440"/>
              <a:gd name="T11" fmla="*/ 40872073 h 128"/>
              <a:gd name="T12" fmla="*/ 882229698 w 1440"/>
              <a:gd name="T13" fmla="*/ 670396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0"/>
              <a:gd name="T22" fmla="*/ 0 h 128"/>
              <a:gd name="T23" fmla="*/ 1440 w 1440"/>
              <a:gd name="T24" fmla="*/ 128 h 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0" h="128">
                <a:moveTo>
                  <a:pt x="0" y="0"/>
                </a:moveTo>
                <a:lnTo>
                  <a:pt x="162" y="44"/>
                </a:lnTo>
                <a:lnTo>
                  <a:pt x="408" y="95"/>
                </a:lnTo>
                <a:lnTo>
                  <a:pt x="687" y="128"/>
                </a:lnTo>
                <a:lnTo>
                  <a:pt x="975" y="103"/>
                </a:lnTo>
                <a:lnTo>
                  <a:pt x="1204" y="61"/>
                </a:lnTo>
                <a:lnTo>
                  <a:pt x="1440" y="1"/>
                </a:lnTo>
              </a:path>
            </a:pathLst>
          </a:cu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>
              <a:buClr>
                <a:srgbClr val="000000"/>
              </a:buClr>
              <a:defRPr/>
            </a:pPr>
            <a:endParaRPr lang="en-US" sz="1400" kern="0">
              <a:solidFill>
                <a:sysClr val="windowText" lastClr="000000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7793038" y="4210050"/>
            <a:ext cx="1536700" cy="1588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>
                <a:srgbClr val="000000"/>
              </a:buClr>
              <a:defRPr/>
            </a:pPr>
            <a:endParaRPr lang="en-US" sz="1400" kern="0">
              <a:solidFill>
                <a:sysClr val="windowText" lastClr="000000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>
            <a:off x="8567739" y="3475038"/>
            <a:ext cx="1587" cy="148431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>
                <a:srgbClr val="000000"/>
              </a:buClr>
              <a:defRPr/>
            </a:pPr>
            <a:endParaRPr lang="en-US" sz="1400" kern="0">
              <a:solidFill>
                <a:sysClr val="windowText" lastClr="000000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084" name="Picture 46" descr="BOOKANI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4" y="4206875"/>
            <a:ext cx="7080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7" descr="TORC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3536951"/>
            <a:ext cx="3746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urvedRibbon3"/>
          <p:cNvSpPr>
            <a:spLocks noEditPoints="1" noChangeArrowheads="1"/>
          </p:cNvSpPr>
          <p:nvPr/>
        </p:nvSpPr>
        <p:spPr bwMode="auto">
          <a:xfrm>
            <a:off x="7424738" y="2946401"/>
            <a:ext cx="2305050" cy="22764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63 w 21600"/>
              <a:gd name="T13" fmla="*/ 3163 h 21600"/>
              <a:gd name="T14" fmla="*/ 18437 w 21600"/>
              <a:gd name="T15" fmla="*/ 184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7144" y="18321"/>
                </a:moveTo>
                <a:lnTo>
                  <a:pt x="3410" y="16656"/>
                </a:lnTo>
                <a:lnTo>
                  <a:pt x="6211" y="20239"/>
                </a:lnTo>
                <a:cubicBezTo>
                  <a:pt x="3343" y="18844"/>
                  <a:pt x="1264" y="16221"/>
                  <a:pt x="562" y="13109"/>
                </a:cubicBezTo>
                <a:lnTo>
                  <a:pt x="264" y="13177"/>
                </a:lnTo>
                <a:cubicBezTo>
                  <a:pt x="88" y="12396"/>
                  <a:pt x="0" y="11599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599"/>
                  <a:pt x="21511" y="12396"/>
                  <a:pt x="21335" y="13177"/>
                </a:cubicBezTo>
                <a:lnTo>
                  <a:pt x="21037" y="13109"/>
                </a:lnTo>
                <a:cubicBezTo>
                  <a:pt x="20335" y="16221"/>
                  <a:pt x="18256" y="18844"/>
                  <a:pt x="15388" y="20239"/>
                </a:cubicBezTo>
                <a:lnTo>
                  <a:pt x="18190" y="16656"/>
                </a:lnTo>
                <a:lnTo>
                  <a:pt x="14456" y="18321"/>
                </a:lnTo>
                <a:cubicBezTo>
                  <a:pt x="17335" y="16921"/>
                  <a:pt x="19163" y="14001"/>
                  <a:pt x="19163" y="10800"/>
                </a:cubicBezTo>
                <a:cubicBezTo>
                  <a:pt x="19163" y="10168"/>
                  <a:pt x="19091" y="9539"/>
                  <a:pt x="18949" y="8924"/>
                </a:cubicBezTo>
                <a:lnTo>
                  <a:pt x="19247" y="8855"/>
                </a:lnTo>
                <a:cubicBezTo>
                  <a:pt x="18341" y="4920"/>
                  <a:pt x="14837" y="2132"/>
                  <a:pt x="10800" y="2132"/>
                </a:cubicBezTo>
                <a:cubicBezTo>
                  <a:pt x="6762" y="2131"/>
                  <a:pt x="3258" y="4920"/>
                  <a:pt x="2352" y="8855"/>
                </a:cubicBezTo>
                <a:lnTo>
                  <a:pt x="2650" y="8924"/>
                </a:lnTo>
                <a:cubicBezTo>
                  <a:pt x="2508" y="9539"/>
                  <a:pt x="2437" y="10168"/>
                  <a:pt x="2437" y="10799"/>
                </a:cubicBezTo>
                <a:cubicBezTo>
                  <a:pt x="2436" y="14001"/>
                  <a:pt x="4264" y="16921"/>
                  <a:pt x="7143" y="18321"/>
                </a:cubicBezTo>
                <a:lnTo>
                  <a:pt x="7144" y="18321"/>
                </a:lnTo>
                <a:close/>
              </a:path>
              <a:path w="21600" h="21600" fill="none" extrusionOk="0">
                <a:moveTo>
                  <a:pt x="562" y="13110"/>
                </a:moveTo>
                <a:lnTo>
                  <a:pt x="2344" y="12707"/>
                </a:lnTo>
                <a:cubicBezTo>
                  <a:pt x="2203" y="12081"/>
                  <a:pt x="2132" y="11441"/>
                  <a:pt x="2132" y="10800"/>
                </a:cubicBezTo>
                <a:cubicBezTo>
                  <a:pt x="2131" y="10145"/>
                  <a:pt x="2206" y="9493"/>
                  <a:pt x="2352" y="8855"/>
                </a:cubicBezTo>
              </a:path>
              <a:path w="21600" h="21600" fill="none" extrusionOk="0">
                <a:moveTo>
                  <a:pt x="2344" y="12708"/>
                </a:moveTo>
                <a:lnTo>
                  <a:pt x="2650" y="8924"/>
                </a:lnTo>
              </a:path>
              <a:path w="21600" h="21600" fill="none" extrusionOk="0">
                <a:moveTo>
                  <a:pt x="21038" y="13110"/>
                </a:moveTo>
                <a:lnTo>
                  <a:pt x="19255" y="12707"/>
                </a:lnTo>
                <a:cubicBezTo>
                  <a:pt x="19396" y="12081"/>
                  <a:pt x="19468" y="11441"/>
                  <a:pt x="19468" y="10800"/>
                </a:cubicBezTo>
                <a:cubicBezTo>
                  <a:pt x="19468" y="10145"/>
                  <a:pt x="19393" y="9493"/>
                  <a:pt x="19247" y="8855"/>
                </a:cubicBezTo>
              </a:path>
              <a:path w="21600" h="21600" fill="none" extrusionOk="0">
                <a:moveTo>
                  <a:pt x="19256" y="12708"/>
                </a:moveTo>
                <a:lnTo>
                  <a:pt x="18950" y="8924"/>
                </a:lnTo>
              </a:path>
            </a:pathLst>
          </a:custGeom>
          <a:gradFill rotWithShape="1">
            <a:gsLst>
              <a:gs pos="0">
                <a:srgbClr val="A603AB"/>
              </a:gs>
              <a:gs pos="10501">
                <a:srgbClr val="0819FB"/>
              </a:gs>
              <a:gs pos="17500">
                <a:srgbClr val="1A8D48"/>
              </a:gs>
              <a:gs pos="25999">
                <a:srgbClr val="FFFF00"/>
              </a:gs>
              <a:gs pos="36501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499">
                <a:srgbClr val="EE3F17"/>
              </a:gs>
              <a:gs pos="74001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640267"/>
            </a:prst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>
              <a:buClr>
                <a:srgbClr val="000000"/>
              </a:buClr>
              <a:defRPr/>
            </a:pPr>
            <a:endParaRPr lang="en-US" sz="1400" kern="0">
              <a:solidFill>
                <a:sysClr val="windowText" lastClr="000000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089" name="Picture 57" descr="atom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484" y="1900363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8" descr="Firewrk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94" y="3261778"/>
            <a:ext cx="1495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9" descr="Firewrk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8" y="1079320"/>
            <a:ext cx="1495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92370" y="553827"/>
            <a:ext cx="100243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11: 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 ỨNG ĐIỆN TỪ. NGUYÊN TẮC TẠO RA DÒNG ĐIỆN XOAY CHIỀU</a:t>
            </a:r>
            <a:endParaRPr lang="en-US" sz="3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5995 L -0.0052 0.1298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949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1176 L -0.00173 -0.17083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44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169 L 5E-6 -0.1159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3" presetClass="exit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plus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83916" y="184667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nam châm tạo ra dòng điện.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83936" y="1076071"/>
            <a:ext cx="107040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dirty="0"/>
              <a:t>    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8795084" y="5659735"/>
            <a:ext cx="152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11.2</a:t>
            </a:r>
          </a:p>
        </p:txBody>
      </p:sp>
      <p:pic>
        <p:nvPicPr>
          <p:cNvPr id="22537" name="Picture 9" descr="DICH CHUYEN NC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4" r="1416" b="15842"/>
          <a:stretch/>
        </p:blipFill>
        <p:spPr bwMode="auto">
          <a:xfrm>
            <a:off x="2295037" y="4306943"/>
            <a:ext cx="4586037" cy="24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3916" y="630369"/>
            <a:ext cx="5998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1.Thí nghiệm với  nam châm vĩnh cửu: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82316" y="2367951"/>
            <a:ext cx="10801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98438" algn="l"/>
              </a:tabLst>
            </a:pP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LED ở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98438" algn="l"/>
              </a:tabLst>
            </a:pP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cửu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LED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11.2).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98438" algn="l"/>
              </a:tabLst>
            </a:pP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chuyến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cửu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LED.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6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3457</Words>
  <Application>Microsoft Office PowerPoint</Application>
  <PresentationFormat>Widescreen</PresentationFormat>
  <Paragraphs>407</Paragraphs>
  <Slides>46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黑体</vt:lpstr>
      <vt:lpstr>.VnBodoniH</vt:lpstr>
      <vt:lpstr>.VnTime</vt:lpstr>
      <vt:lpstr>.VnTimeH</vt:lpstr>
      <vt:lpstr>Adobe Gothic Std B</vt:lpstr>
      <vt:lpstr>Aptos</vt:lpstr>
      <vt:lpstr>Arial</vt:lpstr>
      <vt:lpstr>Calibri</vt:lpstr>
      <vt:lpstr>Calibri Light</vt:lpstr>
      <vt:lpstr>Symbol</vt:lpstr>
      <vt:lpstr>Times New Roman</vt:lpstr>
      <vt:lpstr>Verdana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LY NHAT LONG</cp:lastModifiedBy>
  <cp:revision>3</cp:revision>
  <dcterms:created xsi:type="dcterms:W3CDTF">2024-07-21T02:26:35Z</dcterms:created>
  <dcterms:modified xsi:type="dcterms:W3CDTF">2025-04-02T01:40:40Z</dcterms:modified>
</cp:coreProperties>
</file>