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50"/>
  </p:notesMasterIdLst>
  <p:sldIdLst>
    <p:sldId id="307" r:id="rId5"/>
    <p:sldId id="256" r:id="rId6"/>
    <p:sldId id="301" r:id="rId7"/>
    <p:sldId id="266" r:id="rId8"/>
    <p:sldId id="265" r:id="rId9"/>
    <p:sldId id="274" r:id="rId10"/>
    <p:sldId id="261" r:id="rId11"/>
    <p:sldId id="257" r:id="rId12"/>
    <p:sldId id="302" r:id="rId13"/>
    <p:sldId id="267" r:id="rId14"/>
    <p:sldId id="268" r:id="rId15"/>
    <p:sldId id="258" r:id="rId16"/>
    <p:sldId id="303" r:id="rId17"/>
    <p:sldId id="269" r:id="rId18"/>
    <p:sldId id="270" r:id="rId19"/>
    <p:sldId id="259" r:id="rId20"/>
    <p:sldId id="304" r:id="rId21"/>
    <p:sldId id="305" r:id="rId22"/>
    <p:sldId id="306" r:id="rId23"/>
    <p:sldId id="271" r:id="rId24"/>
    <p:sldId id="273" r:id="rId25"/>
    <p:sldId id="260" r:id="rId26"/>
    <p:sldId id="298"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400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78" d="100"/>
          <a:sy n="78" d="100"/>
        </p:scale>
        <p:origin x="859"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CA4BB-5DDD-443B-9F14-8FACDBB1E8A7}"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8F57AC-0954-4B5D-832A-7F9239417B0E}" type="slidenum">
              <a:rPr lang="en-US" smtClean="0"/>
              <a:t>‹#›</a:t>
            </a:fld>
            <a:endParaRPr lang="en-US"/>
          </a:p>
        </p:txBody>
      </p:sp>
    </p:spTree>
    <p:extLst>
      <p:ext uri="{BB962C8B-B14F-4D97-AF65-F5344CB8AC3E}">
        <p14:creationId xmlns:p14="http://schemas.microsoft.com/office/powerpoint/2010/main" val="2768355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F57AC-0954-4B5D-832A-7F9239417B0E}" type="slidenum">
              <a:rPr lang="en-US" smtClean="0"/>
              <a:t>8</a:t>
            </a:fld>
            <a:endParaRPr lang="en-US"/>
          </a:p>
        </p:txBody>
      </p:sp>
    </p:spTree>
    <p:extLst>
      <p:ext uri="{BB962C8B-B14F-4D97-AF65-F5344CB8AC3E}">
        <p14:creationId xmlns:p14="http://schemas.microsoft.com/office/powerpoint/2010/main" val="3422889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8F57AC-0954-4B5D-832A-7F9239417B0E}" type="slidenum">
              <a:rPr lang="en-US" smtClean="0"/>
              <a:t>9</a:t>
            </a:fld>
            <a:endParaRPr lang="en-US"/>
          </a:p>
        </p:txBody>
      </p:sp>
    </p:spTree>
    <p:extLst>
      <p:ext uri="{BB962C8B-B14F-4D97-AF65-F5344CB8AC3E}">
        <p14:creationId xmlns:p14="http://schemas.microsoft.com/office/powerpoint/2010/main" val="1413195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Home </a:t>
            </a:r>
            <a:r>
              <a:rPr lang="en-US" dirty="0" err="1"/>
              <a:t>để</a:t>
            </a:r>
            <a:r>
              <a:rPr lang="en-US" dirty="0"/>
              <a:t> quay </a:t>
            </a:r>
            <a:r>
              <a:rPr lang="en-US" dirty="0" err="1"/>
              <a:t>về</a:t>
            </a:r>
            <a:r>
              <a:rPr lang="en-US" dirty="0"/>
              <a:t> ô </a:t>
            </a:r>
            <a:r>
              <a:rPr lang="en-US" dirty="0" err="1"/>
              <a:t>số</a:t>
            </a:r>
            <a:r>
              <a:rPr lang="en-US" dirty="0"/>
              <a:t> </a:t>
            </a:r>
            <a:r>
              <a:rPr lang="en-US" dirty="0" err="1"/>
              <a:t>trò</a:t>
            </a:r>
            <a:r>
              <a:rPr lang="en-US" dirty="0"/>
              <a:t> </a:t>
            </a:r>
            <a:r>
              <a:rPr lang="en-US" dirty="0" err="1"/>
              <a:t>chơi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378D7-BEC3-4656-95E2-C8B28B4305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1425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1F6097-582B-4EC8-807D-42A45F67BC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643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DF927AE-F832-46FF-BC23-32B53011C6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1425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FD0A889-87E1-40D2-8BEF-176CB01C34B1}"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1CDAC-9A4D-422D-8F02-A6973A4A87DC}" type="slidenum">
              <a:rPr lang="en-US" smtClean="0"/>
              <a:t>‹#›</a:t>
            </a:fld>
            <a:endParaRPr lang="en-US"/>
          </a:p>
        </p:txBody>
      </p:sp>
    </p:spTree>
    <p:extLst>
      <p:ext uri="{BB962C8B-B14F-4D97-AF65-F5344CB8AC3E}">
        <p14:creationId xmlns:p14="http://schemas.microsoft.com/office/powerpoint/2010/main" val="316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D0A889-87E1-40D2-8BEF-176CB01C34B1}"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1CDAC-9A4D-422D-8F02-A6973A4A87DC}" type="slidenum">
              <a:rPr lang="en-US" smtClean="0"/>
              <a:t>‹#›</a:t>
            </a:fld>
            <a:endParaRPr lang="en-US"/>
          </a:p>
        </p:txBody>
      </p:sp>
    </p:spTree>
    <p:extLst>
      <p:ext uri="{BB962C8B-B14F-4D97-AF65-F5344CB8AC3E}">
        <p14:creationId xmlns:p14="http://schemas.microsoft.com/office/powerpoint/2010/main" val="3619046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D0A889-87E1-40D2-8BEF-176CB01C34B1}"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1CDAC-9A4D-422D-8F02-A6973A4A87DC}" type="slidenum">
              <a:rPr lang="en-US" smtClean="0"/>
              <a:t>‹#›</a:t>
            </a:fld>
            <a:endParaRPr lang="en-US"/>
          </a:p>
        </p:txBody>
      </p:sp>
    </p:spTree>
    <p:extLst>
      <p:ext uri="{BB962C8B-B14F-4D97-AF65-F5344CB8AC3E}">
        <p14:creationId xmlns:p14="http://schemas.microsoft.com/office/powerpoint/2010/main" val="1607344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10B419-FF10-4B1A-ACF4-A90B728DFC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3DEF7-8BFF-473F-BBF9-2145226ECB6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808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10B419-FF10-4B1A-ACF4-A90B728DFC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3DEF7-8BFF-473F-BBF9-2145226ECB6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1000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10B419-FF10-4B1A-ACF4-A90B728DFC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3DEF7-8BFF-473F-BBF9-2145226ECB6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986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10B419-FF10-4B1A-ACF4-A90B728DFC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3DEF7-8BFF-473F-BBF9-2145226ECB6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476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10B419-FF10-4B1A-ACF4-A90B728DFC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3DEF7-8BFF-473F-BBF9-2145226ECB6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264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10B419-FF10-4B1A-ACF4-A90B728DFC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3DEF7-8BFF-473F-BBF9-2145226ECB6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577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10B419-FF10-4B1A-ACF4-A90B728DFC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3DEF7-8BFF-473F-BBF9-2145226ECB6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509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10B419-FF10-4B1A-ACF4-A90B728DFC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3DEF7-8BFF-473F-BBF9-2145226ECB6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4444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D0A889-87E1-40D2-8BEF-176CB01C34B1}"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1CDAC-9A4D-422D-8F02-A6973A4A87DC}" type="slidenum">
              <a:rPr lang="en-US" smtClean="0"/>
              <a:t>‹#›</a:t>
            </a:fld>
            <a:endParaRPr lang="en-US"/>
          </a:p>
        </p:txBody>
      </p:sp>
    </p:spTree>
    <p:extLst>
      <p:ext uri="{BB962C8B-B14F-4D97-AF65-F5344CB8AC3E}">
        <p14:creationId xmlns:p14="http://schemas.microsoft.com/office/powerpoint/2010/main" val="4107222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10B419-FF10-4B1A-ACF4-A90B728DFC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3DEF7-8BFF-473F-BBF9-2145226ECB6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9503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10B419-FF10-4B1A-ACF4-A90B728DFC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3DEF7-8BFF-473F-BBF9-2145226ECB6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38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10B419-FF10-4B1A-ACF4-A90B728DFC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E3DEF7-8BFF-473F-BBF9-2145226ECB6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261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defTabSz="914377"/>
            <a:fld id="{11A98AB8-F634-4D32-A571-16F48B9C27B0}" type="datetimeFigureOut">
              <a:rPr lang="en-US" smtClean="0">
                <a:solidFill>
                  <a:prstClr val="black">
                    <a:tint val="75000"/>
                  </a:prstClr>
                </a:solidFill>
              </a:rPr>
              <a:pPr defTabSz="914377"/>
              <a:t>4/9/2025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072F15A9-0F68-4EBB-BC21-AC58BECF8257}"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3615447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fld id="{11A98AB8-F634-4D32-A571-16F48B9C27B0}" type="datetimeFigureOut">
              <a:rPr lang="en-US" smtClean="0">
                <a:solidFill>
                  <a:prstClr val="black">
                    <a:tint val="75000"/>
                  </a:prstClr>
                </a:solidFill>
              </a:rPr>
              <a:pPr defTabSz="914377"/>
              <a:t>4/9/2025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072F15A9-0F68-4EBB-BC21-AC58BECF8257}"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3702988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67">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14377"/>
            <a:fld id="{11A98AB8-F634-4D32-A571-16F48B9C27B0}" type="datetimeFigureOut">
              <a:rPr lang="en-US" smtClean="0">
                <a:solidFill>
                  <a:prstClr val="black">
                    <a:tint val="75000"/>
                  </a:prstClr>
                </a:solidFill>
              </a:rPr>
              <a:pPr defTabSz="914377"/>
              <a:t>4/9/2025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072F15A9-0F68-4EBB-BC21-AC58BECF8257}"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975461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4377"/>
            <a:fld id="{11A98AB8-F634-4D32-A571-16F48B9C27B0}" type="datetimeFigureOut">
              <a:rPr lang="en-US" smtClean="0">
                <a:solidFill>
                  <a:prstClr val="black">
                    <a:tint val="75000"/>
                  </a:prstClr>
                </a:solidFill>
              </a:rPr>
              <a:pPr defTabSz="914377"/>
              <a:t>4/9/2025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072F15A9-0F68-4EBB-BC21-AC58BECF8257}"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630801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377"/>
            <a:fld id="{11A98AB8-F634-4D32-A571-16F48B9C27B0}" type="datetimeFigureOut">
              <a:rPr lang="en-US" smtClean="0">
                <a:solidFill>
                  <a:prstClr val="black">
                    <a:tint val="75000"/>
                  </a:prstClr>
                </a:solidFill>
              </a:rPr>
              <a:pPr defTabSz="914377"/>
              <a:t>4/9/2025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377"/>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77"/>
            <a:fld id="{072F15A9-0F68-4EBB-BC21-AC58BECF8257}"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548476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377"/>
            <a:fld id="{11A98AB8-F634-4D32-A571-16F48B9C27B0}" type="datetimeFigureOut">
              <a:rPr lang="en-US" smtClean="0">
                <a:solidFill>
                  <a:prstClr val="black">
                    <a:tint val="75000"/>
                  </a:prstClr>
                </a:solidFill>
              </a:rPr>
              <a:pPr defTabSz="914377"/>
              <a:t>4/9/2025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377"/>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77"/>
            <a:fld id="{072F15A9-0F68-4EBB-BC21-AC58BECF8257}"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542581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77"/>
            <a:fld id="{11A98AB8-F634-4D32-A571-16F48B9C27B0}" type="datetimeFigureOut">
              <a:rPr lang="en-US" smtClean="0">
                <a:solidFill>
                  <a:prstClr val="black">
                    <a:tint val="75000"/>
                  </a:prstClr>
                </a:solidFill>
              </a:rPr>
              <a:pPr defTabSz="914377"/>
              <a:t>4/9/2025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377"/>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77"/>
            <a:fld id="{072F15A9-0F68-4EBB-BC21-AC58BECF8257}"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696552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D0A889-87E1-40D2-8BEF-176CB01C34B1}"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1CDAC-9A4D-422D-8F02-A6973A4A87DC}" type="slidenum">
              <a:rPr lang="en-US" smtClean="0"/>
              <a:t>‹#›</a:t>
            </a:fld>
            <a:endParaRPr lang="en-US"/>
          </a:p>
        </p:txBody>
      </p:sp>
    </p:spTree>
    <p:extLst>
      <p:ext uri="{BB962C8B-B14F-4D97-AF65-F5344CB8AC3E}">
        <p14:creationId xmlns:p14="http://schemas.microsoft.com/office/powerpoint/2010/main" val="2622558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377"/>
            <a:fld id="{11A98AB8-F634-4D32-A571-16F48B9C27B0}" type="datetimeFigureOut">
              <a:rPr lang="en-US" smtClean="0">
                <a:solidFill>
                  <a:prstClr val="black">
                    <a:tint val="75000"/>
                  </a:prstClr>
                </a:solidFill>
              </a:rPr>
              <a:pPr defTabSz="914377"/>
              <a:t>4/9/2025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072F15A9-0F68-4EBB-BC21-AC58BECF8257}"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9256847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377"/>
            <a:fld id="{11A98AB8-F634-4D32-A571-16F48B9C27B0}" type="datetimeFigureOut">
              <a:rPr lang="en-US" smtClean="0">
                <a:solidFill>
                  <a:prstClr val="black">
                    <a:tint val="75000"/>
                  </a:prstClr>
                </a:solidFill>
              </a:rPr>
              <a:pPr defTabSz="914377"/>
              <a:t>4/9/2025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377"/>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77"/>
            <a:fld id="{072F15A9-0F68-4EBB-BC21-AC58BECF8257}"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527489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fld id="{11A98AB8-F634-4D32-A571-16F48B9C27B0}" type="datetimeFigureOut">
              <a:rPr lang="en-US" smtClean="0">
                <a:solidFill>
                  <a:prstClr val="black">
                    <a:tint val="75000"/>
                  </a:prstClr>
                </a:solidFill>
              </a:rPr>
              <a:pPr defTabSz="914377"/>
              <a:t>4/9/2025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072F15A9-0F68-4EBB-BC21-AC58BECF8257}"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400707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77"/>
            <a:fld id="{11A98AB8-F634-4D32-A571-16F48B9C27B0}" type="datetimeFigureOut">
              <a:rPr lang="en-US" smtClean="0">
                <a:solidFill>
                  <a:prstClr val="black">
                    <a:tint val="75000"/>
                  </a:prstClr>
                </a:solidFill>
              </a:rPr>
              <a:pPr defTabSz="914377"/>
              <a:t>4/9/2025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7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77"/>
            <a:fld id="{072F15A9-0F68-4EBB-BC21-AC58BECF8257}"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1034600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D0A889-87E1-40D2-8BEF-176CB01C34B1}"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1CDAC-9A4D-422D-8F02-A6973A4A87DC}" type="slidenum">
              <a:rPr lang="en-US" smtClean="0"/>
              <a:t>‹#›</a:t>
            </a:fld>
            <a:endParaRPr lang="en-US"/>
          </a:p>
        </p:txBody>
      </p:sp>
    </p:spTree>
    <p:extLst>
      <p:ext uri="{BB962C8B-B14F-4D97-AF65-F5344CB8AC3E}">
        <p14:creationId xmlns:p14="http://schemas.microsoft.com/office/powerpoint/2010/main" val="39523591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D0A889-87E1-40D2-8BEF-176CB01C34B1}"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1CDAC-9A4D-422D-8F02-A6973A4A87DC}" type="slidenum">
              <a:rPr lang="en-US" smtClean="0"/>
              <a:t>‹#›</a:t>
            </a:fld>
            <a:endParaRPr lang="en-US"/>
          </a:p>
        </p:txBody>
      </p:sp>
    </p:spTree>
    <p:extLst>
      <p:ext uri="{BB962C8B-B14F-4D97-AF65-F5344CB8AC3E}">
        <p14:creationId xmlns:p14="http://schemas.microsoft.com/office/powerpoint/2010/main" val="30975555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D0A889-87E1-40D2-8BEF-176CB01C34B1}"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1CDAC-9A4D-422D-8F02-A6973A4A87DC}" type="slidenum">
              <a:rPr lang="en-US" smtClean="0"/>
              <a:t>‹#›</a:t>
            </a:fld>
            <a:endParaRPr lang="en-US"/>
          </a:p>
        </p:txBody>
      </p:sp>
    </p:spTree>
    <p:extLst>
      <p:ext uri="{BB962C8B-B14F-4D97-AF65-F5344CB8AC3E}">
        <p14:creationId xmlns:p14="http://schemas.microsoft.com/office/powerpoint/2010/main" val="26481867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D0A889-87E1-40D2-8BEF-176CB01C34B1}"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1CDAC-9A4D-422D-8F02-A6973A4A87DC}" type="slidenum">
              <a:rPr lang="en-US" smtClean="0"/>
              <a:t>‹#›</a:t>
            </a:fld>
            <a:endParaRPr lang="en-US"/>
          </a:p>
        </p:txBody>
      </p:sp>
    </p:spTree>
    <p:extLst>
      <p:ext uri="{BB962C8B-B14F-4D97-AF65-F5344CB8AC3E}">
        <p14:creationId xmlns:p14="http://schemas.microsoft.com/office/powerpoint/2010/main" val="3980900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D0A889-87E1-40D2-8BEF-176CB01C34B1}" type="datetimeFigureOut">
              <a:rPr lang="en-US" smtClean="0"/>
              <a:t>4/9/2025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1CDAC-9A4D-422D-8F02-A6973A4A87DC}" type="slidenum">
              <a:rPr lang="en-US" smtClean="0"/>
              <a:t>‹#›</a:t>
            </a:fld>
            <a:endParaRPr lang="en-US"/>
          </a:p>
        </p:txBody>
      </p:sp>
    </p:spTree>
    <p:extLst>
      <p:ext uri="{BB962C8B-B14F-4D97-AF65-F5344CB8AC3E}">
        <p14:creationId xmlns:p14="http://schemas.microsoft.com/office/powerpoint/2010/main" val="33934818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D0A889-87E1-40D2-8BEF-176CB01C34B1}" type="datetimeFigureOut">
              <a:rPr lang="en-US" smtClean="0"/>
              <a:t>4/9/2025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1CDAC-9A4D-422D-8F02-A6973A4A87DC}" type="slidenum">
              <a:rPr lang="en-US" smtClean="0"/>
              <a:t>‹#›</a:t>
            </a:fld>
            <a:endParaRPr lang="en-US"/>
          </a:p>
        </p:txBody>
      </p:sp>
    </p:spTree>
    <p:extLst>
      <p:ext uri="{BB962C8B-B14F-4D97-AF65-F5344CB8AC3E}">
        <p14:creationId xmlns:p14="http://schemas.microsoft.com/office/powerpoint/2010/main" val="2069157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D0A889-87E1-40D2-8BEF-176CB01C34B1}"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1CDAC-9A4D-422D-8F02-A6973A4A87DC}" type="slidenum">
              <a:rPr lang="en-US" smtClean="0"/>
              <a:t>‹#›</a:t>
            </a:fld>
            <a:endParaRPr lang="en-US"/>
          </a:p>
        </p:txBody>
      </p:sp>
    </p:spTree>
    <p:extLst>
      <p:ext uri="{BB962C8B-B14F-4D97-AF65-F5344CB8AC3E}">
        <p14:creationId xmlns:p14="http://schemas.microsoft.com/office/powerpoint/2010/main" val="19788550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0A889-87E1-40D2-8BEF-176CB01C34B1}" type="datetimeFigureOut">
              <a:rPr lang="en-US" smtClean="0"/>
              <a:t>4/9/2025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1CDAC-9A4D-422D-8F02-A6973A4A87DC}" type="slidenum">
              <a:rPr lang="en-US" smtClean="0"/>
              <a:t>‹#›</a:t>
            </a:fld>
            <a:endParaRPr lang="en-US"/>
          </a:p>
        </p:txBody>
      </p:sp>
    </p:spTree>
    <p:extLst>
      <p:ext uri="{BB962C8B-B14F-4D97-AF65-F5344CB8AC3E}">
        <p14:creationId xmlns:p14="http://schemas.microsoft.com/office/powerpoint/2010/main" val="2879648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D0A889-87E1-40D2-8BEF-176CB01C34B1}"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1CDAC-9A4D-422D-8F02-A6973A4A87DC}" type="slidenum">
              <a:rPr lang="en-US" smtClean="0"/>
              <a:t>‹#›</a:t>
            </a:fld>
            <a:endParaRPr lang="en-US"/>
          </a:p>
        </p:txBody>
      </p:sp>
    </p:spTree>
    <p:extLst>
      <p:ext uri="{BB962C8B-B14F-4D97-AF65-F5344CB8AC3E}">
        <p14:creationId xmlns:p14="http://schemas.microsoft.com/office/powerpoint/2010/main" val="25303550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FD0A889-87E1-40D2-8BEF-176CB01C34B1}"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1CDAC-9A4D-422D-8F02-A6973A4A87DC}" type="slidenum">
              <a:rPr lang="en-US" smtClean="0"/>
              <a:t>‹#›</a:t>
            </a:fld>
            <a:endParaRPr lang="en-US"/>
          </a:p>
        </p:txBody>
      </p:sp>
    </p:spTree>
    <p:extLst>
      <p:ext uri="{BB962C8B-B14F-4D97-AF65-F5344CB8AC3E}">
        <p14:creationId xmlns:p14="http://schemas.microsoft.com/office/powerpoint/2010/main" val="42336805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D0A889-87E1-40D2-8BEF-176CB01C34B1}"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1CDAC-9A4D-422D-8F02-A6973A4A87DC}" type="slidenum">
              <a:rPr lang="en-US" smtClean="0"/>
              <a:t>‹#›</a:t>
            </a:fld>
            <a:endParaRPr lang="en-US"/>
          </a:p>
        </p:txBody>
      </p:sp>
    </p:spTree>
    <p:extLst>
      <p:ext uri="{BB962C8B-B14F-4D97-AF65-F5344CB8AC3E}">
        <p14:creationId xmlns:p14="http://schemas.microsoft.com/office/powerpoint/2010/main" val="6565985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D0A889-87E1-40D2-8BEF-176CB01C34B1}"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1CDAC-9A4D-422D-8F02-A6973A4A87D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334508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D0A889-87E1-40D2-8BEF-176CB01C34B1}"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1CDAC-9A4D-422D-8F02-A6973A4A87DC}" type="slidenum">
              <a:rPr lang="en-US" smtClean="0"/>
              <a:t>‹#›</a:t>
            </a:fld>
            <a:endParaRPr lang="en-US"/>
          </a:p>
        </p:txBody>
      </p:sp>
    </p:spTree>
    <p:extLst>
      <p:ext uri="{BB962C8B-B14F-4D97-AF65-F5344CB8AC3E}">
        <p14:creationId xmlns:p14="http://schemas.microsoft.com/office/powerpoint/2010/main" val="1181160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D0A889-87E1-40D2-8BEF-176CB01C34B1}"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1CDAC-9A4D-422D-8F02-A6973A4A87D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198345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D0A889-87E1-40D2-8BEF-176CB01C34B1}"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1CDAC-9A4D-422D-8F02-A6973A4A87DC}" type="slidenum">
              <a:rPr lang="en-US" smtClean="0"/>
              <a:t>‹#›</a:t>
            </a:fld>
            <a:endParaRPr lang="en-US"/>
          </a:p>
        </p:txBody>
      </p:sp>
    </p:spTree>
    <p:extLst>
      <p:ext uri="{BB962C8B-B14F-4D97-AF65-F5344CB8AC3E}">
        <p14:creationId xmlns:p14="http://schemas.microsoft.com/office/powerpoint/2010/main" val="39598223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D0A889-87E1-40D2-8BEF-176CB01C34B1}"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1CDAC-9A4D-422D-8F02-A6973A4A87DC}" type="slidenum">
              <a:rPr lang="en-US" smtClean="0"/>
              <a:t>‹#›</a:t>
            </a:fld>
            <a:endParaRPr lang="en-US"/>
          </a:p>
        </p:txBody>
      </p:sp>
    </p:spTree>
    <p:extLst>
      <p:ext uri="{BB962C8B-B14F-4D97-AF65-F5344CB8AC3E}">
        <p14:creationId xmlns:p14="http://schemas.microsoft.com/office/powerpoint/2010/main" val="35231483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D0A889-87E1-40D2-8BEF-176CB01C34B1}" type="datetimeFigureOut">
              <a:rPr lang="en-US" smtClean="0"/>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1CDAC-9A4D-422D-8F02-A6973A4A87DC}" type="slidenum">
              <a:rPr lang="en-US" smtClean="0"/>
              <a:t>‹#›</a:t>
            </a:fld>
            <a:endParaRPr lang="en-US"/>
          </a:p>
        </p:txBody>
      </p:sp>
    </p:spTree>
    <p:extLst>
      <p:ext uri="{BB962C8B-B14F-4D97-AF65-F5344CB8AC3E}">
        <p14:creationId xmlns:p14="http://schemas.microsoft.com/office/powerpoint/2010/main" val="161721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D0A889-87E1-40D2-8BEF-176CB01C34B1}" type="datetimeFigureOut">
              <a:rPr lang="en-US" smtClean="0"/>
              <a:t>4/9/2025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1CDAC-9A4D-422D-8F02-A6973A4A87DC}" type="slidenum">
              <a:rPr lang="en-US" smtClean="0"/>
              <a:t>‹#›</a:t>
            </a:fld>
            <a:endParaRPr lang="en-US"/>
          </a:p>
        </p:txBody>
      </p:sp>
    </p:spTree>
    <p:extLst>
      <p:ext uri="{BB962C8B-B14F-4D97-AF65-F5344CB8AC3E}">
        <p14:creationId xmlns:p14="http://schemas.microsoft.com/office/powerpoint/2010/main" val="3463633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D0A889-87E1-40D2-8BEF-176CB01C34B1}" type="datetimeFigureOut">
              <a:rPr lang="en-US" smtClean="0"/>
              <a:t>4/9/2025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1CDAC-9A4D-422D-8F02-A6973A4A87DC}" type="slidenum">
              <a:rPr lang="en-US" smtClean="0"/>
              <a:t>‹#›</a:t>
            </a:fld>
            <a:endParaRPr lang="en-US"/>
          </a:p>
        </p:txBody>
      </p:sp>
    </p:spTree>
    <p:extLst>
      <p:ext uri="{BB962C8B-B14F-4D97-AF65-F5344CB8AC3E}">
        <p14:creationId xmlns:p14="http://schemas.microsoft.com/office/powerpoint/2010/main" val="215729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0A889-87E1-40D2-8BEF-176CB01C34B1}" type="datetimeFigureOut">
              <a:rPr lang="en-US" smtClean="0"/>
              <a:t>4/9/2025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1CDAC-9A4D-422D-8F02-A6973A4A87DC}" type="slidenum">
              <a:rPr lang="en-US" smtClean="0"/>
              <a:t>‹#›</a:t>
            </a:fld>
            <a:endParaRPr lang="en-US"/>
          </a:p>
        </p:txBody>
      </p:sp>
    </p:spTree>
    <p:extLst>
      <p:ext uri="{BB962C8B-B14F-4D97-AF65-F5344CB8AC3E}">
        <p14:creationId xmlns:p14="http://schemas.microsoft.com/office/powerpoint/2010/main" val="2473589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D0A889-87E1-40D2-8BEF-176CB01C34B1}"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1CDAC-9A4D-422D-8F02-A6973A4A87DC}" type="slidenum">
              <a:rPr lang="en-US" smtClean="0"/>
              <a:t>‹#›</a:t>
            </a:fld>
            <a:endParaRPr lang="en-US"/>
          </a:p>
        </p:txBody>
      </p:sp>
    </p:spTree>
    <p:extLst>
      <p:ext uri="{BB962C8B-B14F-4D97-AF65-F5344CB8AC3E}">
        <p14:creationId xmlns:p14="http://schemas.microsoft.com/office/powerpoint/2010/main" val="3739255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D0A889-87E1-40D2-8BEF-176CB01C34B1}" type="datetimeFigureOut">
              <a:rPr lang="en-US" smtClean="0"/>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1CDAC-9A4D-422D-8F02-A6973A4A87DC}" type="slidenum">
              <a:rPr lang="en-US" smtClean="0"/>
              <a:t>‹#›</a:t>
            </a:fld>
            <a:endParaRPr lang="en-US"/>
          </a:p>
        </p:txBody>
      </p:sp>
    </p:spTree>
    <p:extLst>
      <p:ext uri="{BB962C8B-B14F-4D97-AF65-F5344CB8AC3E}">
        <p14:creationId xmlns:p14="http://schemas.microsoft.com/office/powerpoint/2010/main" val="390377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0A889-87E1-40D2-8BEF-176CB01C34B1}" type="datetimeFigureOut">
              <a:rPr lang="en-US" smtClean="0"/>
              <a:t>4/9/2025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1CDAC-9A4D-422D-8F02-A6973A4A87DC}" type="slidenum">
              <a:rPr lang="en-US" smtClean="0"/>
              <a:t>‹#›</a:t>
            </a:fld>
            <a:endParaRPr lang="en-US"/>
          </a:p>
        </p:txBody>
      </p:sp>
    </p:spTree>
    <p:extLst>
      <p:ext uri="{BB962C8B-B14F-4D97-AF65-F5344CB8AC3E}">
        <p14:creationId xmlns:p14="http://schemas.microsoft.com/office/powerpoint/2010/main" val="2964177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C10B419-FF10-4B1A-ACF4-A90B728DFC1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E3DEF7-8BFF-473F-BBF9-2145226ECB6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4764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68580" tIns="34290" rIns="68580" bIns="34290" rtlCol="0" anchor="ctr"/>
          <a:lstStyle>
            <a:lvl1pPr algn="l">
              <a:defRPr sz="1200">
                <a:solidFill>
                  <a:schemeClr val="tx1">
                    <a:tint val="75000"/>
                  </a:schemeClr>
                </a:solidFill>
              </a:defRPr>
            </a:lvl1pPr>
          </a:lstStyle>
          <a:p>
            <a:pPr defTabSz="914377"/>
            <a:fld id="{11A98AB8-F634-4D32-A571-16F48B9C27B0}" type="datetimeFigureOut">
              <a:rPr lang="en-US" smtClean="0">
                <a:solidFill>
                  <a:prstClr val="black">
                    <a:tint val="75000"/>
                  </a:prstClr>
                </a:solidFill>
              </a:rPr>
              <a:pPr defTabSz="914377"/>
              <a:t>4/9/2025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68580" tIns="34290" rIns="68580" bIns="34290"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68580" tIns="34290" rIns="68580" bIns="34290" rtlCol="0" anchor="ctr"/>
          <a:lstStyle>
            <a:lvl1pPr algn="r">
              <a:defRPr sz="1200">
                <a:solidFill>
                  <a:schemeClr val="tx1">
                    <a:tint val="75000"/>
                  </a:schemeClr>
                </a:solidFill>
              </a:defRPr>
            </a:lvl1pPr>
          </a:lstStyle>
          <a:p>
            <a:pPr defTabSz="914377"/>
            <a:fld id="{072F15A9-0F68-4EBB-BC21-AC58BECF8257}"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9824244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D0A889-87E1-40D2-8BEF-176CB01C34B1}" type="datetimeFigureOut">
              <a:rPr lang="en-US" smtClean="0"/>
              <a:t>4/9/2025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AE1CDAC-9A4D-422D-8F02-A6973A4A87DC}" type="slidenum">
              <a:rPr lang="en-US" smtClean="0"/>
              <a:t>‹#›</a:t>
            </a:fld>
            <a:endParaRPr lang="en-US"/>
          </a:p>
        </p:txBody>
      </p:sp>
    </p:spTree>
    <p:extLst>
      <p:ext uri="{BB962C8B-B14F-4D97-AF65-F5344CB8AC3E}">
        <p14:creationId xmlns:p14="http://schemas.microsoft.com/office/powerpoint/2010/main" val="29549062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5.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slideLayout" Target="../slideLayouts/slideLayout12.xml"/><Relationship Id="rId7" Type="http://schemas.openxmlformats.org/officeDocument/2006/relationships/slide" Target="slide26.xml"/><Relationship Id="rId12" Type="http://schemas.microsoft.com/office/2007/relationships/hdphoto" Target="../media/hdphoto2.wdp"/><Relationship Id="rId17" Type="http://schemas.openxmlformats.org/officeDocument/2006/relationships/image" Target="../media/image37.png"/><Relationship Id="rId2" Type="http://schemas.openxmlformats.org/officeDocument/2006/relationships/audio" Target="../media/media1.MP3"/><Relationship Id="rId16" Type="http://schemas.openxmlformats.org/officeDocument/2006/relationships/image" Target="../media/image36.png"/><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33.png"/><Relationship Id="rId5" Type="http://schemas.openxmlformats.org/officeDocument/2006/relationships/image" Target="../media/image29.png"/><Relationship Id="rId15" Type="http://schemas.microsoft.com/office/2007/relationships/hdphoto" Target="../media/hdphoto3.wdp"/><Relationship Id="rId10" Type="http://schemas.openxmlformats.org/officeDocument/2006/relationships/image" Target="../media/image32.png"/><Relationship Id="rId4" Type="http://schemas.openxmlformats.org/officeDocument/2006/relationships/image" Target="../media/image28.jpeg"/><Relationship Id="rId9" Type="http://schemas.openxmlformats.org/officeDocument/2006/relationships/image" Target="../media/image31.png"/><Relationship Id="rId14" Type="http://schemas.openxmlformats.org/officeDocument/2006/relationships/image" Target="../media/image35.png"/></Relationships>
</file>

<file path=ppt/slides/_rels/slide26.xml.rels><?xml version="1.0" encoding="UTF-8" standalone="yes"?>
<Relationships xmlns="http://schemas.openxmlformats.org/package/2006/relationships"><Relationship Id="rId13" Type="http://schemas.openxmlformats.org/officeDocument/2006/relationships/image" Target="../media/image45.png"/><Relationship Id="rId18" Type="http://schemas.openxmlformats.org/officeDocument/2006/relationships/slide" Target="slide30.xml"/><Relationship Id="rId26" Type="http://schemas.openxmlformats.org/officeDocument/2006/relationships/image" Target="../media/image49.png"/><Relationship Id="rId3" Type="http://schemas.openxmlformats.org/officeDocument/2006/relationships/image" Target="../media/image39.gif"/><Relationship Id="rId21" Type="http://schemas.openxmlformats.org/officeDocument/2006/relationships/image" Target="../media/image46.png"/><Relationship Id="rId34" Type="http://schemas.openxmlformats.org/officeDocument/2006/relationships/slide" Target="slide37.xml"/><Relationship Id="rId7" Type="http://schemas.openxmlformats.org/officeDocument/2006/relationships/image" Target="../media/image43.png"/><Relationship Id="rId12" Type="http://schemas.openxmlformats.org/officeDocument/2006/relationships/image" Target="../media/image44.png"/><Relationship Id="rId17" Type="http://schemas.openxmlformats.org/officeDocument/2006/relationships/slide" Target="slide29.xml"/><Relationship Id="rId25" Type="http://schemas.microsoft.com/office/2007/relationships/hdphoto" Target="../media/hdphoto7.wdp"/><Relationship Id="rId33" Type="http://schemas.openxmlformats.org/officeDocument/2006/relationships/slide" Target="slide36.xml"/><Relationship Id="rId2" Type="http://schemas.openxmlformats.org/officeDocument/2006/relationships/image" Target="../media/image38.png"/><Relationship Id="rId16" Type="http://schemas.openxmlformats.org/officeDocument/2006/relationships/slide" Target="slide28.xml"/><Relationship Id="rId20" Type="http://schemas.openxmlformats.org/officeDocument/2006/relationships/image" Target="../media/image32.png"/><Relationship Id="rId29" Type="http://schemas.openxmlformats.org/officeDocument/2006/relationships/slide" Target="slide32.xml"/><Relationship Id="rId1" Type="http://schemas.openxmlformats.org/officeDocument/2006/relationships/slideLayout" Target="../slideLayouts/slideLayout12.xml"/><Relationship Id="rId6" Type="http://schemas.openxmlformats.org/officeDocument/2006/relationships/image" Target="../media/image42.gif"/><Relationship Id="rId11" Type="http://schemas.microsoft.com/office/2007/relationships/hdphoto" Target="../media/hdphoto3.wdp"/><Relationship Id="rId24" Type="http://schemas.openxmlformats.org/officeDocument/2006/relationships/image" Target="../media/image48.png"/><Relationship Id="rId32" Type="http://schemas.openxmlformats.org/officeDocument/2006/relationships/slide" Target="slide35.xml"/><Relationship Id="rId5" Type="http://schemas.openxmlformats.org/officeDocument/2006/relationships/image" Target="../media/image41.gif"/><Relationship Id="rId15" Type="http://schemas.openxmlformats.org/officeDocument/2006/relationships/slide" Target="slide27.xml"/><Relationship Id="rId23" Type="http://schemas.openxmlformats.org/officeDocument/2006/relationships/image" Target="../media/image47.png"/><Relationship Id="rId28" Type="http://schemas.openxmlformats.org/officeDocument/2006/relationships/slide" Target="slide31.xml"/><Relationship Id="rId36" Type="http://schemas.microsoft.com/office/2007/relationships/hdphoto" Target="../media/hdphoto9.wdp"/><Relationship Id="rId10" Type="http://schemas.openxmlformats.org/officeDocument/2006/relationships/image" Target="../media/image35.png"/><Relationship Id="rId19" Type="http://schemas.openxmlformats.org/officeDocument/2006/relationships/image" Target="../media/image31.png"/><Relationship Id="rId31" Type="http://schemas.openxmlformats.org/officeDocument/2006/relationships/slide" Target="slide34.xml"/><Relationship Id="rId4" Type="http://schemas.openxmlformats.org/officeDocument/2006/relationships/image" Target="../media/image40.gif"/><Relationship Id="rId9" Type="http://schemas.openxmlformats.org/officeDocument/2006/relationships/image" Target="../media/image34.png"/><Relationship Id="rId14" Type="http://schemas.microsoft.com/office/2007/relationships/hdphoto" Target="../media/hdphoto5.wdp"/><Relationship Id="rId22" Type="http://schemas.microsoft.com/office/2007/relationships/hdphoto" Target="../media/hdphoto6.wdp"/><Relationship Id="rId27" Type="http://schemas.microsoft.com/office/2007/relationships/hdphoto" Target="../media/hdphoto8.wdp"/><Relationship Id="rId30" Type="http://schemas.openxmlformats.org/officeDocument/2006/relationships/slide" Target="slide33.xml"/><Relationship Id="rId35" Type="http://schemas.openxmlformats.org/officeDocument/2006/relationships/image" Target="../media/image50.png"/><Relationship Id="rId8" Type="http://schemas.microsoft.com/office/2007/relationships/hdphoto" Target="../media/hdphoto4.wdp"/></Relationships>
</file>

<file path=ppt/slides/_rels/slide2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audio" Target="../media/audio1.wav"/><Relationship Id="rId7" Type="http://schemas.openxmlformats.org/officeDocument/2006/relationships/image" Target="../media/image51.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slide" Target="slide26.xml"/><Relationship Id="rId11" Type="http://schemas.microsoft.com/office/2007/relationships/hdphoto" Target="../media/hdphoto11.wdp"/><Relationship Id="rId5" Type="http://schemas.openxmlformats.org/officeDocument/2006/relationships/audio" Target="../media/audio3.wav"/><Relationship Id="rId10" Type="http://schemas.openxmlformats.org/officeDocument/2006/relationships/image" Target="../media/image53.png"/><Relationship Id="rId4" Type="http://schemas.openxmlformats.org/officeDocument/2006/relationships/audio" Target="../media/audio2.wav"/><Relationship Id="rId9" Type="http://schemas.microsoft.com/office/2007/relationships/hdphoto" Target="../media/hdphoto10.wdp"/></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3.xml"/><Relationship Id="rId7" Type="http://schemas.openxmlformats.org/officeDocument/2006/relationships/slide" Target="slide26.xml"/><Relationship Id="rId12" Type="http://schemas.microsoft.com/office/2007/relationships/hdphoto" Target="../media/hdphoto11.wdp"/><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audio" Target="../media/audio3.wav"/><Relationship Id="rId11" Type="http://schemas.openxmlformats.org/officeDocument/2006/relationships/image" Target="../media/image53.png"/><Relationship Id="rId5" Type="http://schemas.openxmlformats.org/officeDocument/2006/relationships/audio" Target="../media/audio1.wav"/><Relationship Id="rId10" Type="http://schemas.microsoft.com/office/2007/relationships/hdphoto" Target="../media/hdphoto10.wdp"/><Relationship Id="rId4" Type="http://schemas.openxmlformats.org/officeDocument/2006/relationships/audio" Target="../media/audio2.wav"/><Relationship Id="rId9" Type="http://schemas.openxmlformats.org/officeDocument/2006/relationships/image" Target="../media/image52.png"/></Relationships>
</file>

<file path=ppt/slides/_rels/slide2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audio" Target="../media/audio1.wav"/><Relationship Id="rId7" Type="http://schemas.openxmlformats.org/officeDocument/2006/relationships/image" Target="../media/image51.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slide" Target="slide26.xml"/><Relationship Id="rId11" Type="http://schemas.microsoft.com/office/2007/relationships/hdphoto" Target="../media/hdphoto11.wdp"/><Relationship Id="rId5" Type="http://schemas.openxmlformats.org/officeDocument/2006/relationships/audio" Target="../media/audio3.wav"/><Relationship Id="rId10" Type="http://schemas.openxmlformats.org/officeDocument/2006/relationships/image" Target="../media/image53.png"/><Relationship Id="rId4" Type="http://schemas.openxmlformats.org/officeDocument/2006/relationships/audio" Target="../media/audio2.wav"/><Relationship Id="rId9" Type="http://schemas.microsoft.com/office/2007/relationships/hdphoto" Target="../media/hdphoto10.wdp"/></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audio" Target="../media/audio2.wav"/><Relationship Id="rId7" Type="http://schemas.openxmlformats.org/officeDocument/2006/relationships/image" Target="../media/image51.pn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slide" Target="slide26.xml"/><Relationship Id="rId11" Type="http://schemas.microsoft.com/office/2007/relationships/hdphoto" Target="../media/hdphoto11.wdp"/><Relationship Id="rId5" Type="http://schemas.openxmlformats.org/officeDocument/2006/relationships/audio" Target="../media/audio3.wav"/><Relationship Id="rId10" Type="http://schemas.openxmlformats.org/officeDocument/2006/relationships/image" Target="../media/image53.png"/><Relationship Id="rId4" Type="http://schemas.openxmlformats.org/officeDocument/2006/relationships/audio" Target="../media/audio1.wav"/><Relationship Id="rId9" Type="http://schemas.microsoft.com/office/2007/relationships/hdphoto" Target="../media/hdphoto10.wdp"/></Relationships>
</file>

<file path=ppt/slides/_rels/slide3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4.xml"/><Relationship Id="rId7" Type="http://schemas.openxmlformats.org/officeDocument/2006/relationships/slide" Target="slide26.xml"/><Relationship Id="rId12" Type="http://schemas.microsoft.com/office/2007/relationships/hdphoto" Target="../media/hdphoto11.wdp"/><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audio" Target="../media/audio3.wav"/><Relationship Id="rId11" Type="http://schemas.openxmlformats.org/officeDocument/2006/relationships/image" Target="../media/image53.png"/><Relationship Id="rId5" Type="http://schemas.openxmlformats.org/officeDocument/2006/relationships/audio" Target="../media/audio1.wav"/><Relationship Id="rId10" Type="http://schemas.microsoft.com/office/2007/relationships/hdphoto" Target="../media/hdphoto10.wdp"/><Relationship Id="rId4" Type="http://schemas.openxmlformats.org/officeDocument/2006/relationships/audio" Target="../media/audio2.wav"/><Relationship Id="rId9" Type="http://schemas.openxmlformats.org/officeDocument/2006/relationships/image" Target="../media/image52.png"/></Relationships>
</file>

<file path=ppt/slides/_rels/slide3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audio" Target="../media/audio1.wav"/><Relationship Id="rId7" Type="http://schemas.openxmlformats.org/officeDocument/2006/relationships/image" Target="../media/image51.png"/><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slide" Target="slide26.xml"/><Relationship Id="rId11" Type="http://schemas.microsoft.com/office/2007/relationships/hdphoto" Target="../media/hdphoto11.wdp"/><Relationship Id="rId5" Type="http://schemas.openxmlformats.org/officeDocument/2006/relationships/audio" Target="../media/audio3.wav"/><Relationship Id="rId10" Type="http://schemas.openxmlformats.org/officeDocument/2006/relationships/image" Target="../media/image53.png"/><Relationship Id="rId4" Type="http://schemas.openxmlformats.org/officeDocument/2006/relationships/audio" Target="../media/audio2.wav"/><Relationship Id="rId9" Type="http://schemas.microsoft.com/office/2007/relationships/hdphoto" Target="../media/hdphoto10.wdp"/></Relationships>
</file>

<file path=ppt/slides/_rels/slide3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audio" Target="../media/audio2.wav"/><Relationship Id="rId7" Type="http://schemas.openxmlformats.org/officeDocument/2006/relationships/image" Target="../media/image51.png"/><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slide" Target="slide26.xml"/><Relationship Id="rId11" Type="http://schemas.microsoft.com/office/2007/relationships/hdphoto" Target="../media/hdphoto11.wdp"/><Relationship Id="rId5" Type="http://schemas.openxmlformats.org/officeDocument/2006/relationships/audio" Target="../media/audio3.wav"/><Relationship Id="rId10" Type="http://schemas.openxmlformats.org/officeDocument/2006/relationships/image" Target="../media/image53.png"/><Relationship Id="rId4" Type="http://schemas.openxmlformats.org/officeDocument/2006/relationships/audio" Target="../media/audio1.wav"/><Relationship Id="rId9" Type="http://schemas.microsoft.com/office/2007/relationships/hdphoto" Target="../media/hdphoto10.wdp"/></Relationships>
</file>

<file path=ppt/slides/_rels/slide3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audio" Target="../media/audio2.wav"/><Relationship Id="rId7" Type="http://schemas.openxmlformats.org/officeDocument/2006/relationships/image" Target="../media/image51.png"/><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slide" Target="slide26.xml"/><Relationship Id="rId11" Type="http://schemas.microsoft.com/office/2007/relationships/hdphoto" Target="../media/hdphoto11.wdp"/><Relationship Id="rId5" Type="http://schemas.openxmlformats.org/officeDocument/2006/relationships/audio" Target="../media/audio3.wav"/><Relationship Id="rId10" Type="http://schemas.openxmlformats.org/officeDocument/2006/relationships/image" Target="../media/image53.png"/><Relationship Id="rId4" Type="http://schemas.openxmlformats.org/officeDocument/2006/relationships/audio" Target="../media/audio1.wav"/><Relationship Id="rId9" Type="http://schemas.microsoft.com/office/2007/relationships/hdphoto" Target="../media/hdphoto10.wdp"/></Relationships>
</file>

<file path=ppt/slides/_rels/slide3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audio" Target="../media/audio2.wav"/><Relationship Id="rId7" Type="http://schemas.openxmlformats.org/officeDocument/2006/relationships/image" Target="../media/image51.png"/><Relationship Id="rId2" Type="http://schemas.openxmlformats.org/officeDocument/2006/relationships/slideLayout" Target="../slideLayouts/slideLayout13.xml"/><Relationship Id="rId1" Type="http://schemas.openxmlformats.org/officeDocument/2006/relationships/tags" Target="../tags/tag9.xml"/><Relationship Id="rId6" Type="http://schemas.openxmlformats.org/officeDocument/2006/relationships/slide" Target="slide26.xml"/><Relationship Id="rId11" Type="http://schemas.microsoft.com/office/2007/relationships/hdphoto" Target="../media/hdphoto11.wdp"/><Relationship Id="rId5" Type="http://schemas.openxmlformats.org/officeDocument/2006/relationships/audio" Target="../media/audio3.wav"/><Relationship Id="rId10" Type="http://schemas.openxmlformats.org/officeDocument/2006/relationships/image" Target="../media/image53.png"/><Relationship Id="rId4" Type="http://schemas.openxmlformats.org/officeDocument/2006/relationships/audio" Target="../media/audio1.wav"/><Relationship Id="rId9" Type="http://schemas.microsoft.com/office/2007/relationships/hdphoto" Target="../media/hdphoto10.wdp"/></Relationships>
</file>

<file path=ppt/slides/_rels/slide3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audio" Target="../media/audio2.wav"/><Relationship Id="rId7" Type="http://schemas.openxmlformats.org/officeDocument/2006/relationships/image" Target="../media/image51.png"/><Relationship Id="rId2" Type="http://schemas.openxmlformats.org/officeDocument/2006/relationships/slideLayout" Target="../slideLayouts/slideLayout13.xml"/><Relationship Id="rId1" Type="http://schemas.openxmlformats.org/officeDocument/2006/relationships/tags" Target="../tags/tag10.xml"/><Relationship Id="rId6" Type="http://schemas.openxmlformats.org/officeDocument/2006/relationships/slide" Target="slide26.xml"/><Relationship Id="rId11" Type="http://schemas.microsoft.com/office/2007/relationships/hdphoto" Target="../media/hdphoto11.wdp"/><Relationship Id="rId5" Type="http://schemas.openxmlformats.org/officeDocument/2006/relationships/audio" Target="../media/audio3.wav"/><Relationship Id="rId10" Type="http://schemas.openxmlformats.org/officeDocument/2006/relationships/image" Target="../media/image53.png"/><Relationship Id="rId4" Type="http://schemas.openxmlformats.org/officeDocument/2006/relationships/audio" Target="../media/audio1.wav"/><Relationship Id="rId9" Type="http://schemas.microsoft.com/office/2007/relationships/hdphoto" Target="../media/hdphoto10.wdp"/></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4.xml"/><Relationship Id="rId5" Type="http://schemas.openxmlformats.org/officeDocument/2006/relationships/image" Target="../media/image57.png"/><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4.xml"/><Relationship Id="rId5" Type="http://schemas.openxmlformats.org/officeDocument/2006/relationships/image" Target="../media/image57.png"/><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9.xml"/><Relationship Id="rId4" Type="http://schemas.openxmlformats.org/officeDocument/2006/relationships/image" Target="../media/image60.jpeg"/></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9.xml"/><Relationship Id="rId5" Type="http://schemas.openxmlformats.org/officeDocument/2006/relationships/image" Target="../media/image60.jpeg"/><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03841"/>
            <a:ext cx="11996596" cy="687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048002" y="2697097"/>
            <a:ext cx="31155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3200" b="1" dirty="0">
                <a:cs typeface="Times New Roman" pitchFamily="18" charset="0"/>
              </a:rPr>
              <a:t>KHTN 9</a:t>
            </a:r>
          </a:p>
        </p:txBody>
      </p:sp>
      <p:sp>
        <p:nvSpPr>
          <p:cNvPr id="6" name="TextBox 5"/>
          <p:cNvSpPr txBox="1">
            <a:spLocks noChangeArrowheads="1"/>
          </p:cNvSpPr>
          <p:nvPr/>
        </p:nvSpPr>
        <p:spPr bwMode="auto">
          <a:xfrm>
            <a:off x="6119573" y="1421492"/>
            <a:ext cx="32277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tLang="en-US" sz="3200" b="1" dirty="0">
                <a:solidFill>
                  <a:srgbClr val="FF0000"/>
                </a:solidFill>
                <a:cs typeface="Times New Roman" pitchFamily="18" charset="0"/>
              </a:rPr>
              <a:t>CHỦ ĐỀ 4: ĐIỆN TỪ</a:t>
            </a:r>
          </a:p>
        </p:txBody>
      </p:sp>
      <p:pic>
        <p:nvPicPr>
          <p:cNvPr id="11" name="Graphic 8" descr="Flask">
            <a:extLst>
              <a:ext uri="{FF2B5EF4-FFF2-40B4-BE49-F238E27FC236}">
                <a16:creationId xmlns:a16="http://schemas.microsoft.com/office/drawing/2014/main" id="{B46E3E84-D1E6-4422-AA93-3EE98A821B9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451125" flipH="1">
            <a:off x="18433229" y="651689"/>
            <a:ext cx="1019569" cy="1019569"/>
          </a:xfrm>
          <a:prstGeom prst="rect">
            <a:avLst/>
          </a:prstGeom>
        </p:spPr>
      </p:pic>
      <p:grpSp>
        <p:nvGrpSpPr>
          <p:cNvPr id="2" name="Group 1"/>
          <p:cNvGrpSpPr/>
          <p:nvPr/>
        </p:nvGrpSpPr>
        <p:grpSpPr>
          <a:xfrm>
            <a:off x="350579" y="-119803"/>
            <a:ext cx="11819159" cy="6636555"/>
            <a:chOff x="-1700772" y="-722425"/>
            <a:chExt cx="15758879" cy="8848738"/>
          </a:xfrm>
        </p:grpSpPr>
        <p:pic>
          <p:nvPicPr>
            <p:cNvPr id="8" name="Graphic 10" descr="Microscope">
              <a:extLst>
                <a:ext uri="{FF2B5EF4-FFF2-40B4-BE49-F238E27FC236}">
                  <a16:creationId xmlns:a16="http://schemas.microsoft.com/office/drawing/2014/main" id="{3CB00449-E308-4DF3-9CFD-9A7D30B672D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338607" flipH="1">
              <a:off x="-1680028" y="-604221"/>
              <a:ext cx="1753521" cy="1753521"/>
            </a:xfrm>
            <a:prstGeom prst="rect">
              <a:avLst/>
            </a:prstGeom>
          </p:spPr>
        </p:pic>
        <p:pic>
          <p:nvPicPr>
            <p:cNvPr id="9"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631394" flipH="1">
              <a:off x="12262612" y="-722425"/>
              <a:ext cx="1444849" cy="1444849"/>
            </a:xfrm>
            <a:prstGeom prst="rect">
              <a:avLst/>
            </a:prstGeom>
          </p:spPr>
        </p:pic>
        <p:pic>
          <p:nvPicPr>
            <p:cNvPr id="10" name="Graphic 6" descr="Beaker">
              <a:extLst>
                <a:ext uri="{FF2B5EF4-FFF2-40B4-BE49-F238E27FC236}">
                  <a16:creationId xmlns:a16="http://schemas.microsoft.com/office/drawing/2014/main" id="{88D22565-F42F-439B-A6A4-CF161165E6B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213697" flipH="1">
              <a:off x="-1700772" y="6568832"/>
              <a:ext cx="1468052" cy="1468052"/>
            </a:xfrm>
            <a:prstGeom prst="rect">
              <a:avLst/>
            </a:prstGeom>
          </p:spPr>
        </p:pic>
        <p:pic>
          <p:nvPicPr>
            <p:cNvPr id="12" name="Graphic 8" descr="Flask">
              <a:extLst>
                <a:ext uri="{FF2B5EF4-FFF2-40B4-BE49-F238E27FC236}">
                  <a16:creationId xmlns:a16="http://schemas.microsoft.com/office/drawing/2014/main" id="{B46E3E84-D1E6-4422-AA93-3EE98A821B9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451125">
              <a:off x="11269187" y="5883161"/>
              <a:ext cx="2788920" cy="2243152"/>
            </a:xfrm>
            <a:prstGeom prst="rect">
              <a:avLst/>
            </a:prstGeom>
          </p:spPr>
        </p:pic>
      </p:grpSp>
      <p:sp>
        <p:nvSpPr>
          <p:cNvPr id="13" name="TextBox 12"/>
          <p:cNvSpPr txBox="1">
            <a:spLocks noChangeArrowheads="1"/>
          </p:cNvSpPr>
          <p:nvPr/>
        </p:nvSpPr>
        <p:spPr bwMode="auto">
          <a:xfrm>
            <a:off x="5955075" y="2750567"/>
            <a:ext cx="342041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vi-VN" sz="3200" b="1" dirty="0">
                <a:solidFill>
                  <a:srgbClr val="FF0000"/>
                </a:solidFill>
                <a:ea typeface="Times New Roman" panose="02020603050405020304" pitchFamily="18" charset="0"/>
                <a:cs typeface="Times New Roman" panose="02020603050405020304" pitchFamily="18" charset="0"/>
              </a:rPr>
              <a:t>BÀI 12. TÁC DỤNG CỦA DÒNG ĐIỆN XOAY CHIỀU</a:t>
            </a:r>
            <a:endParaRPr lang="en-US" altLang="en-US" sz="3200" b="1" dirty="0">
              <a:solidFill>
                <a:srgbClr val="FF0000"/>
              </a:solidFill>
              <a:cs typeface="Times New Roman" pitchFamily="18" charset="0"/>
            </a:endParaRPr>
          </a:p>
        </p:txBody>
      </p:sp>
    </p:spTree>
    <p:extLst>
      <p:ext uri="{BB962C8B-B14F-4D97-AF65-F5344CB8AC3E}">
        <p14:creationId xmlns:p14="http://schemas.microsoft.com/office/powerpoint/2010/main" val="157234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nodeType="afterGroup">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1840" y="158815"/>
            <a:ext cx="10667999" cy="530594"/>
          </a:xfrm>
          <a:prstGeom prst="rect">
            <a:avLst/>
          </a:prstGeom>
        </p:spPr>
        <p:txBody>
          <a:bodyPr wrap="square">
            <a:spAutoFit/>
          </a:bodyPr>
          <a:lstStyle/>
          <a:p>
            <a:pPr marL="450215" algn="ctr">
              <a:lnSpc>
                <a:spcPct val="107000"/>
              </a:lnSpc>
              <a:spcBef>
                <a:spcPts val="600"/>
              </a:spcBef>
              <a:spcAft>
                <a:spcPts val="0"/>
              </a:spcAft>
            </a:pPr>
            <a:r>
              <a:rPr lang="vi-VN" sz="2800" b="1" dirty="0">
                <a:solidFill>
                  <a:srgbClr val="FF0000"/>
                </a:solidFill>
                <a:latin typeface="+mj-lt"/>
                <a:ea typeface="Times New Roman" panose="02020603050405020304" pitchFamily="18" charset="0"/>
                <a:cs typeface="Times New Roman" panose="02020603050405020304" pitchFamily="18" charset="0"/>
              </a:rPr>
              <a:t>BÀI 12. TÁC DỤNG CỦA </a:t>
            </a:r>
            <a:r>
              <a:rPr lang="vi-VN" sz="2400" b="1" dirty="0">
                <a:solidFill>
                  <a:srgbClr val="FF0000"/>
                </a:solidFill>
                <a:latin typeface="+mj-lt"/>
                <a:ea typeface="Times New Roman" panose="02020603050405020304" pitchFamily="18" charset="0"/>
                <a:cs typeface="Times New Roman" panose="02020603050405020304" pitchFamily="18" charset="0"/>
              </a:rPr>
              <a:t>DÒNG</a:t>
            </a:r>
            <a:r>
              <a:rPr lang="vi-VN" sz="2800" b="1" dirty="0">
                <a:solidFill>
                  <a:srgbClr val="FF0000"/>
                </a:solidFill>
                <a:latin typeface="+mj-lt"/>
                <a:ea typeface="Times New Roman" panose="02020603050405020304" pitchFamily="18" charset="0"/>
                <a:cs typeface="Times New Roman" panose="02020603050405020304" pitchFamily="18" charset="0"/>
              </a:rPr>
              <a:t> ĐIỆN XOAY CHIỀU</a:t>
            </a:r>
            <a:endParaRPr lang="en-US" sz="2800" dirty="0">
              <a:solidFill>
                <a:srgbClr val="FF0000"/>
              </a:solidFill>
              <a:effectLst/>
              <a:latin typeface="+mj-lt"/>
              <a:ea typeface="Calibri" panose="020F0502020204030204" pitchFamily="34" charset="0"/>
              <a:cs typeface="Times New Roman" panose="02020603050405020304" pitchFamily="18" charset="0"/>
            </a:endParaRPr>
          </a:p>
        </p:txBody>
      </p:sp>
      <p:sp>
        <p:nvSpPr>
          <p:cNvPr id="7" name="TextBox 6"/>
          <p:cNvSpPr txBox="1"/>
          <p:nvPr/>
        </p:nvSpPr>
        <p:spPr>
          <a:xfrm>
            <a:off x="151348" y="1394149"/>
            <a:ext cx="330200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 Tác dụng nhiệt:  </a:t>
            </a:r>
            <a:endParaRPr lang="en-US" sz="2800" b="1" dirty="0">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8585069" y="3647440"/>
            <a:ext cx="3231808" cy="2484295"/>
            <a:chOff x="5935894" y="1629609"/>
            <a:chExt cx="4744720" cy="4614425"/>
          </a:xfrm>
        </p:grpSpPr>
        <p:pic>
          <p:nvPicPr>
            <p:cNvPr id="8" name="Picture 4" descr="8 lưu ý không thể không biết khi dùng bếp hồng ngoạ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5894" y="1629609"/>
              <a:ext cx="4744720" cy="442975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789683" y="5874702"/>
              <a:ext cx="3205655" cy="369332"/>
            </a:xfrm>
            <a:prstGeom prst="rect">
              <a:avLst/>
            </a:prstGeom>
            <a:noFill/>
          </p:spPr>
          <p:txBody>
            <a:bodyPr wrap="square" rtlCol="0">
              <a:spAutoFit/>
            </a:bodyPr>
            <a:lstStyle/>
            <a:p>
              <a:pPr algn="ctr"/>
              <a:r>
                <a:rPr lang="vi-VN" b="1" dirty="0">
                  <a:latin typeface="Times New Roman" panose="02020603050405020304" pitchFamily="18" charset="0"/>
                  <a:cs typeface="Times New Roman" panose="02020603050405020304" pitchFamily="18" charset="0"/>
                </a:rPr>
                <a:t>Bếp hồng ngoại</a:t>
              </a:r>
              <a:endParaRPr lang="en-US" b="1" dirty="0">
                <a:latin typeface="Times New Roman" panose="02020603050405020304" pitchFamily="18" charset="0"/>
                <a:cs typeface="Times New Roman" panose="02020603050405020304" pitchFamily="18" charset="0"/>
              </a:endParaRPr>
            </a:p>
          </p:txBody>
        </p:sp>
      </p:grpSp>
      <p:sp>
        <p:nvSpPr>
          <p:cNvPr id="9" name="Rectangle 8"/>
          <p:cNvSpPr/>
          <p:nvPr/>
        </p:nvSpPr>
        <p:spPr>
          <a:xfrm>
            <a:off x="151348" y="1911315"/>
            <a:ext cx="8117841" cy="4121000"/>
          </a:xfrm>
          <a:prstGeom prst="rect">
            <a:avLst/>
          </a:prstGeom>
        </p:spPr>
        <p:txBody>
          <a:bodyPr wrap="square">
            <a:spAutoFit/>
          </a:bodyPr>
          <a:lstStyle/>
          <a:p>
            <a:pPr algn="just">
              <a:lnSpc>
                <a:spcPct val="107000"/>
              </a:lnSpc>
              <a:spcAft>
                <a:spcPts val="0"/>
              </a:spcAft>
            </a:pPr>
            <a:r>
              <a:rPr lang="vi-VN" sz="2800" b="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Dòng</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xoay</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chạy</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qua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máy</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sưởi</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quạt</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nồi</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cơm</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sẽ</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chúng</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nóng</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tỏ</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dòng</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xoay</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nhiệt</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dòng</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xoay</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đã</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hoá</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nhiệt</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b="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Dòng điện xoay chiều chạy qua quạt điện làm cánh quạt quay, đồng thời làm quạt nóng lên một chút. Lúc này, tác dụng nhiệt của dòng điện xoay chiều gây ra hao phí năng lượng điện.</a:t>
            </a:r>
            <a:endParaRPr lang="en-US" sz="2800" b="1" dirty="0">
              <a:solidFill>
                <a:srgbClr val="3333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Picture 11" descr="Vật Lí lớp 9 | Tổng hợp Lý thuyết - Bài tập Vật Lý 9 có đáp án"/>
          <p:cNvPicPr/>
          <p:nvPr/>
        </p:nvPicPr>
        <p:blipFill>
          <a:blip r:embed="rId3"/>
          <a:srcRect/>
          <a:stretch>
            <a:fillRect/>
          </a:stretch>
        </p:blipFill>
        <p:spPr bwMode="auto">
          <a:xfrm>
            <a:off x="8391231" y="1655759"/>
            <a:ext cx="3800769" cy="1697906"/>
          </a:xfrm>
          <a:prstGeom prst="rect">
            <a:avLst/>
          </a:prstGeom>
          <a:noFill/>
          <a:ln w="9525">
            <a:noFill/>
            <a:miter lim="800000"/>
            <a:headEnd/>
            <a:tailEnd/>
          </a:ln>
        </p:spPr>
      </p:pic>
      <p:sp>
        <p:nvSpPr>
          <p:cNvPr id="13" name="TextBox 12"/>
          <p:cNvSpPr txBox="1">
            <a:spLocks noChangeArrowheads="1"/>
          </p:cNvSpPr>
          <p:nvPr/>
        </p:nvSpPr>
        <p:spPr bwMode="auto">
          <a:xfrm>
            <a:off x="151348" y="791477"/>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dirty="0">
                <a:solidFill>
                  <a:srgbClr val="FF0000"/>
                </a:solidFill>
                <a:latin typeface="VNI-Times" pitchFamily="2" charset="0"/>
                <a:sym typeface="Wingdings" panose="05000000000000000000" pitchFamily="2" charset="2"/>
              </a:rPr>
              <a:t></a:t>
            </a:r>
            <a:endParaRPr lang="en-US" altLang="en-US" sz="4000" b="1" dirty="0">
              <a:solidFill>
                <a:srgbClr val="FF0000"/>
              </a:solidFill>
              <a:latin typeface="VNI-Times" pitchFamily="2" charset="0"/>
            </a:endParaRPr>
          </a:p>
        </p:txBody>
      </p:sp>
    </p:spTree>
    <p:extLst>
      <p:ext uri="{BB962C8B-B14F-4D97-AF65-F5344CB8AC3E}">
        <p14:creationId xmlns:p14="http://schemas.microsoft.com/office/powerpoint/2010/main" val="407498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par>
                                <p:cTn id="10" presetID="3" presetClass="entr" presetSubtype="1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edge">
                                      <p:cBhvr>
                                        <p:cTn id="17" dur="2000"/>
                                        <p:tgtEl>
                                          <p:spTgt spid="12"/>
                                        </p:tgtEl>
                                      </p:cBhvr>
                                    </p:animEffect>
                                  </p:childTnLst>
                                </p:cTn>
                              </p:par>
                              <p:par>
                                <p:cTn id="18" presetID="2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edge">
                                      <p:cBhvr>
                                        <p:cTn id="20" dur="2000"/>
                                        <p:tgtEl>
                                          <p:spTgt spid="11"/>
                                        </p:tgtEl>
                                      </p:cBhvr>
                                    </p:animEffect>
                                  </p:childTnLst>
                                </p:cTn>
                              </p:par>
                              <p:par>
                                <p:cTn id="21" presetID="2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edge">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1840" y="158815"/>
            <a:ext cx="10667999" cy="530594"/>
          </a:xfrm>
          <a:prstGeom prst="rect">
            <a:avLst/>
          </a:prstGeom>
        </p:spPr>
        <p:txBody>
          <a:bodyPr wrap="square">
            <a:spAutoFit/>
          </a:bodyPr>
          <a:lstStyle/>
          <a:p>
            <a:pPr marL="450215" algn="ctr">
              <a:lnSpc>
                <a:spcPct val="107000"/>
              </a:lnSpc>
              <a:spcBef>
                <a:spcPts val="600"/>
              </a:spcBef>
              <a:spcAft>
                <a:spcPts val="0"/>
              </a:spcAft>
            </a:pPr>
            <a:r>
              <a:rPr lang="vi-VN" sz="2800" b="1" dirty="0">
                <a:solidFill>
                  <a:srgbClr val="FF0000"/>
                </a:solidFill>
                <a:latin typeface="+mj-lt"/>
                <a:ea typeface="Times New Roman" panose="02020603050405020304" pitchFamily="18" charset="0"/>
                <a:cs typeface="Times New Roman" panose="02020603050405020304" pitchFamily="18" charset="0"/>
              </a:rPr>
              <a:t>BÀI 12. TÁC DỤNG CỦA </a:t>
            </a:r>
            <a:r>
              <a:rPr lang="vi-VN" sz="2400" b="1" dirty="0">
                <a:solidFill>
                  <a:srgbClr val="FF0000"/>
                </a:solidFill>
                <a:latin typeface="+mj-lt"/>
                <a:ea typeface="Times New Roman" panose="02020603050405020304" pitchFamily="18" charset="0"/>
                <a:cs typeface="Times New Roman" panose="02020603050405020304" pitchFamily="18" charset="0"/>
              </a:rPr>
              <a:t>DÒNG</a:t>
            </a:r>
            <a:r>
              <a:rPr lang="vi-VN" sz="2800" b="1" dirty="0">
                <a:solidFill>
                  <a:srgbClr val="FF0000"/>
                </a:solidFill>
                <a:latin typeface="+mj-lt"/>
                <a:ea typeface="Times New Roman" panose="02020603050405020304" pitchFamily="18" charset="0"/>
                <a:cs typeface="Times New Roman" panose="02020603050405020304" pitchFamily="18" charset="0"/>
              </a:rPr>
              <a:t> ĐIỆN XOAY CHIỀU</a:t>
            </a:r>
            <a:endParaRPr lang="en-US" sz="2800" dirty="0">
              <a:solidFill>
                <a:srgbClr val="FF0000"/>
              </a:solidFill>
              <a:effectLst/>
              <a:latin typeface="+mj-lt"/>
              <a:ea typeface="Calibri" panose="020F0502020204030204" pitchFamily="34" charset="0"/>
              <a:cs typeface="Times New Roman" panose="02020603050405020304" pitchFamily="18" charset="0"/>
            </a:endParaRPr>
          </a:p>
        </p:txBody>
      </p:sp>
      <p:sp>
        <p:nvSpPr>
          <p:cNvPr id="7" name="TextBox 6"/>
          <p:cNvSpPr txBox="1"/>
          <p:nvPr/>
        </p:nvSpPr>
        <p:spPr>
          <a:xfrm>
            <a:off x="228600" y="964198"/>
            <a:ext cx="391668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 Tác dụng phát sáng </a:t>
            </a:r>
            <a:endParaRPr 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9963" y="2285428"/>
            <a:ext cx="3962953" cy="3648584"/>
          </a:xfrm>
          <a:prstGeom prst="rect">
            <a:avLst/>
          </a:prstGeom>
        </p:spPr>
      </p:pic>
    </p:spTree>
    <p:extLst>
      <p:ext uri="{BB962C8B-B14F-4D97-AF65-F5344CB8AC3E}">
        <p14:creationId xmlns:p14="http://schemas.microsoft.com/office/powerpoint/2010/main" val="19715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520" y="55380"/>
            <a:ext cx="11927840" cy="6085640"/>
          </a:xfrm>
          <a:prstGeom prst="rect">
            <a:avLst/>
          </a:prstGeom>
        </p:spPr>
        <p:txBody>
          <a:bodyPr wrap="square">
            <a:spAutoFit/>
          </a:bodyPr>
          <a:lstStyle/>
          <a:p>
            <a:pPr algn="just">
              <a:lnSpc>
                <a:spcPct val="107000"/>
              </a:lnSpc>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3. PHT SỐ 3: Tìm hiểu tác dụng phát sáng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b="1" dirty="0">
                <a:latin typeface="Times New Roman" panose="02020603050405020304" pitchFamily="18" charset="0"/>
                <a:ea typeface="Arial" panose="020B0604020202020204" pitchFamily="34" charset="0"/>
                <a:cs typeface="Times New Roman" panose="02020603050405020304" pitchFamily="18" charset="0"/>
              </a:rPr>
              <a:t>HS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đọc</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phần</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đọc</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hiểu</a:t>
            </a:r>
            <a:r>
              <a:rPr lang="en-US" sz="2800" b="1" dirty="0">
                <a:latin typeface="Times New Roman" panose="02020603050405020304" pitchFamily="18" charset="0"/>
                <a:ea typeface="Arial" panose="020B0604020202020204" pitchFamily="34" charset="0"/>
                <a:cs typeface="Times New Roman" panose="02020603050405020304" pitchFamily="18" charset="0"/>
              </a:rPr>
              <a:t> SGK</a:t>
            </a:r>
            <a:r>
              <a:rPr lang="vi-VN" sz="2800" b="1" dirty="0">
                <a:latin typeface="Times New Roman" panose="02020603050405020304" pitchFamily="18" charset="0"/>
                <a:ea typeface="Arial" panose="020B0604020202020204" pitchFamily="34" charset="0"/>
                <a:cs typeface="Times New Roman" panose="02020603050405020304" pitchFamily="18" charset="0"/>
              </a:rPr>
              <a:t>, kết hợp quan sát thực tế</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và</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vi-VN" sz="2800" b="1" dirty="0">
                <a:latin typeface="Times New Roman" panose="02020603050405020304" pitchFamily="18" charset="0"/>
                <a:ea typeface="Arial" panose="020B0604020202020204" pitchFamily="34" charset="0"/>
                <a:cs typeface="Times New Roman" panose="02020603050405020304" pitchFamily="18" charset="0"/>
              </a:rPr>
              <a:t>trả lời các câu hỏi sau:</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H4: Kể tên 1 số đồ dùng điện mà khi có dòng điện xoay chiều chạy qua sẽ làm chúng phát ra ánh sáng? Điều đó chứng tỏ dòng điện có tác dụng gì?</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H5: Nêu ưu, nhược điểm của các loại đèn sợi đốt, đèn huỳnh quang, đèn LED.</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a:t>
            </a:r>
            <a:r>
              <a:rPr lang="vi-VN" sz="2800" b="1" dirty="0">
                <a:latin typeface="Times New Roman" panose="02020603050405020304" pitchFamily="18" charset="0"/>
                <a:ea typeface="Calibri" panose="020F0502020204030204" pitchFamily="34" charset="0"/>
                <a:cs typeface="Times New Roman" panose="02020603050405020304" pitchFamily="18" charset="0"/>
              </a:rPr>
              <a:t>........................................................</a:t>
            </a:r>
            <a:r>
              <a:rPr lang="vi-VN" sz="2800" dirty="0">
                <a:latin typeface="Times New Roman" panose="02020603050405020304" pitchFamily="18" charset="0"/>
                <a:ea typeface="Calibri" panose="020F0502020204030204" pitchFamily="34" charset="0"/>
                <a:cs typeface="Times New Roman" panose="02020603050405020304" pitchFamily="18" charset="0"/>
              </a:rPr>
              <a:t>......................................................H6: Dòng điện xoay chiều chạy qua các thiết bị điện (ở câu H4) chứng tỏ năng lượng điện của dòng điện xoay chiều đã chuyển hóa thành dạng năng lượng nào</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96520" y="2272975"/>
            <a:ext cx="11887200" cy="1014380"/>
          </a:xfrm>
          <a:prstGeom prst="rect">
            <a:avLst/>
          </a:prstGeom>
        </p:spPr>
        <p:txBody>
          <a:bodyPr wrap="square">
            <a:spAutoFit/>
          </a:bodyPr>
          <a:lstStyle/>
          <a:p>
            <a:pPr algn="just">
              <a:lnSpc>
                <a:spcPct val="107000"/>
              </a:lnSpc>
              <a:spcAft>
                <a:spcPts val="0"/>
              </a:spcAf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Ví dụ: Đèn sợi đốt, đèn huỳnh quang, đèn LED... Chứng tỏ dòng điện xoay chiều có tác phát sáng.</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2216145" y="3625774"/>
            <a:ext cx="5142755" cy="523220"/>
          </a:xfrm>
          <a:prstGeom prst="rect">
            <a:avLst/>
          </a:prstGeom>
        </p:spPr>
        <p:txBody>
          <a:bodyPr wrap="none">
            <a:spAutoFit/>
          </a:bodyPr>
          <a:lstStyle/>
          <a:p>
            <a:r>
              <a:rPr lang="vi-VN" sz="2800" b="1" dirty="0">
                <a:solidFill>
                  <a:srgbClr val="FF0000"/>
                </a:solidFill>
                <a:latin typeface="Times New Roman" panose="02020603050405020304" pitchFamily="18" charset="0"/>
                <a:ea typeface="Times New Roman" panose="02020603050405020304" pitchFamily="18" charset="0"/>
              </a:rPr>
              <a:t>(HS trả lời giống sgk/ 62 mục II)</a:t>
            </a:r>
            <a:endParaRPr lang="en-US" sz="2800" b="1" dirty="0"/>
          </a:p>
        </p:txBody>
      </p:sp>
      <p:sp>
        <p:nvSpPr>
          <p:cNvPr id="7" name="Rectangle 6"/>
          <p:cNvSpPr/>
          <p:nvPr/>
        </p:nvSpPr>
        <p:spPr>
          <a:xfrm>
            <a:off x="170700" y="5059540"/>
            <a:ext cx="11877040" cy="1384995"/>
          </a:xfrm>
          <a:prstGeom prst="rect">
            <a:avLst/>
          </a:prstGeom>
        </p:spPr>
        <p:txBody>
          <a:bodyPr wrap="square">
            <a:spAutoFit/>
          </a:bodyPr>
          <a:lstStyle/>
          <a:p>
            <a:pPr algn="just"/>
            <a:r>
              <a:rPr lang="vi-VN" sz="2800" b="1" dirty="0">
                <a:solidFill>
                  <a:srgbClr val="FF0000"/>
                </a:solidFill>
                <a:latin typeface="Times New Roman" panose="02020603050405020304" pitchFamily="18" charset="0"/>
                <a:ea typeface="Times New Roman" panose="02020603050405020304" pitchFamily="18" charset="0"/>
              </a:rPr>
              <a:t>Dòng điện xoay chiều chạy qua đèn sợi đốt, đèn huỳnh quang, đèn LED,... </a:t>
            </a:r>
            <a:r>
              <a:rPr lang="vi-VN" sz="2800" b="1" dirty="0">
                <a:solidFill>
                  <a:srgbClr val="FF0000"/>
                </a:solidFill>
                <a:latin typeface="Times New Roman" panose="02020603050405020304" pitchFamily="18" charset="0"/>
                <a:ea typeface="Calibri" panose="020F0502020204030204" pitchFamily="34" charset="0"/>
              </a:rPr>
              <a:t>chứng tỏ năng lượng điện của dòng điện xoay chiều chuyển hóa thành năng lượng ánh sáng và một phần thành năng lượng nhiệt.</a:t>
            </a:r>
            <a:endParaRPr lang="en-US" sz="2800" b="1" dirty="0"/>
          </a:p>
        </p:txBody>
      </p:sp>
    </p:spTree>
    <p:extLst>
      <p:ext uri="{BB962C8B-B14F-4D97-AF65-F5344CB8AC3E}">
        <p14:creationId xmlns:p14="http://schemas.microsoft.com/office/powerpoint/2010/main" val="82837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900" y="1009513"/>
            <a:ext cx="11927840" cy="2276905"/>
          </a:xfrm>
          <a:prstGeom prst="rect">
            <a:avLst/>
          </a:prstGeom>
        </p:spPr>
        <p:txBody>
          <a:bodyPr wrap="square">
            <a:spAutoFit/>
          </a:bodyPr>
          <a:lstStyle/>
          <a:p>
            <a:pPr algn="just">
              <a:lnSpc>
                <a:spcPct val="107000"/>
              </a:lnSpc>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3. PHT SỐ 3: Tìm hiểu tác dụng phát sáng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H7: Trả lời CH2 sgk/62: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 một số ví dụ về tác dụng phát sáng của dòng điện xoay chiều.</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96520" y="2249525"/>
            <a:ext cx="12095480" cy="2307042"/>
          </a:xfrm>
          <a:prstGeom prst="rect">
            <a:avLst/>
          </a:prstGeom>
        </p:spPr>
        <p:txBody>
          <a:bodyPr wrap="square">
            <a:spAutoFit/>
          </a:bodyPr>
          <a:lstStyle/>
          <a:p>
            <a:pPr algn="just">
              <a:lnSpc>
                <a:spcPct val="107000"/>
              </a:lnSpc>
              <a:spcAft>
                <a:spcPts val="0"/>
              </a:spcAft>
            </a:pP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dòng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xoay</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chạy</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đèn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thì</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đèn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ánh</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tỏ</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dòng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xoay</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phát</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Ví dụ về tác dụng tác dụng phát sáng của dòng điện xoay chiều: cho dòng điện đi qua đèn điện với các loại như đèn sợi đốt, đèn huỳnh quang hay đèn ống (đèn tuýp), đèn compact, đèn LED,…để chiếu sáng.</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7" descr="Cau hoi"/>
          <p:cNvPicPr>
            <a:picLocks noChangeAspect="1" noChangeArrowheads="1" noCrop="1"/>
          </p:cNvPicPr>
          <p:nvPr/>
        </p:nvPicPr>
        <p:blipFill>
          <a:blip r:embed="rId2"/>
          <a:srcRect/>
          <a:stretch>
            <a:fillRect/>
          </a:stretch>
        </p:blipFill>
        <p:spPr bwMode="auto">
          <a:xfrm>
            <a:off x="27296" y="125104"/>
            <a:ext cx="914400" cy="990600"/>
          </a:xfrm>
          <a:prstGeom prst="rect">
            <a:avLst/>
          </a:prstGeom>
          <a:noFill/>
          <a:ln w="9525">
            <a:noFill/>
            <a:miter lim="800000"/>
            <a:headEnd/>
            <a:tailEnd/>
          </a:ln>
        </p:spPr>
      </p:pic>
    </p:spTree>
    <p:extLst>
      <p:ext uri="{BB962C8B-B14F-4D97-AF65-F5344CB8AC3E}">
        <p14:creationId xmlns:p14="http://schemas.microsoft.com/office/powerpoint/2010/main" val="29629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1840" y="158815"/>
            <a:ext cx="10667999" cy="530594"/>
          </a:xfrm>
          <a:prstGeom prst="rect">
            <a:avLst/>
          </a:prstGeom>
        </p:spPr>
        <p:txBody>
          <a:bodyPr wrap="square">
            <a:spAutoFit/>
          </a:bodyPr>
          <a:lstStyle/>
          <a:p>
            <a:pPr marL="450215" algn="ctr">
              <a:lnSpc>
                <a:spcPct val="107000"/>
              </a:lnSpc>
              <a:spcBef>
                <a:spcPts val="600"/>
              </a:spcBef>
              <a:spcAft>
                <a:spcPts val="0"/>
              </a:spcAft>
            </a:pPr>
            <a:r>
              <a:rPr lang="vi-VN" sz="2800" b="1" dirty="0">
                <a:solidFill>
                  <a:srgbClr val="FF0000"/>
                </a:solidFill>
                <a:latin typeface="+mj-lt"/>
                <a:ea typeface="Times New Roman" panose="02020603050405020304" pitchFamily="18" charset="0"/>
                <a:cs typeface="Times New Roman" panose="02020603050405020304" pitchFamily="18" charset="0"/>
              </a:rPr>
              <a:t>BÀI 12. TÁC DỤNG CỦA </a:t>
            </a:r>
            <a:r>
              <a:rPr lang="vi-VN" sz="2400" b="1" dirty="0">
                <a:solidFill>
                  <a:srgbClr val="FF0000"/>
                </a:solidFill>
                <a:latin typeface="+mj-lt"/>
                <a:ea typeface="Times New Roman" panose="02020603050405020304" pitchFamily="18" charset="0"/>
                <a:cs typeface="Times New Roman" panose="02020603050405020304" pitchFamily="18" charset="0"/>
              </a:rPr>
              <a:t>DÒNG</a:t>
            </a:r>
            <a:r>
              <a:rPr lang="vi-VN" sz="2800" b="1" dirty="0">
                <a:solidFill>
                  <a:srgbClr val="FF0000"/>
                </a:solidFill>
                <a:latin typeface="+mj-lt"/>
                <a:ea typeface="Times New Roman" panose="02020603050405020304" pitchFamily="18" charset="0"/>
                <a:cs typeface="Times New Roman" panose="02020603050405020304" pitchFamily="18" charset="0"/>
              </a:rPr>
              <a:t> ĐIỆN XOAY CHIỀU</a:t>
            </a:r>
            <a:endParaRPr lang="en-US" sz="2800" dirty="0">
              <a:solidFill>
                <a:srgbClr val="FF0000"/>
              </a:solidFill>
              <a:effectLst/>
              <a:latin typeface="+mj-lt"/>
              <a:ea typeface="Calibri" panose="020F0502020204030204" pitchFamily="34" charset="0"/>
              <a:cs typeface="Times New Roman" panose="02020603050405020304" pitchFamily="18" charset="0"/>
            </a:endParaRPr>
          </a:p>
        </p:txBody>
      </p:sp>
      <p:sp>
        <p:nvSpPr>
          <p:cNvPr id="7" name="TextBox 6"/>
          <p:cNvSpPr txBox="1"/>
          <p:nvPr/>
        </p:nvSpPr>
        <p:spPr>
          <a:xfrm>
            <a:off x="269240" y="1076960"/>
            <a:ext cx="391668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 Tác dụng phát sáng </a:t>
            </a:r>
            <a:endParaRPr 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3883" y="1600180"/>
            <a:ext cx="3962953" cy="3648584"/>
          </a:xfrm>
          <a:prstGeom prst="rect">
            <a:avLst/>
          </a:prstGeom>
        </p:spPr>
      </p:pic>
      <p:sp>
        <p:nvSpPr>
          <p:cNvPr id="6" name="Rectangle 5"/>
          <p:cNvSpPr/>
          <p:nvPr/>
        </p:nvSpPr>
        <p:spPr>
          <a:xfrm>
            <a:off x="96520" y="1693091"/>
            <a:ext cx="7625080" cy="3629840"/>
          </a:xfrm>
          <a:prstGeom prst="rect">
            <a:avLst/>
          </a:prstGeom>
        </p:spPr>
        <p:txBody>
          <a:bodyPr wrap="square">
            <a:spAutoFit/>
          </a:bodyPr>
          <a:lstStyle/>
          <a:p>
            <a:pPr algn="just">
              <a:lnSpc>
                <a:spcPct val="107000"/>
              </a:lnSpc>
              <a:spcAft>
                <a:spcPts val="0"/>
              </a:spcAft>
            </a:pPr>
            <a:r>
              <a:rPr lang="vi-VN"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dòng</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xoay</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chạy</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qua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số</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đèn</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thì</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đèn</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này</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phát</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ra</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ánh</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sáng</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tỏ</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dòng</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xoay</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phát</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sáng</a:t>
            </a:r>
            <a:r>
              <a:rPr lang="en-US" sz="28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b="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Ví dụ về tác dụng tác dụng phát sáng của dòng điện xoay chiều: cho dòng điện đi qua đèn điện với các loại như đèn sợi đốt, đèn huỳnh quang hay đèn ống (đèn tuýp), đèn compact, đèn LED,…để chiếu sáng.</a:t>
            </a:r>
            <a:endParaRPr lang="en-US" sz="2800" b="1" dirty="0">
              <a:solidFill>
                <a:srgbClr val="3333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124459" y="5248764"/>
            <a:ext cx="11922760" cy="1415131"/>
          </a:xfrm>
          <a:prstGeom prst="rect">
            <a:avLst/>
          </a:prstGeom>
        </p:spPr>
        <p:txBody>
          <a:bodyPr wrap="square">
            <a:spAutoFit/>
          </a:bodyPr>
          <a:lstStyle/>
          <a:p>
            <a:pPr algn="just">
              <a:lnSpc>
                <a:spcPct val="107000"/>
              </a:lnSpc>
              <a:spcAft>
                <a:spcPts val="0"/>
              </a:spcAft>
            </a:pP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Lưu ý:</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Các đèn LED trong các đồ dùng điện gia đình hoạt động nhờ bộ chỉnh lưu để chuyển đổi dòng điện xoay chiều thành dòng điện 1 chiều.</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124459" y="483225"/>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dirty="0">
                <a:solidFill>
                  <a:srgbClr val="FF0000"/>
                </a:solidFill>
                <a:latin typeface="VNI-Times" pitchFamily="2" charset="0"/>
                <a:sym typeface="Wingdings" panose="05000000000000000000" pitchFamily="2" charset="2"/>
              </a:rPr>
              <a:t></a:t>
            </a:r>
            <a:endParaRPr lang="en-US" altLang="en-US" sz="4000" b="1" dirty="0">
              <a:solidFill>
                <a:srgbClr val="FF0000"/>
              </a:solidFill>
              <a:latin typeface="VNI-Times" pitchFamily="2" charset="0"/>
            </a:endParaRPr>
          </a:p>
        </p:txBody>
      </p:sp>
    </p:spTree>
    <p:extLst>
      <p:ext uri="{BB962C8B-B14F-4D97-AF65-F5344CB8AC3E}">
        <p14:creationId xmlns:p14="http://schemas.microsoft.com/office/powerpoint/2010/main" val="174552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1840" y="158815"/>
            <a:ext cx="10667999" cy="530594"/>
          </a:xfrm>
          <a:prstGeom prst="rect">
            <a:avLst/>
          </a:prstGeom>
        </p:spPr>
        <p:txBody>
          <a:bodyPr wrap="square">
            <a:spAutoFit/>
          </a:bodyPr>
          <a:lstStyle/>
          <a:p>
            <a:pPr marL="450215" algn="ctr">
              <a:lnSpc>
                <a:spcPct val="107000"/>
              </a:lnSpc>
              <a:spcBef>
                <a:spcPts val="600"/>
              </a:spcBef>
              <a:spcAft>
                <a:spcPts val="0"/>
              </a:spcAft>
            </a:pPr>
            <a:r>
              <a:rPr lang="vi-VN" sz="2800" b="1" dirty="0">
                <a:solidFill>
                  <a:srgbClr val="FF0000"/>
                </a:solidFill>
                <a:latin typeface="+mj-lt"/>
                <a:ea typeface="Times New Roman" panose="02020603050405020304" pitchFamily="18" charset="0"/>
                <a:cs typeface="Times New Roman" panose="02020603050405020304" pitchFamily="18" charset="0"/>
              </a:rPr>
              <a:t>BÀI 12. TÁC DỤNG CỦA </a:t>
            </a:r>
            <a:r>
              <a:rPr lang="vi-VN" sz="2400" b="1" dirty="0">
                <a:solidFill>
                  <a:srgbClr val="FF0000"/>
                </a:solidFill>
                <a:latin typeface="+mj-lt"/>
                <a:ea typeface="Times New Roman" panose="02020603050405020304" pitchFamily="18" charset="0"/>
                <a:cs typeface="Times New Roman" panose="02020603050405020304" pitchFamily="18" charset="0"/>
              </a:rPr>
              <a:t>DÒNG</a:t>
            </a:r>
            <a:r>
              <a:rPr lang="vi-VN" sz="2800" b="1" dirty="0">
                <a:solidFill>
                  <a:srgbClr val="FF0000"/>
                </a:solidFill>
                <a:latin typeface="+mj-lt"/>
                <a:ea typeface="Times New Roman" panose="02020603050405020304" pitchFamily="18" charset="0"/>
                <a:cs typeface="Times New Roman" panose="02020603050405020304" pitchFamily="18" charset="0"/>
              </a:rPr>
              <a:t> ĐIỆN XOAY CHIỀU</a:t>
            </a:r>
            <a:endParaRPr lang="en-US" sz="2800" dirty="0">
              <a:solidFill>
                <a:srgbClr val="FF0000"/>
              </a:solidFill>
              <a:effectLst/>
              <a:latin typeface="+mj-lt"/>
              <a:ea typeface="Calibri" panose="020F0502020204030204" pitchFamily="34" charset="0"/>
              <a:cs typeface="Times New Roman" panose="02020603050405020304" pitchFamily="18" charset="0"/>
            </a:endParaRPr>
          </a:p>
        </p:txBody>
      </p:sp>
      <p:sp>
        <p:nvSpPr>
          <p:cNvPr id="7" name="TextBox 6"/>
          <p:cNvSpPr txBox="1"/>
          <p:nvPr/>
        </p:nvSpPr>
        <p:spPr>
          <a:xfrm>
            <a:off x="238760" y="965200"/>
            <a:ext cx="391668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III. Tác dụng từ </a:t>
            </a:r>
            <a:endParaRPr lang="en-US" sz="28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9680" y="2121579"/>
            <a:ext cx="7904479" cy="3915321"/>
          </a:xfrm>
          <a:prstGeom prst="rect">
            <a:avLst/>
          </a:prstGeom>
        </p:spPr>
      </p:pic>
    </p:spTree>
    <p:extLst>
      <p:ext uri="{BB962C8B-B14F-4D97-AF65-F5344CB8AC3E}">
        <p14:creationId xmlns:p14="http://schemas.microsoft.com/office/powerpoint/2010/main" val="246541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 y="518617"/>
            <a:ext cx="12019280" cy="5624617"/>
          </a:xfrm>
          <a:prstGeom prst="rect">
            <a:avLst/>
          </a:prstGeom>
        </p:spPr>
        <p:txBody>
          <a:bodyPr wrap="square">
            <a:spAutoFit/>
          </a:bodyPr>
          <a:lstStyle/>
          <a:p>
            <a:pPr algn="just">
              <a:lnSpc>
                <a:spcPct val="107000"/>
              </a:lnSpc>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4. PHT SỐ 4: Tìm hiểu tác dụng từ</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b="1" dirty="0">
                <a:latin typeface="Times New Roman" panose="02020603050405020304" pitchFamily="18" charset="0"/>
                <a:ea typeface="Arial" panose="020B0604020202020204" pitchFamily="34" charset="0"/>
                <a:cs typeface="Times New Roman" panose="02020603050405020304" pitchFamily="18" charset="0"/>
              </a:rPr>
              <a:t>HS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đọc</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phần</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đọc</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hiểu</a:t>
            </a:r>
            <a:r>
              <a:rPr lang="en-US" sz="2800" b="1" dirty="0">
                <a:latin typeface="Times New Roman" panose="02020603050405020304" pitchFamily="18" charset="0"/>
                <a:ea typeface="Arial" panose="020B0604020202020204" pitchFamily="34" charset="0"/>
                <a:cs typeface="Times New Roman" panose="02020603050405020304" pitchFamily="18" charset="0"/>
              </a:rPr>
              <a:t> SGK</a:t>
            </a:r>
            <a:r>
              <a:rPr lang="vi-VN" sz="2800" b="1" dirty="0">
                <a:latin typeface="Times New Roman" panose="02020603050405020304" pitchFamily="18" charset="0"/>
                <a:ea typeface="Arial" panose="020B0604020202020204" pitchFamily="34" charset="0"/>
                <a:cs typeface="Times New Roman" panose="02020603050405020304" pitchFamily="18" charset="0"/>
              </a:rPr>
              <a:t>, kết hợp quan sát thực tế</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và</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vi-VN" sz="2800" b="1" dirty="0">
                <a:latin typeface="Times New Roman" panose="02020603050405020304" pitchFamily="18" charset="0"/>
                <a:ea typeface="Arial" panose="020B0604020202020204" pitchFamily="34" charset="0"/>
                <a:cs typeface="Times New Roman" panose="02020603050405020304" pitchFamily="18" charset="0"/>
              </a:rPr>
              <a:t>trả lời các câu hỏi sau: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H8: Khi dòng điện xoay chiều chạy qua cuộn dây dẫn kín thì cuộn dây dẫn kín hút được các vật bằng sắt, thép, ... điều này chứng tỏ dòng điện xoay chiều có tác dụng gì?</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H9: Tác dụng từ của dòng điện xoay chiều được ứng dụng ở đâu?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42240" y="3119097"/>
            <a:ext cx="11917680" cy="1475404"/>
          </a:xfrm>
          <a:prstGeom prst="rect">
            <a:avLst/>
          </a:prstGeom>
        </p:spPr>
        <p:txBody>
          <a:bodyPr wrap="square">
            <a:spAutoFit/>
          </a:bodyPr>
          <a:lstStyle/>
          <a:p>
            <a:pPr algn="just">
              <a:lnSpc>
                <a:spcPct val="107000"/>
              </a:lnSpc>
              <a:spcAft>
                <a:spcPts val="0"/>
              </a:spcAft>
            </a:pP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 dòng điện xoay chiều chạy qua cuộn dây dẫn kín thì cuộn dây dẫn kín hút được các vật bằng sắt, thép, ... điều này chứng tỏ dòng điện xoay chiều có tác dụng từ.</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25120" y="5004695"/>
            <a:ext cx="11318240" cy="954107"/>
          </a:xfrm>
          <a:prstGeom prst="rect">
            <a:avLst/>
          </a:prstGeom>
        </p:spPr>
        <p:txBody>
          <a:bodyPr wrap="square">
            <a:spAutoFit/>
          </a:bodyPr>
          <a:lstStyle/>
          <a:p>
            <a:r>
              <a:rPr lang="vi-VN" sz="2800" dirty="0">
                <a:solidFill>
                  <a:srgbClr val="FF0000"/>
                </a:solidFill>
                <a:latin typeface="Times New Roman" panose="02020603050405020304" pitchFamily="18" charset="0"/>
                <a:ea typeface="Calibri" panose="020F0502020204030204" pitchFamily="34" charset="0"/>
              </a:rPr>
              <a:t>Tác dụng từ của dòng điện xoay chiều được ứng dụng trong các thiết bị điện như chuông điện, rơ - le điện, bếp từ, ....</a:t>
            </a:r>
            <a:endParaRPr lang="en-US" sz="2800" dirty="0"/>
          </a:p>
        </p:txBody>
      </p:sp>
    </p:spTree>
    <p:extLst>
      <p:ext uri="{BB962C8B-B14F-4D97-AF65-F5344CB8AC3E}">
        <p14:creationId xmlns:p14="http://schemas.microsoft.com/office/powerpoint/2010/main" val="252140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 y="158495"/>
            <a:ext cx="12019280" cy="1475404"/>
          </a:xfrm>
          <a:prstGeom prst="rect">
            <a:avLst/>
          </a:prstGeom>
        </p:spPr>
        <p:txBody>
          <a:bodyPr wrap="square">
            <a:spAutoFit/>
          </a:bodyPr>
          <a:lstStyle/>
          <a:p>
            <a:pPr algn="just">
              <a:lnSpc>
                <a:spcPct val="107000"/>
              </a:lnSpc>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4. PHT SỐ 4: Tìm hiểu tác dụng từ</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H10: Quan sát h12.3, mô tả cấu tạo và hoạt động của chuông điện. Lõi sắt trong cuộn dây dẫn kín có tác dụng gì?</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03200" y="1633899"/>
            <a:ext cx="7508240" cy="954107"/>
          </a:xfrm>
          <a:prstGeom prst="rect">
            <a:avLst/>
          </a:prstGeom>
        </p:spPr>
        <p:txBody>
          <a:bodyPr wrap="square">
            <a:spAutoFit/>
          </a:bodyPr>
          <a:lstStyle/>
          <a:p>
            <a:pPr algn="just"/>
            <a:r>
              <a:rPr lang="vi-VN" sz="2800" b="1" dirty="0">
                <a:solidFill>
                  <a:srgbClr val="FF0000"/>
                </a:solidFill>
                <a:latin typeface="Times New Roman" panose="02020603050405020304" pitchFamily="18" charset="0"/>
                <a:cs typeface="Times New Roman" panose="02020603050405020304" pitchFamily="18" charset="0"/>
              </a:rPr>
              <a:t>1. Cấu tạo: </a:t>
            </a:r>
            <a:r>
              <a:rPr lang="vi-VN" sz="2800" dirty="0">
                <a:solidFill>
                  <a:srgbClr val="3333FF"/>
                </a:solidFill>
                <a:latin typeface="Times New Roman" panose="02020603050405020304" pitchFamily="18" charset="0"/>
                <a:cs typeface="Times New Roman" panose="02020603050405020304" pitchFamily="18" charset="0"/>
              </a:rPr>
              <a:t>Nam châm điện, lá thép đàn hồi, búa gõ và chuông.</a:t>
            </a:r>
            <a:endParaRPr lang="en-US" sz="2800" dirty="0">
              <a:solidFill>
                <a:srgbClr val="3333FF"/>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1440" y="1227499"/>
            <a:ext cx="4480560" cy="3730581"/>
          </a:xfrm>
          <a:prstGeom prst="rect">
            <a:avLst/>
          </a:prstGeom>
        </p:spPr>
      </p:pic>
      <p:sp>
        <p:nvSpPr>
          <p:cNvPr id="9" name="Rectangle 8"/>
          <p:cNvSpPr/>
          <p:nvPr/>
        </p:nvSpPr>
        <p:spPr>
          <a:xfrm>
            <a:off x="203200" y="2588006"/>
            <a:ext cx="7508240" cy="2246769"/>
          </a:xfrm>
          <a:prstGeom prst="rect">
            <a:avLst/>
          </a:prstGeom>
        </p:spPr>
        <p:txBody>
          <a:bodyPr wrap="square">
            <a:spAutoFit/>
          </a:bodyPr>
          <a:lstStyle/>
          <a:p>
            <a:pPr algn="just"/>
            <a:r>
              <a:rPr lang="vi-VN" sz="2800" b="1" dirty="0">
                <a:solidFill>
                  <a:srgbClr val="FF0000"/>
                </a:solidFill>
                <a:latin typeface="Times New Roman" panose="02020603050405020304" pitchFamily="18" charset="0"/>
                <a:cs typeface="Times New Roman" panose="02020603050405020304" pitchFamily="18" charset="0"/>
              </a:rPr>
              <a:t>2. Hoạt động:</a:t>
            </a:r>
          </a:p>
          <a:p>
            <a:pPr algn="just"/>
            <a:r>
              <a:rPr lang="vi-VN" sz="2800" dirty="0">
                <a:solidFill>
                  <a:srgbClr val="3333FF"/>
                </a:solidFill>
                <a:latin typeface="Times New Roman" panose="02020603050405020304" pitchFamily="18" charset="0"/>
                <a:cs typeface="Times New Roman" panose="02020603050405020304" pitchFamily="18" charset="0"/>
              </a:rPr>
              <a:t>- Khi dòng điện xoay chiều chạy qua, cuộn dây dẫn kín có lõi sắt non trở thành nam châm điện. Nam châm điện tác dụng lực lên lá thép làm lá thép dao động, làm cho búa gõ liên tục vào chuông.</a:t>
            </a:r>
            <a:endParaRPr lang="en-US" sz="2800" dirty="0">
              <a:solidFill>
                <a:srgbClr val="3333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43840" y="5039360"/>
            <a:ext cx="11714480" cy="954107"/>
          </a:xfrm>
          <a:prstGeom prst="rect">
            <a:avLst/>
          </a:prstGeom>
        </p:spPr>
        <p:txBody>
          <a:bodyPr wrap="square">
            <a:spAutoFit/>
          </a:bodyPr>
          <a:lstStyle/>
          <a:p>
            <a:pPr algn="just"/>
            <a:r>
              <a:rPr lang="vi-VN" sz="2800" dirty="0">
                <a:solidFill>
                  <a:srgbClr val="3333FF"/>
                </a:solidFill>
                <a:latin typeface="Times New Roman" panose="02020603050405020304" pitchFamily="18" charset="0"/>
                <a:cs typeface="Times New Roman" panose="02020603050405020304" pitchFamily="18" charset="0"/>
              </a:rPr>
              <a:t>- Lõi sắt trong cuộn dây dẫn kín có tác dụng làm tăng tác dụng từ của dòng điện xoay chiều, làm lá thép dao động mạnh hơn và chuông kêu to hơn.</a:t>
            </a:r>
            <a:endParaRPr lang="en-US" sz="2800"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736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 y="1255600"/>
            <a:ext cx="12019280" cy="4181273"/>
          </a:xfrm>
          <a:prstGeom prst="rect">
            <a:avLst/>
          </a:prstGeom>
        </p:spPr>
        <p:txBody>
          <a:bodyPr wrap="square">
            <a:spAutoFit/>
          </a:bodyPr>
          <a:lstStyle/>
          <a:p>
            <a:pPr algn="just">
              <a:lnSpc>
                <a:spcPct val="107000"/>
              </a:lnSpc>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4. PHT SỐ 4: Tìm hiểu tác dụng từ</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 H11: Trả lời CH3,4 sgk/ 63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vi-VN" sz="2800" dirty="0">
                <a:latin typeface="Times New Roman" panose="02020603050405020304" pitchFamily="18" charset="0"/>
                <a:ea typeface="Calibri" panose="020F0502020204030204" pitchFamily="34" charset="0"/>
              </a:rPr>
              <a:t>+ CH3 </a:t>
            </a:r>
            <a:r>
              <a:rPr lang="vi-VN" sz="2800" dirty="0">
                <a:latin typeface="Times New Roman" panose="02020603050405020304" pitchFamily="18" charset="0"/>
                <a:ea typeface="Times New Roman" panose="02020603050405020304" pitchFamily="18" charset="0"/>
              </a:rPr>
              <a:t>sgk/63: Nêu một </a:t>
            </a:r>
            <a:r>
              <a:rPr lang="vi-VN" sz="2800" dirty="0">
                <a:solidFill>
                  <a:srgbClr val="000000"/>
                </a:solidFill>
                <a:latin typeface="Times New Roman" panose="02020603050405020304" pitchFamily="18" charset="0"/>
                <a:ea typeface="Times New Roman" panose="02020603050405020304" pitchFamily="18" charset="0"/>
              </a:rPr>
              <a:t>số ví dụ về tác dụng từ của dòng điện xoay chiều. Ở mỗi ví dụ đó, dòng điện xoay chiều còn có tác dụng nào khác?</a:t>
            </a:r>
            <a:endParaRPr lang="en-US" sz="2800" dirty="0">
              <a:effectLst/>
              <a:latin typeface="Times New Roman" panose="02020603050405020304" pitchFamily="18" charset="0"/>
              <a:ea typeface="Times New Roman" panose="02020603050405020304" pitchFamily="18" charset="0"/>
            </a:endParaRPr>
          </a:p>
          <a:p>
            <a:pPr algn="just">
              <a:lnSpc>
                <a:spcPct val="107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91440" y="2984477"/>
            <a:ext cx="11866880" cy="2246769"/>
          </a:xfrm>
          <a:prstGeom prst="rect">
            <a:avLst/>
          </a:prstGeom>
        </p:spPr>
        <p:txBody>
          <a:bodyPr wrap="square">
            <a:spAutoFit/>
          </a:bodyPr>
          <a:lstStyle/>
          <a:p>
            <a:pPr algn="just">
              <a:spcAft>
                <a:spcPts val="0"/>
              </a:spcAft>
            </a:pPr>
            <a:r>
              <a:rPr lang="vi-VN" sz="2800" dirty="0">
                <a:solidFill>
                  <a:srgbClr val="FF0000"/>
                </a:solidFill>
                <a:latin typeface="Times New Roman" panose="02020603050405020304" pitchFamily="18" charset="0"/>
                <a:ea typeface="Times New Roman" panose="02020603050405020304" pitchFamily="18" charset="0"/>
              </a:rPr>
              <a:t>- Dòng điện xoay chiều chạy qua cuộn dây dẫn kín thì cuộn dây dẫn kín hút được các vật bằng sắt, thép,... chứng tỏ dòng điện xoay chiều có tác dụng từ.</a:t>
            </a:r>
            <a:endParaRPr lang="en-US" sz="2800" dirty="0">
              <a:effectLst/>
              <a:latin typeface="Times New Roman" panose="02020603050405020304" pitchFamily="18" charset="0"/>
              <a:ea typeface="Times New Roman" panose="02020603050405020304" pitchFamily="18" charset="0"/>
            </a:endParaRPr>
          </a:p>
          <a:p>
            <a:pPr algn="just">
              <a:spcAft>
                <a:spcPts val="0"/>
              </a:spcAft>
            </a:pPr>
            <a:r>
              <a:rPr lang="vi-VN" sz="2800" dirty="0">
                <a:solidFill>
                  <a:srgbClr val="FF0000"/>
                </a:solidFill>
                <a:latin typeface="Times New Roman" panose="02020603050405020304" pitchFamily="18" charset="0"/>
                <a:ea typeface="Times New Roman" panose="02020603050405020304" pitchFamily="18" charset="0"/>
              </a:rPr>
              <a:t>- Tác dụng từ của dòng điện xoay chiều được ứng dụng trong các thiết bị điện như chuông điện (có thêm tác dụng nhiệt), rơ-le điện (có thêm tác dụng nhiệt), bếp từ (có thêm tác dụng nhiệt),...</a:t>
            </a:r>
            <a:endParaRPr lang="en-US" sz="2800" dirty="0">
              <a:effectLst/>
              <a:latin typeface="Times New Roman" panose="02020603050405020304" pitchFamily="18" charset="0"/>
              <a:ea typeface="Times New Roman" panose="02020603050405020304" pitchFamily="18" charset="0"/>
            </a:endParaRPr>
          </a:p>
        </p:txBody>
      </p:sp>
      <p:pic>
        <p:nvPicPr>
          <p:cNvPr id="4" name="Picture 7" descr="Cau hoi"/>
          <p:cNvPicPr>
            <a:picLocks noChangeAspect="1" noChangeArrowheads="1" noCrop="1"/>
          </p:cNvPicPr>
          <p:nvPr/>
        </p:nvPicPr>
        <p:blipFill>
          <a:blip r:embed="rId2"/>
          <a:srcRect/>
          <a:stretch>
            <a:fillRect/>
          </a:stretch>
        </p:blipFill>
        <p:spPr bwMode="auto">
          <a:xfrm>
            <a:off x="163776" y="125104"/>
            <a:ext cx="914400" cy="990600"/>
          </a:xfrm>
          <a:prstGeom prst="rect">
            <a:avLst/>
          </a:prstGeom>
          <a:noFill/>
          <a:ln w="9525">
            <a:noFill/>
            <a:miter lim="800000"/>
            <a:headEnd/>
            <a:tailEnd/>
          </a:ln>
        </p:spPr>
      </p:pic>
    </p:spTree>
    <p:extLst>
      <p:ext uri="{BB962C8B-B14F-4D97-AF65-F5344CB8AC3E}">
        <p14:creationId xmlns:p14="http://schemas.microsoft.com/office/powerpoint/2010/main" val="154838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 y="1155966"/>
            <a:ext cx="12019280" cy="3319498"/>
          </a:xfrm>
          <a:prstGeom prst="rect">
            <a:avLst/>
          </a:prstGeom>
        </p:spPr>
        <p:txBody>
          <a:bodyPr wrap="square">
            <a:spAutoFit/>
          </a:bodyPr>
          <a:lstStyle/>
          <a:p>
            <a:pPr algn="just">
              <a:lnSpc>
                <a:spcPct val="107000"/>
              </a:lnSpc>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4. PHT SỐ 4: Tìm hiểu tác dụng từ</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rPr>
              <a:t>CH4 sgk/ 63: </a:t>
            </a:r>
            <a:r>
              <a:rPr lang="vi-VN" sz="2800" dirty="0">
                <a:solidFill>
                  <a:srgbClr val="000000"/>
                </a:solidFill>
                <a:latin typeface="Times New Roman" panose="02020603050405020304" pitchFamily="18" charset="0"/>
                <a:ea typeface="Times New Roman" panose="02020603050405020304" pitchFamily="18" charset="0"/>
              </a:rPr>
              <a:t>Với chuông điện ở hình 12.3, nếu dòng điện xoay chiều được thay bằng dòng điện một chiều thì chuông có hoạt động không? Vì sao?</a:t>
            </a:r>
            <a:endParaRPr lang="en-US" sz="2800" dirty="0">
              <a:effectLst/>
              <a:latin typeface="Times New Roman" panose="02020603050405020304" pitchFamily="18" charset="0"/>
              <a:ea typeface="Times New Roman" panose="02020603050405020304" pitchFamily="18" charset="0"/>
            </a:endParaRPr>
          </a:p>
          <a:p>
            <a:pPr algn="just">
              <a:lnSpc>
                <a:spcPct val="107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91440" y="2468280"/>
            <a:ext cx="11866880" cy="2246769"/>
          </a:xfrm>
          <a:prstGeom prst="rect">
            <a:avLst/>
          </a:prstGeom>
        </p:spPr>
        <p:txBody>
          <a:bodyPr wrap="square">
            <a:spAutoFit/>
          </a:bodyPr>
          <a:lstStyle/>
          <a:p>
            <a:pPr algn="just">
              <a:spcAft>
                <a:spcPts val="0"/>
              </a:spcAft>
            </a:pPr>
            <a:r>
              <a:rPr lang="vi-VN" sz="2800" dirty="0">
                <a:solidFill>
                  <a:srgbClr val="FF0000"/>
                </a:solidFill>
                <a:latin typeface="Times New Roman" panose="02020603050405020304" pitchFamily="18" charset="0"/>
                <a:ea typeface="Times New Roman" panose="02020603050405020304" pitchFamily="18" charset="0"/>
              </a:rPr>
              <a:t>- Nếu dòng điện xoay chiều được thay bằng dòng điện một chiều, chuông không hoạt động được. Chuông cần dòng điện xoay chiều để tạo tác dụng từ (hút đẩy liên tục đảo chiều để chuông kêu liên tục), còn dòng điện một chiều không tạo ra lực từ hút đẩy liên tục (chỉ 1 chiều hút hoặc đẩy nên chuông không hoạt động được).</a:t>
            </a:r>
            <a:endParaRPr lang="en-US" sz="2800" dirty="0">
              <a:effectLst/>
              <a:latin typeface="Times New Roman" panose="02020603050405020304" pitchFamily="18" charset="0"/>
              <a:ea typeface="Times New Roman" panose="02020603050405020304" pitchFamily="18" charset="0"/>
            </a:endParaRPr>
          </a:p>
        </p:txBody>
      </p:sp>
      <p:pic>
        <p:nvPicPr>
          <p:cNvPr id="4" name="Picture 7" descr="Cau hoi"/>
          <p:cNvPicPr>
            <a:picLocks noChangeAspect="1" noChangeArrowheads="1" noCrop="1"/>
          </p:cNvPicPr>
          <p:nvPr/>
        </p:nvPicPr>
        <p:blipFill>
          <a:blip r:embed="rId2"/>
          <a:srcRect/>
          <a:stretch>
            <a:fillRect/>
          </a:stretch>
        </p:blipFill>
        <p:spPr bwMode="auto">
          <a:xfrm>
            <a:off x="27296" y="125104"/>
            <a:ext cx="914400" cy="990600"/>
          </a:xfrm>
          <a:prstGeom prst="rect">
            <a:avLst/>
          </a:prstGeom>
          <a:noFill/>
          <a:ln w="9525">
            <a:noFill/>
            <a:miter lim="800000"/>
            <a:headEnd/>
            <a:tailEnd/>
          </a:ln>
        </p:spPr>
      </p:pic>
    </p:spTree>
    <p:extLst>
      <p:ext uri="{BB962C8B-B14F-4D97-AF65-F5344CB8AC3E}">
        <p14:creationId xmlns:p14="http://schemas.microsoft.com/office/powerpoint/2010/main" val="379294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9575" y="486366"/>
            <a:ext cx="9370008" cy="522259"/>
          </a:xfrm>
          <a:prstGeom prst="rect">
            <a:avLst/>
          </a:prstGeom>
        </p:spPr>
        <p:txBody>
          <a:bodyPr wrap="square">
            <a:spAutoFit/>
          </a:bodyPr>
          <a:lstStyle/>
          <a:p>
            <a:pPr marL="450215" algn="ctr">
              <a:lnSpc>
                <a:spcPct val="107000"/>
              </a:lnSpc>
              <a:spcBef>
                <a:spcPts val="600"/>
              </a:spcBef>
              <a:spcAft>
                <a:spcPts val="0"/>
              </a:spcAf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12. TÁC DỤNG CỦA DÒNG ĐIỆN XOAY CHIỀU</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ounded Rectangle 8"/>
          <p:cNvSpPr/>
          <p:nvPr/>
        </p:nvSpPr>
        <p:spPr>
          <a:xfrm>
            <a:off x="269544" y="2540000"/>
            <a:ext cx="2265680" cy="1310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Times New Roman" panose="02020603050405020304" pitchFamily="18" charset="0"/>
                <a:cs typeface="Times New Roman" panose="02020603050405020304" pitchFamily="18" charset="0"/>
              </a:rPr>
              <a:t>1. MỞ ĐẦU</a:t>
            </a:r>
            <a:endParaRPr lang="en-US" sz="2800"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2745740" y="2540000"/>
            <a:ext cx="3434080" cy="1310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Times New Roman" panose="02020603050405020304" pitchFamily="18" charset="0"/>
                <a:cs typeface="Times New Roman" panose="02020603050405020304" pitchFamily="18" charset="0"/>
              </a:rPr>
              <a:t>2. HÌNH THÀNH KIẾN THỨC</a:t>
            </a:r>
            <a:r>
              <a:rPr lang="en-US" sz="2800">
                <a:latin typeface="Times New Roman" panose="02020603050405020304" pitchFamily="18" charset="0"/>
                <a:cs typeface="Times New Roman" panose="02020603050405020304" pitchFamily="18" charset="0"/>
              </a:rPr>
              <a:t> MỚI</a:t>
            </a:r>
            <a:endParaRPr lang="en-US" sz="2800"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6696710" y="2535149"/>
            <a:ext cx="2346960" cy="1310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Times New Roman" panose="02020603050405020304" pitchFamily="18" charset="0"/>
                <a:cs typeface="Times New Roman" panose="02020603050405020304" pitchFamily="18" charset="0"/>
              </a:rPr>
              <a:t>3. LUYỆN TẬP</a:t>
            </a:r>
            <a:endParaRPr lang="en-US" sz="2800"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9560560" y="2535149"/>
            <a:ext cx="2184400" cy="1310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Times New Roman" panose="02020603050405020304" pitchFamily="18" charset="0"/>
                <a:cs typeface="Times New Roman" panose="02020603050405020304" pitchFamily="18" charset="0"/>
              </a:rPr>
              <a:t>4. VẬN DỤNG</a:t>
            </a:r>
            <a:endParaRPr lang="en-US" sz="2800"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3787444" y="1260069"/>
            <a:ext cx="4866640" cy="792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Times New Roman" panose="02020603050405020304" pitchFamily="18" charset="0"/>
                <a:cs typeface="Times New Roman" panose="02020603050405020304" pitchFamily="18" charset="0"/>
              </a:rPr>
              <a:t>NỘI DUNG BÀI HỌC</a:t>
            </a:r>
            <a:endParaRPr lang="en-US" sz="2800" dirty="0">
              <a:latin typeface="Times New Roman" panose="02020603050405020304" pitchFamily="18" charset="0"/>
              <a:cs typeface="Times New Roman" panose="02020603050405020304" pitchFamily="18" charset="0"/>
            </a:endParaRPr>
          </a:p>
        </p:txBody>
      </p:sp>
      <p:sp>
        <p:nvSpPr>
          <p:cNvPr id="14" name="Rectangle 13"/>
          <p:cNvSpPr/>
          <p:nvPr/>
        </p:nvSpPr>
        <p:spPr>
          <a:xfrm>
            <a:off x="5821680" y="4043680"/>
            <a:ext cx="3363262" cy="599440"/>
          </a:xfrm>
          <a:prstGeom prst="rect">
            <a:avLst/>
          </a:prstGeom>
          <a:solidFill>
            <a:schemeClr val="accent4"/>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latin typeface="Times New Roman" panose="02020603050405020304" pitchFamily="18" charset="0"/>
                <a:cs typeface="Times New Roman" panose="02020603050405020304" pitchFamily="18" charset="0"/>
              </a:rPr>
              <a:t>1. Tác dụng nhiệt</a:t>
            </a:r>
            <a:endParaRPr lang="en-US" sz="2800" dirty="0">
              <a:latin typeface="Times New Roman" panose="02020603050405020304" pitchFamily="18" charset="0"/>
              <a:cs typeface="Times New Roman" panose="02020603050405020304" pitchFamily="18" charset="0"/>
            </a:endParaRPr>
          </a:p>
        </p:txBody>
      </p:sp>
      <p:sp>
        <p:nvSpPr>
          <p:cNvPr id="18" name="Rectangle 17"/>
          <p:cNvSpPr/>
          <p:nvPr/>
        </p:nvSpPr>
        <p:spPr>
          <a:xfrm>
            <a:off x="5821679" y="4739640"/>
            <a:ext cx="3363263" cy="599440"/>
          </a:xfrm>
          <a:prstGeom prst="rect">
            <a:avLst/>
          </a:prstGeom>
          <a:solidFill>
            <a:schemeClr val="accent4"/>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latin typeface="Times New Roman" panose="02020603050405020304" pitchFamily="18" charset="0"/>
                <a:cs typeface="Times New Roman" panose="02020603050405020304" pitchFamily="18" charset="0"/>
              </a:rPr>
              <a:t>2. Tác dụng phát sáng</a:t>
            </a:r>
            <a:endParaRPr lang="en-US" sz="2800" dirty="0">
              <a:latin typeface="Times New Roman" panose="02020603050405020304" pitchFamily="18" charset="0"/>
              <a:cs typeface="Times New Roman" panose="02020603050405020304" pitchFamily="18" charset="0"/>
            </a:endParaRPr>
          </a:p>
        </p:txBody>
      </p:sp>
      <p:sp>
        <p:nvSpPr>
          <p:cNvPr id="19" name="Rectangle 18"/>
          <p:cNvSpPr/>
          <p:nvPr/>
        </p:nvSpPr>
        <p:spPr>
          <a:xfrm>
            <a:off x="5833110" y="5405349"/>
            <a:ext cx="3351832" cy="599440"/>
          </a:xfrm>
          <a:prstGeom prst="rect">
            <a:avLst/>
          </a:prstGeom>
          <a:solidFill>
            <a:schemeClr val="accent4"/>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latin typeface="Times New Roman" panose="02020603050405020304" pitchFamily="18" charset="0"/>
                <a:cs typeface="Times New Roman" panose="02020603050405020304" pitchFamily="18" charset="0"/>
              </a:rPr>
              <a:t>3. Tác dụng từ</a:t>
            </a:r>
            <a:endParaRPr lang="en-US" sz="2800" dirty="0">
              <a:latin typeface="Times New Roman" panose="02020603050405020304" pitchFamily="18" charset="0"/>
              <a:cs typeface="Times New Roman" panose="02020603050405020304" pitchFamily="18" charset="0"/>
            </a:endParaRPr>
          </a:p>
        </p:txBody>
      </p:sp>
      <p:sp>
        <p:nvSpPr>
          <p:cNvPr id="20" name="Rectangle 19"/>
          <p:cNvSpPr/>
          <p:nvPr/>
        </p:nvSpPr>
        <p:spPr>
          <a:xfrm>
            <a:off x="5821680" y="6121629"/>
            <a:ext cx="3363262" cy="599440"/>
          </a:xfrm>
          <a:prstGeom prst="rect">
            <a:avLst/>
          </a:prstGeom>
          <a:solidFill>
            <a:schemeClr val="accent4"/>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latin typeface="Times New Roman" panose="02020603050405020304" pitchFamily="18" charset="0"/>
                <a:cs typeface="Times New Roman" panose="02020603050405020304" pitchFamily="18" charset="0"/>
              </a:rPr>
              <a:t>4. Tác dụng sinh lí</a:t>
            </a:r>
            <a:endParaRPr lang="en-US" sz="2800" dirty="0">
              <a:latin typeface="Times New Roman" panose="02020603050405020304" pitchFamily="18" charset="0"/>
              <a:cs typeface="Times New Roman" panose="02020603050405020304" pitchFamily="18" charset="0"/>
            </a:endParaRPr>
          </a:p>
        </p:txBody>
      </p:sp>
      <p:grpSp>
        <p:nvGrpSpPr>
          <p:cNvPr id="31" name="Group 30"/>
          <p:cNvGrpSpPr/>
          <p:nvPr/>
        </p:nvGrpSpPr>
        <p:grpSpPr>
          <a:xfrm>
            <a:off x="4462780" y="3850640"/>
            <a:ext cx="1370330" cy="2532494"/>
            <a:chOff x="4462780" y="3850640"/>
            <a:chExt cx="1370330" cy="2532494"/>
          </a:xfrm>
        </p:grpSpPr>
        <p:cxnSp>
          <p:nvCxnSpPr>
            <p:cNvPr id="22" name="Straight Connector 21"/>
            <p:cNvCxnSpPr>
              <a:stCxn id="10" idx="2"/>
            </p:cNvCxnSpPr>
            <p:nvPr/>
          </p:nvCxnSpPr>
          <p:spPr>
            <a:xfrm>
              <a:off x="4462780" y="3850640"/>
              <a:ext cx="0" cy="2499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a:off x="4462780" y="6370434"/>
              <a:ext cx="1358900"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a:endCxn id="14" idx="1"/>
            </p:cNvCxnSpPr>
            <p:nvPr/>
          </p:nvCxnSpPr>
          <p:spPr>
            <a:xfrm>
              <a:off x="4462780" y="4343400"/>
              <a:ext cx="1358900"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a:endCxn id="18" idx="1"/>
            </p:cNvCxnSpPr>
            <p:nvPr/>
          </p:nvCxnSpPr>
          <p:spPr>
            <a:xfrm>
              <a:off x="4462780" y="5028044"/>
              <a:ext cx="1358899" cy="1131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a:off x="4462780" y="5705069"/>
              <a:ext cx="1370330" cy="10010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1259840" y="2052549"/>
            <a:ext cx="9591040" cy="485311"/>
            <a:chOff x="1259840" y="2052549"/>
            <a:chExt cx="9591040" cy="485311"/>
          </a:xfrm>
        </p:grpSpPr>
        <p:cxnSp>
          <p:nvCxnSpPr>
            <p:cNvPr id="33" name="Straight Connector 32"/>
            <p:cNvCxnSpPr/>
            <p:nvPr/>
          </p:nvCxnSpPr>
          <p:spPr>
            <a:xfrm>
              <a:off x="1259840" y="2275840"/>
              <a:ext cx="9591040" cy="1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2"/>
            </p:cNvCxnSpPr>
            <p:nvPr/>
          </p:nvCxnSpPr>
          <p:spPr>
            <a:xfrm>
              <a:off x="6220764" y="2052549"/>
              <a:ext cx="0" cy="253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259840" y="2286114"/>
              <a:ext cx="0" cy="228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196080" y="2309145"/>
              <a:ext cx="0" cy="228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7860030" y="2306434"/>
              <a:ext cx="0" cy="228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0840720" y="2306434"/>
              <a:ext cx="0" cy="228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608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par>
                                <p:cTn id="8" presetID="8" presetClass="entr" presetSubtype="16"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diamond(in)">
                                      <p:cBhvr>
                                        <p:cTn id="10" dur="20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edge">
                                      <p:cBhvr>
                                        <p:cTn id="15" dur="2000"/>
                                        <p:tgtEl>
                                          <p:spTgt spid="9"/>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edge">
                                      <p:cBhvr>
                                        <p:cTn id="18" dur="2000"/>
                                        <p:tgtEl>
                                          <p:spTgt spid="10"/>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edge">
                                      <p:cBhvr>
                                        <p:cTn id="21" dur="2000"/>
                                        <p:tgtEl>
                                          <p:spTgt spid="11"/>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edge">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1000" fill="hold"/>
                                        <p:tgtEl>
                                          <p:spTgt spid="31"/>
                                        </p:tgtEl>
                                        <p:attrNameLst>
                                          <p:attrName>ppt_w</p:attrName>
                                        </p:attrNameLst>
                                      </p:cBhvr>
                                      <p:tavLst>
                                        <p:tav tm="0">
                                          <p:val>
                                            <p:strVal val="#ppt_w+.3"/>
                                          </p:val>
                                        </p:tav>
                                        <p:tav tm="100000">
                                          <p:val>
                                            <p:strVal val="#ppt_w"/>
                                          </p:val>
                                        </p:tav>
                                      </p:tavLst>
                                    </p:anim>
                                    <p:anim calcmode="lin" valueType="num">
                                      <p:cBhvr>
                                        <p:cTn id="30" dur="1000" fill="hold"/>
                                        <p:tgtEl>
                                          <p:spTgt spid="31"/>
                                        </p:tgtEl>
                                        <p:attrNameLst>
                                          <p:attrName>ppt_h</p:attrName>
                                        </p:attrNameLst>
                                      </p:cBhvr>
                                      <p:tavLst>
                                        <p:tav tm="0">
                                          <p:val>
                                            <p:strVal val="#ppt_h"/>
                                          </p:val>
                                        </p:tav>
                                        <p:tav tm="100000">
                                          <p:val>
                                            <p:strVal val="#ppt_h"/>
                                          </p:val>
                                        </p:tav>
                                      </p:tavLst>
                                    </p:anim>
                                    <p:animEffect transition="in" filter="fade">
                                      <p:cBhvr>
                                        <p:cTn id="31" dur="1000"/>
                                        <p:tgtEl>
                                          <p:spTgt spid="31"/>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strVal val="#ppt_w+.3"/>
                                          </p:val>
                                        </p:tav>
                                        <p:tav tm="100000">
                                          <p:val>
                                            <p:strVal val="#ppt_w"/>
                                          </p:val>
                                        </p:tav>
                                      </p:tavLst>
                                    </p:anim>
                                    <p:anim calcmode="lin" valueType="num">
                                      <p:cBhvr>
                                        <p:cTn id="35" dur="1000" fill="hold"/>
                                        <p:tgtEl>
                                          <p:spTgt spid="14"/>
                                        </p:tgtEl>
                                        <p:attrNameLst>
                                          <p:attrName>ppt_h</p:attrName>
                                        </p:attrNameLst>
                                      </p:cBhvr>
                                      <p:tavLst>
                                        <p:tav tm="0">
                                          <p:val>
                                            <p:strVal val="#ppt_h"/>
                                          </p:val>
                                        </p:tav>
                                        <p:tav tm="100000">
                                          <p:val>
                                            <p:strVal val="#ppt_h"/>
                                          </p:val>
                                        </p:tav>
                                      </p:tavLst>
                                    </p:anim>
                                    <p:animEffect transition="in" filter="fade">
                                      <p:cBhvr>
                                        <p:cTn id="36" dur="1000"/>
                                        <p:tgtEl>
                                          <p:spTgt spid="14"/>
                                        </p:tgtEl>
                                      </p:cBhvr>
                                    </p:animEffect>
                                  </p:childTnLst>
                                </p:cTn>
                              </p:par>
                              <p:par>
                                <p:cTn id="37" presetID="50" presetClass="entr" presetSubtype="0" decel="10000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strVal val="#ppt_w+.3"/>
                                          </p:val>
                                        </p:tav>
                                        <p:tav tm="100000">
                                          <p:val>
                                            <p:strVal val="#ppt_w"/>
                                          </p:val>
                                        </p:tav>
                                      </p:tavLst>
                                    </p:anim>
                                    <p:anim calcmode="lin" valueType="num">
                                      <p:cBhvr>
                                        <p:cTn id="40" dur="1000" fill="hold"/>
                                        <p:tgtEl>
                                          <p:spTgt spid="18"/>
                                        </p:tgtEl>
                                        <p:attrNameLst>
                                          <p:attrName>ppt_h</p:attrName>
                                        </p:attrNameLst>
                                      </p:cBhvr>
                                      <p:tavLst>
                                        <p:tav tm="0">
                                          <p:val>
                                            <p:strVal val="#ppt_h"/>
                                          </p:val>
                                        </p:tav>
                                        <p:tav tm="100000">
                                          <p:val>
                                            <p:strVal val="#ppt_h"/>
                                          </p:val>
                                        </p:tav>
                                      </p:tavLst>
                                    </p:anim>
                                    <p:animEffect transition="in" filter="fade">
                                      <p:cBhvr>
                                        <p:cTn id="41" dur="1000"/>
                                        <p:tgtEl>
                                          <p:spTgt spid="18"/>
                                        </p:tgtEl>
                                      </p:cBhvr>
                                    </p:animEffect>
                                  </p:childTnLst>
                                </p:cTn>
                              </p:par>
                              <p:par>
                                <p:cTn id="42" presetID="50" presetClass="entr" presetSubtype="0" decel="10000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1000" fill="hold"/>
                                        <p:tgtEl>
                                          <p:spTgt spid="19"/>
                                        </p:tgtEl>
                                        <p:attrNameLst>
                                          <p:attrName>ppt_w</p:attrName>
                                        </p:attrNameLst>
                                      </p:cBhvr>
                                      <p:tavLst>
                                        <p:tav tm="0">
                                          <p:val>
                                            <p:strVal val="#ppt_w+.3"/>
                                          </p:val>
                                        </p:tav>
                                        <p:tav tm="100000">
                                          <p:val>
                                            <p:strVal val="#ppt_w"/>
                                          </p:val>
                                        </p:tav>
                                      </p:tavLst>
                                    </p:anim>
                                    <p:anim calcmode="lin" valueType="num">
                                      <p:cBhvr>
                                        <p:cTn id="45" dur="1000" fill="hold"/>
                                        <p:tgtEl>
                                          <p:spTgt spid="19"/>
                                        </p:tgtEl>
                                        <p:attrNameLst>
                                          <p:attrName>ppt_h</p:attrName>
                                        </p:attrNameLst>
                                      </p:cBhvr>
                                      <p:tavLst>
                                        <p:tav tm="0">
                                          <p:val>
                                            <p:strVal val="#ppt_h"/>
                                          </p:val>
                                        </p:tav>
                                        <p:tav tm="100000">
                                          <p:val>
                                            <p:strVal val="#ppt_h"/>
                                          </p:val>
                                        </p:tav>
                                      </p:tavLst>
                                    </p:anim>
                                    <p:animEffect transition="in" filter="fade">
                                      <p:cBhvr>
                                        <p:cTn id="46" dur="1000"/>
                                        <p:tgtEl>
                                          <p:spTgt spid="19"/>
                                        </p:tgtEl>
                                      </p:cBhvr>
                                    </p:animEffect>
                                  </p:childTnLst>
                                </p:cTn>
                              </p:par>
                              <p:par>
                                <p:cTn id="47" presetID="50" presetClass="entr" presetSubtype="0" decel="10000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1000" fill="hold"/>
                                        <p:tgtEl>
                                          <p:spTgt spid="20"/>
                                        </p:tgtEl>
                                        <p:attrNameLst>
                                          <p:attrName>ppt_w</p:attrName>
                                        </p:attrNameLst>
                                      </p:cBhvr>
                                      <p:tavLst>
                                        <p:tav tm="0">
                                          <p:val>
                                            <p:strVal val="#ppt_w+.3"/>
                                          </p:val>
                                        </p:tav>
                                        <p:tav tm="100000">
                                          <p:val>
                                            <p:strVal val="#ppt_w"/>
                                          </p:val>
                                        </p:tav>
                                      </p:tavLst>
                                    </p:anim>
                                    <p:anim calcmode="lin" valueType="num">
                                      <p:cBhvr>
                                        <p:cTn id="50" dur="1000" fill="hold"/>
                                        <p:tgtEl>
                                          <p:spTgt spid="20"/>
                                        </p:tgtEl>
                                        <p:attrNameLst>
                                          <p:attrName>ppt_h</p:attrName>
                                        </p:attrNameLst>
                                      </p:cBhvr>
                                      <p:tavLst>
                                        <p:tav tm="0">
                                          <p:val>
                                            <p:strVal val="#ppt_h"/>
                                          </p:val>
                                        </p:tav>
                                        <p:tav tm="100000">
                                          <p:val>
                                            <p:strVal val="#ppt_h"/>
                                          </p:val>
                                        </p:tav>
                                      </p:tavLst>
                                    </p:anim>
                                    <p:animEffect transition="in" filter="fade">
                                      <p:cBhvr>
                                        <p:cTn id="5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8" grpId="0" animBg="1"/>
      <p:bldP spid="19"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1840" y="158815"/>
            <a:ext cx="10667999" cy="530594"/>
          </a:xfrm>
          <a:prstGeom prst="rect">
            <a:avLst/>
          </a:prstGeom>
        </p:spPr>
        <p:txBody>
          <a:bodyPr wrap="square">
            <a:spAutoFit/>
          </a:bodyPr>
          <a:lstStyle/>
          <a:p>
            <a:pPr marL="450215" algn="ctr">
              <a:lnSpc>
                <a:spcPct val="107000"/>
              </a:lnSpc>
              <a:spcBef>
                <a:spcPts val="600"/>
              </a:spcBef>
              <a:spcAft>
                <a:spcPts val="0"/>
              </a:spcAft>
            </a:pPr>
            <a:r>
              <a:rPr lang="vi-VN" sz="2800" b="1" dirty="0">
                <a:solidFill>
                  <a:srgbClr val="FF0000"/>
                </a:solidFill>
                <a:latin typeface="+mj-lt"/>
                <a:ea typeface="Times New Roman" panose="02020603050405020304" pitchFamily="18" charset="0"/>
                <a:cs typeface="Times New Roman" panose="02020603050405020304" pitchFamily="18" charset="0"/>
              </a:rPr>
              <a:t>BÀI 12. TÁC DỤNG CỦA </a:t>
            </a:r>
            <a:r>
              <a:rPr lang="vi-VN" sz="2400" b="1" dirty="0">
                <a:solidFill>
                  <a:srgbClr val="FF0000"/>
                </a:solidFill>
                <a:latin typeface="+mj-lt"/>
                <a:ea typeface="Times New Roman" panose="02020603050405020304" pitchFamily="18" charset="0"/>
                <a:cs typeface="Times New Roman" panose="02020603050405020304" pitchFamily="18" charset="0"/>
              </a:rPr>
              <a:t>DÒNG</a:t>
            </a:r>
            <a:r>
              <a:rPr lang="vi-VN" sz="2800" b="1" dirty="0">
                <a:solidFill>
                  <a:srgbClr val="FF0000"/>
                </a:solidFill>
                <a:latin typeface="+mj-lt"/>
                <a:ea typeface="Times New Roman" panose="02020603050405020304" pitchFamily="18" charset="0"/>
                <a:cs typeface="Times New Roman" panose="02020603050405020304" pitchFamily="18" charset="0"/>
              </a:rPr>
              <a:t> ĐIỆN XOAY CHIỀU</a:t>
            </a:r>
            <a:endParaRPr lang="en-US" sz="2800" dirty="0">
              <a:solidFill>
                <a:srgbClr val="FF0000"/>
              </a:solidFill>
              <a:effectLst/>
              <a:latin typeface="+mj-lt"/>
              <a:ea typeface="Calibri" panose="020F0502020204030204" pitchFamily="34" charset="0"/>
              <a:cs typeface="Times New Roman" panose="02020603050405020304" pitchFamily="18" charset="0"/>
            </a:endParaRPr>
          </a:p>
        </p:txBody>
      </p:sp>
      <p:sp>
        <p:nvSpPr>
          <p:cNvPr id="7" name="TextBox 6"/>
          <p:cNvSpPr txBox="1"/>
          <p:nvPr/>
        </p:nvSpPr>
        <p:spPr>
          <a:xfrm>
            <a:off x="167640" y="868601"/>
            <a:ext cx="391668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III. Tác dụng từ </a:t>
            </a:r>
            <a:endParaRPr lang="en-US" sz="28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234" y="3288013"/>
            <a:ext cx="5087007" cy="3446101"/>
          </a:xfrm>
          <a:prstGeom prst="rect">
            <a:avLst/>
          </a:prstGeom>
        </p:spPr>
      </p:pic>
      <p:sp>
        <p:nvSpPr>
          <p:cNvPr id="2" name="Rectangle 1"/>
          <p:cNvSpPr/>
          <p:nvPr/>
        </p:nvSpPr>
        <p:spPr>
          <a:xfrm>
            <a:off x="167640" y="1407430"/>
            <a:ext cx="11908746" cy="2246769"/>
          </a:xfrm>
          <a:prstGeom prst="rect">
            <a:avLst/>
          </a:prstGeom>
        </p:spPr>
        <p:txBody>
          <a:bodyPr wrap="square">
            <a:spAutoFit/>
          </a:bodyPr>
          <a:lstStyle/>
          <a:p>
            <a:pPr algn="just">
              <a:spcAft>
                <a:spcPts val="0"/>
              </a:spcAft>
            </a:pPr>
            <a:r>
              <a:rPr lang="vi-VN" sz="2800" dirty="0">
                <a:solidFill>
                  <a:srgbClr val="3333FF"/>
                </a:solidFill>
                <a:latin typeface="Times New Roman" panose="02020603050405020304" pitchFamily="18" charset="0"/>
                <a:ea typeface="Times New Roman" panose="02020603050405020304" pitchFamily="18" charset="0"/>
              </a:rPr>
              <a:t>- Dòng điện xoay chiều chạy qua cuộn dây dẫn kín thì cuộn dây dẫn kín hút được các vật bằng sắt, thép,... chứng tỏ dòng điện xoay chiều có tác dụng từ.</a:t>
            </a:r>
            <a:endParaRPr lang="en-US" sz="2800" dirty="0">
              <a:solidFill>
                <a:srgbClr val="3333FF"/>
              </a:solidFill>
              <a:effectLst/>
              <a:latin typeface="Times New Roman" panose="02020603050405020304" pitchFamily="18" charset="0"/>
              <a:ea typeface="Times New Roman" panose="02020603050405020304" pitchFamily="18" charset="0"/>
            </a:endParaRPr>
          </a:p>
          <a:p>
            <a:pPr algn="just">
              <a:spcAft>
                <a:spcPts val="0"/>
              </a:spcAft>
            </a:pPr>
            <a:r>
              <a:rPr lang="vi-VN" sz="2800" dirty="0">
                <a:solidFill>
                  <a:srgbClr val="3333FF"/>
                </a:solidFill>
                <a:latin typeface="Times New Roman" panose="02020603050405020304" pitchFamily="18" charset="0"/>
                <a:ea typeface="Times New Roman" panose="02020603050405020304" pitchFamily="18" charset="0"/>
              </a:rPr>
              <a:t>- Tác dụng từ của dòng điện xoay chiều được ứng dụng trong các thiết bị điện như chuông điện (có thêm tác dụng nhiệt), rơ-le điện (có thêm tác dụng nhiệt), bếp từ (có thêm tác dụng nhiệt),...</a:t>
            </a:r>
            <a:endParaRPr lang="en-US" sz="2800" dirty="0">
              <a:solidFill>
                <a:srgbClr val="3333FF"/>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218441" y="3654199"/>
            <a:ext cx="6623794" cy="3108543"/>
          </a:xfrm>
          <a:prstGeom prst="rect">
            <a:avLst/>
          </a:prstGeom>
        </p:spPr>
        <p:txBody>
          <a:bodyPr wrap="square">
            <a:spAutoFit/>
          </a:bodyPr>
          <a:lstStyle/>
          <a:p>
            <a:pPr algn="just">
              <a:spcAft>
                <a:spcPts val="0"/>
              </a:spcAft>
            </a:pPr>
            <a:r>
              <a:rPr lang="vi-VN" sz="2800" b="1" dirty="0">
                <a:solidFill>
                  <a:srgbClr val="3333FF"/>
                </a:solidFill>
                <a:latin typeface="Times New Roman" panose="02020603050405020304" pitchFamily="18" charset="0"/>
                <a:ea typeface="Times New Roman" panose="02020603050405020304" pitchFamily="18" charset="0"/>
              </a:rPr>
              <a:t>* Lưu ý:</a:t>
            </a:r>
            <a:r>
              <a:rPr lang="vi-VN" sz="2800" dirty="0">
                <a:solidFill>
                  <a:srgbClr val="3333FF"/>
                </a:solidFill>
                <a:latin typeface="Times New Roman" panose="02020603050405020304" pitchFamily="18" charset="0"/>
                <a:ea typeface="Times New Roman" panose="02020603050405020304" pitchFamily="18" charset="0"/>
              </a:rPr>
              <a:t> Chuông điện</a:t>
            </a:r>
            <a:endParaRPr lang="en-US" sz="2800" dirty="0">
              <a:solidFill>
                <a:srgbClr val="3333FF"/>
              </a:solidFill>
              <a:latin typeface="Times New Roman" panose="02020603050405020304" pitchFamily="18" charset="0"/>
              <a:ea typeface="Times New Roman" panose="02020603050405020304" pitchFamily="18" charset="0"/>
            </a:endParaRPr>
          </a:p>
          <a:p>
            <a:pPr algn="just"/>
            <a:r>
              <a:rPr lang="vi-VN"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Chuông</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cần</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dòng</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điện</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xoay</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chiều</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để</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tạo</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tác</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dụng</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từ</a:t>
            </a:r>
            <a:r>
              <a:rPr lang="en-US" sz="2800" dirty="0">
                <a:solidFill>
                  <a:srgbClr val="3333FF"/>
                </a:solidFill>
                <a:latin typeface="Times New Roman" panose="02020603050405020304" pitchFamily="18" charset="0"/>
                <a:ea typeface="Calibri" panose="020F0502020204030204" pitchFamily="34" charset="0"/>
              </a:rPr>
              <a:t> (</a:t>
            </a:r>
            <a:r>
              <a:rPr lang="vi-VN" sz="2800" dirty="0">
                <a:solidFill>
                  <a:srgbClr val="3333FF"/>
                </a:solidFill>
                <a:latin typeface="Times New Roman" panose="02020603050405020304" pitchFamily="18" charset="0"/>
                <a:ea typeface="Calibri" panose="020F0502020204030204" pitchFamily="34" charset="0"/>
              </a:rPr>
              <a:t>lực từ </a:t>
            </a:r>
            <a:r>
              <a:rPr lang="en-US" sz="2800" dirty="0" err="1">
                <a:solidFill>
                  <a:srgbClr val="3333FF"/>
                </a:solidFill>
                <a:latin typeface="Times New Roman" panose="02020603050405020304" pitchFamily="18" charset="0"/>
                <a:ea typeface="Calibri" panose="020F0502020204030204" pitchFamily="34" charset="0"/>
              </a:rPr>
              <a:t>hút</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đẩy</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liên</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tục</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đảo</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chiều</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để</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chuông</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kêu</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liên</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tục</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còn</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dòng</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điện</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một</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chiều</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không</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tạo</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ra</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lực</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từ</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hút</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đẩy</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liên</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tục</a:t>
            </a:r>
            <a:r>
              <a:rPr lang="en-US" sz="2800" dirty="0">
                <a:solidFill>
                  <a:srgbClr val="3333FF"/>
                </a:solidFill>
                <a:latin typeface="Times New Roman" panose="02020603050405020304" pitchFamily="18" charset="0"/>
                <a:ea typeface="Calibri" panose="020F0502020204030204" pitchFamily="34" charset="0"/>
              </a:rPr>
              <a:t> ( </a:t>
            </a:r>
            <a:r>
              <a:rPr lang="en-US" sz="2800" dirty="0" err="1">
                <a:solidFill>
                  <a:srgbClr val="3333FF"/>
                </a:solidFill>
                <a:latin typeface="Times New Roman" panose="02020603050405020304" pitchFamily="18" charset="0"/>
                <a:ea typeface="Calibri" panose="020F0502020204030204" pitchFamily="34" charset="0"/>
              </a:rPr>
              <a:t>chỉ</a:t>
            </a:r>
            <a:r>
              <a:rPr lang="en-US" sz="2800" dirty="0">
                <a:solidFill>
                  <a:srgbClr val="3333FF"/>
                </a:solidFill>
                <a:latin typeface="Times New Roman" panose="02020603050405020304" pitchFamily="18" charset="0"/>
                <a:ea typeface="Calibri" panose="020F0502020204030204" pitchFamily="34" charset="0"/>
              </a:rPr>
              <a:t> 1 </a:t>
            </a:r>
            <a:r>
              <a:rPr lang="en-US" sz="2800" dirty="0" err="1">
                <a:solidFill>
                  <a:srgbClr val="3333FF"/>
                </a:solidFill>
                <a:latin typeface="Times New Roman" panose="02020603050405020304" pitchFamily="18" charset="0"/>
                <a:ea typeface="Calibri" panose="020F0502020204030204" pitchFamily="34" charset="0"/>
              </a:rPr>
              <a:t>chiều</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hút</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hoặc</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đẩy</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nên</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chuông</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không</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hoạt</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động</a:t>
            </a:r>
            <a:r>
              <a:rPr lang="en-US" sz="2800" dirty="0">
                <a:solidFill>
                  <a:srgbClr val="3333FF"/>
                </a:solidFill>
                <a:latin typeface="Times New Roman" panose="02020603050405020304" pitchFamily="18" charset="0"/>
                <a:ea typeface="Calibri" panose="020F0502020204030204" pitchFamily="34" charset="0"/>
              </a:rPr>
              <a:t> </a:t>
            </a:r>
            <a:r>
              <a:rPr lang="en-US" sz="2800" dirty="0" err="1">
                <a:solidFill>
                  <a:srgbClr val="3333FF"/>
                </a:solidFill>
                <a:latin typeface="Times New Roman" panose="02020603050405020304" pitchFamily="18" charset="0"/>
                <a:ea typeface="Calibri" panose="020F0502020204030204" pitchFamily="34" charset="0"/>
              </a:rPr>
              <a:t>được</a:t>
            </a:r>
            <a:r>
              <a:rPr lang="en-US" sz="2800" dirty="0">
                <a:solidFill>
                  <a:srgbClr val="3333FF"/>
                </a:solidFill>
                <a:latin typeface="Times New Roman" panose="02020603050405020304" pitchFamily="18" charset="0"/>
                <a:ea typeface="Calibri" panose="020F0502020204030204" pitchFamily="34" charset="0"/>
              </a:rPr>
              <a:t>).</a:t>
            </a:r>
            <a:endParaRPr lang="en-US" sz="2800" dirty="0">
              <a:solidFill>
                <a:srgbClr val="3333FF"/>
              </a:solidFill>
            </a:endParaRPr>
          </a:p>
        </p:txBody>
      </p:sp>
      <p:sp>
        <p:nvSpPr>
          <p:cNvPr id="8" name="TextBox 7"/>
          <p:cNvSpPr txBox="1">
            <a:spLocks noChangeArrowheads="1"/>
          </p:cNvSpPr>
          <p:nvPr/>
        </p:nvSpPr>
        <p:spPr bwMode="auto">
          <a:xfrm>
            <a:off x="218440" y="335396"/>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dirty="0">
                <a:solidFill>
                  <a:srgbClr val="FF0000"/>
                </a:solidFill>
                <a:latin typeface="VNI-Times" pitchFamily="2" charset="0"/>
                <a:sym typeface="Wingdings" panose="05000000000000000000" pitchFamily="2" charset="2"/>
              </a:rPr>
              <a:t></a:t>
            </a:r>
            <a:endParaRPr lang="en-US" altLang="en-US" sz="4000" b="1" dirty="0">
              <a:solidFill>
                <a:srgbClr val="FF0000"/>
              </a:solidFill>
              <a:latin typeface="VNI-Times" pitchFamily="2" charset="0"/>
            </a:endParaRPr>
          </a:p>
        </p:txBody>
      </p:sp>
    </p:spTree>
    <p:extLst>
      <p:ext uri="{BB962C8B-B14F-4D97-AF65-F5344CB8AC3E}">
        <p14:creationId xmlns:p14="http://schemas.microsoft.com/office/powerpoint/2010/main" val="149176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1840" y="158815"/>
            <a:ext cx="10667999" cy="530594"/>
          </a:xfrm>
          <a:prstGeom prst="rect">
            <a:avLst/>
          </a:prstGeom>
        </p:spPr>
        <p:txBody>
          <a:bodyPr wrap="square">
            <a:spAutoFit/>
          </a:bodyPr>
          <a:lstStyle/>
          <a:p>
            <a:pPr marL="450215" algn="ctr">
              <a:lnSpc>
                <a:spcPct val="107000"/>
              </a:lnSpc>
              <a:spcBef>
                <a:spcPts val="600"/>
              </a:spcBef>
              <a:spcAft>
                <a:spcPts val="0"/>
              </a:spcAft>
            </a:pPr>
            <a:r>
              <a:rPr lang="vi-VN" sz="2800" b="1" dirty="0">
                <a:solidFill>
                  <a:srgbClr val="FF0000"/>
                </a:solidFill>
                <a:latin typeface="+mj-lt"/>
                <a:ea typeface="Times New Roman" panose="02020603050405020304" pitchFamily="18" charset="0"/>
                <a:cs typeface="Times New Roman" panose="02020603050405020304" pitchFamily="18" charset="0"/>
              </a:rPr>
              <a:t>BÀI 12. TÁC DỤNG CỦA </a:t>
            </a:r>
            <a:r>
              <a:rPr lang="vi-VN" sz="2400" b="1" dirty="0">
                <a:solidFill>
                  <a:srgbClr val="FF0000"/>
                </a:solidFill>
                <a:latin typeface="+mj-lt"/>
                <a:ea typeface="Times New Roman" panose="02020603050405020304" pitchFamily="18" charset="0"/>
                <a:cs typeface="Times New Roman" panose="02020603050405020304" pitchFamily="18" charset="0"/>
              </a:rPr>
              <a:t>DÒNG</a:t>
            </a:r>
            <a:r>
              <a:rPr lang="vi-VN" sz="2800" b="1" dirty="0">
                <a:solidFill>
                  <a:srgbClr val="FF0000"/>
                </a:solidFill>
                <a:latin typeface="+mj-lt"/>
                <a:ea typeface="Times New Roman" panose="02020603050405020304" pitchFamily="18" charset="0"/>
                <a:cs typeface="Times New Roman" panose="02020603050405020304" pitchFamily="18" charset="0"/>
              </a:rPr>
              <a:t> ĐIỆN XOAY CHIỀU</a:t>
            </a:r>
            <a:endParaRPr lang="en-US" sz="2800" dirty="0">
              <a:solidFill>
                <a:srgbClr val="FF0000"/>
              </a:solidFill>
              <a:effectLst/>
              <a:latin typeface="+mj-lt"/>
              <a:ea typeface="Calibri" panose="020F0502020204030204" pitchFamily="34" charset="0"/>
              <a:cs typeface="Times New Roman" panose="02020603050405020304" pitchFamily="18" charset="0"/>
            </a:endParaRPr>
          </a:p>
        </p:txBody>
      </p:sp>
      <p:sp>
        <p:nvSpPr>
          <p:cNvPr id="7" name="TextBox 6"/>
          <p:cNvSpPr txBox="1"/>
          <p:nvPr/>
        </p:nvSpPr>
        <p:spPr>
          <a:xfrm>
            <a:off x="225957" y="645153"/>
            <a:ext cx="391668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IV. Tác dụng sinh lí </a:t>
            </a:r>
            <a:endParaRPr lang="en-US" sz="2800" b="1" dirty="0">
              <a:latin typeface="Times New Roman" panose="02020603050405020304" pitchFamily="18" charset="0"/>
              <a:cs typeface="Times New Roman" panose="02020603050405020304" pitchFamily="18" charset="0"/>
            </a:endParaRPr>
          </a:p>
        </p:txBody>
      </p:sp>
      <p:sp>
        <p:nvSpPr>
          <p:cNvPr id="5" name="Text Box 67"/>
          <p:cNvSpPr txBox="1">
            <a:spLocks noChangeArrowheads="1"/>
          </p:cNvSpPr>
          <p:nvPr/>
        </p:nvSpPr>
        <p:spPr bwMode="auto">
          <a:xfrm>
            <a:off x="542187" y="1061033"/>
            <a:ext cx="32842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err="1"/>
              <a:t>Quan</a:t>
            </a:r>
            <a:r>
              <a:rPr lang="en-US" altLang="en-US" sz="2400" dirty="0"/>
              <a:t> </a:t>
            </a:r>
            <a:r>
              <a:rPr lang="en-US" altLang="en-US" sz="2400" dirty="0" err="1"/>
              <a:t>sát</a:t>
            </a:r>
            <a:r>
              <a:rPr lang="en-US" altLang="en-US" sz="2400" dirty="0"/>
              <a:t> </a:t>
            </a:r>
            <a:r>
              <a:rPr lang="en-US" altLang="en-US" sz="2400" dirty="0" err="1"/>
              <a:t>hình</a:t>
            </a:r>
            <a:r>
              <a:rPr lang="en-US" altLang="en-US" sz="2400" dirty="0"/>
              <a:t> </a:t>
            </a:r>
            <a:r>
              <a:rPr lang="en-US" altLang="en-US" sz="2400" dirty="0" err="1"/>
              <a:t>ảnh</a:t>
            </a:r>
            <a:r>
              <a:rPr lang="en-US" altLang="en-US" sz="2400" dirty="0"/>
              <a:t>:</a:t>
            </a:r>
          </a:p>
        </p:txBody>
      </p:sp>
      <p:sp>
        <p:nvSpPr>
          <p:cNvPr id="6" name="Text Box 70"/>
          <p:cNvSpPr txBox="1">
            <a:spLocks noChangeArrowheads="1"/>
          </p:cNvSpPr>
          <p:nvPr/>
        </p:nvSpPr>
        <p:spPr bwMode="auto">
          <a:xfrm>
            <a:off x="486409" y="1061033"/>
            <a:ext cx="111988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dirty="0" err="1">
                <a:solidFill>
                  <a:srgbClr val="FF0000"/>
                </a:solidFill>
                <a:latin typeface="Times New Roman" panose="02020603050405020304" pitchFamily="18" charset="0"/>
              </a:rPr>
              <a:t>Nếu</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sơ</a:t>
            </a:r>
            <a:r>
              <a:rPr lang="en-US" altLang="en-US" sz="2400" b="1" dirty="0">
                <a:solidFill>
                  <a:srgbClr val="FF0000"/>
                </a:solidFill>
                <a:latin typeface="Times New Roman" panose="02020603050405020304" pitchFamily="18" charset="0"/>
              </a:rPr>
              <a:t> ý </a:t>
            </a:r>
            <a:r>
              <a:rPr lang="en-US" altLang="en-US" sz="2400" b="1" dirty="0" err="1">
                <a:solidFill>
                  <a:srgbClr val="FF0000"/>
                </a:solidFill>
                <a:latin typeface="Times New Roman" panose="02020603050405020304" pitchFamily="18" charset="0"/>
              </a:rPr>
              <a:t>để</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cho</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dòng</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điện</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đi</a:t>
            </a:r>
            <a:r>
              <a:rPr lang="en-US" altLang="en-US" sz="2400" b="1" dirty="0">
                <a:solidFill>
                  <a:srgbClr val="FF0000"/>
                </a:solidFill>
                <a:latin typeface="Times New Roman" panose="02020603050405020304" pitchFamily="18" charset="0"/>
              </a:rPr>
              <a:t> qua </a:t>
            </a:r>
            <a:r>
              <a:rPr lang="en-US" altLang="en-US" sz="2400" b="1" dirty="0" err="1">
                <a:solidFill>
                  <a:srgbClr val="FF0000"/>
                </a:solidFill>
                <a:latin typeface="Times New Roman" panose="02020603050405020304" pitchFamily="18" charset="0"/>
              </a:rPr>
              <a:t>cơ</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thể</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người</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như</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tay</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chạm</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vào</a:t>
            </a:r>
            <a:r>
              <a:rPr lang="en-US" altLang="en-US" sz="2400" b="1" dirty="0">
                <a:solidFill>
                  <a:srgbClr val="FF0000"/>
                </a:solidFill>
                <a:latin typeface="Times New Roman" panose="02020603050405020304" pitchFamily="18" charset="0"/>
              </a:rPr>
              <a:t> ổ </a:t>
            </a:r>
            <a:r>
              <a:rPr lang="en-US" altLang="en-US" sz="2400" b="1" dirty="0" err="1">
                <a:solidFill>
                  <a:srgbClr val="FF0000"/>
                </a:solidFill>
                <a:latin typeface="Times New Roman" panose="02020603050405020304" pitchFamily="18" charset="0"/>
              </a:rPr>
              <a:t>điện</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dây</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điện</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thì</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hiện</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tượng</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gì</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xảy</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ra</a:t>
            </a:r>
            <a:r>
              <a:rPr lang="en-US" altLang="en-US" sz="2400" b="1" dirty="0">
                <a:solidFill>
                  <a:srgbClr val="FF0000"/>
                </a:solidFill>
                <a:latin typeface="Times New Roman" panose="02020603050405020304" pitchFamily="18" charset="0"/>
              </a:rPr>
              <a:t>?</a:t>
            </a:r>
          </a:p>
        </p:txBody>
      </p:sp>
      <p:pic>
        <p:nvPicPr>
          <p:cNvPr id="8" name="Picture 66" descr="TAC DUNG DIEN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4158" y="1832913"/>
            <a:ext cx="3029602" cy="191299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68" descr="case1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699" y="1832913"/>
            <a:ext cx="3131751" cy="191299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69" descr="electricshoc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423" y="1832913"/>
            <a:ext cx="3296920" cy="191299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73" descr="f_1848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7480" y="1727199"/>
            <a:ext cx="2395170" cy="201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21918" y="4103630"/>
            <a:ext cx="11866881" cy="2835713"/>
          </a:xfrm>
          <a:prstGeom prst="rect">
            <a:avLst/>
          </a:prstGeom>
        </p:spPr>
        <p:txBody>
          <a:bodyPr wrap="square">
            <a:spAutoFit/>
          </a:bodyPr>
          <a:lstStyle/>
          <a:p>
            <a:pPr algn="just">
              <a:lnSpc>
                <a:spcPct val="107000"/>
              </a:lnSpc>
              <a:spcAft>
                <a:spcPts val="0"/>
              </a:spcAft>
            </a:pPr>
            <a:r>
              <a:rPr lang="vi-VN" sz="28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Dòng điện xoay chiều có tác dụng sinh lí khi đi qua cơ thể người và động vật như: làm chảy các mô dưới da, gây tổn thương hệ thần kinh...ở các mức độ khác nhau (phụ thuộc vào cường độ dòng điện và thời gian dòng điện chạy qua cơ thể và tần số dòng điện). </a:t>
            </a:r>
            <a:r>
              <a:rPr lang="en-US" sz="2800"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Ví</a:t>
            </a:r>
            <a:r>
              <a:rPr lang="en-US" sz="28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dụ</a:t>
            </a:r>
            <a:r>
              <a:rPr lang="en-US" sz="28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dòng</a:t>
            </a:r>
            <a:r>
              <a:rPr lang="en-US" sz="28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8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xoay</a:t>
            </a:r>
            <a:r>
              <a:rPr lang="en-US" sz="28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8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chạy</a:t>
            </a:r>
            <a:r>
              <a:rPr lang="en-US" sz="28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tim</a:t>
            </a:r>
            <a:r>
              <a:rPr lang="en-US" sz="28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gây</a:t>
            </a:r>
            <a:r>
              <a:rPr lang="en-US" sz="28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chấn</a:t>
            </a:r>
            <a:r>
              <a:rPr lang="en-US" sz="28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tim</a:t>
            </a:r>
            <a:r>
              <a:rPr lang="en-US" sz="28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8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khả</a:t>
            </a:r>
            <a:r>
              <a:rPr lang="en-US" sz="28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bơm</a:t>
            </a:r>
            <a:r>
              <a:rPr lang="en-US" sz="28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máu</a:t>
            </a:r>
            <a:r>
              <a:rPr lang="en-US" sz="28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tim</a:t>
            </a:r>
            <a:r>
              <a:rPr lang="en-US" sz="28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ngưng</a:t>
            </a:r>
            <a:r>
              <a:rPr lang="en-US" sz="2800"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tim.</a:t>
            </a:r>
            <a:endParaRPr lang="en-US" sz="28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330423" y="4509252"/>
            <a:ext cx="11582400" cy="2246769"/>
          </a:xfrm>
          <a:prstGeom prst="rect">
            <a:avLst/>
          </a:prstGeom>
        </p:spPr>
        <p:txBody>
          <a:bodyPr wrap="square">
            <a:spAutoFit/>
          </a:bodyPr>
          <a:lstStyle/>
          <a:p>
            <a:pPr algn="just">
              <a:spcAft>
                <a:spcPts val="0"/>
              </a:spcAft>
            </a:pPr>
            <a:r>
              <a:rPr lang="vi-VN" sz="2800" dirty="0">
                <a:solidFill>
                  <a:srgbClr val="3333FF"/>
                </a:solidFill>
                <a:latin typeface="Times New Roman" panose="02020603050405020304" pitchFamily="18" charset="0"/>
                <a:ea typeface="Times New Roman" panose="02020603050405020304" pitchFamily="18" charset="0"/>
              </a:rPr>
              <a:t>- Với cùng cường độ, dòng điện xoay chiều thường nguy hiểm hơn và gây tác hại lớn hơn lên cơ thể so với dòng điện 1 chiều. Ví dụ: dòng điện xoay chiều có tần số trong khoảng 40 Hz - 80 Hz được sử dụng để kích thích và chống teo cơ, dòng điện xoay chiều có tần số lớn hơn 20 kHz được sử dụng trong phục hồi chức năng,...</a:t>
            </a:r>
            <a:endParaRPr lang="en-US" sz="2800" dirty="0">
              <a:solidFill>
                <a:srgbClr val="3333FF"/>
              </a:solidFill>
              <a:latin typeface="Times New Roman" panose="02020603050405020304" pitchFamily="18" charset="0"/>
              <a:ea typeface="Times New Roman" panose="02020603050405020304" pitchFamily="18" charset="0"/>
            </a:endParaRPr>
          </a:p>
        </p:txBody>
      </p:sp>
      <p:sp>
        <p:nvSpPr>
          <p:cNvPr id="14" name="TextBox 13"/>
          <p:cNvSpPr txBox="1">
            <a:spLocks noChangeArrowheads="1"/>
          </p:cNvSpPr>
          <p:nvPr/>
        </p:nvSpPr>
        <p:spPr bwMode="auto">
          <a:xfrm>
            <a:off x="121918" y="3608491"/>
            <a:ext cx="53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dirty="0">
                <a:solidFill>
                  <a:srgbClr val="FF0000"/>
                </a:solidFill>
                <a:latin typeface="VNI-Times" pitchFamily="2" charset="0"/>
                <a:sym typeface="Wingdings" panose="05000000000000000000" pitchFamily="2" charset="2"/>
              </a:rPr>
              <a:t></a:t>
            </a:r>
            <a:endParaRPr lang="en-US" altLang="en-US" sz="4000" b="1" dirty="0">
              <a:solidFill>
                <a:srgbClr val="FF0000"/>
              </a:solidFill>
              <a:latin typeface="VNI-Times" pitchFamily="2" charset="0"/>
            </a:endParaRPr>
          </a:p>
        </p:txBody>
      </p:sp>
    </p:spTree>
    <p:extLst>
      <p:ext uri="{BB962C8B-B14F-4D97-AF65-F5344CB8AC3E}">
        <p14:creationId xmlns:p14="http://schemas.microsoft.com/office/powerpoint/2010/main" val="409719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xit" presetSubtype="32" fill="hold" grpId="1" nodeType="clickEffect">
                                  <p:stCondLst>
                                    <p:cond delay="0"/>
                                  </p:stCondLst>
                                  <p:iterate type="lt">
                                    <p:tmPct val="0"/>
                                  </p:iterate>
                                  <p:childTnLst>
                                    <p:anim calcmode="lin" valueType="num">
                                      <p:cBhvr>
                                        <p:cTn id="13" dur="1000"/>
                                        <p:tgtEl>
                                          <p:spTgt spid="5"/>
                                        </p:tgtEl>
                                        <p:attrNameLst>
                                          <p:attrName>ppt_w</p:attrName>
                                        </p:attrNameLst>
                                      </p:cBhvr>
                                      <p:tavLst>
                                        <p:tav tm="0">
                                          <p:val>
                                            <p:strVal val="ppt_w"/>
                                          </p:val>
                                        </p:tav>
                                        <p:tav tm="100000">
                                          <p:val>
                                            <p:fltVal val="0"/>
                                          </p:val>
                                        </p:tav>
                                      </p:tavLst>
                                    </p:anim>
                                    <p:anim calcmode="lin" valueType="num">
                                      <p:cBhvr>
                                        <p:cTn id="14" dur="1000"/>
                                        <p:tgtEl>
                                          <p:spTgt spid="5"/>
                                        </p:tgtEl>
                                        <p:attrNameLst>
                                          <p:attrName>ppt_h</p:attrName>
                                        </p:attrNameLst>
                                      </p:cBhvr>
                                      <p:tavLst>
                                        <p:tav tm="0">
                                          <p:val>
                                            <p:strVal val="ppt_h"/>
                                          </p:val>
                                        </p:tav>
                                        <p:tav tm="100000">
                                          <p:val>
                                            <p:fltVal val="0"/>
                                          </p:val>
                                        </p:tav>
                                      </p:tavLst>
                                    </p:anim>
                                    <p:set>
                                      <p:cBhvr>
                                        <p:cTn id="15" dur="1" fill="hold">
                                          <p:stCondLst>
                                            <p:cond delay="999"/>
                                          </p:stCondLst>
                                        </p:cTn>
                                        <p:tgtEl>
                                          <p:spTgt spid="5"/>
                                        </p:tgtEl>
                                        <p:attrNameLst>
                                          <p:attrName>style.visibility</p:attrName>
                                        </p:attrNameLst>
                                      </p:cBhvr>
                                      <p:to>
                                        <p:strVal val="hidden"/>
                                      </p:to>
                                    </p:set>
                                  </p:childTnLst>
                                </p:cTn>
                              </p:par>
                              <p:par>
                                <p:cTn id="16" presetID="8"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amond(in)">
                                      <p:cBhvr>
                                        <p:cTn id="18" dur="2000"/>
                                        <p:tgtEl>
                                          <p:spTgt spid="9"/>
                                        </p:tgtEl>
                                      </p:cBhvr>
                                    </p:animEffect>
                                  </p:childTnLst>
                                </p:cTn>
                              </p:par>
                              <p:par>
                                <p:cTn id="19" presetID="8"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amond(in)">
                                      <p:cBhvr>
                                        <p:cTn id="21" dur="2000"/>
                                        <p:tgtEl>
                                          <p:spTgt spid="10"/>
                                        </p:tgtEl>
                                      </p:cBhvr>
                                    </p:animEffect>
                                  </p:childTnLst>
                                </p:cTn>
                              </p:par>
                              <p:par>
                                <p:cTn id="22" presetID="8"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amond(in)">
                                      <p:cBhvr>
                                        <p:cTn id="24" dur="2000"/>
                                        <p:tgtEl>
                                          <p:spTgt spid="8"/>
                                        </p:tgtEl>
                                      </p:cBhvr>
                                    </p:animEffect>
                                  </p:childTnLst>
                                </p:cTn>
                              </p:par>
                              <p:par>
                                <p:cTn id="25" presetID="8"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amond(in)">
                                      <p:cBhvr>
                                        <p:cTn id="27" dur="2000"/>
                                        <p:tgtEl>
                                          <p:spTgt spid="11"/>
                                        </p:tgtEl>
                                      </p:cBhvr>
                                    </p:animEffect>
                                  </p:childTnLst>
                                </p:cTn>
                              </p:par>
                              <p:par>
                                <p:cTn id="28" presetID="27" presetClass="entr" presetSubtype="0" fill="hold" grpId="0" nodeType="withEffect">
                                  <p:stCondLst>
                                    <p:cond delay="0"/>
                                  </p:stCondLst>
                                  <p:iterate type="lt">
                                    <p:tmPct val="50000"/>
                                  </p:iterate>
                                  <p:childTnLst>
                                    <p:set>
                                      <p:cBhvr>
                                        <p:cTn id="29" dur="1" fill="hold">
                                          <p:stCondLst>
                                            <p:cond delay="0"/>
                                          </p:stCondLst>
                                        </p:cTn>
                                        <p:tgtEl>
                                          <p:spTgt spid="6"/>
                                        </p:tgtEl>
                                        <p:attrNameLst>
                                          <p:attrName>style.visibility</p:attrName>
                                        </p:attrNameLst>
                                      </p:cBhvr>
                                      <p:to>
                                        <p:strVal val="visible"/>
                                      </p:to>
                                    </p:set>
                                    <p:anim calcmode="discrete" valueType="clr">
                                      <p:cBhvr override="childStyle">
                                        <p:cTn id="30"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6"/>
                                        </p:tgtEl>
                                        <p:attrNameLst>
                                          <p:attrName>fillcolor</p:attrName>
                                        </p:attrNameLst>
                                      </p:cBhvr>
                                      <p:tavLst>
                                        <p:tav tm="0">
                                          <p:val>
                                            <p:clrVal>
                                              <a:schemeClr val="accent2"/>
                                            </p:clrVal>
                                          </p:val>
                                        </p:tav>
                                        <p:tav tm="50000">
                                          <p:val>
                                            <p:clrVal>
                                              <a:schemeClr val="hlink"/>
                                            </p:clrVal>
                                          </p:val>
                                        </p:tav>
                                      </p:tavLst>
                                    </p:anim>
                                    <p:set>
                                      <p:cBhvr>
                                        <p:cTn id="32" dur="80"/>
                                        <p:tgtEl>
                                          <p:spTgt spid="6"/>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23" presetClass="exit" presetSubtype="32" fill="hold" grpId="1" nodeType="clickEffect">
                                  <p:stCondLst>
                                    <p:cond delay="0"/>
                                  </p:stCondLst>
                                  <p:iterate type="lt">
                                    <p:tmPct val="0"/>
                                  </p:iterate>
                                  <p:childTnLst>
                                    <p:anim calcmode="lin" valueType="num">
                                      <p:cBhvr>
                                        <p:cTn id="36" dur="1000"/>
                                        <p:tgtEl>
                                          <p:spTgt spid="6"/>
                                        </p:tgtEl>
                                        <p:attrNameLst>
                                          <p:attrName>ppt_w</p:attrName>
                                        </p:attrNameLst>
                                      </p:cBhvr>
                                      <p:tavLst>
                                        <p:tav tm="0">
                                          <p:val>
                                            <p:strVal val="ppt_w"/>
                                          </p:val>
                                        </p:tav>
                                        <p:tav tm="100000">
                                          <p:val>
                                            <p:fltVal val="0"/>
                                          </p:val>
                                        </p:tav>
                                      </p:tavLst>
                                    </p:anim>
                                    <p:anim calcmode="lin" valueType="num">
                                      <p:cBhvr>
                                        <p:cTn id="37" dur="1000"/>
                                        <p:tgtEl>
                                          <p:spTgt spid="6"/>
                                        </p:tgtEl>
                                        <p:attrNameLst>
                                          <p:attrName>ppt_h</p:attrName>
                                        </p:attrNameLst>
                                      </p:cBhvr>
                                      <p:tavLst>
                                        <p:tav tm="0">
                                          <p:val>
                                            <p:strVal val="ppt_h"/>
                                          </p:val>
                                        </p:tav>
                                        <p:tav tm="100000">
                                          <p:val>
                                            <p:fltVal val="0"/>
                                          </p:val>
                                        </p:tav>
                                      </p:tavLst>
                                    </p:anim>
                                    <p:set>
                                      <p:cBhvr>
                                        <p:cTn id="38" dur="1" fill="hold">
                                          <p:stCondLst>
                                            <p:cond delay="9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000"/>
                                        <p:tgtEl>
                                          <p:spTgt spid="14"/>
                                        </p:tgtEl>
                                      </p:cBhvr>
                                    </p:animEffect>
                                    <p:anim calcmode="lin" valueType="num">
                                      <p:cBhvr>
                                        <p:cTn id="44" dur="2000" fill="hold"/>
                                        <p:tgtEl>
                                          <p:spTgt spid="14"/>
                                        </p:tgtEl>
                                        <p:attrNameLst>
                                          <p:attrName>ppt_w</p:attrName>
                                        </p:attrNameLst>
                                      </p:cBhvr>
                                      <p:tavLst>
                                        <p:tav tm="0" fmla="#ppt_w*sin(2.5*pi*$)">
                                          <p:val>
                                            <p:fltVal val="0"/>
                                          </p:val>
                                        </p:tav>
                                        <p:tav tm="100000">
                                          <p:val>
                                            <p:fltVal val="1"/>
                                          </p:val>
                                        </p:tav>
                                      </p:tavLst>
                                    </p:anim>
                                    <p:anim calcmode="lin" valueType="num">
                                      <p:cBhvr>
                                        <p:cTn id="45"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strVal val="#ppt_w*0.70"/>
                                          </p:val>
                                        </p:tav>
                                        <p:tav tm="100000">
                                          <p:val>
                                            <p:strVal val="#ppt_w"/>
                                          </p:val>
                                        </p:tav>
                                      </p:tavLst>
                                    </p:anim>
                                    <p:anim calcmode="lin" valueType="num">
                                      <p:cBhvr>
                                        <p:cTn id="51" dur="1000" fill="hold"/>
                                        <p:tgtEl>
                                          <p:spTgt spid="12"/>
                                        </p:tgtEl>
                                        <p:attrNameLst>
                                          <p:attrName>ppt_h</p:attrName>
                                        </p:attrNameLst>
                                      </p:cBhvr>
                                      <p:tavLst>
                                        <p:tav tm="0">
                                          <p:val>
                                            <p:strVal val="#ppt_h"/>
                                          </p:val>
                                        </p:tav>
                                        <p:tav tm="100000">
                                          <p:val>
                                            <p:strVal val="#ppt_h"/>
                                          </p:val>
                                        </p:tav>
                                      </p:tavLst>
                                    </p:anim>
                                    <p:animEffect transition="in" filter="fade">
                                      <p:cBhvr>
                                        <p:cTn id="52" dur="1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xit" presetSubtype="4" fill="hold" grpId="1" nodeType="clickEffect">
                                  <p:stCondLst>
                                    <p:cond delay="0"/>
                                  </p:stCondLst>
                                  <p:childTnLst>
                                    <p:animEffect transition="out" filter="wipe(down)">
                                      <p:cBhvr>
                                        <p:cTn id="56" dur="500"/>
                                        <p:tgtEl>
                                          <p:spTgt spid="12"/>
                                        </p:tgtEl>
                                      </p:cBhvr>
                                    </p:animEffect>
                                    <p:set>
                                      <p:cBhvr>
                                        <p:cTn id="57" dur="1" fill="hold">
                                          <p:stCondLst>
                                            <p:cond delay="499"/>
                                          </p:stCondLst>
                                        </p:cTn>
                                        <p:tgtEl>
                                          <p:spTgt spid="1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12" grpId="0"/>
      <p:bldP spid="12" grpId="1"/>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960" y="575628"/>
            <a:ext cx="11694160" cy="3690113"/>
          </a:xfrm>
          <a:prstGeom prst="rect">
            <a:avLst/>
          </a:prstGeom>
        </p:spPr>
        <p:txBody>
          <a:bodyPr wrap="square">
            <a:spAutoFit/>
          </a:bodyPr>
          <a:lstStyle/>
          <a:p>
            <a:pPr algn="just">
              <a:lnSpc>
                <a:spcPct val="107000"/>
              </a:lnSpc>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5. PHT SỐ 5: Tìm hiểu tác dụng sinh lí</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b="1" dirty="0">
                <a:latin typeface="Times New Roman" panose="02020603050405020304" pitchFamily="18" charset="0"/>
                <a:ea typeface="Arial" panose="020B0604020202020204" pitchFamily="34" charset="0"/>
                <a:cs typeface="Times New Roman" panose="02020603050405020304" pitchFamily="18" charset="0"/>
              </a:rPr>
              <a:t>HS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đọc</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phần</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đọc</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hiểu</a:t>
            </a:r>
            <a:r>
              <a:rPr lang="en-US" sz="2800" b="1" dirty="0">
                <a:latin typeface="Times New Roman" panose="02020603050405020304" pitchFamily="18" charset="0"/>
                <a:ea typeface="Arial" panose="020B0604020202020204" pitchFamily="34" charset="0"/>
                <a:cs typeface="Times New Roman" panose="02020603050405020304" pitchFamily="18" charset="0"/>
              </a:rPr>
              <a:t> SGK</a:t>
            </a:r>
            <a:r>
              <a:rPr lang="vi-VN" sz="2800" b="1" dirty="0">
                <a:latin typeface="Times New Roman" panose="02020603050405020304" pitchFamily="18" charset="0"/>
                <a:ea typeface="Arial" panose="020B0604020202020204" pitchFamily="34" charset="0"/>
                <a:cs typeface="Times New Roman" panose="02020603050405020304" pitchFamily="18" charset="0"/>
              </a:rPr>
              <a:t>, kết hợp quan sát thực tế</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và</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vi-VN" sz="2800" b="1" dirty="0">
                <a:latin typeface="Times New Roman" panose="02020603050405020304" pitchFamily="18" charset="0"/>
                <a:ea typeface="Arial" panose="020B0604020202020204" pitchFamily="34" charset="0"/>
                <a:cs typeface="Times New Roman" panose="02020603050405020304" pitchFamily="18" charset="0"/>
              </a:rPr>
              <a:t>trả lời các câu hỏi sau:</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H12: Đọc thông tin mục IV sgk/ 63. Trả lời CH5 sgk/ 63: Hãy nêu ví dụ chứng tỏ dòng diện xoay chiều có tác dụng sinh lí với cơ thể người hay cơ thể sinh vật.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vi-VN"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391160" y="2811011"/>
            <a:ext cx="11541760" cy="2307042"/>
          </a:xfrm>
          <a:prstGeom prst="rect">
            <a:avLst/>
          </a:prstGeom>
        </p:spPr>
        <p:txBody>
          <a:bodyPr wrap="square">
            <a:spAutoFit/>
          </a:bodyPr>
          <a:lstStyle/>
          <a:p>
            <a:pPr algn="just">
              <a:lnSpc>
                <a:spcPct val="107000"/>
              </a:lnSpc>
              <a:spcAft>
                <a:spcPts val="0"/>
              </a:spcAft>
            </a:pPr>
            <a:r>
              <a:rPr 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Ví</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dòng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xoay</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chạy</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tim</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gây</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chấn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tim</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ảnh</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tới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khả</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bơm</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máu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tim</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dẫn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ngưng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tim.</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Ví dụ: dòng điện xoay chiều có tần số trong khoảng 40 Hz - 80 Hz được sử dụng để kích thích và chống teo cơ, dòng điện xoay chiều có tần số lớn hơn 20 kHz được sử dụng trong phục hồi chức năng,...</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918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a:extLst>
              <a:ext uri="{FF2B5EF4-FFF2-40B4-BE49-F238E27FC236}">
                <a16:creationId xmlns:a16="http://schemas.microsoft.com/office/drawing/2014/main" id="{5B1D0161-F1E5-4139-B80D-756CBC3ECA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1">
            <a:extLst>
              <a:ext uri="{FF2B5EF4-FFF2-40B4-BE49-F238E27FC236}">
                <a16:creationId xmlns:a16="http://schemas.microsoft.com/office/drawing/2014/main" id="{3E1BBAF3-79F4-4A6C-A403-AFD8BDD4C980}"/>
              </a:ext>
            </a:extLst>
          </p:cNvPr>
          <p:cNvSpPr>
            <a:spLocks noGrp="1"/>
          </p:cNvSpPr>
          <p:nvPr>
            <p:ph type="title"/>
          </p:nvPr>
        </p:nvSpPr>
        <p:spPr>
          <a:xfrm>
            <a:off x="4012633" y="2616200"/>
            <a:ext cx="5892800" cy="1625600"/>
          </a:xfrm>
        </p:spPr>
        <p:txBody>
          <a:bodyPr/>
          <a:lstStyle/>
          <a:p>
            <a:pPr eaLnBrk="1" hangingPunct="1"/>
            <a:r>
              <a:rPr lang="en-US" altLang="en-US" sz="7200" b="1" dirty="0" err="1">
                <a:solidFill>
                  <a:srgbClr val="FFFF00"/>
                </a:solidFill>
                <a:latin typeface="Times New Roman" panose="02020603050405020304" pitchFamily="18" charset="0"/>
                <a:cs typeface="Times New Roman" panose="02020603050405020304" pitchFamily="18" charset="0"/>
              </a:rPr>
              <a:t>Luyện</a:t>
            </a:r>
            <a:r>
              <a:rPr lang="en-US" altLang="en-US" sz="7200" b="1" dirty="0">
                <a:solidFill>
                  <a:srgbClr val="FFFF00"/>
                </a:solidFill>
                <a:latin typeface="Times New Roman" panose="02020603050405020304" pitchFamily="18" charset="0"/>
                <a:cs typeface="Times New Roman" panose="02020603050405020304" pitchFamily="18" charset="0"/>
              </a:rPr>
              <a:t> </a:t>
            </a:r>
            <a:r>
              <a:rPr lang="en-US" altLang="en-US" sz="7200" b="1" dirty="0" err="1">
                <a:solidFill>
                  <a:srgbClr val="FFFF00"/>
                </a:solidFill>
                <a:latin typeface="Times New Roman" panose="02020603050405020304" pitchFamily="18" charset="0"/>
                <a:cs typeface="Times New Roman" panose="02020603050405020304" pitchFamily="18" charset="0"/>
              </a:rPr>
              <a:t>tập</a:t>
            </a:r>
            <a:endParaRPr lang="en-US" altLang="en-US" sz="72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8063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7538" y="-1"/>
            <a:ext cx="4549962" cy="48958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750" y="-67220"/>
            <a:ext cx="5238749" cy="5030289"/>
          </a:xfrm>
          <a:prstGeom prst="rect">
            <a:avLst/>
          </a:prstGeom>
        </p:spPr>
      </p:pic>
      <p:sp>
        <p:nvSpPr>
          <p:cNvPr id="7" name="TextBox 6"/>
          <p:cNvSpPr txBox="1"/>
          <p:nvPr/>
        </p:nvSpPr>
        <p:spPr>
          <a:xfrm>
            <a:off x="342900" y="5257800"/>
            <a:ext cx="1146810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Môi</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trường</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biển</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sông</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hồ</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đang</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bị</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ô </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nhiễm</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do </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rác</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thải</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của</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con </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người</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Hãy</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cứu</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các</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loài</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sinh</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vật</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dưới</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biển</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bằng</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cách</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dọn</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sạch</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rác</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qua </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việc</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trả</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lời</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đúng</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các</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câu</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hỏi</a:t>
            </a:r>
            <a:r>
              <a:rPr kumimoji="0" lang="en-US" sz="30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5811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6" presetClass="entr" presetSubtype="16" fill="hold" grpId="0" nodeType="afterEffect">
                                  <p:stCondLst>
                                    <p:cond delay="0"/>
                                  </p:stCondLst>
                                  <p:iterate type="lt">
                                    <p:tmPct val="0"/>
                                  </p:iterate>
                                  <p:childTnLst>
                                    <p:set>
                                      <p:cBhvr>
                                        <p:cTn id="18" dur="1" fill="hold">
                                          <p:stCondLst>
                                            <p:cond delay="0"/>
                                          </p:stCondLst>
                                        </p:cTn>
                                        <p:tgtEl>
                                          <p:spTgt spid="7">
                                            <p:txEl>
                                              <p:pRg st="0" end="0"/>
                                            </p:txEl>
                                          </p:spTgt>
                                        </p:tgtEl>
                                        <p:attrNameLst>
                                          <p:attrName>style.visibility</p:attrName>
                                        </p:attrNameLst>
                                      </p:cBhvr>
                                      <p:to>
                                        <p:strVal val="visible"/>
                                      </p:to>
                                    </p:set>
                                    <p:animEffect transition="in" filter="circle(in)">
                                      <p:cBhvr>
                                        <p:cTn id="19"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DMIN\Desktop\Giai cuu dai duong 2\Photography-Background-shark-Underwater-backdrop-coral-photography-Backdrops-Cartoon-bubble-Children-Fish-photo-Coral-Studi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181739"/>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ADMIN\Desktop\Tai nguyen thiet ke tro choi\Bảng gỗ\49f1b87228eb6bdb68e300357ebeb9ca (2).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3276600" y="113317"/>
            <a:ext cx="5410200" cy="19681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482675" y="314860"/>
            <a:ext cx="3212738" cy="132343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C0066"/>
                </a:solidFill>
                <a:effectLst/>
                <a:uLnTx/>
                <a:uFillTx/>
                <a:latin typeface="Arial" panose="020B0604020202020204" pitchFamily="34" charset="0"/>
                <a:ea typeface="+mn-ea"/>
                <a:cs typeface="Arial" panose="020B0604020202020204" pitchFamily="34" charset="0"/>
              </a:rPr>
              <a:t>DỌN SẠCH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C0066"/>
                </a:solidFill>
                <a:effectLst/>
                <a:uLnTx/>
                <a:uFillTx/>
                <a:latin typeface="Arial" panose="020B0604020202020204" pitchFamily="34" charset="0"/>
                <a:ea typeface="+mn-ea"/>
                <a:cs typeface="Arial" panose="020B0604020202020204" pitchFamily="34" charset="0"/>
              </a:rPr>
              <a:t>ĐẠI DƯƠNG</a:t>
            </a:r>
          </a:p>
        </p:txBody>
      </p:sp>
      <p:pic>
        <p:nvPicPr>
          <p:cNvPr id="11" name="Picture 11" descr="C:\Users\ADMIN\Desktop\Tai nguyen thiet ke tro choi\Angry birds epic birds\1505573783630 (2).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07111" y="2178633"/>
            <a:ext cx="1069648" cy="58563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645208">
            <a:off x="1637457" y="5123798"/>
            <a:ext cx="1727927" cy="2342952"/>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941387">
            <a:off x="9200453" y="5062699"/>
            <a:ext cx="1715896" cy="2144870"/>
          </a:xfrm>
          <a:prstGeom prst="rect">
            <a:avLst/>
          </a:prstGeom>
        </p:spPr>
      </p:pic>
      <p:pic>
        <p:nvPicPr>
          <p:cNvPr id="14" name="Picture 13"/>
          <p:cNvPicPr>
            <a:picLocks noChangeAspect="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3833" y1="9200" x2="82667" y2="8000"/>
                        <a14:foregroundMark x1="67167" y1="10800" x2="72333" y2="90000"/>
                        <a14:foregroundMark x1="85000" y1="8800" x2="82667" y2="86000"/>
                        <a14:foregroundMark x1="76167" y1="18000" x2="73167" y2="92000"/>
                        <a14:foregroundMark x1="75833" y1="23600" x2="61333" y2="91600"/>
                        <a14:foregroundMark x1="67667" y1="87600" x2="4167" y2="85200"/>
                        <a14:foregroundMark x1="1167" y1="5200" x2="22500" y2="50400"/>
                        <a14:foregroundMark x1="4333" y1="4000" x2="29000" y2="3200"/>
                        <a14:foregroundMark x1="28000" y1="10000" x2="14000" y2="30400"/>
                        <a14:foregroundMark x1="2000" y1="2400" x2="10167" y2="2400"/>
                        <a14:foregroundMark x1="2667" y1="12400" x2="2667" y2="82000"/>
                        <a14:foregroundMark x1="1167" y1="17200" x2="1333" y2="71600"/>
                        <a14:foregroundMark x1="77333" y1="24400" x2="77333" y2="93600"/>
                        <a14:foregroundMark x1="63000" y1="19200" x2="63000" y2="73600"/>
                        <a14:foregroundMark x1="82167" y1="39600" x2="74833" y2="77600"/>
                        <a14:foregroundMark x1="88000" y1="70000" x2="80500" y2="90800"/>
                        <a14:foregroundMark x1="87667" y1="84800" x2="78833" y2="96800"/>
                        <a14:backgroundMark x1="1667" y1="2000" x2="9333" y2="1200"/>
                        <a14:backgroundMark x1="94167" y1="82800" x2="86333" y2="96000"/>
                        <a14:backgroundMark x1="85833" y1="94800" x2="85833" y2="94800"/>
                      </a14:backgroundRemoval>
                    </a14:imgEffect>
                  </a14:imgLayer>
                </a14:imgProps>
              </a:ext>
              <a:ext uri="{28A0092B-C50C-407E-A947-70E740481C1C}">
                <a14:useLocalDpi xmlns:a14="http://schemas.microsoft.com/office/drawing/2010/main" val="0"/>
              </a:ext>
            </a:extLst>
          </a:blip>
          <a:stretch>
            <a:fillRect/>
          </a:stretch>
        </p:blipFill>
        <p:spPr>
          <a:xfrm rot="11038777">
            <a:off x="5396279" y="5227721"/>
            <a:ext cx="2589561" cy="1773672"/>
          </a:xfrm>
          <a:prstGeom prst="rect">
            <a:avLst/>
          </a:prstGeom>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850153" flipH="1">
            <a:off x="10649414" y="1707823"/>
            <a:ext cx="328167" cy="1181397"/>
          </a:xfrm>
          <a:prstGeom prst="rect">
            <a:avLst/>
          </a:prstGeom>
        </p:spPr>
      </p:pic>
      <p:pic>
        <p:nvPicPr>
          <p:cNvPr id="16" name="Picture 15"/>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rot="2949917">
            <a:off x="4248134" y="5310300"/>
            <a:ext cx="1303137" cy="1303137"/>
          </a:xfrm>
          <a:prstGeom prst="rect">
            <a:avLst/>
          </a:prstGeom>
        </p:spPr>
      </p:pic>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8904553">
            <a:off x="1888679" y="998238"/>
            <a:ext cx="399481" cy="693836"/>
          </a:xfrm>
          <a:prstGeom prst="rect">
            <a:avLst/>
          </a:prstGeom>
        </p:spPr>
      </p:pic>
      <p:pic>
        <p:nvPicPr>
          <p:cNvPr id="2" name="Zen Garden In-Game - Laura Shigihara - NhacCuaTu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12643743" y="5990474"/>
            <a:ext cx="609600" cy="609600"/>
          </a:xfrm>
          <a:prstGeom prst="rect">
            <a:avLst/>
          </a:prstGeom>
        </p:spPr>
      </p:pic>
    </p:spTree>
    <p:extLst>
      <p:ext uri="{BB962C8B-B14F-4D97-AF65-F5344CB8AC3E}">
        <p14:creationId xmlns:p14="http://schemas.microsoft.com/office/powerpoint/2010/main" val="160646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32" presetClass="emph" presetSubtype="0" repeatCount="indefinite" fill="hold" nodeType="withEffect">
                                  <p:stCondLst>
                                    <p:cond delay="0"/>
                                  </p:stCondLst>
                                  <p:childTnLst>
                                    <p:animRot by="120000">
                                      <p:cBhvr>
                                        <p:cTn id="23" dur="300" fill="hold">
                                          <p:stCondLst>
                                            <p:cond delay="0"/>
                                          </p:stCondLst>
                                        </p:cTn>
                                        <p:tgtEl>
                                          <p:spTgt spid="15"/>
                                        </p:tgtEl>
                                        <p:attrNameLst>
                                          <p:attrName>r</p:attrName>
                                        </p:attrNameLst>
                                      </p:cBhvr>
                                    </p:animRot>
                                    <p:animRot by="-240000">
                                      <p:cBhvr>
                                        <p:cTn id="24" dur="600" fill="hold">
                                          <p:stCondLst>
                                            <p:cond delay="600"/>
                                          </p:stCondLst>
                                        </p:cTn>
                                        <p:tgtEl>
                                          <p:spTgt spid="15"/>
                                        </p:tgtEl>
                                        <p:attrNameLst>
                                          <p:attrName>r</p:attrName>
                                        </p:attrNameLst>
                                      </p:cBhvr>
                                    </p:animRot>
                                    <p:animRot by="240000">
                                      <p:cBhvr>
                                        <p:cTn id="25" dur="600" fill="hold">
                                          <p:stCondLst>
                                            <p:cond delay="1200"/>
                                          </p:stCondLst>
                                        </p:cTn>
                                        <p:tgtEl>
                                          <p:spTgt spid="15"/>
                                        </p:tgtEl>
                                        <p:attrNameLst>
                                          <p:attrName>r</p:attrName>
                                        </p:attrNameLst>
                                      </p:cBhvr>
                                    </p:animRot>
                                    <p:animRot by="-240000">
                                      <p:cBhvr>
                                        <p:cTn id="26" dur="600" fill="hold">
                                          <p:stCondLst>
                                            <p:cond delay="1800"/>
                                          </p:stCondLst>
                                        </p:cTn>
                                        <p:tgtEl>
                                          <p:spTgt spid="15"/>
                                        </p:tgtEl>
                                        <p:attrNameLst>
                                          <p:attrName>r</p:attrName>
                                        </p:attrNameLst>
                                      </p:cBhvr>
                                    </p:animRot>
                                    <p:animRot by="120000">
                                      <p:cBhvr>
                                        <p:cTn id="27" dur="600" fill="hold">
                                          <p:stCondLst>
                                            <p:cond delay="2400"/>
                                          </p:stCondLst>
                                        </p:cTn>
                                        <p:tgtEl>
                                          <p:spTgt spid="15"/>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300" fill="hold">
                                          <p:stCondLst>
                                            <p:cond delay="0"/>
                                          </p:stCondLst>
                                        </p:cTn>
                                        <p:tgtEl>
                                          <p:spTgt spid="16"/>
                                        </p:tgtEl>
                                        <p:attrNameLst>
                                          <p:attrName>r</p:attrName>
                                        </p:attrNameLst>
                                      </p:cBhvr>
                                    </p:animRot>
                                    <p:animRot by="-240000">
                                      <p:cBhvr>
                                        <p:cTn id="30" dur="600" fill="hold">
                                          <p:stCondLst>
                                            <p:cond delay="600"/>
                                          </p:stCondLst>
                                        </p:cTn>
                                        <p:tgtEl>
                                          <p:spTgt spid="16"/>
                                        </p:tgtEl>
                                        <p:attrNameLst>
                                          <p:attrName>r</p:attrName>
                                        </p:attrNameLst>
                                      </p:cBhvr>
                                    </p:animRot>
                                    <p:animRot by="240000">
                                      <p:cBhvr>
                                        <p:cTn id="31" dur="600" fill="hold">
                                          <p:stCondLst>
                                            <p:cond delay="1200"/>
                                          </p:stCondLst>
                                        </p:cTn>
                                        <p:tgtEl>
                                          <p:spTgt spid="16"/>
                                        </p:tgtEl>
                                        <p:attrNameLst>
                                          <p:attrName>r</p:attrName>
                                        </p:attrNameLst>
                                      </p:cBhvr>
                                    </p:animRot>
                                    <p:animRot by="-240000">
                                      <p:cBhvr>
                                        <p:cTn id="32" dur="600" fill="hold">
                                          <p:stCondLst>
                                            <p:cond delay="1800"/>
                                          </p:stCondLst>
                                        </p:cTn>
                                        <p:tgtEl>
                                          <p:spTgt spid="16"/>
                                        </p:tgtEl>
                                        <p:attrNameLst>
                                          <p:attrName>r</p:attrName>
                                        </p:attrNameLst>
                                      </p:cBhvr>
                                    </p:animRot>
                                    <p:animRot by="120000">
                                      <p:cBhvr>
                                        <p:cTn id="33" dur="600" fill="hold">
                                          <p:stCondLst>
                                            <p:cond delay="2400"/>
                                          </p:stCondLst>
                                        </p:cTn>
                                        <p:tgtEl>
                                          <p:spTgt spid="16"/>
                                        </p:tgtEl>
                                        <p:attrNameLst>
                                          <p:attrName>r</p:attrName>
                                        </p:attrNameLst>
                                      </p:cBhvr>
                                    </p:animRot>
                                  </p:childTnLst>
                                </p:cTn>
                              </p:par>
                              <p:par>
                                <p:cTn id="34" presetID="32" presetClass="emph" presetSubtype="0" repeatCount="indefinite" fill="hold" nodeType="withEffect">
                                  <p:stCondLst>
                                    <p:cond delay="0"/>
                                  </p:stCondLst>
                                  <p:childTnLst>
                                    <p:animRot by="120000">
                                      <p:cBhvr>
                                        <p:cTn id="35" dur="300" fill="hold">
                                          <p:stCondLst>
                                            <p:cond delay="0"/>
                                          </p:stCondLst>
                                        </p:cTn>
                                        <p:tgtEl>
                                          <p:spTgt spid="17"/>
                                        </p:tgtEl>
                                        <p:attrNameLst>
                                          <p:attrName>r</p:attrName>
                                        </p:attrNameLst>
                                      </p:cBhvr>
                                    </p:animRot>
                                    <p:animRot by="-240000">
                                      <p:cBhvr>
                                        <p:cTn id="36" dur="600" fill="hold">
                                          <p:stCondLst>
                                            <p:cond delay="600"/>
                                          </p:stCondLst>
                                        </p:cTn>
                                        <p:tgtEl>
                                          <p:spTgt spid="17"/>
                                        </p:tgtEl>
                                        <p:attrNameLst>
                                          <p:attrName>r</p:attrName>
                                        </p:attrNameLst>
                                      </p:cBhvr>
                                    </p:animRot>
                                    <p:animRot by="240000">
                                      <p:cBhvr>
                                        <p:cTn id="37" dur="600" fill="hold">
                                          <p:stCondLst>
                                            <p:cond delay="1200"/>
                                          </p:stCondLst>
                                        </p:cTn>
                                        <p:tgtEl>
                                          <p:spTgt spid="17"/>
                                        </p:tgtEl>
                                        <p:attrNameLst>
                                          <p:attrName>r</p:attrName>
                                        </p:attrNameLst>
                                      </p:cBhvr>
                                    </p:animRot>
                                    <p:animRot by="-240000">
                                      <p:cBhvr>
                                        <p:cTn id="38" dur="600" fill="hold">
                                          <p:stCondLst>
                                            <p:cond delay="1800"/>
                                          </p:stCondLst>
                                        </p:cTn>
                                        <p:tgtEl>
                                          <p:spTgt spid="17"/>
                                        </p:tgtEl>
                                        <p:attrNameLst>
                                          <p:attrName>r</p:attrName>
                                        </p:attrNameLst>
                                      </p:cBhvr>
                                    </p:animRot>
                                    <p:animRot by="120000">
                                      <p:cBhvr>
                                        <p:cTn id="39" dur="600" fill="hold">
                                          <p:stCondLst>
                                            <p:cond delay="24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5" restart="whenNotActive" fill="hold" evtFilter="cancelBubble" nodeType="interactiveSeq">
                <p:stCondLst>
                  <p:cond evt="onClick" delay="0">
                    <p:tgtEl>
                      <p:spTgt spid="12"/>
                    </p:tgtEl>
                  </p:cond>
                </p:stCondLst>
                <p:endSync evt="end" delay="0">
                  <p:rtn val="all"/>
                </p:endSync>
                <p:childTnLst>
                  <p:par>
                    <p:cTn id="46" fill="hold">
                      <p:stCondLst>
                        <p:cond delay="0"/>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0" restart="whenNotActive" fill="hold" evtFilter="cancelBubble" nodeType="interactiveSeq">
                <p:stCondLst>
                  <p:cond evt="onClick" delay="0">
                    <p:tgtEl>
                      <p:spTgt spid="13"/>
                    </p:tgtEl>
                  </p:cond>
                </p:stCondLst>
                <p:endSync evt="end" delay="0">
                  <p:rtn val="all"/>
                </p:endSync>
                <p:childTnLst>
                  <p:par>
                    <p:cTn id="51" fill="hold">
                      <p:stCondLst>
                        <p:cond delay="0"/>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5" restart="whenNotActive" fill="hold" evtFilter="cancelBubble" nodeType="interactiveSeq">
                <p:stCondLst>
                  <p:cond evt="onClick" delay="0">
                    <p:tgtEl>
                      <p:spTgt spid="16"/>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5" restart="whenNotActive" fill="hold" evtFilter="cancelBubble" nodeType="interactiveSeq">
                <p:stCondLst>
                  <p:cond evt="onClick" delay="0">
                    <p:tgtEl>
                      <p:spTgt spid="15"/>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audio>
              <p:cMediaNode vol="80000" numSld="50">
                <p:cTn id="70" fill="hold" display="0">
                  <p:stCondLst>
                    <p:cond delay="indefinite"/>
                  </p:stCondLst>
                  <p:endCondLst>
                    <p:cond evt="onStopAudio" delay="0">
                      <p:tgtEl>
                        <p:sldTgt/>
                      </p:tgtEl>
                    </p:cond>
                  </p:endCondLst>
                </p:cTn>
                <p:tgtEl>
                  <p:spTgt spid="2"/>
                </p:tgtEl>
              </p:cMediaNode>
            </p:audio>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5" name="Picture 6" descr="C:\Users\ADMIN\Desktop\Doreamon cau ca\giphy (4).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2586912" y="582264"/>
            <a:ext cx="809626" cy="7457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C:\Users\ADMIN\Desktop\Doreamon cau ca\animated-tropical-fish-5-2.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114" y="2717483"/>
            <a:ext cx="799726" cy="6285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C:\Users\ADMIN\Desktop\Doreamon cau ca\largemouth_bass_swimming_hg_clr1.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2347369" y="3174660"/>
            <a:ext cx="1406848" cy="8249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ADMIN\Desktop\Doreamon cau ca\animated-emperor-fish.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09700" y="1327991"/>
            <a:ext cx="1028700" cy="7286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Users\ADMIN\Desktop\Doreamon cau ca\largemouth_bass_swimming_hg_clr1.gif"/>
          <p:cNvPicPr>
            <a:picLocks noChangeAspect="1" noChangeArrowheads="1" noCrop="1"/>
          </p:cNvPicPr>
          <p:nvPr/>
        </p:nvPicPr>
        <p:blipFill>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889806" y="3681568"/>
            <a:ext cx="1127806" cy="56658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C:\Users\ADMIN\Desktop\Giai cuu dai duong 2\700_FO65125975_f041b01242bb3572e28f8de758886853.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22000" y1="12801" x2="30000" y2="36549"/>
                        <a14:foregroundMark x1="3714" y1="26902" x2="8286" y2="40631"/>
                        <a14:foregroundMark x1="17921" y1="15625" x2="31900" y2="17857"/>
                        <a14:foregroundMark x1="17921" y1="12054" x2="20789" y2="25893"/>
                      </a14:backgroundRemoval>
                    </a14:imgEffect>
                  </a14:imgLayer>
                </a14:imgProps>
              </a:ext>
              <a:ext uri="{28A0092B-C50C-407E-A947-70E740481C1C}">
                <a14:useLocalDpi xmlns:a14="http://schemas.microsoft.com/office/drawing/2010/main" val="0"/>
              </a:ext>
            </a:extLst>
          </a:blip>
          <a:srcRect/>
          <a:stretch>
            <a:fillRect/>
          </a:stretch>
        </p:blipFill>
        <p:spPr bwMode="auto">
          <a:xfrm>
            <a:off x="12991725" y="4597841"/>
            <a:ext cx="1159877" cy="93178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4288267" flipH="1">
            <a:off x="7278701" y="1349553"/>
            <a:ext cx="292597" cy="1053347"/>
          </a:xfrm>
          <a:prstGeom prst="rect">
            <a:avLst/>
          </a:prstGeom>
        </p:spPr>
      </p:pic>
      <p:pic>
        <p:nvPicPr>
          <p:cNvPr id="36" name="Picture 35"/>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rot="2949917">
            <a:off x="854730" y="723010"/>
            <a:ext cx="1303137" cy="1303137"/>
          </a:xfrm>
          <a:prstGeom prst="rect">
            <a:avLst/>
          </a:prstGeom>
        </p:spPr>
      </p:pic>
      <p:pic>
        <p:nvPicPr>
          <p:cNvPr id="37" name="Pictur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8006014">
            <a:off x="3497594" y="2588488"/>
            <a:ext cx="409605" cy="711419"/>
          </a:xfrm>
          <a:prstGeom prst="rect">
            <a:avLst/>
          </a:prstGeom>
        </p:spPr>
      </p:pic>
      <p:pic>
        <p:nvPicPr>
          <p:cNvPr id="38" name="Picture 37"/>
          <p:cNvPicPr>
            <a:picLocks noChangeAspect="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25967" y1="3237" x2="39227" y2="5396"/>
                      </a14:backgroundRemoval>
                    </a14:imgEffect>
                  </a14:imgLayer>
                </a14:imgProps>
              </a:ext>
              <a:ext uri="{28A0092B-C50C-407E-A947-70E740481C1C}">
                <a14:useLocalDpi xmlns:a14="http://schemas.microsoft.com/office/drawing/2010/main" val="0"/>
              </a:ext>
            </a:extLst>
          </a:blip>
          <a:stretch>
            <a:fillRect/>
          </a:stretch>
        </p:blipFill>
        <p:spPr>
          <a:xfrm rot="10018793">
            <a:off x="10503370" y="2351793"/>
            <a:ext cx="626354" cy="962025"/>
          </a:xfrm>
          <a:prstGeom prst="rect">
            <a:avLst/>
          </a:prstGeom>
        </p:spPr>
      </p:pic>
      <p:sp>
        <p:nvSpPr>
          <p:cNvPr id="39" name="8-Point Star 38">
            <a:hlinkClick r:id="rId15" action="ppaction://hlinksldjump"/>
          </p:cNvPr>
          <p:cNvSpPr/>
          <p:nvPr/>
        </p:nvSpPr>
        <p:spPr>
          <a:xfrm>
            <a:off x="1150326" y="220409"/>
            <a:ext cx="711944" cy="660829"/>
          </a:xfrm>
          <a:prstGeom prst="star8">
            <a:avLst/>
          </a:prstGeom>
          <a:solidFill>
            <a:srgbClr val="00B0F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1</a:t>
            </a:r>
          </a:p>
        </p:txBody>
      </p:sp>
      <p:sp>
        <p:nvSpPr>
          <p:cNvPr id="40" name="8-Point Star 39">
            <a:hlinkClick r:id="rId16" action="ppaction://hlinksldjump"/>
          </p:cNvPr>
          <p:cNvSpPr/>
          <p:nvPr/>
        </p:nvSpPr>
        <p:spPr>
          <a:xfrm>
            <a:off x="3340322" y="1726239"/>
            <a:ext cx="622078" cy="660829"/>
          </a:xfrm>
          <a:prstGeom prst="star8">
            <a:avLst/>
          </a:prstGeom>
          <a:solidFill>
            <a:srgbClr val="00B0F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2</a:t>
            </a:r>
          </a:p>
        </p:txBody>
      </p:sp>
      <p:sp>
        <p:nvSpPr>
          <p:cNvPr id="41" name="8-Point Star 40">
            <a:hlinkClick r:id="rId17" action="ppaction://hlinksldjump"/>
          </p:cNvPr>
          <p:cNvSpPr/>
          <p:nvPr/>
        </p:nvSpPr>
        <p:spPr>
          <a:xfrm>
            <a:off x="6958062" y="1053883"/>
            <a:ext cx="711944" cy="660829"/>
          </a:xfrm>
          <a:prstGeom prst="star8">
            <a:avLst/>
          </a:prstGeom>
          <a:solidFill>
            <a:srgbClr val="00B0F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3</a:t>
            </a:r>
          </a:p>
        </p:txBody>
      </p:sp>
      <p:sp>
        <p:nvSpPr>
          <p:cNvPr id="42" name="8-Point Star 41">
            <a:hlinkClick r:id="rId18" action="ppaction://hlinksldjump"/>
          </p:cNvPr>
          <p:cNvSpPr/>
          <p:nvPr/>
        </p:nvSpPr>
        <p:spPr>
          <a:xfrm>
            <a:off x="10388005" y="1581489"/>
            <a:ext cx="711944" cy="660829"/>
          </a:xfrm>
          <a:prstGeom prst="star8">
            <a:avLst/>
          </a:prstGeom>
          <a:solidFill>
            <a:srgbClr val="00B0F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4</a:t>
            </a:r>
          </a:p>
        </p:txBody>
      </p:sp>
      <p:pic>
        <p:nvPicPr>
          <p:cNvPr id="43" name="Picture 4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16645208">
            <a:off x="3409679" y="5477607"/>
            <a:ext cx="1157288" cy="1569204"/>
          </a:xfrm>
          <a:prstGeom prst="rect">
            <a:avLst/>
          </a:prstGeom>
        </p:spPr>
      </p:pic>
      <p:pic>
        <p:nvPicPr>
          <p:cNvPr id="44" name="Picture 4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4579713">
            <a:off x="10685192" y="5230282"/>
            <a:ext cx="1356360" cy="1695450"/>
          </a:xfrm>
          <a:prstGeom prst="rect">
            <a:avLst/>
          </a:prstGeom>
        </p:spPr>
      </p:pic>
      <p:pic>
        <p:nvPicPr>
          <p:cNvPr id="45" name="Picture 44"/>
          <p:cNvPicPr>
            <a:picLocks noChangeAspect="1"/>
          </p:cNvPicPr>
          <p:nvPr/>
        </p:nvPicPr>
        <p:blipFill>
          <a:blip r:embed="rId21">
            <a:extLst>
              <a:ext uri="{BEBA8EAE-BF5A-486C-A8C5-ECC9F3942E4B}">
                <a14:imgProps xmlns:a14="http://schemas.microsoft.com/office/drawing/2010/main">
                  <a14:imgLayer r:embed="rId22">
                    <a14:imgEffect>
                      <a14:backgroundRemoval t="0" b="100000" l="0" r="100000">
                        <a14:foregroundMark x1="56069" y1="9622" x2="90751" y2="12371"/>
                      </a14:backgroundRemoval>
                    </a14:imgEffect>
                  </a14:imgLayer>
                </a14:imgProps>
              </a:ext>
              <a:ext uri="{28A0092B-C50C-407E-A947-70E740481C1C}">
                <a14:useLocalDpi xmlns:a14="http://schemas.microsoft.com/office/drawing/2010/main" val="0"/>
              </a:ext>
            </a:extLst>
          </a:blip>
          <a:stretch>
            <a:fillRect/>
          </a:stretch>
        </p:blipFill>
        <p:spPr>
          <a:xfrm rot="6047997">
            <a:off x="7169484" y="4881459"/>
            <a:ext cx="1319846" cy="2220087"/>
          </a:xfrm>
          <a:prstGeom prst="rect">
            <a:avLst/>
          </a:prstGeom>
        </p:spPr>
      </p:pic>
      <p:pic>
        <p:nvPicPr>
          <p:cNvPr id="46" name="Picture 4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16791182">
            <a:off x="5248567" y="5513609"/>
            <a:ext cx="1237383" cy="1237383"/>
          </a:xfrm>
          <a:prstGeom prst="rect">
            <a:avLst/>
          </a:prstGeom>
        </p:spPr>
      </p:pic>
      <p:pic>
        <p:nvPicPr>
          <p:cNvPr id="47" name="Picture 46"/>
          <p:cNvPicPr>
            <a:picLocks noChangeAspect="1"/>
          </p:cNvPicPr>
          <p:nvPr/>
        </p:nvPicPr>
        <p:blipFill>
          <a:blip r:embed="rId24" cstate="print">
            <a:extLst>
              <a:ext uri="{BEBA8EAE-BF5A-486C-A8C5-ECC9F3942E4B}">
                <a14:imgProps xmlns:a14="http://schemas.microsoft.com/office/drawing/2010/main">
                  <a14:imgLayer r:embed="rId25">
                    <a14:imgEffect>
                      <a14:backgroundRemoval t="0" b="100000" l="0" r="100000">
                        <a14:foregroundMark x1="3833" y1="9200" x2="82667" y2="8000"/>
                        <a14:foregroundMark x1="67167" y1="10800" x2="72333" y2="90000"/>
                        <a14:foregroundMark x1="85000" y1="8800" x2="82667" y2="86000"/>
                        <a14:foregroundMark x1="76167" y1="18000" x2="73167" y2="92000"/>
                        <a14:foregroundMark x1="75833" y1="23600" x2="61333" y2="91600"/>
                        <a14:foregroundMark x1="67667" y1="87600" x2="4167" y2="85200"/>
                        <a14:foregroundMark x1="1167" y1="5200" x2="22500" y2="50400"/>
                        <a14:foregroundMark x1="4333" y1="4000" x2="29000" y2="3200"/>
                        <a14:foregroundMark x1="28000" y1="10000" x2="14000" y2="30400"/>
                        <a14:foregroundMark x1="2000" y1="2400" x2="10167" y2="2400"/>
                        <a14:foregroundMark x1="2667" y1="12400" x2="2667" y2="82000"/>
                        <a14:foregroundMark x1="1167" y1="17200" x2="1333" y2="71600"/>
                        <a14:foregroundMark x1="77333" y1="24400" x2="77333" y2="93600"/>
                        <a14:foregroundMark x1="63000" y1="19200" x2="63000" y2="73600"/>
                        <a14:foregroundMark x1="82167" y1="39600" x2="74833" y2="77600"/>
                        <a14:foregroundMark x1="88000" y1="70000" x2="80500" y2="90800"/>
                        <a14:foregroundMark x1="87667" y1="84800" x2="78833" y2="96800"/>
                        <a14:backgroundMark x1="1667" y1="2000" x2="9333" y2="1200"/>
                        <a14:backgroundMark x1="94167" y1="82800" x2="86333" y2="96000"/>
                        <a14:backgroundMark x1="85833" y1="94800" x2="85833" y2="94800"/>
                      </a14:backgroundRemoval>
                    </a14:imgEffect>
                  </a14:imgLayer>
                </a14:imgProps>
              </a:ext>
              <a:ext uri="{28A0092B-C50C-407E-A947-70E740481C1C}">
                <a14:useLocalDpi xmlns:a14="http://schemas.microsoft.com/office/drawing/2010/main" val="0"/>
              </a:ext>
            </a:extLst>
          </a:blip>
          <a:stretch>
            <a:fillRect/>
          </a:stretch>
        </p:blipFill>
        <p:spPr>
          <a:xfrm rot="10800000">
            <a:off x="808386" y="5446329"/>
            <a:ext cx="1717727" cy="1176525"/>
          </a:xfrm>
          <a:prstGeom prst="rect">
            <a:avLst/>
          </a:prstGeom>
        </p:spPr>
      </p:pic>
      <p:pic>
        <p:nvPicPr>
          <p:cNvPr id="48" name="Picture 47"/>
          <p:cNvPicPr>
            <a:picLocks noChangeAspect="1"/>
          </p:cNvPicPr>
          <p:nvPr/>
        </p:nvPicPr>
        <p:blipFill>
          <a:blip r:embed="rId26">
            <a:extLst>
              <a:ext uri="{BEBA8EAE-BF5A-486C-A8C5-ECC9F3942E4B}">
                <a14:imgProps xmlns:a14="http://schemas.microsoft.com/office/drawing/2010/main">
                  <a14:imgLayer r:embed="rId27">
                    <a14:imgEffect>
                      <a14:backgroundRemoval t="0" b="100000" l="0" r="100000">
                        <a14:foregroundMark x1="86722" y1="17225" x2="90041" y2="84211"/>
                      </a14:backgroundRemoval>
                    </a14:imgEffect>
                  </a14:imgLayer>
                </a14:imgProps>
              </a:ext>
              <a:ext uri="{28A0092B-C50C-407E-A947-70E740481C1C}">
                <a14:useLocalDpi xmlns:a14="http://schemas.microsoft.com/office/drawing/2010/main" val="0"/>
              </a:ext>
            </a:extLst>
          </a:blip>
          <a:stretch>
            <a:fillRect/>
          </a:stretch>
        </p:blipFill>
        <p:spPr>
          <a:xfrm rot="15606460">
            <a:off x="9326550" y="5623684"/>
            <a:ext cx="1047769" cy="908646"/>
          </a:xfrm>
          <a:prstGeom prst="rect">
            <a:avLst/>
          </a:prstGeom>
        </p:spPr>
      </p:pic>
      <p:sp>
        <p:nvSpPr>
          <p:cNvPr id="49" name="8-Point Star 48">
            <a:hlinkClick r:id="rId28" action="ppaction://hlinksldjump"/>
          </p:cNvPr>
          <p:cNvSpPr/>
          <p:nvPr/>
        </p:nvSpPr>
        <p:spPr>
          <a:xfrm>
            <a:off x="1400380" y="4804852"/>
            <a:ext cx="711944" cy="660829"/>
          </a:xfrm>
          <a:prstGeom prst="star8">
            <a:avLst/>
          </a:prstGeom>
          <a:solidFill>
            <a:srgbClr val="00B0F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5</a:t>
            </a:r>
          </a:p>
        </p:txBody>
      </p:sp>
      <p:sp>
        <p:nvSpPr>
          <p:cNvPr id="50" name="8-Point Star 49">
            <a:hlinkClick r:id="rId29" action="ppaction://hlinksldjump"/>
          </p:cNvPr>
          <p:cNvSpPr/>
          <p:nvPr/>
        </p:nvSpPr>
        <p:spPr>
          <a:xfrm>
            <a:off x="3693211" y="4888261"/>
            <a:ext cx="711944" cy="660829"/>
          </a:xfrm>
          <a:prstGeom prst="star8">
            <a:avLst/>
          </a:prstGeom>
          <a:solidFill>
            <a:srgbClr val="00B0F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6</a:t>
            </a:r>
          </a:p>
        </p:txBody>
      </p:sp>
      <p:sp>
        <p:nvSpPr>
          <p:cNvPr id="51" name="8-Point Star 50">
            <a:hlinkClick r:id="rId30" action="ppaction://hlinksldjump"/>
          </p:cNvPr>
          <p:cNvSpPr/>
          <p:nvPr/>
        </p:nvSpPr>
        <p:spPr>
          <a:xfrm>
            <a:off x="5531116" y="4832676"/>
            <a:ext cx="711944" cy="660829"/>
          </a:xfrm>
          <a:prstGeom prst="star8">
            <a:avLst/>
          </a:prstGeom>
          <a:solidFill>
            <a:srgbClr val="00B0F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7</a:t>
            </a:r>
          </a:p>
        </p:txBody>
      </p:sp>
      <p:sp>
        <p:nvSpPr>
          <p:cNvPr id="52" name="8-Point Star 51">
            <a:hlinkClick r:id="rId31" action="ppaction://hlinksldjump"/>
          </p:cNvPr>
          <p:cNvSpPr/>
          <p:nvPr/>
        </p:nvSpPr>
        <p:spPr>
          <a:xfrm>
            <a:off x="7258919" y="4557848"/>
            <a:ext cx="711944" cy="660829"/>
          </a:xfrm>
          <a:prstGeom prst="star8">
            <a:avLst/>
          </a:prstGeom>
          <a:solidFill>
            <a:srgbClr val="00B0F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8</a:t>
            </a:r>
          </a:p>
        </p:txBody>
      </p:sp>
      <p:sp>
        <p:nvSpPr>
          <p:cNvPr id="53" name="8-Point Star 52">
            <a:hlinkClick r:id="rId32" action="ppaction://hlinksldjump"/>
          </p:cNvPr>
          <p:cNvSpPr/>
          <p:nvPr/>
        </p:nvSpPr>
        <p:spPr>
          <a:xfrm>
            <a:off x="9449474" y="4690439"/>
            <a:ext cx="711944" cy="660829"/>
          </a:xfrm>
          <a:prstGeom prst="star8">
            <a:avLst/>
          </a:prstGeom>
          <a:solidFill>
            <a:srgbClr val="00B0F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panose="020F0502020204030204"/>
                <a:ea typeface="+mn-ea"/>
                <a:cs typeface="+mn-cs"/>
              </a:rPr>
              <a:t>9</a:t>
            </a:r>
          </a:p>
        </p:txBody>
      </p:sp>
      <p:sp>
        <p:nvSpPr>
          <p:cNvPr id="54" name="8-Point Star 53">
            <a:hlinkClick r:id="rId33" action="ppaction://hlinksldjump"/>
          </p:cNvPr>
          <p:cNvSpPr/>
          <p:nvPr/>
        </p:nvSpPr>
        <p:spPr>
          <a:xfrm>
            <a:off x="11069407" y="4557847"/>
            <a:ext cx="711944" cy="660829"/>
          </a:xfrm>
          <a:prstGeom prst="star8">
            <a:avLst/>
          </a:prstGeom>
          <a:solidFill>
            <a:srgbClr val="00B0F0"/>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10</a:t>
            </a:r>
          </a:p>
        </p:txBody>
      </p:sp>
      <p:pic>
        <p:nvPicPr>
          <p:cNvPr id="2" name="Picture 1">
            <a:hlinkClick r:id="rId34" action="ppaction://hlinksldjump"/>
          </p:cNvPr>
          <p:cNvPicPr>
            <a:picLocks noChangeAspect="1"/>
          </p:cNvPicPr>
          <p:nvPr/>
        </p:nvPicPr>
        <p:blipFill rotWithShape="1">
          <a:blip r:embed="rId35">
            <a:extLst>
              <a:ext uri="{BEBA8EAE-BF5A-486C-A8C5-ECC9F3942E4B}">
                <a14:imgProps xmlns:a14="http://schemas.microsoft.com/office/drawing/2010/main">
                  <a14:imgLayer r:embed="rId36">
                    <a14:imgEffect>
                      <a14:backgroundRemoval t="10000" b="90000" l="10000" r="90000"/>
                    </a14:imgEffect>
                  </a14:imgLayer>
                </a14:imgProps>
              </a:ext>
            </a:extLst>
          </a:blip>
          <a:srcRect l="10303" t="8008" r="8512" b="5473"/>
          <a:stretch/>
        </p:blipFill>
        <p:spPr>
          <a:xfrm>
            <a:off x="145989" y="2872651"/>
            <a:ext cx="1739900" cy="1854201"/>
          </a:xfrm>
          <a:prstGeom prst="rect">
            <a:avLst/>
          </a:prstGeom>
        </p:spPr>
      </p:pic>
    </p:spTree>
    <p:extLst>
      <p:ext uri="{BB962C8B-B14F-4D97-AF65-F5344CB8AC3E}">
        <p14:creationId xmlns:p14="http://schemas.microsoft.com/office/powerpoint/2010/main" val="314836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nodeType="withEffect">
                                  <p:stCondLst>
                                    <p:cond delay="0"/>
                                  </p:stCondLst>
                                  <p:childTnLst>
                                    <p:animMotion origin="layout" path="M -6.93889E-18 -3.35805E-6 L 1.12708 0.0034 " pathEditMode="relative" rAng="0" ptsTypes="AA">
                                      <p:cBhvr>
                                        <p:cTn id="6" dur="27000" fill="hold"/>
                                        <p:tgtEl>
                                          <p:spTgt spid="16"/>
                                        </p:tgtEl>
                                        <p:attrNameLst>
                                          <p:attrName>ppt_x</p:attrName>
                                          <p:attrName>ppt_y</p:attrName>
                                        </p:attrNameLst>
                                      </p:cBhvr>
                                      <p:rCtr x="56354" y="154"/>
                                    </p:animMotion>
                                  </p:childTnLst>
                                </p:cTn>
                              </p:par>
                              <p:par>
                                <p:cTn id="7" presetID="63" presetClass="path" presetSubtype="0" repeatCount="indefinite" accel="50000" decel="50000" fill="hold" nodeType="withEffect">
                                  <p:stCondLst>
                                    <p:cond delay="0"/>
                                  </p:stCondLst>
                                  <p:childTnLst>
                                    <p:animMotion origin="layout" path="M -1.38778E-17 0.02255 L 1.16667 0.00711 " pathEditMode="relative" rAng="0" ptsTypes="AA">
                                      <p:cBhvr>
                                        <p:cTn id="8" dur="37000" fill="hold"/>
                                        <p:tgtEl>
                                          <p:spTgt spid="18"/>
                                        </p:tgtEl>
                                        <p:attrNameLst>
                                          <p:attrName>ppt_x</p:attrName>
                                          <p:attrName>ppt_y</p:attrName>
                                        </p:attrNameLst>
                                      </p:cBhvr>
                                      <p:rCtr x="58333" y="-772"/>
                                    </p:animMotion>
                                  </p:childTnLst>
                                </p:cTn>
                              </p:par>
                              <p:par>
                                <p:cTn id="9" presetID="35" presetClass="path" presetSubtype="0" repeatCount="indefinite" accel="50000" decel="50000" fill="hold" nodeType="withEffect">
                                  <p:stCondLst>
                                    <p:cond delay="0"/>
                                  </p:stCondLst>
                                  <p:childTnLst>
                                    <p:animMotion origin="layout" path="M -0.00156 -0.00583 L -1.14427 0.00528 " pathEditMode="relative" rAng="0" ptsTypes="AA">
                                      <p:cBhvr>
                                        <p:cTn id="10" dur="30000" fill="hold"/>
                                        <p:tgtEl>
                                          <p:spTgt spid="15"/>
                                        </p:tgtEl>
                                        <p:attrNameLst>
                                          <p:attrName>ppt_x</p:attrName>
                                          <p:attrName>ppt_y</p:attrName>
                                        </p:attrNameLst>
                                      </p:cBhvr>
                                      <p:rCtr x="-57135" y="555"/>
                                    </p:animMotion>
                                  </p:childTnLst>
                                </p:cTn>
                              </p:par>
                              <p:par>
                                <p:cTn id="11" presetID="35" presetClass="path" presetSubtype="0" repeatCount="indefinite" accel="50000" decel="50000" fill="hold" nodeType="withEffect">
                                  <p:stCondLst>
                                    <p:cond delay="0"/>
                                  </p:stCondLst>
                                  <p:childTnLst>
                                    <p:animMotion origin="layout" path="M -2.70833E-6 3.33333E-6 L -1.15638 0.02453 " pathEditMode="relative" rAng="0" ptsTypes="AA">
                                      <p:cBhvr>
                                        <p:cTn id="12" dur="31000" fill="hold"/>
                                        <p:tgtEl>
                                          <p:spTgt spid="17"/>
                                        </p:tgtEl>
                                        <p:attrNameLst>
                                          <p:attrName>ppt_x</p:attrName>
                                          <p:attrName>ppt_y</p:attrName>
                                        </p:attrNameLst>
                                      </p:cBhvr>
                                      <p:rCtr x="-57826" y="1227"/>
                                    </p:animMotion>
                                  </p:childTnLst>
                                </p:cTn>
                              </p:par>
                              <p:par>
                                <p:cTn id="13" presetID="35" presetClass="path" presetSubtype="0" repeatCount="indefinite" accel="50000" decel="50000" fill="hold" nodeType="withEffect">
                                  <p:stCondLst>
                                    <p:cond delay="0"/>
                                  </p:stCondLst>
                                  <p:childTnLst>
                                    <p:animMotion origin="layout" path="M 0.08195 0.03306 L 1.19827 -0.04109 " pathEditMode="relative" rAng="0" ptsTypes="AA">
                                      <p:cBhvr>
                                        <p:cTn id="14" dur="31000" fill="hold"/>
                                        <p:tgtEl>
                                          <p:spTgt spid="19"/>
                                        </p:tgtEl>
                                        <p:attrNameLst>
                                          <p:attrName>ppt_x</p:attrName>
                                          <p:attrName>ppt_y</p:attrName>
                                        </p:attrNameLst>
                                      </p:cBhvr>
                                      <p:rCtr x="55816" y="-3707"/>
                                    </p:animMotion>
                                  </p:childTnLst>
                                </p:cTn>
                              </p:par>
                              <p:par>
                                <p:cTn id="15" presetID="35" presetClass="path" presetSubtype="0" repeatCount="indefinite" accel="50000" decel="50000" fill="hold" nodeType="withEffect">
                                  <p:stCondLst>
                                    <p:cond delay="0"/>
                                  </p:stCondLst>
                                  <p:childTnLst>
                                    <p:animMotion origin="layout" path="M -1.04167E-6 -0.01111 L -1.25065 0.00718 " pathEditMode="relative" rAng="0" ptsTypes="AA">
                                      <p:cBhvr>
                                        <p:cTn id="16" dur="36000" fill="hold"/>
                                        <p:tgtEl>
                                          <p:spTgt spid="34"/>
                                        </p:tgtEl>
                                        <p:attrNameLst>
                                          <p:attrName>ppt_x</p:attrName>
                                          <p:attrName>ppt_y</p:attrName>
                                        </p:attrNameLst>
                                      </p:cBhvr>
                                      <p:rCtr x="-62539" y="903"/>
                                    </p:animMotion>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4"/>
                                        </p:tgtEl>
                                        <p:attrNameLst>
                                          <p:attrName>r</p:attrName>
                                        </p:attrNameLst>
                                      </p:cBhvr>
                                    </p:animRot>
                                    <p:animRot by="-240000">
                                      <p:cBhvr>
                                        <p:cTn id="19" dur="400" fill="hold">
                                          <p:stCondLst>
                                            <p:cond delay="400"/>
                                          </p:stCondLst>
                                        </p:cTn>
                                        <p:tgtEl>
                                          <p:spTgt spid="34"/>
                                        </p:tgtEl>
                                        <p:attrNameLst>
                                          <p:attrName>r</p:attrName>
                                        </p:attrNameLst>
                                      </p:cBhvr>
                                    </p:animRot>
                                    <p:animRot by="240000">
                                      <p:cBhvr>
                                        <p:cTn id="20" dur="400" fill="hold">
                                          <p:stCondLst>
                                            <p:cond delay="800"/>
                                          </p:stCondLst>
                                        </p:cTn>
                                        <p:tgtEl>
                                          <p:spTgt spid="34"/>
                                        </p:tgtEl>
                                        <p:attrNameLst>
                                          <p:attrName>r</p:attrName>
                                        </p:attrNameLst>
                                      </p:cBhvr>
                                    </p:animRot>
                                    <p:animRot by="-240000">
                                      <p:cBhvr>
                                        <p:cTn id="21" dur="400" fill="hold">
                                          <p:stCondLst>
                                            <p:cond delay="1200"/>
                                          </p:stCondLst>
                                        </p:cTn>
                                        <p:tgtEl>
                                          <p:spTgt spid="34"/>
                                        </p:tgtEl>
                                        <p:attrNameLst>
                                          <p:attrName>r</p:attrName>
                                        </p:attrNameLst>
                                      </p:cBhvr>
                                    </p:animRot>
                                    <p:animRot by="120000">
                                      <p:cBhvr>
                                        <p:cTn id="22" dur="400" fill="hold">
                                          <p:stCondLst>
                                            <p:cond delay="1600"/>
                                          </p:stCondLst>
                                        </p:cTn>
                                        <p:tgtEl>
                                          <p:spTgt spid="34"/>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35"/>
                                        </p:tgtEl>
                                        <p:attrNameLst>
                                          <p:attrName>r</p:attrName>
                                        </p:attrNameLst>
                                      </p:cBhvr>
                                    </p:animRot>
                                    <p:animRot by="-240000">
                                      <p:cBhvr>
                                        <p:cTn id="25" dur="600" fill="hold">
                                          <p:stCondLst>
                                            <p:cond delay="600"/>
                                          </p:stCondLst>
                                        </p:cTn>
                                        <p:tgtEl>
                                          <p:spTgt spid="35"/>
                                        </p:tgtEl>
                                        <p:attrNameLst>
                                          <p:attrName>r</p:attrName>
                                        </p:attrNameLst>
                                      </p:cBhvr>
                                    </p:animRot>
                                    <p:animRot by="240000">
                                      <p:cBhvr>
                                        <p:cTn id="26" dur="600" fill="hold">
                                          <p:stCondLst>
                                            <p:cond delay="1200"/>
                                          </p:stCondLst>
                                        </p:cTn>
                                        <p:tgtEl>
                                          <p:spTgt spid="35"/>
                                        </p:tgtEl>
                                        <p:attrNameLst>
                                          <p:attrName>r</p:attrName>
                                        </p:attrNameLst>
                                      </p:cBhvr>
                                    </p:animRot>
                                    <p:animRot by="-240000">
                                      <p:cBhvr>
                                        <p:cTn id="27" dur="600" fill="hold">
                                          <p:stCondLst>
                                            <p:cond delay="1800"/>
                                          </p:stCondLst>
                                        </p:cTn>
                                        <p:tgtEl>
                                          <p:spTgt spid="35"/>
                                        </p:tgtEl>
                                        <p:attrNameLst>
                                          <p:attrName>r</p:attrName>
                                        </p:attrNameLst>
                                      </p:cBhvr>
                                    </p:animRot>
                                    <p:animRot by="120000">
                                      <p:cBhvr>
                                        <p:cTn id="28" dur="600" fill="hold">
                                          <p:stCondLst>
                                            <p:cond delay="2400"/>
                                          </p:stCondLst>
                                        </p:cTn>
                                        <p:tgtEl>
                                          <p:spTgt spid="35"/>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300" fill="hold">
                                          <p:stCondLst>
                                            <p:cond delay="0"/>
                                          </p:stCondLst>
                                        </p:cTn>
                                        <p:tgtEl>
                                          <p:spTgt spid="36"/>
                                        </p:tgtEl>
                                        <p:attrNameLst>
                                          <p:attrName>r</p:attrName>
                                        </p:attrNameLst>
                                      </p:cBhvr>
                                    </p:animRot>
                                    <p:animRot by="-240000">
                                      <p:cBhvr>
                                        <p:cTn id="31" dur="600" fill="hold">
                                          <p:stCondLst>
                                            <p:cond delay="600"/>
                                          </p:stCondLst>
                                        </p:cTn>
                                        <p:tgtEl>
                                          <p:spTgt spid="36"/>
                                        </p:tgtEl>
                                        <p:attrNameLst>
                                          <p:attrName>r</p:attrName>
                                        </p:attrNameLst>
                                      </p:cBhvr>
                                    </p:animRot>
                                    <p:animRot by="240000">
                                      <p:cBhvr>
                                        <p:cTn id="32" dur="600" fill="hold">
                                          <p:stCondLst>
                                            <p:cond delay="1200"/>
                                          </p:stCondLst>
                                        </p:cTn>
                                        <p:tgtEl>
                                          <p:spTgt spid="36"/>
                                        </p:tgtEl>
                                        <p:attrNameLst>
                                          <p:attrName>r</p:attrName>
                                        </p:attrNameLst>
                                      </p:cBhvr>
                                    </p:animRot>
                                    <p:animRot by="-240000">
                                      <p:cBhvr>
                                        <p:cTn id="33" dur="600" fill="hold">
                                          <p:stCondLst>
                                            <p:cond delay="1800"/>
                                          </p:stCondLst>
                                        </p:cTn>
                                        <p:tgtEl>
                                          <p:spTgt spid="36"/>
                                        </p:tgtEl>
                                        <p:attrNameLst>
                                          <p:attrName>r</p:attrName>
                                        </p:attrNameLst>
                                      </p:cBhvr>
                                    </p:animRot>
                                    <p:animRot by="120000">
                                      <p:cBhvr>
                                        <p:cTn id="34" dur="600" fill="hold">
                                          <p:stCondLst>
                                            <p:cond delay="2400"/>
                                          </p:stCondLst>
                                        </p:cTn>
                                        <p:tgtEl>
                                          <p:spTgt spid="36"/>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300" fill="hold">
                                          <p:stCondLst>
                                            <p:cond delay="0"/>
                                          </p:stCondLst>
                                        </p:cTn>
                                        <p:tgtEl>
                                          <p:spTgt spid="37"/>
                                        </p:tgtEl>
                                        <p:attrNameLst>
                                          <p:attrName>r</p:attrName>
                                        </p:attrNameLst>
                                      </p:cBhvr>
                                    </p:animRot>
                                    <p:animRot by="-240000">
                                      <p:cBhvr>
                                        <p:cTn id="37" dur="600" fill="hold">
                                          <p:stCondLst>
                                            <p:cond delay="600"/>
                                          </p:stCondLst>
                                        </p:cTn>
                                        <p:tgtEl>
                                          <p:spTgt spid="37"/>
                                        </p:tgtEl>
                                        <p:attrNameLst>
                                          <p:attrName>r</p:attrName>
                                        </p:attrNameLst>
                                      </p:cBhvr>
                                    </p:animRot>
                                    <p:animRot by="240000">
                                      <p:cBhvr>
                                        <p:cTn id="38" dur="600" fill="hold">
                                          <p:stCondLst>
                                            <p:cond delay="1200"/>
                                          </p:stCondLst>
                                        </p:cTn>
                                        <p:tgtEl>
                                          <p:spTgt spid="37"/>
                                        </p:tgtEl>
                                        <p:attrNameLst>
                                          <p:attrName>r</p:attrName>
                                        </p:attrNameLst>
                                      </p:cBhvr>
                                    </p:animRot>
                                    <p:animRot by="-240000">
                                      <p:cBhvr>
                                        <p:cTn id="39" dur="600" fill="hold">
                                          <p:stCondLst>
                                            <p:cond delay="1800"/>
                                          </p:stCondLst>
                                        </p:cTn>
                                        <p:tgtEl>
                                          <p:spTgt spid="37"/>
                                        </p:tgtEl>
                                        <p:attrNameLst>
                                          <p:attrName>r</p:attrName>
                                        </p:attrNameLst>
                                      </p:cBhvr>
                                    </p:animRot>
                                    <p:animRot by="120000">
                                      <p:cBhvr>
                                        <p:cTn id="40" dur="600" fill="hold">
                                          <p:stCondLst>
                                            <p:cond delay="2400"/>
                                          </p:stCondLst>
                                        </p:cTn>
                                        <p:tgtEl>
                                          <p:spTgt spid="37"/>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300" fill="hold">
                                          <p:stCondLst>
                                            <p:cond delay="0"/>
                                          </p:stCondLst>
                                        </p:cTn>
                                        <p:tgtEl>
                                          <p:spTgt spid="38"/>
                                        </p:tgtEl>
                                        <p:attrNameLst>
                                          <p:attrName>r</p:attrName>
                                        </p:attrNameLst>
                                      </p:cBhvr>
                                    </p:animRot>
                                    <p:animRot by="-240000">
                                      <p:cBhvr>
                                        <p:cTn id="43" dur="600" fill="hold">
                                          <p:stCondLst>
                                            <p:cond delay="600"/>
                                          </p:stCondLst>
                                        </p:cTn>
                                        <p:tgtEl>
                                          <p:spTgt spid="38"/>
                                        </p:tgtEl>
                                        <p:attrNameLst>
                                          <p:attrName>r</p:attrName>
                                        </p:attrNameLst>
                                      </p:cBhvr>
                                    </p:animRot>
                                    <p:animRot by="240000">
                                      <p:cBhvr>
                                        <p:cTn id="44" dur="600" fill="hold">
                                          <p:stCondLst>
                                            <p:cond delay="1200"/>
                                          </p:stCondLst>
                                        </p:cTn>
                                        <p:tgtEl>
                                          <p:spTgt spid="38"/>
                                        </p:tgtEl>
                                        <p:attrNameLst>
                                          <p:attrName>r</p:attrName>
                                        </p:attrNameLst>
                                      </p:cBhvr>
                                    </p:animRot>
                                    <p:animRot by="-240000">
                                      <p:cBhvr>
                                        <p:cTn id="45" dur="600" fill="hold">
                                          <p:stCondLst>
                                            <p:cond delay="1800"/>
                                          </p:stCondLst>
                                        </p:cTn>
                                        <p:tgtEl>
                                          <p:spTgt spid="38"/>
                                        </p:tgtEl>
                                        <p:attrNameLst>
                                          <p:attrName>r</p:attrName>
                                        </p:attrNameLst>
                                      </p:cBhvr>
                                    </p:animRot>
                                    <p:animRot by="120000">
                                      <p:cBhvr>
                                        <p:cTn id="46" dur="600" fill="hold">
                                          <p:stCondLst>
                                            <p:cond delay="2400"/>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39"/>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52" restart="whenNotActive" fill="hold" evtFilter="cancelBubble" nodeType="interactiveSeq">
                <p:stCondLst>
                  <p:cond evt="onClick" delay="0">
                    <p:tgtEl>
                      <p:spTgt spid="40"/>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57" restart="whenNotActive" fill="hold" evtFilter="cancelBubble" nodeType="interactiveSeq">
                <p:stCondLst>
                  <p:cond evt="onClick" delay="0">
                    <p:tgtEl>
                      <p:spTgt spid="41"/>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62" restart="whenNotActive" fill="hold" evtFilter="cancelBubble" nodeType="interactiveSeq">
                <p:stCondLst>
                  <p:cond evt="onClick" delay="0">
                    <p:tgtEl>
                      <p:spTgt spid="42"/>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67" restart="whenNotActive" fill="hold" evtFilter="cancelBubble" nodeType="interactiveSeq">
                <p:stCondLst>
                  <p:cond evt="onClick" delay="0">
                    <p:tgtEl>
                      <p:spTgt spid="36"/>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72" restart="whenNotActive" fill="hold" evtFilter="cancelBubble" nodeType="interactiveSeq">
                <p:stCondLst>
                  <p:cond evt="onClick" delay="0">
                    <p:tgtEl>
                      <p:spTgt spid="37"/>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77" restart="whenNotActive" fill="hold" evtFilter="cancelBubble" nodeType="interactiveSeq">
                <p:stCondLst>
                  <p:cond evt="onClick" delay="0">
                    <p:tgtEl>
                      <p:spTgt spid="35"/>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82" restart="whenNotActive" fill="hold" evtFilter="cancelBubble" nodeType="interactiveSeq">
                <p:stCondLst>
                  <p:cond evt="onClick" delay="0">
                    <p:tgtEl>
                      <p:spTgt spid="38"/>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87" restart="whenNotActive" fill="hold" evtFilter="cancelBubble" nodeType="interactiveSeq">
                <p:stCondLst>
                  <p:cond evt="onClick" delay="0">
                    <p:tgtEl>
                      <p:spTgt spid="49"/>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grpId="0" nodeType="clickEffect">
                                  <p:stCondLst>
                                    <p:cond delay="0"/>
                                  </p:stCondLst>
                                  <p:childTnLst>
                                    <p:set>
                                      <p:cBhvr>
                                        <p:cTn id="91"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92" restart="whenNotActive" fill="hold" evtFilter="cancelBubble" nodeType="interactiveSeq">
                <p:stCondLst>
                  <p:cond evt="onClick" delay="0">
                    <p:tgtEl>
                      <p:spTgt spid="50"/>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grpId="0" nodeType="clickEffect">
                                  <p:stCondLst>
                                    <p:cond delay="0"/>
                                  </p:stCondLst>
                                  <p:childTnLst>
                                    <p:set>
                                      <p:cBhvr>
                                        <p:cTn id="96"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97" restart="whenNotActive" fill="hold" evtFilter="cancelBubble" nodeType="interactiveSeq">
                <p:stCondLst>
                  <p:cond evt="onClick" delay="0">
                    <p:tgtEl>
                      <p:spTgt spid="51"/>
                    </p:tgtEl>
                  </p:cond>
                </p:stCondLst>
                <p:endSync evt="end" delay="0">
                  <p:rtn val="all"/>
                </p:endSync>
                <p:childTnLst>
                  <p:par>
                    <p:cTn id="98" fill="hold">
                      <p:stCondLst>
                        <p:cond delay="0"/>
                      </p:stCondLst>
                      <p:childTnLst>
                        <p:par>
                          <p:cTn id="99" fill="hold">
                            <p:stCondLst>
                              <p:cond delay="0"/>
                            </p:stCondLst>
                            <p:childTnLst>
                              <p:par>
                                <p:cTn id="100" presetID="1" presetClass="exit" presetSubtype="0" fill="hold" grpId="0" nodeType="clickEffect">
                                  <p:stCondLst>
                                    <p:cond delay="0"/>
                                  </p:stCondLst>
                                  <p:childTnLst>
                                    <p:set>
                                      <p:cBhvr>
                                        <p:cTn id="101"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102" restart="whenNotActive" fill="hold" evtFilter="cancelBubble" nodeType="interactiveSeq">
                <p:stCondLst>
                  <p:cond evt="onClick" delay="0">
                    <p:tgtEl>
                      <p:spTgt spid="52"/>
                    </p:tgtEl>
                  </p:cond>
                </p:stCondLst>
                <p:endSync evt="end" delay="0">
                  <p:rtn val="all"/>
                </p:endSync>
                <p:childTnLst>
                  <p:par>
                    <p:cTn id="103" fill="hold">
                      <p:stCondLst>
                        <p:cond delay="0"/>
                      </p:stCondLst>
                      <p:childTnLst>
                        <p:par>
                          <p:cTn id="104" fill="hold">
                            <p:stCondLst>
                              <p:cond delay="0"/>
                            </p:stCondLst>
                            <p:childTnLst>
                              <p:par>
                                <p:cTn id="105" presetID="1" presetClass="exit" presetSubtype="0" fill="hold" grpId="0" nodeType="clickEffect">
                                  <p:stCondLst>
                                    <p:cond delay="0"/>
                                  </p:stCondLst>
                                  <p:childTnLst>
                                    <p:set>
                                      <p:cBhvr>
                                        <p:cTn id="106"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07" restart="whenNotActive" fill="hold" evtFilter="cancelBubble" nodeType="interactiveSeq">
                <p:stCondLst>
                  <p:cond evt="onClick" delay="0">
                    <p:tgtEl>
                      <p:spTgt spid="53"/>
                    </p:tgtEl>
                  </p:cond>
                </p:stCondLst>
                <p:endSync evt="end" delay="0">
                  <p:rtn val="all"/>
                </p:endSync>
                <p:childTnLst>
                  <p:par>
                    <p:cTn id="108" fill="hold">
                      <p:stCondLst>
                        <p:cond delay="0"/>
                      </p:stCondLst>
                      <p:childTnLst>
                        <p:par>
                          <p:cTn id="109" fill="hold">
                            <p:stCondLst>
                              <p:cond delay="0"/>
                            </p:stCondLst>
                            <p:childTnLst>
                              <p:par>
                                <p:cTn id="110" presetID="1" presetClass="exit" presetSubtype="0" fill="hold" grpId="0" nodeType="clickEffect">
                                  <p:stCondLst>
                                    <p:cond delay="0"/>
                                  </p:stCondLst>
                                  <p:childTnLst>
                                    <p:set>
                                      <p:cBhvr>
                                        <p:cTn id="111"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12" restart="whenNotActive" fill="hold" evtFilter="cancelBubble" nodeType="interactiveSeq">
                <p:stCondLst>
                  <p:cond evt="onClick" delay="0">
                    <p:tgtEl>
                      <p:spTgt spid="54"/>
                    </p:tgtEl>
                  </p:cond>
                </p:stCondLst>
                <p:endSync evt="end" delay="0">
                  <p:rtn val="all"/>
                </p:endSync>
                <p:childTnLst>
                  <p:par>
                    <p:cTn id="113" fill="hold">
                      <p:stCondLst>
                        <p:cond delay="0"/>
                      </p:stCondLst>
                      <p:childTnLst>
                        <p:par>
                          <p:cTn id="114" fill="hold">
                            <p:stCondLst>
                              <p:cond delay="0"/>
                            </p:stCondLst>
                            <p:childTnLst>
                              <p:par>
                                <p:cTn id="115" presetID="1" presetClass="exit" presetSubtype="0" fill="hold" grpId="0" nodeType="clickEffect">
                                  <p:stCondLst>
                                    <p:cond delay="0"/>
                                  </p:stCondLst>
                                  <p:childTnLst>
                                    <p:set>
                                      <p:cBhvr>
                                        <p:cTn id="116"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17" restart="whenNotActive" fill="hold" evtFilter="cancelBubble" nodeType="interactiveSeq">
                <p:stCondLst>
                  <p:cond evt="onClick" delay="0">
                    <p:tgtEl>
                      <p:spTgt spid="47"/>
                    </p:tgtEl>
                  </p:cond>
                </p:stCondLst>
                <p:endSync evt="end" delay="0">
                  <p:rtn val="all"/>
                </p:endSync>
                <p:childTnLst>
                  <p:par>
                    <p:cTn id="118" fill="hold">
                      <p:stCondLst>
                        <p:cond delay="0"/>
                      </p:stCondLst>
                      <p:childTnLst>
                        <p:par>
                          <p:cTn id="119" fill="hold">
                            <p:stCondLst>
                              <p:cond delay="0"/>
                            </p:stCondLst>
                            <p:childTnLst>
                              <p:par>
                                <p:cTn id="120" presetID="1" presetClass="exit" presetSubtype="0" fill="hold" nodeType="clickEffect">
                                  <p:stCondLst>
                                    <p:cond delay="0"/>
                                  </p:stCondLst>
                                  <p:childTnLst>
                                    <p:set>
                                      <p:cBhvr>
                                        <p:cTn id="121"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22" restart="whenNotActive" fill="hold" evtFilter="cancelBubble" nodeType="interactiveSeq">
                <p:stCondLst>
                  <p:cond evt="onClick" delay="0">
                    <p:tgtEl>
                      <p:spTgt spid="43"/>
                    </p:tgtEl>
                  </p:cond>
                </p:stCondLst>
                <p:endSync evt="end" delay="0">
                  <p:rtn val="all"/>
                </p:endSync>
                <p:childTnLst>
                  <p:par>
                    <p:cTn id="123" fill="hold">
                      <p:stCondLst>
                        <p:cond delay="0"/>
                      </p:stCondLst>
                      <p:childTnLst>
                        <p:par>
                          <p:cTn id="124" fill="hold">
                            <p:stCondLst>
                              <p:cond delay="0"/>
                            </p:stCondLst>
                            <p:childTnLst>
                              <p:par>
                                <p:cTn id="125" presetID="1" presetClass="exit" presetSubtype="0" fill="hold" nodeType="clickEffect">
                                  <p:stCondLst>
                                    <p:cond delay="0"/>
                                  </p:stCondLst>
                                  <p:childTnLst>
                                    <p:set>
                                      <p:cBhvr>
                                        <p:cTn id="126" dur="1" fill="hold">
                                          <p:stCondLst>
                                            <p:cond delay="0"/>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27" restart="whenNotActive" fill="hold" evtFilter="cancelBubble" nodeType="interactiveSeq">
                <p:stCondLst>
                  <p:cond evt="onClick" delay="0">
                    <p:tgtEl>
                      <p:spTgt spid="46"/>
                    </p:tgtEl>
                  </p:cond>
                </p:stCondLst>
                <p:endSync evt="end" delay="0">
                  <p:rtn val="all"/>
                </p:endSync>
                <p:childTnLst>
                  <p:par>
                    <p:cTn id="128" fill="hold">
                      <p:stCondLst>
                        <p:cond delay="0"/>
                      </p:stCondLst>
                      <p:childTnLst>
                        <p:par>
                          <p:cTn id="129" fill="hold">
                            <p:stCondLst>
                              <p:cond delay="0"/>
                            </p:stCondLst>
                            <p:childTnLst>
                              <p:par>
                                <p:cTn id="130" presetID="1" presetClass="exit" presetSubtype="0" fill="hold" nodeType="clickEffect">
                                  <p:stCondLst>
                                    <p:cond delay="0"/>
                                  </p:stCondLst>
                                  <p:childTnLst>
                                    <p:set>
                                      <p:cBhvr>
                                        <p:cTn id="131"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32" restart="whenNotActive" fill="hold" evtFilter="cancelBubble" nodeType="interactiveSeq">
                <p:stCondLst>
                  <p:cond evt="onClick" delay="0">
                    <p:tgtEl>
                      <p:spTgt spid="45"/>
                    </p:tgtEl>
                  </p:cond>
                </p:stCondLst>
                <p:endSync evt="end" delay="0">
                  <p:rtn val="all"/>
                </p:endSync>
                <p:childTnLst>
                  <p:par>
                    <p:cTn id="133" fill="hold">
                      <p:stCondLst>
                        <p:cond delay="0"/>
                      </p:stCondLst>
                      <p:childTnLst>
                        <p:par>
                          <p:cTn id="134" fill="hold">
                            <p:stCondLst>
                              <p:cond delay="0"/>
                            </p:stCondLst>
                            <p:childTnLst>
                              <p:par>
                                <p:cTn id="135" presetID="1" presetClass="exit" presetSubtype="0" fill="hold" nodeType="clickEffect">
                                  <p:stCondLst>
                                    <p:cond delay="0"/>
                                  </p:stCondLst>
                                  <p:childTnLst>
                                    <p:set>
                                      <p:cBhvr>
                                        <p:cTn id="136"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37" restart="whenNotActive" fill="hold" evtFilter="cancelBubble" nodeType="interactiveSeq">
                <p:stCondLst>
                  <p:cond evt="onClick" delay="0">
                    <p:tgtEl>
                      <p:spTgt spid="48"/>
                    </p:tgtEl>
                  </p:cond>
                </p:stCondLst>
                <p:endSync evt="end" delay="0">
                  <p:rtn val="all"/>
                </p:endSync>
                <p:childTnLst>
                  <p:par>
                    <p:cTn id="138" fill="hold">
                      <p:stCondLst>
                        <p:cond delay="0"/>
                      </p:stCondLst>
                      <p:childTnLst>
                        <p:par>
                          <p:cTn id="139" fill="hold">
                            <p:stCondLst>
                              <p:cond delay="0"/>
                            </p:stCondLst>
                            <p:childTnLst>
                              <p:par>
                                <p:cTn id="140" presetID="1" presetClass="exit" presetSubtype="0" fill="hold" nodeType="clickEffect">
                                  <p:stCondLst>
                                    <p:cond delay="0"/>
                                  </p:stCondLst>
                                  <p:childTnLst>
                                    <p:set>
                                      <p:cBhvr>
                                        <p:cTn id="141"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42" restart="whenNotActive" fill="hold" evtFilter="cancelBubble" nodeType="interactiveSeq">
                <p:stCondLst>
                  <p:cond evt="onClick" delay="0">
                    <p:tgtEl>
                      <p:spTgt spid="44"/>
                    </p:tgtEl>
                  </p:cond>
                </p:stCondLst>
                <p:endSync evt="end" delay="0">
                  <p:rtn val="all"/>
                </p:endSync>
                <p:childTnLst>
                  <p:par>
                    <p:cTn id="143" fill="hold">
                      <p:stCondLst>
                        <p:cond delay="0"/>
                      </p:stCondLst>
                      <p:childTnLst>
                        <p:par>
                          <p:cTn id="144" fill="hold">
                            <p:stCondLst>
                              <p:cond delay="0"/>
                            </p:stCondLst>
                            <p:childTnLst>
                              <p:par>
                                <p:cTn id="145" presetID="1" presetClass="exit" presetSubtype="0" fill="hold" nodeType="clickEffect">
                                  <p:stCondLst>
                                    <p:cond delay="0"/>
                                  </p:stCondLst>
                                  <p:childTnLst>
                                    <p:set>
                                      <p:cBhvr>
                                        <p:cTn id="146"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bldLst>
      <p:bldP spid="39" grpId="0" animBg="1"/>
      <p:bldP spid="40" grpId="0" animBg="1"/>
      <p:bldP spid="41" grpId="0" animBg="1"/>
      <p:bldP spid="42" grpId="0" animBg="1"/>
      <p:bldP spid="49" grpId="0" animBg="1"/>
      <p:bldP spid="50"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hlinkClick r:id="rId6" action="ppaction://hlinksldjump"/>
            <a:extLst>
              <a:ext uri="{FF2B5EF4-FFF2-40B4-BE49-F238E27FC236}">
                <a16:creationId xmlns:a16="http://schemas.microsoft.com/office/drawing/2014/main" id="{42BC06F9-3A4F-AABD-B5B0-FABAAD6A0A43}"/>
              </a:ext>
            </a:extLst>
          </p:cNvPr>
          <p:cNvPicPr>
            <a:picLocks noChangeAspect="1"/>
          </p:cNvPicPr>
          <p:nvPr/>
        </p:nvPicPr>
        <p:blipFill rotWithShape="1">
          <a:blip r:embed="rId7"/>
          <a:srcRect l="1301" r="34708" b="3204"/>
          <a:stretch/>
        </p:blipFill>
        <p:spPr>
          <a:xfrm>
            <a:off x="169845" y="124196"/>
            <a:ext cx="11903904" cy="2064023"/>
          </a:xfrm>
          <a:prstGeom prst="rect">
            <a:avLst/>
          </a:prstGeom>
        </p:spPr>
      </p:pic>
      <p:sp>
        <p:nvSpPr>
          <p:cNvPr id="9" name="MH_Entry_1">
            <a:extLst>
              <a:ext uri="{FF2B5EF4-FFF2-40B4-BE49-F238E27FC236}">
                <a16:creationId xmlns:a16="http://schemas.microsoft.com/office/drawing/2014/main" id="{066D3AFD-6A84-F7C6-98FD-9FF05992A3A2}"/>
              </a:ext>
            </a:extLst>
          </p:cNvPr>
          <p:cNvSpPr/>
          <p:nvPr>
            <p:custDataLst>
              <p:tags r:id="rId1"/>
            </p:custDataLst>
          </p:nvPr>
        </p:nvSpPr>
        <p:spPr>
          <a:xfrm>
            <a:off x="2097290" y="124196"/>
            <a:ext cx="10094710" cy="129266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Dòng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xoay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chiều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chạy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qua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gây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chấn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ảnh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hưởng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bơm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máu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dòng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xoay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chiều</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10" name="A">
            <a:extLst>
              <a:ext uri="{FF2B5EF4-FFF2-40B4-BE49-F238E27FC236}">
                <a16:creationId xmlns:a16="http://schemas.microsoft.com/office/drawing/2014/main" id="{B4ED22E5-5D77-61E1-1D77-A306C290079F}"/>
              </a:ext>
            </a:extLst>
          </p:cNvPr>
          <p:cNvGrpSpPr>
            <a:grpSpLocks noChangeAspect="1"/>
          </p:cNvGrpSpPr>
          <p:nvPr/>
        </p:nvGrpSpPr>
        <p:grpSpPr bwMode="auto">
          <a:xfrm>
            <a:off x="998639" y="2049331"/>
            <a:ext cx="2080182" cy="1761279"/>
            <a:chOff x="914" y="1471"/>
            <a:chExt cx="1195" cy="1144"/>
          </a:xfrm>
          <a:solidFill>
            <a:schemeClr val="accent1"/>
          </a:solidFill>
        </p:grpSpPr>
        <p:sp>
          <p:nvSpPr>
            <p:cNvPr id="11" name="Freeform 5">
              <a:extLst>
                <a:ext uri="{FF2B5EF4-FFF2-40B4-BE49-F238E27FC236}">
                  <a16:creationId xmlns:a16="http://schemas.microsoft.com/office/drawing/2014/main" id="{E570E185-7F6A-F9B5-49F4-32C0FED6010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Freeform 6">
              <a:extLst>
                <a:ext uri="{FF2B5EF4-FFF2-40B4-BE49-F238E27FC236}">
                  <a16:creationId xmlns:a16="http://schemas.microsoft.com/office/drawing/2014/main" id="{908E3E6C-F45E-47E8-2811-88B954D41E5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A</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14" name="B">
            <a:extLst>
              <a:ext uri="{FF2B5EF4-FFF2-40B4-BE49-F238E27FC236}">
                <a16:creationId xmlns:a16="http://schemas.microsoft.com/office/drawing/2014/main" id="{9A1846CE-A048-73D3-0A48-01A8A9EE84AE}"/>
              </a:ext>
            </a:extLst>
          </p:cNvPr>
          <p:cNvGrpSpPr>
            <a:grpSpLocks noChangeAspect="1"/>
          </p:cNvGrpSpPr>
          <p:nvPr/>
        </p:nvGrpSpPr>
        <p:grpSpPr bwMode="auto">
          <a:xfrm>
            <a:off x="3520981" y="2071655"/>
            <a:ext cx="2080182" cy="1761279"/>
            <a:chOff x="914" y="1471"/>
            <a:chExt cx="1195" cy="1144"/>
          </a:xfrm>
          <a:solidFill>
            <a:schemeClr val="accent2"/>
          </a:solidFill>
        </p:grpSpPr>
        <p:sp>
          <p:nvSpPr>
            <p:cNvPr id="15" name="Freeform 5">
              <a:extLst>
                <a:ext uri="{FF2B5EF4-FFF2-40B4-BE49-F238E27FC236}">
                  <a16:creationId xmlns:a16="http://schemas.microsoft.com/office/drawing/2014/main" id="{702AE67A-6EC5-3B23-9794-C9DCBF34B43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Freeform 6">
              <a:extLst>
                <a:ext uri="{FF2B5EF4-FFF2-40B4-BE49-F238E27FC236}">
                  <a16:creationId xmlns:a16="http://schemas.microsoft.com/office/drawing/2014/main" id="{396FAA3A-C9FC-0513-3E3D-6EFCCDC6B32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B</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18" name="C">
            <a:extLst>
              <a:ext uri="{FF2B5EF4-FFF2-40B4-BE49-F238E27FC236}">
                <a16:creationId xmlns:a16="http://schemas.microsoft.com/office/drawing/2014/main" id="{7D62436E-F0E5-EB25-D5C8-3C3D7D7FD741}"/>
              </a:ext>
            </a:extLst>
          </p:cNvPr>
          <p:cNvGrpSpPr>
            <a:grpSpLocks noChangeAspect="1"/>
          </p:cNvGrpSpPr>
          <p:nvPr/>
        </p:nvGrpSpPr>
        <p:grpSpPr bwMode="auto">
          <a:xfrm>
            <a:off x="6316014" y="2087003"/>
            <a:ext cx="2080182" cy="1761279"/>
            <a:chOff x="914" y="1471"/>
            <a:chExt cx="1195" cy="1144"/>
          </a:xfrm>
          <a:solidFill>
            <a:schemeClr val="accent3"/>
          </a:solidFill>
        </p:grpSpPr>
        <p:sp>
          <p:nvSpPr>
            <p:cNvPr id="19" name="Freeform 5">
              <a:extLst>
                <a:ext uri="{FF2B5EF4-FFF2-40B4-BE49-F238E27FC236}">
                  <a16:creationId xmlns:a16="http://schemas.microsoft.com/office/drawing/2014/main" id="{D8B2D6DF-EAA9-BFA3-7C65-930A20718F3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 name="Freeform 6">
              <a:extLst>
                <a:ext uri="{FF2B5EF4-FFF2-40B4-BE49-F238E27FC236}">
                  <a16:creationId xmlns:a16="http://schemas.microsoft.com/office/drawing/2014/main" id="{EDF5F9BD-596C-7A02-4251-3667784DA9E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C</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22" name="D">
            <a:extLst>
              <a:ext uri="{FF2B5EF4-FFF2-40B4-BE49-F238E27FC236}">
                <a16:creationId xmlns:a16="http://schemas.microsoft.com/office/drawing/2014/main" id="{6DD2FED5-F0AA-DD9E-713F-A01C65CD6A1F}"/>
              </a:ext>
            </a:extLst>
          </p:cNvPr>
          <p:cNvGrpSpPr>
            <a:grpSpLocks noChangeAspect="1"/>
          </p:cNvGrpSpPr>
          <p:nvPr/>
        </p:nvGrpSpPr>
        <p:grpSpPr bwMode="auto">
          <a:xfrm>
            <a:off x="8892017" y="2058439"/>
            <a:ext cx="2080182" cy="1761279"/>
            <a:chOff x="914" y="1471"/>
            <a:chExt cx="1195" cy="1144"/>
          </a:xfrm>
          <a:solidFill>
            <a:schemeClr val="accent4"/>
          </a:solidFill>
        </p:grpSpPr>
        <p:sp>
          <p:nvSpPr>
            <p:cNvPr id="23" name="Freeform 5">
              <a:extLst>
                <a:ext uri="{FF2B5EF4-FFF2-40B4-BE49-F238E27FC236}">
                  <a16:creationId xmlns:a16="http://schemas.microsoft.com/office/drawing/2014/main" id="{EE22A6C9-2855-7DCD-3BFC-B8F2ACA67D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Freeform 6">
              <a:extLst>
                <a:ext uri="{FF2B5EF4-FFF2-40B4-BE49-F238E27FC236}">
                  <a16:creationId xmlns:a16="http://schemas.microsoft.com/office/drawing/2014/main" id="{976AC84D-459F-482D-58ED-927BBCE8247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D</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26" name="矩形 65">
            <a:extLst>
              <a:ext uri="{FF2B5EF4-FFF2-40B4-BE49-F238E27FC236}">
                <a16:creationId xmlns:a16="http://schemas.microsoft.com/office/drawing/2014/main" id="{4B70085D-5950-F1DD-64D4-67BC69BAF297}"/>
              </a:ext>
            </a:extLst>
          </p:cNvPr>
          <p:cNvSpPr/>
          <p:nvPr/>
        </p:nvSpPr>
        <p:spPr>
          <a:xfrm>
            <a:off x="1139372" y="3761858"/>
            <a:ext cx="1832128"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nhiệt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7" name="矩形 66">
            <a:extLst>
              <a:ext uri="{FF2B5EF4-FFF2-40B4-BE49-F238E27FC236}">
                <a16:creationId xmlns:a16="http://schemas.microsoft.com/office/drawing/2014/main" id="{329DEBA0-785F-6553-941B-C59EE28050F5}"/>
              </a:ext>
            </a:extLst>
          </p:cNvPr>
          <p:cNvSpPr/>
          <p:nvPr/>
        </p:nvSpPr>
        <p:spPr>
          <a:xfrm>
            <a:off x="3607187" y="3859562"/>
            <a:ext cx="1832128"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lí</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8" name="矩形 67">
            <a:extLst>
              <a:ext uri="{FF2B5EF4-FFF2-40B4-BE49-F238E27FC236}">
                <a16:creationId xmlns:a16="http://schemas.microsoft.com/office/drawing/2014/main" id="{721FBF81-A079-AE83-184F-AD41D9051E2B}"/>
              </a:ext>
            </a:extLst>
          </p:cNvPr>
          <p:cNvSpPr/>
          <p:nvPr/>
        </p:nvSpPr>
        <p:spPr>
          <a:xfrm>
            <a:off x="6311615" y="3903485"/>
            <a:ext cx="1832128" cy="1232197"/>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sáng</a:t>
            </a:r>
            <a:endParaRPr kumimoji="0" lang="zh-CN" altLang="en-US" sz="3200" b="0" i="0" u="none" strike="noStrike" kern="1200" cap="none" spc="0" normalizeH="0" baseline="0" noProof="0" dirty="0">
              <a:ln>
                <a:noFill/>
              </a:ln>
              <a:solidFill>
                <a:srgbClr val="44546A"/>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 name="矩形 68">
            <a:extLst>
              <a:ext uri="{FF2B5EF4-FFF2-40B4-BE49-F238E27FC236}">
                <a16:creationId xmlns:a16="http://schemas.microsoft.com/office/drawing/2014/main" id="{0716E4F2-C802-C9B1-744A-4DC717CBD885}"/>
              </a:ext>
            </a:extLst>
          </p:cNvPr>
          <p:cNvSpPr/>
          <p:nvPr/>
        </p:nvSpPr>
        <p:spPr>
          <a:xfrm>
            <a:off x="8885933" y="3913040"/>
            <a:ext cx="1832128" cy="1222642"/>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B2B2C"/>
                </a:solidFill>
                <a:effectLst/>
                <a:uLnTx/>
                <a:uFillTx/>
                <a:latin typeface="Times New Roman" panose="02020603050405020304" pitchFamily="18" charset="0"/>
                <a:ea typeface="Segoe UI" panose="020B0502040204020203"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endParaRPr kumimoji="0" lang="zh-CN" altLang="en-US" sz="3200" b="0" i="0" u="none" strike="noStrike" kern="1200" cap="none" spc="0" normalizeH="0" baseline="0" noProof="0" dirty="0">
              <a:ln>
                <a:noFill/>
              </a:ln>
              <a:solidFill>
                <a:srgbClr val="44546A"/>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3" name="Picture 12">
            <a:extLst>
              <a:ext uri="{FF2B5EF4-FFF2-40B4-BE49-F238E27FC236}">
                <a16:creationId xmlns:a16="http://schemas.microsoft.com/office/drawing/2014/main" id="{2C677C77-B27A-3195-E82C-D5CBAA17EC29}"/>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98530" y="1659593"/>
            <a:ext cx="1121664" cy="1121664"/>
          </a:xfrm>
          <a:prstGeom prst="rect">
            <a:avLst/>
          </a:prstGeom>
        </p:spPr>
      </p:pic>
      <p:pic>
        <p:nvPicPr>
          <p:cNvPr id="21" name="Picture 20">
            <a:extLst>
              <a:ext uri="{FF2B5EF4-FFF2-40B4-BE49-F238E27FC236}">
                <a16:creationId xmlns:a16="http://schemas.microsoft.com/office/drawing/2014/main" id="{3E2815FD-9C14-E20F-88EB-D6A244E062AB}"/>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1667" b="86852" l="21107" r="87716"/>
                    </a14:imgEffect>
                  </a14:imgLayer>
                </a14:imgProps>
              </a:ext>
              <a:ext uri="{28A0092B-C50C-407E-A947-70E740481C1C}">
                <a14:useLocalDpi xmlns:a14="http://schemas.microsoft.com/office/drawing/2010/main" val="0"/>
              </a:ext>
            </a:extLst>
          </a:blip>
          <a:srcRect l="18360" t="10833" r="11544" b="12000"/>
          <a:stretch/>
        </p:blipFill>
        <p:spPr>
          <a:xfrm>
            <a:off x="2240752" y="2140166"/>
            <a:ext cx="668863" cy="683264"/>
          </a:xfrm>
          <a:prstGeom prst="rect">
            <a:avLst/>
          </a:prstGeom>
        </p:spPr>
      </p:pic>
      <p:pic>
        <p:nvPicPr>
          <p:cNvPr id="25" name="Picture 24">
            <a:extLst>
              <a:ext uri="{FF2B5EF4-FFF2-40B4-BE49-F238E27FC236}">
                <a16:creationId xmlns:a16="http://schemas.microsoft.com/office/drawing/2014/main" id="{4BD943CE-17AE-F258-5335-DF11AF966191}"/>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1667" b="86852" l="21107" r="87716"/>
                    </a14:imgEffect>
                  </a14:imgLayer>
                </a14:imgProps>
              </a:ext>
              <a:ext uri="{28A0092B-C50C-407E-A947-70E740481C1C}">
                <a14:useLocalDpi xmlns:a14="http://schemas.microsoft.com/office/drawing/2010/main" val="0"/>
              </a:ext>
            </a:extLst>
          </a:blip>
          <a:srcRect l="18360" t="10833" r="11544" b="12000"/>
          <a:stretch/>
        </p:blipFill>
        <p:spPr>
          <a:xfrm>
            <a:off x="7558127" y="2063533"/>
            <a:ext cx="668863" cy="683264"/>
          </a:xfrm>
          <a:prstGeom prst="rect">
            <a:avLst/>
          </a:prstGeom>
        </p:spPr>
      </p:pic>
      <p:pic>
        <p:nvPicPr>
          <p:cNvPr id="30" name="Picture 29">
            <a:extLst>
              <a:ext uri="{FF2B5EF4-FFF2-40B4-BE49-F238E27FC236}">
                <a16:creationId xmlns:a16="http://schemas.microsoft.com/office/drawing/2014/main" id="{43C29E8F-5A9D-A023-50A5-CDA7DB08E7D1}"/>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1667" b="86852" l="21107" r="87716"/>
                    </a14:imgEffect>
                  </a14:imgLayer>
                </a14:imgProps>
              </a:ext>
              <a:ext uri="{28A0092B-C50C-407E-A947-70E740481C1C}">
                <a14:useLocalDpi xmlns:a14="http://schemas.microsoft.com/office/drawing/2010/main" val="0"/>
              </a:ext>
            </a:extLst>
          </a:blip>
          <a:srcRect l="18360" t="10833" r="11544" b="12000"/>
          <a:stretch/>
        </p:blipFill>
        <p:spPr>
          <a:xfrm>
            <a:off x="10080891" y="2208458"/>
            <a:ext cx="668863" cy="683264"/>
          </a:xfrm>
          <a:prstGeom prst="rect">
            <a:avLst/>
          </a:prstGeom>
        </p:spPr>
      </p:pic>
      <p:sp>
        <p:nvSpPr>
          <p:cNvPr id="40" name="Rectangle: Rounded Corners 13">
            <a:extLst>
              <a:ext uri="{FF2B5EF4-FFF2-40B4-BE49-F238E27FC236}">
                <a16:creationId xmlns:a16="http://schemas.microsoft.com/office/drawing/2014/main" id="{C91C360E-B209-42DF-A05B-7F6EB4209C70}"/>
              </a:ext>
            </a:extLst>
          </p:cNvPr>
          <p:cNvSpPr/>
          <p:nvPr/>
        </p:nvSpPr>
        <p:spPr>
          <a:xfrm>
            <a:off x="169845" y="556750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START TIMER</a:t>
            </a:r>
            <a:endParaRPr kumimoji="0" lang="en-GB"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1" name="Rectangle: Rounded Corners 14">
            <a:extLst>
              <a:ext uri="{FF2B5EF4-FFF2-40B4-BE49-F238E27FC236}">
                <a16:creationId xmlns:a16="http://schemas.microsoft.com/office/drawing/2014/main" id="{4ECF80BE-93D2-4449-A01F-BA5A48A989B4}"/>
              </a:ext>
            </a:extLst>
          </p:cNvPr>
          <p:cNvSpPr/>
          <p:nvPr/>
        </p:nvSpPr>
        <p:spPr>
          <a:xfrm>
            <a:off x="169845" y="556750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42" name="Rectangle: Rounded Corners 15">
            <a:extLst>
              <a:ext uri="{FF2B5EF4-FFF2-40B4-BE49-F238E27FC236}">
                <a16:creationId xmlns:a16="http://schemas.microsoft.com/office/drawing/2014/main" id="{E8B7AECF-4FA5-409E-BD63-3C17DAF429E6}"/>
              </a:ext>
            </a:extLst>
          </p:cNvPr>
          <p:cNvSpPr/>
          <p:nvPr/>
        </p:nvSpPr>
        <p:spPr>
          <a:xfrm>
            <a:off x="169845" y="556750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43" name="Rectangle: Rounded Corners 16">
            <a:extLst>
              <a:ext uri="{FF2B5EF4-FFF2-40B4-BE49-F238E27FC236}">
                <a16:creationId xmlns:a16="http://schemas.microsoft.com/office/drawing/2014/main" id="{87977689-2502-47FD-AA4D-1AA04A653088}"/>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44" name="Rectangle: Rounded Corners 17">
            <a:extLst>
              <a:ext uri="{FF2B5EF4-FFF2-40B4-BE49-F238E27FC236}">
                <a16:creationId xmlns:a16="http://schemas.microsoft.com/office/drawing/2014/main" id="{628177A5-D908-4EA8-89D6-5D222F895A12}"/>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45" name="Rectangle: Rounded Corners 19">
            <a:extLst>
              <a:ext uri="{FF2B5EF4-FFF2-40B4-BE49-F238E27FC236}">
                <a16:creationId xmlns:a16="http://schemas.microsoft.com/office/drawing/2014/main" id="{0F0ACBF4-E0A3-4950-A4E4-60BC5EB44D52}"/>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46" name="Rectangle: Rounded Corners 20">
            <a:extLst>
              <a:ext uri="{FF2B5EF4-FFF2-40B4-BE49-F238E27FC236}">
                <a16:creationId xmlns:a16="http://schemas.microsoft.com/office/drawing/2014/main" id="{F7610580-3CA4-4194-9879-D3FB9270832C}"/>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47" name="Rectangle: Rounded Corners 21">
            <a:extLst>
              <a:ext uri="{FF2B5EF4-FFF2-40B4-BE49-F238E27FC236}">
                <a16:creationId xmlns:a16="http://schemas.microsoft.com/office/drawing/2014/main" id="{7A1720F8-17BE-4301-A2D5-D62BFAEC2B3C}"/>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TIME’S UP!</a:t>
            </a:r>
          </a:p>
        </p:txBody>
      </p:sp>
    </p:spTree>
    <p:extLst>
      <p:ext uri="{BB962C8B-B14F-4D97-AF65-F5344CB8AC3E}">
        <p14:creationId xmlns:p14="http://schemas.microsoft.com/office/powerpoint/2010/main" val="4522940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right-answer-sound-effect-www.tiengdong.com.wav"/>
                                        </p:tgtEl>
                                      </p:cMediaNode>
                                    </p:audio>
                                  </p:sub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4" name="buzzer-wrong-answer-8211-gaming-sound-effect-www.tiengdong.com.wav"/>
                                        </p:tgtEl>
                                      </p:cMediaNode>
                                    </p:audio>
                                  </p:subTnLst>
                                </p:cTn>
                              </p:par>
                            </p:childTnLst>
                          </p:cTn>
                        </p:par>
                      </p:childTnLst>
                    </p:cTn>
                  </p:par>
                </p:childTnLst>
              </p:cTn>
              <p:nextCondLst>
                <p:cond evt="onClick" delay="0">
                  <p:tgtEl>
                    <p:spTgt spid="18"/>
                  </p:tgtEl>
                </p:cond>
              </p:nextCondLst>
            </p:seq>
            <p:seq concurrent="1" nextAc="seek">
              <p:cTn id="12" restart="whenNotActive" fill="hold" evtFilter="cancelBubble" nodeType="interactiveSeq">
                <p:stCondLst>
                  <p:cond evt="onClick" delay="0">
                    <p:tgtEl>
                      <p:spTgt spid="2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buzzer-wrong-answer-8211-gaming-sound-effect-www.tiengdong.com.wav"/>
                                        </p:tgtEl>
                                      </p:cMediaNode>
                                    </p:audio>
                                  </p:subTnLst>
                                </p:cTn>
                              </p:par>
                            </p:childTnLst>
                          </p:cTn>
                        </p:par>
                      </p:childTnLst>
                    </p:cTn>
                  </p:par>
                </p:childTnLst>
              </p:cTn>
              <p:nextCondLst>
                <p:cond evt="onClick" delay="0">
                  <p:tgtEl>
                    <p:spTgt spid="22"/>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buzzer-wrong-answer-8211-gaming-sound-effect-www.tiengdong.com.wav"/>
                                        </p:tgtEl>
                                      </p:cMediaNode>
                                    </p:audio>
                                  </p:subTnLst>
                                </p:cTn>
                              </p:par>
                            </p:childTnLst>
                          </p:cTn>
                        </p:par>
                      </p:childTnLst>
                    </p:cTn>
                  </p:par>
                </p:childTnLst>
              </p:cTn>
              <p:nextCondLst>
                <p:cond evt="onClick" delay="0">
                  <p:tgtEl>
                    <p:spTgt spid="10"/>
                  </p:tgtEl>
                </p:cond>
              </p:nextCondLst>
            </p:seq>
            <p:seq concurrent="1" nextAc="seek">
              <p:cTn id="22" restart="whenNotActive" fill="hold" evtFilter="cancelBubble" nodeType="interactiveSeq">
                <p:stCondLst>
                  <p:cond evt="onClick" delay="0">
                    <p:tgtEl>
                      <p:spTgt spid="40"/>
                    </p:tgtEl>
                  </p:cond>
                </p:stCondLst>
                <p:endSync evt="end" delay="0">
                  <p:rtn val="all"/>
                </p:endSync>
                <p:childTnLst>
                  <p:par>
                    <p:cTn id="23" fill="hold">
                      <p:stCondLst>
                        <p:cond delay="0"/>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40"/>
                                        </p:tgtEl>
                                      </p:cBhvr>
                                    </p:animEffect>
                                    <p:animScale>
                                      <p:cBhvr>
                                        <p:cTn id="27" dur="250" autoRev="1" fill="hold"/>
                                        <p:tgtEl>
                                          <p:spTgt spid="40"/>
                                        </p:tgtEl>
                                      </p:cBhvr>
                                      <p:by x="105000" y="105000"/>
                                    </p:animScale>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999"/>
                                          </p:stCondLst>
                                        </p:cTn>
                                        <p:tgtEl>
                                          <p:spTgt spid="41"/>
                                        </p:tgtEl>
                                        <p:attrNameLst>
                                          <p:attrName>style.visibility</p:attrName>
                                        </p:attrNameLst>
                                      </p:cBhvr>
                                      <p:to>
                                        <p:strVal val="visible"/>
                                      </p:to>
                                    </p:set>
                                  </p:childTnLst>
                                </p:cTn>
                              </p:par>
                            </p:childTnLst>
                          </p:cTn>
                        </p:par>
                        <p:par>
                          <p:cTn id="31" fill="hold">
                            <p:stCondLst>
                              <p:cond delay="1500"/>
                            </p:stCondLst>
                            <p:childTnLst>
                              <p:par>
                                <p:cTn id="32" presetID="1" presetClass="entr" presetSubtype="0" fill="hold" grpId="0" nodeType="afterEffect">
                                  <p:stCondLst>
                                    <p:cond delay="0"/>
                                  </p:stCondLst>
                                  <p:childTnLst>
                                    <p:set>
                                      <p:cBhvr>
                                        <p:cTn id="33" dur="1" fill="hold">
                                          <p:stCondLst>
                                            <p:cond delay="999"/>
                                          </p:stCondLst>
                                        </p:cTn>
                                        <p:tgtEl>
                                          <p:spTgt spid="42"/>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grpId="0" nodeType="afterEffect">
                                  <p:stCondLst>
                                    <p:cond delay="0"/>
                                  </p:stCondLst>
                                  <p:childTnLst>
                                    <p:set>
                                      <p:cBhvr>
                                        <p:cTn id="36" dur="1" fill="hold">
                                          <p:stCondLst>
                                            <p:cond delay="999"/>
                                          </p:stCondLst>
                                        </p:cTn>
                                        <p:tgtEl>
                                          <p:spTgt spid="43"/>
                                        </p:tgtEl>
                                        <p:attrNameLst>
                                          <p:attrName>style.visibility</p:attrName>
                                        </p:attrNameLst>
                                      </p:cBhvr>
                                      <p:to>
                                        <p:strVal val="visible"/>
                                      </p:to>
                                    </p:set>
                                  </p:childTnLst>
                                </p:cTn>
                              </p:par>
                            </p:childTnLst>
                          </p:cTn>
                        </p:par>
                        <p:par>
                          <p:cTn id="37" fill="hold">
                            <p:stCondLst>
                              <p:cond delay="3500"/>
                            </p:stCondLst>
                            <p:childTnLst>
                              <p:par>
                                <p:cTn id="38" presetID="1" presetClass="entr" presetSubtype="0" fill="hold" grpId="0" nodeType="afterEffect">
                                  <p:stCondLst>
                                    <p:cond delay="0"/>
                                  </p:stCondLst>
                                  <p:childTnLst>
                                    <p:set>
                                      <p:cBhvr>
                                        <p:cTn id="39" dur="1" fill="hold">
                                          <p:stCondLst>
                                            <p:cond delay="999"/>
                                          </p:stCondLst>
                                        </p:cTn>
                                        <p:tgtEl>
                                          <p:spTgt spid="44"/>
                                        </p:tgtEl>
                                        <p:attrNameLst>
                                          <p:attrName>style.visibility</p:attrName>
                                        </p:attrNameLst>
                                      </p:cBhvr>
                                      <p:to>
                                        <p:strVal val="visible"/>
                                      </p:to>
                                    </p:set>
                                  </p:childTnLst>
                                </p:cTn>
                              </p:par>
                            </p:childTnLst>
                          </p:cTn>
                        </p:par>
                        <p:par>
                          <p:cTn id="40" fill="hold">
                            <p:stCondLst>
                              <p:cond delay="4500"/>
                            </p:stCondLst>
                            <p:childTnLst>
                              <p:par>
                                <p:cTn id="41" presetID="1" presetClass="entr" presetSubtype="0" fill="hold" grpId="0" nodeType="afterEffect">
                                  <p:stCondLst>
                                    <p:cond delay="0"/>
                                  </p:stCondLst>
                                  <p:childTnLst>
                                    <p:set>
                                      <p:cBhvr>
                                        <p:cTn id="42" dur="1" fill="hold">
                                          <p:stCondLst>
                                            <p:cond delay="999"/>
                                          </p:stCondLst>
                                        </p:cTn>
                                        <p:tgtEl>
                                          <p:spTgt spid="45"/>
                                        </p:tgtEl>
                                        <p:attrNameLst>
                                          <p:attrName>style.visibility</p:attrName>
                                        </p:attrNameLst>
                                      </p:cBhvr>
                                      <p:to>
                                        <p:strVal val="visible"/>
                                      </p:to>
                                    </p:set>
                                  </p:childTnLst>
                                </p:cTn>
                              </p:par>
                            </p:childTnLst>
                          </p:cTn>
                        </p:par>
                        <p:par>
                          <p:cTn id="43" fill="hold">
                            <p:stCondLst>
                              <p:cond delay="5500"/>
                            </p:stCondLst>
                            <p:childTnLst>
                              <p:par>
                                <p:cTn id="44" presetID="1" presetClass="entr" presetSubtype="0" fill="hold" grpId="0" nodeType="afterEffect">
                                  <p:stCondLst>
                                    <p:cond delay="0"/>
                                  </p:stCondLst>
                                  <p:childTnLst>
                                    <p:set>
                                      <p:cBhvr>
                                        <p:cTn id="45" dur="1" fill="hold">
                                          <p:stCondLst>
                                            <p:cond delay="999"/>
                                          </p:stCondLst>
                                        </p:cTn>
                                        <p:tgtEl>
                                          <p:spTgt spid="46"/>
                                        </p:tgtEl>
                                        <p:attrNameLst>
                                          <p:attrName>style.visibility</p:attrName>
                                        </p:attrNameLst>
                                      </p:cBhvr>
                                      <p:to>
                                        <p:strVal val="visible"/>
                                      </p:to>
                                    </p:set>
                                  </p:childTnLst>
                                </p:cTn>
                              </p:par>
                            </p:childTnLst>
                          </p:cTn>
                        </p:par>
                        <p:par>
                          <p:cTn id="46" fill="hold">
                            <p:stCondLst>
                              <p:cond delay="6500"/>
                            </p:stCondLst>
                            <p:childTnLst>
                              <p:par>
                                <p:cTn id="47" presetID="1" presetClass="entr" presetSubtype="0" fill="hold" grpId="0" nodeType="afterEffect">
                                  <p:stCondLst>
                                    <p:cond delay="0"/>
                                  </p:stCondLst>
                                  <p:childTnLst>
                                    <p:set>
                                      <p:cBhvr>
                                        <p:cTn id="48" dur="1" fill="hold">
                                          <p:stCondLst>
                                            <p:cond delay="999"/>
                                          </p:stCondLst>
                                        </p:cTn>
                                        <p:tgtEl>
                                          <p:spTgt spid="4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5" name="alarm clock.wav"/>
                                        </p:tgtEl>
                                      </p:cMediaNode>
                                    </p:audio>
                                  </p:subTnLst>
                                </p:cTn>
                              </p:par>
                            </p:childTnLst>
                          </p:cTn>
                        </p:par>
                      </p:childTnLst>
                    </p:cTn>
                  </p:par>
                </p:childTnLst>
              </p:cTn>
              <p:nextCondLst>
                <p:cond evt="onClick" delay="0">
                  <p:tgtEl>
                    <p:spTgt spid="40"/>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hlinkClick r:id="rId7" action="ppaction://hlinksldjump"/>
            <a:extLst>
              <a:ext uri="{FF2B5EF4-FFF2-40B4-BE49-F238E27FC236}">
                <a16:creationId xmlns:a16="http://schemas.microsoft.com/office/drawing/2014/main" id="{B20D8608-0562-A68A-AD16-C6706E8EA940}"/>
              </a:ext>
            </a:extLst>
          </p:cNvPr>
          <p:cNvPicPr>
            <a:picLocks noChangeAspect="1"/>
          </p:cNvPicPr>
          <p:nvPr/>
        </p:nvPicPr>
        <p:blipFill rotWithShape="1">
          <a:blip r:embed="rId8"/>
          <a:srcRect l="1301" r="34708" b="3204"/>
          <a:stretch/>
        </p:blipFill>
        <p:spPr>
          <a:xfrm>
            <a:off x="0" y="-28877"/>
            <a:ext cx="11903904" cy="2064023"/>
          </a:xfrm>
          <a:prstGeom prst="rect">
            <a:avLst/>
          </a:prstGeom>
        </p:spPr>
      </p:pic>
      <p:sp>
        <p:nvSpPr>
          <p:cNvPr id="9" name="MH_Entry_1">
            <a:extLst>
              <a:ext uri="{FF2B5EF4-FFF2-40B4-BE49-F238E27FC236}">
                <a16:creationId xmlns:a16="http://schemas.microsoft.com/office/drawing/2014/main" id="{066D3AFD-6A84-F7C6-98FD-9FF05992A3A2}"/>
              </a:ext>
            </a:extLst>
          </p:cNvPr>
          <p:cNvSpPr/>
          <p:nvPr>
            <p:custDataLst>
              <p:tags r:id="rId1"/>
            </p:custDataLst>
          </p:nvPr>
        </p:nvSpPr>
        <p:spPr>
          <a:xfrm>
            <a:off x="1604180" y="289722"/>
            <a:ext cx="10348334" cy="142321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2:</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Thiết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bị</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dưới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đây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hoạt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dựa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phát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sáng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dòng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điện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xoay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chiều</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white"/>
              </a:solidFill>
              <a:effectLst/>
              <a:uLnTx/>
              <a:uFillTx/>
              <a:latin typeface="Calibri"/>
              <a:ea typeface="Calibri"/>
              <a:cs typeface="Times New Roman"/>
            </a:endParaRPr>
          </a:p>
        </p:txBody>
      </p:sp>
      <p:sp>
        <p:nvSpPr>
          <p:cNvPr id="26" name="矩形 65">
            <a:extLst>
              <a:ext uri="{FF2B5EF4-FFF2-40B4-BE49-F238E27FC236}">
                <a16:creationId xmlns:a16="http://schemas.microsoft.com/office/drawing/2014/main" id="{4B70085D-5950-F1DD-64D4-67BC69BAF297}"/>
              </a:ext>
            </a:extLst>
          </p:cNvPr>
          <p:cNvSpPr/>
          <p:nvPr/>
        </p:nvSpPr>
        <p:spPr>
          <a:xfrm>
            <a:off x="1354896" y="3200899"/>
            <a:ext cx="183212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Đèn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sợi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đốt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7" name="矩形 66">
            <a:extLst>
              <a:ext uri="{FF2B5EF4-FFF2-40B4-BE49-F238E27FC236}">
                <a16:creationId xmlns:a16="http://schemas.microsoft.com/office/drawing/2014/main" id="{329DEBA0-785F-6553-941B-C59EE28050F5}"/>
              </a:ext>
            </a:extLst>
          </p:cNvPr>
          <p:cNvSpPr/>
          <p:nvPr/>
        </p:nvSpPr>
        <p:spPr>
          <a:xfrm>
            <a:off x="3932276" y="3181777"/>
            <a:ext cx="1832128"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Bếp</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hồng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ngoại</a:t>
            </a:r>
            <a:endParaRPr kumimoji="0" lang="vi-VN" sz="2400" b="0" i="0" u="none" strike="noStrike" kern="1200" cap="none" spc="0" normalizeH="0" baseline="0" noProof="0" dirty="0">
              <a:ln>
                <a:noFill/>
              </a:ln>
              <a:solidFill>
                <a:prstClr val="black"/>
              </a:solidFill>
              <a:effectLst/>
              <a:uLnTx/>
              <a:uFillTx/>
              <a:latin typeface="Calibri"/>
              <a:ea typeface="Calibri"/>
              <a:cs typeface="Times New Roman"/>
            </a:endParaRPr>
          </a:p>
        </p:txBody>
      </p:sp>
      <p:sp>
        <p:nvSpPr>
          <p:cNvPr id="28" name="矩形 67">
            <a:extLst>
              <a:ext uri="{FF2B5EF4-FFF2-40B4-BE49-F238E27FC236}">
                <a16:creationId xmlns:a16="http://schemas.microsoft.com/office/drawing/2014/main" id="{721FBF81-A079-AE83-184F-AD41D9051E2B}"/>
              </a:ext>
            </a:extLst>
          </p:cNvPr>
          <p:cNvSpPr/>
          <p:nvPr/>
        </p:nvSpPr>
        <p:spPr>
          <a:xfrm>
            <a:off x="6508278" y="3238514"/>
            <a:ext cx="183212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Máy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giặt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9" name="矩形 68">
            <a:extLst>
              <a:ext uri="{FF2B5EF4-FFF2-40B4-BE49-F238E27FC236}">
                <a16:creationId xmlns:a16="http://schemas.microsoft.com/office/drawing/2014/main" id="{0716E4F2-C802-C9B1-744A-4DC717CBD885}"/>
              </a:ext>
            </a:extLst>
          </p:cNvPr>
          <p:cNvSpPr/>
          <p:nvPr/>
        </p:nvSpPr>
        <p:spPr>
          <a:xfrm>
            <a:off x="9084280" y="3297698"/>
            <a:ext cx="1832128"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endParaRPr kumimoji="0" lang="vi-VN" sz="2400" b="0" i="0" u="none" strike="noStrike" kern="1200" cap="none" spc="0" normalizeH="0" baseline="0" noProof="0" dirty="0">
              <a:ln>
                <a:noFill/>
              </a:ln>
              <a:solidFill>
                <a:prstClr val="black"/>
              </a:solidFill>
              <a:effectLst/>
              <a:uLnTx/>
              <a:uFillTx/>
              <a:latin typeface="Calibri"/>
              <a:ea typeface="Calibri"/>
              <a:cs typeface="Times New Roman"/>
            </a:endParaRPr>
          </a:p>
        </p:txBody>
      </p:sp>
      <p:grpSp>
        <p:nvGrpSpPr>
          <p:cNvPr id="2" name="A">
            <a:extLst>
              <a:ext uri="{FF2B5EF4-FFF2-40B4-BE49-F238E27FC236}">
                <a16:creationId xmlns:a16="http://schemas.microsoft.com/office/drawing/2014/main" id="{6B971372-8C0D-3768-E817-01B6AF945AD5}"/>
              </a:ext>
            </a:extLst>
          </p:cNvPr>
          <p:cNvGrpSpPr>
            <a:grpSpLocks noChangeAspect="1"/>
          </p:cNvGrpSpPr>
          <p:nvPr/>
        </p:nvGrpSpPr>
        <p:grpSpPr bwMode="auto">
          <a:xfrm>
            <a:off x="3849446" y="1477235"/>
            <a:ext cx="2080182" cy="1761279"/>
            <a:chOff x="914" y="1471"/>
            <a:chExt cx="1195" cy="1144"/>
          </a:xfrm>
          <a:solidFill>
            <a:schemeClr val="accent1"/>
          </a:solidFill>
        </p:grpSpPr>
        <p:sp>
          <p:nvSpPr>
            <p:cNvPr id="4" name="Freeform 5">
              <a:extLst>
                <a:ext uri="{FF2B5EF4-FFF2-40B4-BE49-F238E27FC236}">
                  <a16:creationId xmlns:a16="http://schemas.microsoft.com/office/drawing/2014/main" id="{B45857A3-E33C-85B8-5F8A-6239C3CC2C5E}"/>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Freeform 6">
              <a:extLst>
                <a:ext uri="{FF2B5EF4-FFF2-40B4-BE49-F238E27FC236}">
                  <a16:creationId xmlns:a16="http://schemas.microsoft.com/office/drawing/2014/main" id="{3D81EC1E-6552-EAB9-9AA2-C41C84BDD2D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B</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6" name="B">
            <a:extLst>
              <a:ext uri="{FF2B5EF4-FFF2-40B4-BE49-F238E27FC236}">
                <a16:creationId xmlns:a16="http://schemas.microsoft.com/office/drawing/2014/main" id="{71792CA0-BAB8-A00B-D094-8228BF5FD6D0}"/>
              </a:ext>
            </a:extLst>
          </p:cNvPr>
          <p:cNvGrpSpPr>
            <a:grpSpLocks noChangeAspect="1"/>
          </p:cNvGrpSpPr>
          <p:nvPr/>
        </p:nvGrpSpPr>
        <p:grpSpPr bwMode="auto">
          <a:xfrm>
            <a:off x="1181072" y="1527709"/>
            <a:ext cx="2080182" cy="1761279"/>
            <a:chOff x="914" y="1471"/>
            <a:chExt cx="1195" cy="1144"/>
          </a:xfrm>
          <a:solidFill>
            <a:schemeClr val="accent2"/>
          </a:solidFill>
        </p:grpSpPr>
        <p:sp>
          <p:nvSpPr>
            <p:cNvPr id="7" name="Freeform 5">
              <a:extLst>
                <a:ext uri="{FF2B5EF4-FFF2-40B4-BE49-F238E27FC236}">
                  <a16:creationId xmlns:a16="http://schemas.microsoft.com/office/drawing/2014/main" id="{6DB8EEBE-D81F-6AF3-94FE-EE4A5385936C}"/>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Freeform 6">
              <a:extLst>
                <a:ext uri="{FF2B5EF4-FFF2-40B4-BE49-F238E27FC236}">
                  <a16:creationId xmlns:a16="http://schemas.microsoft.com/office/drawing/2014/main" id="{D2811A33-27BF-3ECC-FA26-8F7F16CB8B64}"/>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A</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17" name="C">
            <a:extLst>
              <a:ext uri="{FF2B5EF4-FFF2-40B4-BE49-F238E27FC236}">
                <a16:creationId xmlns:a16="http://schemas.microsoft.com/office/drawing/2014/main" id="{E1716A7B-9F34-BE70-926B-2EB603AAED48}"/>
              </a:ext>
            </a:extLst>
          </p:cNvPr>
          <p:cNvGrpSpPr>
            <a:grpSpLocks noChangeAspect="1"/>
          </p:cNvGrpSpPr>
          <p:nvPr/>
        </p:nvGrpSpPr>
        <p:grpSpPr bwMode="auto">
          <a:xfrm>
            <a:off x="6260223" y="1536419"/>
            <a:ext cx="2080182" cy="1761279"/>
            <a:chOff x="914" y="1471"/>
            <a:chExt cx="1195" cy="1144"/>
          </a:xfrm>
          <a:solidFill>
            <a:schemeClr val="accent3"/>
          </a:solidFill>
        </p:grpSpPr>
        <p:sp>
          <p:nvSpPr>
            <p:cNvPr id="25" name="Freeform 5">
              <a:extLst>
                <a:ext uri="{FF2B5EF4-FFF2-40B4-BE49-F238E27FC236}">
                  <a16:creationId xmlns:a16="http://schemas.microsoft.com/office/drawing/2014/main" id="{EFAB06CD-CAEC-E72C-585E-7314857A859F}"/>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0" name="Freeform 6">
              <a:extLst>
                <a:ext uri="{FF2B5EF4-FFF2-40B4-BE49-F238E27FC236}">
                  <a16:creationId xmlns:a16="http://schemas.microsoft.com/office/drawing/2014/main" id="{A43A051D-84F5-D482-489E-BADC17574B57}"/>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C</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31" name="D">
            <a:extLst>
              <a:ext uri="{FF2B5EF4-FFF2-40B4-BE49-F238E27FC236}">
                <a16:creationId xmlns:a16="http://schemas.microsoft.com/office/drawing/2014/main" id="{8A628F1A-793F-801D-177D-6F5DD841FD86}"/>
              </a:ext>
            </a:extLst>
          </p:cNvPr>
          <p:cNvGrpSpPr>
            <a:grpSpLocks noChangeAspect="1"/>
          </p:cNvGrpSpPr>
          <p:nvPr/>
        </p:nvGrpSpPr>
        <p:grpSpPr bwMode="auto">
          <a:xfrm>
            <a:off x="8836226" y="1536419"/>
            <a:ext cx="2080182" cy="1761279"/>
            <a:chOff x="914" y="1471"/>
            <a:chExt cx="1195" cy="1144"/>
          </a:xfrm>
          <a:solidFill>
            <a:schemeClr val="accent4"/>
          </a:solidFill>
        </p:grpSpPr>
        <p:sp>
          <p:nvSpPr>
            <p:cNvPr id="32" name="Freeform 5">
              <a:extLst>
                <a:ext uri="{FF2B5EF4-FFF2-40B4-BE49-F238E27FC236}">
                  <a16:creationId xmlns:a16="http://schemas.microsoft.com/office/drawing/2014/main" id="{54BD3128-167F-07DE-3652-FA86A430C61F}"/>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 name="Freeform 6">
              <a:extLst>
                <a:ext uri="{FF2B5EF4-FFF2-40B4-BE49-F238E27FC236}">
                  <a16:creationId xmlns:a16="http://schemas.microsoft.com/office/drawing/2014/main" id="{4894BF99-035A-33F6-939E-613273AE6D8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D</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pic>
        <p:nvPicPr>
          <p:cNvPr id="34" name="Picture 33">
            <a:extLst>
              <a:ext uri="{FF2B5EF4-FFF2-40B4-BE49-F238E27FC236}">
                <a16:creationId xmlns:a16="http://schemas.microsoft.com/office/drawing/2014/main" id="{FB39909A-D3C4-7209-905F-DEDA844BEF69}"/>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251546" y="1241779"/>
            <a:ext cx="1121664" cy="1121664"/>
          </a:xfrm>
          <a:prstGeom prst="rect">
            <a:avLst/>
          </a:prstGeom>
        </p:spPr>
      </p:pic>
      <p:pic>
        <p:nvPicPr>
          <p:cNvPr id="35" name="Picture 34">
            <a:extLst>
              <a:ext uri="{FF2B5EF4-FFF2-40B4-BE49-F238E27FC236}">
                <a16:creationId xmlns:a16="http://schemas.microsoft.com/office/drawing/2014/main" id="{571CFB68-6FCC-3F60-1D36-173E46A4C8D8}"/>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1667" b="86852" l="21107" r="87716"/>
                    </a14:imgEffect>
                  </a14:imgLayer>
                </a14:imgProps>
              </a:ext>
              <a:ext uri="{28A0092B-C50C-407E-A947-70E740481C1C}">
                <a14:useLocalDpi xmlns:a14="http://schemas.microsoft.com/office/drawing/2010/main" val="0"/>
              </a:ext>
            </a:extLst>
          </a:blip>
          <a:srcRect l="18360" t="10833" r="11544" b="12000"/>
          <a:stretch/>
        </p:blipFill>
        <p:spPr>
          <a:xfrm>
            <a:off x="4984430" y="1460979"/>
            <a:ext cx="668863" cy="683264"/>
          </a:xfrm>
          <a:prstGeom prst="rect">
            <a:avLst/>
          </a:prstGeom>
        </p:spPr>
      </p:pic>
      <p:pic>
        <p:nvPicPr>
          <p:cNvPr id="36" name="Picture 35">
            <a:extLst>
              <a:ext uri="{FF2B5EF4-FFF2-40B4-BE49-F238E27FC236}">
                <a16:creationId xmlns:a16="http://schemas.microsoft.com/office/drawing/2014/main" id="{BE923F5C-B66A-1628-6424-8989D3E73065}"/>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1667" b="86852" l="21107" r="87716"/>
                    </a14:imgEffect>
                  </a14:imgLayer>
                </a14:imgProps>
              </a:ext>
              <a:ext uri="{28A0092B-C50C-407E-A947-70E740481C1C}">
                <a14:useLocalDpi xmlns:a14="http://schemas.microsoft.com/office/drawing/2010/main" val="0"/>
              </a:ext>
            </a:extLst>
          </a:blip>
          <a:srcRect l="18360" t="10833" r="11544" b="12000"/>
          <a:stretch/>
        </p:blipFill>
        <p:spPr>
          <a:xfrm>
            <a:off x="7502336" y="1627254"/>
            <a:ext cx="668863" cy="683264"/>
          </a:xfrm>
          <a:prstGeom prst="rect">
            <a:avLst/>
          </a:prstGeom>
        </p:spPr>
      </p:pic>
      <p:pic>
        <p:nvPicPr>
          <p:cNvPr id="37" name="Picture 36">
            <a:extLst>
              <a:ext uri="{FF2B5EF4-FFF2-40B4-BE49-F238E27FC236}">
                <a16:creationId xmlns:a16="http://schemas.microsoft.com/office/drawing/2014/main" id="{96019A99-3F5B-224C-9AE0-515BE6AB809D}"/>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1667" b="86852" l="21107" r="87716"/>
                    </a14:imgEffect>
                  </a14:imgLayer>
                </a14:imgProps>
              </a:ext>
              <a:ext uri="{28A0092B-C50C-407E-A947-70E740481C1C}">
                <a14:useLocalDpi xmlns:a14="http://schemas.microsoft.com/office/drawing/2010/main" val="0"/>
              </a:ext>
            </a:extLst>
          </a:blip>
          <a:srcRect l="18360" t="10833" r="11544" b="12000"/>
          <a:stretch/>
        </p:blipFill>
        <p:spPr>
          <a:xfrm>
            <a:off x="10025441" y="1627254"/>
            <a:ext cx="668863" cy="683264"/>
          </a:xfrm>
          <a:prstGeom prst="rect">
            <a:avLst/>
          </a:prstGeom>
        </p:spPr>
      </p:pic>
      <p:sp>
        <p:nvSpPr>
          <p:cNvPr id="24" name="Rectangle: Rounded Corners 13">
            <a:extLst>
              <a:ext uri="{FF2B5EF4-FFF2-40B4-BE49-F238E27FC236}">
                <a16:creationId xmlns:a16="http://schemas.microsoft.com/office/drawing/2014/main" id="{C91C360E-B209-42DF-A05B-7F6EB4209C70}"/>
              </a:ext>
            </a:extLst>
          </p:cNvPr>
          <p:cNvSpPr/>
          <p:nvPr/>
        </p:nvSpPr>
        <p:spPr>
          <a:xfrm>
            <a:off x="169845" y="556750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START TIMER</a:t>
            </a:r>
            <a:endParaRPr kumimoji="0" lang="en-GB"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Rectangle: Rounded Corners 14">
            <a:extLst>
              <a:ext uri="{FF2B5EF4-FFF2-40B4-BE49-F238E27FC236}">
                <a16:creationId xmlns:a16="http://schemas.microsoft.com/office/drawing/2014/main" id="{4ECF80BE-93D2-4449-A01F-BA5A48A989B4}"/>
              </a:ext>
            </a:extLst>
          </p:cNvPr>
          <p:cNvSpPr/>
          <p:nvPr/>
        </p:nvSpPr>
        <p:spPr>
          <a:xfrm>
            <a:off x="169845" y="556750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40" name="Rectangle: Rounded Corners 15">
            <a:extLst>
              <a:ext uri="{FF2B5EF4-FFF2-40B4-BE49-F238E27FC236}">
                <a16:creationId xmlns:a16="http://schemas.microsoft.com/office/drawing/2014/main" id="{E8B7AECF-4FA5-409E-BD63-3C17DAF429E6}"/>
              </a:ext>
            </a:extLst>
          </p:cNvPr>
          <p:cNvSpPr/>
          <p:nvPr/>
        </p:nvSpPr>
        <p:spPr>
          <a:xfrm>
            <a:off x="169845" y="556750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41" name="Rectangle: Rounded Corners 16">
            <a:extLst>
              <a:ext uri="{FF2B5EF4-FFF2-40B4-BE49-F238E27FC236}">
                <a16:creationId xmlns:a16="http://schemas.microsoft.com/office/drawing/2014/main" id="{87977689-2502-47FD-AA4D-1AA04A653088}"/>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42" name="Rectangle: Rounded Corners 17">
            <a:extLst>
              <a:ext uri="{FF2B5EF4-FFF2-40B4-BE49-F238E27FC236}">
                <a16:creationId xmlns:a16="http://schemas.microsoft.com/office/drawing/2014/main" id="{628177A5-D908-4EA8-89D6-5D222F895A12}"/>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43" name="Rectangle: Rounded Corners 19">
            <a:extLst>
              <a:ext uri="{FF2B5EF4-FFF2-40B4-BE49-F238E27FC236}">
                <a16:creationId xmlns:a16="http://schemas.microsoft.com/office/drawing/2014/main" id="{0F0ACBF4-E0A3-4950-A4E4-60BC5EB44D52}"/>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44" name="Rectangle: Rounded Corners 20">
            <a:extLst>
              <a:ext uri="{FF2B5EF4-FFF2-40B4-BE49-F238E27FC236}">
                <a16:creationId xmlns:a16="http://schemas.microsoft.com/office/drawing/2014/main" id="{F7610580-3CA4-4194-9879-D3FB9270832C}"/>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45" name="Rectangle: Rounded Corners 21">
            <a:extLst>
              <a:ext uri="{FF2B5EF4-FFF2-40B4-BE49-F238E27FC236}">
                <a16:creationId xmlns:a16="http://schemas.microsoft.com/office/drawing/2014/main" id="{7A1720F8-17BE-4301-A2D5-D62BFAEC2B3C}"/>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TIME’S UP!</a:t>
            </a:r>
          </a:p>
        </p:txBody>
      </p:sp>
    </p:spTree>
    <p:extLst>
      <p:ext uri="{BB962C8B-B14F-4D97-AF65-F5344CB8AC3E}">
        <p14:creationId xmlns:p14="http://schemas.microsoft.com/office/powerpoint/2010/main" val="209083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childTnLst>
                                </p:cTn>
                              </p:par>
                            </p:childTnLst>
                          </p:cTn>
                        </p:par>
                        <p:par>
                          <p:cTn id="14" fill="hold">
                            <p:stCondLst>
                              <p:cond delay="1400"/>
                            </p:stCondLst>
                            <p:childTnLst>
                              <p:par>
                                <p:cTn id="15" presetID="23" presetClass="entr" presetSubtype="16" fill="hold" grpId="0" nodeType="afterEffect">
                                  <p:stCondLst>
                                    <p:cond delay="0"/>
                                  </p:stCondLst>
                                  <p:iterate type="lt">
                                    <p:tmPct val="10000"/>
                                  </p:iterate>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childTnLst>
                                </p:cTn>
                              </p:par>
                            </p:childTnLst>
                          </p:cTn>
                        </p:par>
                        <p:par>
                          <p:cTn id="19" fill="hold">
                            <p:stCondLst>
                              <p:cond delay="2450"/>
                            </p:stCondLst>
                            <p:childTnLst>
                              <p:par>
                                <p:cTn id="20" presetID="23" presetClass="entr" presetSubtype="16" fill="hold" grpId="0" nodeType="afterEffect">
                                  <p:stCondLst>
                                    <p:cond delay="0"/>
                                  </p:stCondLst>
                                  <p:iterate type="lt">
                                    <p:tmPct val="10000"/>
                                  </p:iterate>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childTnLst>
                                </p:cTn>
                              </p:par>
                            </p:childTnLst>
                          </p:cTn>
                        </p:par>
                        <p:par>
                          <p:cTn id="24" fill="hold">
                            <p:stCondLst>
                              <p:cond delay="3250"/>
                            </p:stCondLst>
                            <p:childTnLst>
                              <p:par>
                                <p:cTn id="25" presetID="23" presetClass="entr" presetSubtype="16" fill="hold" grpId="0" nodeType="afterEffect">
                                  <p:stCondLst>
                                    <p:cond delay="0"/>
                                  </p:stCondLst>
                                  <p:iterate type="lt">
                                    <p:tmPct val="10000"/>
                                  </p:iterate>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uzzer-wrong-answer-8211-gaming-sound-effect-www.tiengdong.com.wav"/>
                                        </p:tgtEl>
                                      </p:cMediaNode>
                                    </p:audio>
                                  </p:subTnLst>
                                </p:cTn>
                              </p:par>
                            </p:childTnLst>
                          </p:cTn>
                        </p:par>
                      </p:childTnLst>
                    </p:cTn>
                  </p:par>
                </p:childTnLst>
              </p:cTn>
              <p:nextCondLst>
                <p:cond evt="onClick" delay="0">
                  <p:tgtEl>
                    <p:spTgt spid="2"/>
                  </p:tgtEl>
                </p:cond>
              </p:nextCondLst>
            </p:seq>
            <p:seq concurrent="1" nextAc="seek">
              <p:cTn id="34" restart="whenNotActive" fill="hold" evtFilter="cancelBubble" nodeType="interactiveSeq">
                <p:stCondLst>
                  <p:cond evt="onClick" delay="0">
                    <p:tgtEl>
                      <p:spTgt spid="17"/>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uzzer-wrong-answer-8211-gaming-sound-effect-www.tiengdong.com.wav"/>
                                        </p:tgtEl>
                                      </p:cMediaNode>
                                    </p:audio>
                                  </p:sub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31"/>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buzzer-wrong-answer-8211-gaming-sound-effect-www.tiengdong.com.wav"/>
                                        </p:tgtEl>
                                      </p:cMediaNode>
                                    </p:audio>
                                  </p:subTnLst>
                                </p:cTn>
                              </p:par>
                            </p:childTnLst>
                          </p:cTn>
                        </p:par>
                      </p:childTnLst>
                    </p:cTn>
                  </p:par>
                </p:childTnLst>
              </p:cTn>
              <p:nextCondLst>
                <p:cond evt="onClick" delay="0">
                  <p:tgtEl>
                    <p:spTgt spid="31"/>
                  </p:tgtEl>
                </p:cond>
              </p:nextCondLst>
            </p:seq>
            <p:seq concurrent="1" nextAc="seek">
              <p:cTn id="44" restart="whenNotActive" fill="hold" evtFilter="cancelBubble" nodeType="interactiveSeq">
                <p:stCondLst>
                  <p:cond evt="onClick" delay="0">
                    <p:tgtEl>
                      <p:spTgt spid="6"/>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5" name="right-answer-sound-effect-www.tiengdong.com.wav"/>
                                        </p:tgtEl>
                                      </p:cMediaNode>
                                    </p:audio>
                                  </p:subTnLst>
                                </p:cTn>
                              </p:par>
                            </p:childTnLst>
                          </p:cTn>
                        </p:par>
                      </p:childTnLst>
                    </p:cTn>
                  </p:par>
                </p:childTnLst>
              </p:cTn>
              <p:nextCondLst>
                <p:cond evt="onClick" delay="0">
                  <p:tgtEl>
                    <p:spTgt spid="6"/>
                  </p:tgtEl>
                </p:cond>
              </p:nextCondLst>
            </p:seq>
            <p:seq concurrent="1" nextAc="seek">
              <p:cTn id="49" restart="whenNotActive" fill="hold" evtFilter="cancelBubble" nodeType="interactiveSeq">
                <p:stCondLst>
                  <p:cond evt="onClick" delay="0">
                    <p:tgtEl>
                      <p:spTgt spid="24"/>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grpId="0" nodeType="clickEffect">
                                  <p:stCondLst>
                                    <p:cond delay="0"/>
                                  </p:stCondLst>
                                  <p:childTnLst>
                                    <p:animEffect transition="out" filter="fade">
                                      <p:cBhvr>
                                        <p:cTn id="53" dur="500" tmFilter="0, 0; .2, .5; .8, .5; 1, 0"/>
                                        <p:tgtEl>
                                          <p:spTgt spid="24"/>
                                        </p:tgtEl>
                                      </p:cBhvr>
                                    </p:animEffect>
                                    <p:animScale>
                                      <p:cBhvr>
                                        <p:cTn id="54" dur="250" autoRev="1" fill="hold"/>
                                        <p:tgtEl>
                                          <p:spTgt spid="24"/>
                                        </p:tgtEl>
                                      </p:cBhvr>
                                      <p:by x="105000" y="105000"/>
                                    </p:animScale>
                                  </p:childTnLst>
                                </p:cTn>
                              </p:par>
                            </p:childTnLst>
                          </p:cTn>
                        </p:par>
                        <p:par>
                          <p:cTn id="55" fill="hold">
                            <p:stCondLst>
                              <p:cond delay="500"/>
                            </p:stCondLst>
                            <p:childTnLst>
                              <p:par>
                                <p:cTn id="56" presetID="1" presetClass="entr" presetSubtype="0" fill="hold" grpId="0" nodeType="afterEffect">
                                  <p:stCondLst>
                                    <p:cond delay="0"/>
                                  </p:stCondLst>
                                  <p:childTnLst>
                                    <p:set>
                                      <p:cBhvr>
                                        <p:cTn id="57" dur="1" fill="hold">
                                          <p:stCondLst>
                                            <p:cond delay="999"/>
                                          </p:stCondLst>
                                        </p:cTn>
                                        <p:tgtEl>
                                          <p:spTgt spid="39"/>
                                        </p:tgtEl>
                                        <p:attrNameLst>
                                          <p:attrName>style.visibility</p:attrName>
                                        </p:attrNameLst>
                                      </p:cBhvr>
                                      <p:to>
                                        <p:strVal val="visible"/>
                                      </p:to>
                                    </p:set>
                                  </p:childTnLst>
                                </p:cTn>
                              </p:par>
                            </p:childTnLst>
                          </p:cTn>
                        </p:par>
                        <p:par>
                          <p:cTn id="58" fill="hold">
                            <p:stCondLst>
                              <p:cond delay="1500"/>
                            </p:stCondLst>
                            <p:childTnLst>
                              <p:par>
                                <p:cTn id="59" presetID="1" presetClass="entr" presetSubtype="0" fill="hold" grpId="0" nodeType="afterEffect">
                                  <p:stCondLst>
                                    <p:cond delay="0"/>
                                  </p:stCondLst>
                                  <p:childTnLst>
                                    <p:set>
                                      <p:cBhvr>
                                        <p:cTn id="60" dur="1" fill="hold">
                                          <p:stCondLst>
                                            <p:cond delay="999"/>
                                          </p:stCondLst>
                                        </p:cTn>
                                        <p:tgtEl>
                                          <p:spTgt spid="40"/>
                                        </p:tgtEl>
                                        <p:attrNameLst>
                                          <p:attrName>style.visibility</p:attrName>
                                        </p:attrNameLst>
                                      </p:cBhvr>
                                      <p:to>
                                        <p:strVal val="visible"/>
                                      </p:to>
                                    </p:set>
                                  </p:childTnLst>
                                </p:cTn>
                              </p:par>
                            </p:childTnLst>
                          </p:cTn>
                        </p:par>
                        <p:par>
                          <p:cTn id="61" fill="hold">
                            <p:stCondLst>
                              <p:cond delay="2500"/>
                            </p:stCondLst>
                            <p:childTnLst>
                              <p:par>
                                <p:cTn id="62" presetID="1" presetClass="entr" presetSubtype="0" fill="hold" grpId="0" nodeType="afterEffect">
                                  <p:stCondLst>
                                    <p:cond delay="0"/>
                                  </p:stCondLst>
                                  <p:childTnLst>
                                    <p:set>
                                      <p:cBhvr>
                                        <p:cTn id="63" dur="1" fill="hold">
                                          <p:stCondLst>
                                            <p:cond delay="999"/>
                                          </p:stCondLst>
                                        </p:cTn>
                                        <p:tgtEl>
                                          <p:spTgt spid="41"/>
                                        </p:tgtEl>
                                        <p:attrNameLst>
                                          <p:attrName>style.visibility</p:attrName>
                                        </p:attrNameLst>
                                      </p:cBhvr>
                                      <p:to>
                                        <p:strVal val="visible"/>
                                      </p:to>
                                    </p:set>
                                  </p:childTnLst>
                                </p:cTn>
                              </p:par>
                            </p:childTnLst>
                          </p:cTn>
                        </p:par>
                        <p:par>
                          <p:cTn id="64" fill="hold">
                            <p:stCondLst>
                              <p:cond delay="3500"/>
                            </p:stCondLst>
                            <p:childTnLst>
                              <p:par>
                                <p:cTn id="65" presetID="1" presetClass="entr" presetSubtype="0" fill="hold" grpId="0" nodeType="afterEffect">
                                  <p:stCondLst>
                                    <p:cond delay="0"/>
                                  </p:stCondLst>
                                  <p:childTnLst>
                                    <p:set>
                                      <p:cBhvr>
                                        <p:cTn id="66" dur="1" fill="hold">
                                          <p:stCondLst>
                                            <p:cond delay="999"/>
                                          </p:stCondLst>
                                        </p:cTn>
                                        <p:tgtEl>
                                          <p:spTgt spid="42"/>
                                        </p:tgtEl>
                                        <p:attrNameLst>
                                          <p:attrName>style.visibility</p:attrName>
                                        </p:attrNameLst>
                                      </p:cBhvr>
                                      <p:to>
                                        <p:strVal val="visible"/>
                                      </p:to>
                                    </p:set>
                                  </p:childTnLst>
                                </p:cTn>
                              </p:par>
                            </p:childTnLst>
                          </p:cTn>
                        </p:par>
                        <p:par>
                          <p:cTn id="67" fill="hold">
                            <p:stCondLst>
                              <p:cond delay="4500"/>
                            </p:stCondLst>
                            <p:childTnLst>
                              <p:par>
                                <p:cTn id="68" presetID="1" presetClass="entr" presetSubtype="0" fill="hold" grpId="0" nodeType="afterEffect">
                                  <p:stCondLst>
                                    <p:cond delay="0"/>
                                  </p:stCondLst>
                                  <p:childTnLst>
                                    <p:set>
                                      <p:cBhvr>
                                        <p:cTn id="69" dur="1" fill="hold">
                                          <p:stCondLst>
                                            <p:cond delay="999"/>
                                          </p:stCondLst>
                                        </p:cTn>
                                        <p:tgtEl>
                                          <p:spTgt spid="43"/>
                                        </p:tgtEl>
                                        <p:attrNameLst>
                                          <p:attrName>style.visibility</p:attrName>
                                        </p:attrNameLst>
                                      </p:cBhvr>
                                      <p:to>
                                        <p:strVal val="visible"/>
                                      </p:to>
                                    </p:set>
                                  </p:childTnLst>
                                </p:cTn>
                              </p:par>
                            </p:childTnLst>
                          </p:cTn>
                        </p:par>
                        <p:par>
                          <p:cTn id="70" fill="hold">
                            <p:stCondLst>
                              <p:cond delay="5500"/>
                            </p:stCondLst>
                            <p:childTnLst>
                              <p:par>
                                <p:cTn id="71" presetID="1" presetClass="entr" presetSubtype="0" fill="hold" grpId="0" nodeType="afterEffect">
                                  <p:stCondLst>
                                    <p:cond delay="0"/>
                                  </p:stCondLst>
                                  <p:childTnLst>
                                    <p:set>
                                      <p:cBhvr>
                                        <p:cTn id="72" dur="1" fill="hold">
                                          <p:stCondLst>
                                            <p:cond delay="999"/>
                                          </p:stCondLst>
                                        </p:cTn>
                                        <p:tgtEl>
                                          <p:spTgt spid="44"/>
                                        </p:tgtEl>
                                        <p:attrNameLst>
                                          <p:attrName>style.visibility</p:attrName>
                                        </p:attrNameLst>
                                      </p:cBhvr>
                                      <p:to>
                                        <p:strVal val="visible"/>
                                      </p:to>
                                    </p:set>
                                  </p:childTnLst>
                                </p:cTn>
                              </p:par>
                            </p:childTnLst>
                          </p:cTn>
                        </p:par>
                        <p:par>
                          <p:cTn id="73" fill="hold">
                            <p:stCondLst>
                              <p:cond delay="6500"/>
                            </p:stCondLst>
                            <p:childTnLst>
                              <p:par>
                                <p:cTn id="74" presetID="1" presetClass="entr" presetSubtype="0" fill="hold" grpId="0" nodeType="afterEffect">
                                  <p:stCondLst>
                                    <p:cond delay="0"/>
                                  </p:stCondLst>
                                  <p:childTnLst>
                                    <p:set>
                                      <p:cBhvr>
                                        <p:cTn id="75" dur="1" fill="hold">
                                          <p:stCondLst>
                                            <p:cond delay="999"/>
                                          </p:stCondLst>
                                        </p:cTn>
                                        <p:tgtEl>
                                          <p:spTgt spid="4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6" name="alarm clock.wav"/>
                                        </p:tgtEl>
                                      </p:cMediaNode>
                                    </p:audio>
                                  </p:subTnLst>
                                </p:cTn>
                              </p:par>
                            </p:childTnLst>
                          </p:cTn>
                        </p:par>
                      </p:childTnLst>
                    </p:cTn>
                  </p:par>
                </p:childTnLst>
              </p:cTn>
              <p:nextCondLst>
                <p:cond evt="onClick" delay="0">
                  <p:tgtEl>
                    <p:spTgt spid="24"/>
                  </p:tgtEl>
                </p:cond>
              </p:nextCondLst>
            </p:seq>
          </p:childTnLst>
        </p:cTn>
      </p:par>
    </p:tnLst>
    <p:bldLst>
      <p:bldP spid="9" grpId="0" animBg="1"/>
      <p:bldP spid="26" grpId="0"/>
      <p:bldP spid="27" grpId="0"/>
      <p:bldP spid="28" grpId="0"/>
      <p:bldP spid="29" grpId="0"/>
      <p:bldP spid="24" grpId="0" animBg="1"/>
      <p:bldP spid="39" grpId="0" animBg="1"/>
      <p:bldP spid="40" grpId="0" animBg="1"/>
      <p:bldP spid="41" grpId="0" animBg="1"/>
      <p:bldP spid="42" grpId="0" animBg="1"/>
      <p:bldP spid="43" grpId="0" animBg="1"/>
      <p:bldP spid="44" grpId="0" animBg="1"/>
      <p:bldP spid="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6" action="ppaction://hlinksldjump"/>
            <a:extLst>
              <a:ext uri="{FF2B5EF4-FFF2-40B4-BE49-F238E27FC236}">
                <a16:creationId xmlns:a16="http://schemas.microsoft.com/office/drawing/2014/main" id="{70031FFD-7166-8E6B-EC92-F9008F032E33}"/>
              </a:ext>
            </a:extLst>
          </p:cNvPr>
          <p:cNvPicPr>
            <a:picLocks noChangeAspect="1"/>
          </p:cNvPicPr>
          <p:nvPr/>
        </p:nvPicPr>
        <p:blipFill rotWithShape="1">
          <a:blip r:embed="rId7"/>
          <a:srcRect l="1301" r="34708" b="3204"/>
          <a:stretch/>
        </p:blipFill>
        <p:spPr>
          <a:xfrm>
            <a:off x="0" y="143221"/>
            <a:ext cx="11903904" cy="2064023"/>
          </a:xfrm>
          <a:prstGeom prst="rect">
            <a:avLst/>
          </a:prstGeom>
        </p:spPr>
      </p:pic>
      <p:sp>
        <p:nvSpPr>
          <p:cNvPr id="9" name="MH_Entry_1">
            <a:extLst>
              <a:ext uri="{FF2B5EF4-FFF2-40B4-BE49-F238E27FC236}">
                <a16:creationId xmlns:a16="http://schemas.microsoft.com/office/drawing/2014/main" id="{066D3AFD-6A84-F7C6-98FD-9FF05992A3A2}"/>
              </a:ext>
            </a:extLst>
          </p:cNvPr>
          <p:cNvSpPr/>
          <p:nvPr>
            <p:custDataLst>
              <p:tags r:id="rId1"/>
            </p:custDataLst>
          </p:nvPr>
        </p:nvSpPr>
        <p:spPr>
          <a:xfrm>
            <a:off x="1757621" y="0"/>
            <a:ext cx="10146283" cy="158081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3:</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Dòng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điện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xoay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chiều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chạy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qua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cuộn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dây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dẫn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kín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thì</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cuộn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dây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hút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bằng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sắt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thép</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điều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này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chứng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tỏ</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dòng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điện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xoay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chiều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6" name="矩形 65">
            <a:extLst>
              <a:ext uri="{FF2B5EF4-FFF2-40B4-BE49-F238E27FC236}">
                <a16:creationId xmlns:a16="http://schemas.microsoft.com/office/drawing/2014/main" id="{4B70085D-5950-F1DD-64D4-67BC69BAF297}"/>
              </a:ext>
            </a:extLst>
          </p:cNvPr>
          <p:cNvSpPr/>
          <p:nvPr/>
        </p:nvSpPr>
        <p:spPr>
          <a:xfrm>
            <a:off x="1232246" y="3415331"/>
            <a:ext cx="1832128" cy="1077218"/>
          </a:xfrm>
          <a:prstGeom prst="rect">
            <a:avLst/>
          </a:prstGeom>
        </p:spPr>
        <p:txBody>
          <a:bodyPr wrap="square">
            <a:spAutoFit/>
          </a:bodyPr>
          <a:lstStyle/>
          <a:p>
            <a:pPr marL="30480" marR="3048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nhiệt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7" name="矩形 66">
            <a:extLst>
              <a:ext uri="{FF2B5EF4-FFF2-40B4-BE49-F238E27FC236}">
                <a16:creationId xmlns:a16="http://schemas.microsoft.com/office/drawing/2014/main" id="{329DEBA0-785F-6553-941B-C59EE28050F5}"/>
              </a:ext>
            </a:extLst>
          </p:cNvPr>
          <p:cNvSpPr/>
          <p:nvPr/>
        </p:nvSpPr>
        <p:spPr>
          <a:xfrm>
            <a:off x="3875125" y="3496375"/>
            <a:ext cx="1832128" cy="112024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sinh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lí</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8" name="矩形 67">
            <a:extLst>
              <a:ext uri="{FF2B5EF4-FFF2-40B4-BE49-F238E27FC236}">
                <a16:creationId xmlns:a16="http://schemas.microsoft.com/office/drawing/2014/main" id="{721FBF81-A079-AE83-184F-AD41D9051E2B}"/>
              </a:ext>
            </a:extLst>
          </p:cNvPr>
          <p:cNvSpPr/>
          <p:nvPr/>
        </p:nvSpPr>
        <p:spPr>
          <a:xfrm>
            <a:off x="6425593" y="3550603"/>
            <a:ext cx="1832128" cy="1077218"/>
          </a:xfrm>
          <a:prstGeom prst="rect">
            <a:avLst/>
          </a:prstGeom>
        </p:spPr>
        <p:txBody>
          <a:bodyPr wrap="square">
            <a:spAutoFit/>
          </a:bodyPr>
          <a:lstStyle/>
          <a:p>
            <a:pPr marL="30480" marR="3048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phát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sáng</a:t>
            </a:r>
            <a:endParaRPr kumimoji="0" lang="vi-VN" sz="2400" b="0" i="0" u="none" strike="noStrike" kern="1200" cap="none" spc="0" normalizeH="0" baseline="0" noProof="0" dirty="0">
              <a:ln>
                <a:noFill/>
              </a:ln>
              <a:solidFill>
                <a:prstClr val="black"/>
              </a:solidFill>
              <a:effectLst/>
              <a:uLnTx/>
              <a:uFillTx/>
              <a:latin typeface="Calibri"/>
              <a:ea typeface="Calibri"/>
              <a:cs typeface="Times New Roman"/>
            </a:endParaRPr>
          </a:p>
        </p:txBody>
      </p:sp>
      <p:sp>
        <p:nvSpPr>
          <p:cNvPr id="29" name="矩形 68">
            <a:extLst>
              <a:ext uri="{FF2B5EF4-FFF2-40B4-BE49-F238E27FC236}">
                <a16:creationId xmlns:a16="http://schemas.microsoft.com/office/drawing/2014/main" id="{0716E4F2-C802-C9B1-744A-4DC717CBD885}"/>
              </a:ext>
            </a:extLst>
          </p:cNvPr>
          <p:cNvSpPr/>
          <p:nvPr/>
        </p:nvSpPr>
        <p:spPr>
          <a:xfrm>
            <a:off x="8976061" y="3586785"/>
            <a:ext cx="1832128" cy="1077218"/>
          </a:xfrm>
          <a:prstGeom prst="rect">
            <a:avLst/>
          </a:prstGeom>
        </p:spPr>
        <p:txBody>
          <a:bodyPr wrap="square">
            <a:spAutoFit/>
          </a:bodyPr>
          <a:lstStyle/>
          <a:p>
            <a:pPr marL="30480" marR="3048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Times New Roman"/>
                <a:ea typeface="Times New Roman"/>
                <a:cs typeface="Times New Roman"/>
              </a:rPr>
              <a:t>Tác</a:t>
            </a:r>
            <a:r>
              <a:rPr kumimoji="0" lang="en-US" sz="3200" b="0" i="0" u="none" strike="noStrike" kern="1200" cap="none" spc="0" normalizeH="0" baseline="0" noProof="0" dirty="0">
                <a:ln>
                  <a:noFill/>
                </a:ln>
                <a:solidFill>
                  <a:srgbClr val="000000"/>
                </a:solidFill>
                <a:effectLst/>
                <a:uLnTx/>
                <a:uFillTx/>
                <a:latin typeface="Times New Roman"/>
                <a:ea typeface="Times New Roman"/>
                <a:cs typeface="Times New Roman"/>
              </a:rPr>
              <a:t> </a:t>
            </a:r>
            <a:r>
              <a:rPr kumimoji="0" lang="en-US" sz="3200" b="0" i="0" u="none" strike="noStrike" kern="1200" cap="none" spc="0" normalizeH="0" baseline="0" noProof="0" dirty="0" err="1">
                <a:ln>
                  <a:noFill/>
                </a:ln>
                <a:solidFill>
                  <a:srgbClr val="000000"/>
                </a:solidFill>
                <a:effectLst/>
                <a:uLnTx/>
                <a:uFillTx/>
                <a:latin typeface="Times New Roman"/>
                <a:ea typeface="Times New Roman"/>
                <a:cs typeface="Times New Roman"/>
              </a:rPr>
              <a:t>dụng</a:t>
            </a:r>
            <a:r>
              <a:rPr kumimoji="0" lang="en-US" sz="3200" b="0" i="0" u="none" strike="noStrike" kern="1200" cap="none" spc="0" normalizeH="0" baseline="0" noProof="0" dirty="0">
                <a:ln>
                  <a:noFill/>
                </a:ln>
                <a:solidFill>
                  <a:srgbClr val="000000"/>
                </a:solidFill>
                <a:effectLst/>
                <a:uLnTx/>
                <a:uFillTx/>
                <a:latin typeface="Times New Roman"/>
                <a:ea typeface="Times New Roman"/>
                <a:cs typeface="Times New Roman"/>
              </a:rPr>
              <a:t> </a:t>
            </a:r>
            <a:r>
              <a:rPr kumimoji="0" lang="en-US" sz="3200" b="0" i="0" u="none" strike="noStrike" kern="1200" cap="none" spc="0" normalizeH="0" baseline="0" noProof="0" dirty="0" err="1">
                <a:ln>
                  <a:noFill/>
                </a:ln>
                <a:solidFill>
                  <a:srgbClr val="000000"/>
                </a:solidFill>
                <a:effectLst/>
                <a:uLnTx/>
                <a:uFillTx/>
                <a:latin typeface="Times New Roman"/>
                <a:ea typeface="Times New Roman"/>
                <a:cs typeface="Times New Roman"/>
              </a:rPr>
              <a:t>từ</a:t>
            </a:r>
            <a:endParaRPr kumimoji="0" lang="vi-VN" sz="2400" b="0" i="0" u="none" strike="noStrike" kern="1200" cap="none" spc="0" normalizeH="0" baseline="0" noProof="0" dirty="0">
              <a:ln>
                <a:noFill/>
              </a:ln>
              <a:solidFill>
                <a:prstClr val="black"/>
              </a:solidFill>
              <a:effectLst/>
              <a:uLnTx/>
              <a:uFillTx/>
              <a:latin typeface="Calibri"/>
              <a:ea typeface="Calibri"/>
              <a:cs typeface="Times New Roman"/>
            </a:endParaRPr>
          </a:p>
        </p:txBody>
      </p:sp>
      <p:grpSp>
        <p:nvGrpSpPr>
          <p:cNvPr id="4" name="A">
            <a:extLst>
              <a:ext uri="{FF2B5EF4-FFF2-40B4-BE49-F238E27FC236}">
                <a16:creationId xmlns:a16="http://schemas.microsoft.com/office/drawing/2014/main" id="{DD6841FE-01A0-DDF7-5365-5D73907DB18D}"/>
              </a:ext>
            </a:extLst>
          </p:cNvPr>
          <p:cNvGrpSpPr>
            <a:grpSpLocks noChangeAspect="1"/>
          </p:cNvGrpSpPr>
          <p:nvPr/>
        </p:nvGrpSpPr>
        <p:grpSpPr bwMode="auto">
          <a:xfrm>
            <a:off x="8785549" y="1799867"/>
            <a:ext cx="2080182" cy="1761279"/>
            <a:chOff x="914" y="1471"/>
            <a:chExt cx="1195" cy="1144"/>
          </a:xfrm>
          <a:solidFill>
            <a:schemeClr val="accent1"/>
          </a:solidFill>
        </p:grpSpPr>
        <p:sp>
          <p:nvSpPr>
            <p:cNvPr id="5" name="Freeform 5">
              <a:extLst>
                <a:ext uri="{FF2B5EF4-FFF2-40B4-BE49-F238E27FC236}">
                  <a16:creationId xmlns:a16="http://schemas.microsoft.com/office/drawing/2014/main" id="{2CDAFB25-8A6B-6ADC-FCB5-3A011001DA16}"/>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Freeform 6">
              <a:extLst>
                <a:ext uri="{FF2B5EF4-FFF2-40B4-BE49-F238E27FC236}">
                  <a16:creationId xmlns:a16="http://schemas.microsoft.com/office/drawing/2014/main" id="{546AD0E7-4D6A-2B66-0996-38A589CEE381}"/>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D</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7" name="B">
            <a:extLst>
              <a:ext uri="{FF2B5EF4-FFF2-40B4-BE49-F238E27FC236}">
                <a16:creationId xmlns:a16="http://schemas.microsoft.com/office/drawing/2014/main" id="{5675754C-72FD-B68C-96D4-78AFFF786B39}"/>
              </a:ext>
            </a:extLst>
          </p:cNvPr>
          <p:cNvGrpSpPr>
            <a:grpSpLocks noChangeAspect="1"/>
          </p:cNvGrpSpPr>
          <p:nvPr/>
        </p:nvGrpSpPr>
        <p:grpSpPr bwMode="auto">
          <a:xfrm>
            <a:off x="3684221" y="1779315"/>
            <a:ext cx="2080182" cy="1807470"/>
            <a:chOff x="914" y="1471"/>
            <a:chExt cx="1195" cy="1174"/>
          </a:xfrm>
          <a:solidFill>
            <a:schemeClr val="accent2"/>
          </a:solidFill>
        </p:grpSpPr>
        <p:sp>
          <p:nvSpPr>
            <p:cNvPr id="13" name="Freeform 5">
              <a:extLst>
                <a:ext uri="{FF2B5EF4-FFF2-40B4-BE49-F238E27FC236}">
                  <a16:creationId xmlns:a16="http://schemas.microsoft.com/office/drawing/2014/main" id="{4B8C43E5-8B4D-00E3-5F08-41B3CA87E64F}"/>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Freeform 6">
              <a:extLst>
                <a:ext uri="{FF2B5EF4-FFF2-40B4-BE49-F238E27FC236}">
                  <a16:creationId xmlns:a16="http://schemas.microsoft.com/office/drawing/2014/main" id="{5495CCD3-802F-C2E4-F4B6-223A484D19CF}"/>
                </a:ext>
              </a:extLst>
            </p:cNvPr>
            <p:cNvSpPr>
              <a:spLocks/>
            </p:cNvSpPr>
            <p:nvPr/>
          </p:nvSpPr>
          <p:spPr bwMode="auto">
            <a:xfrm>
              <a:off x="976" y="153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B</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25" name="C">
            <a:extLst>
              <a:ext uri="{FF2B5EF4-FFF2-40B4-BE49-F238E27FC236}">
                <a16:creationId xmlns:a16="http://schemas.microsoft.com/office/drawing/2014/main" id="{BACD0CE6-2922-EC18-026C-E09AEDD689E7}"/>
              </a:ext>
            </a:extLst>
          </p:cNvPr>
          <p:cNvGrpSpPr>
            <a:grpSpLocks noChangeAspect="1"/>
          </p:cNvGrpSpPr>
          <p:nvPr/>
        </p:nvGrpSpPr>
        <p:grpSpPr bwMode="auto">
          <a:xfrm>
            <a:off x="6260223" y="1765015"/>
            <a:ext cx="2080182" cy="1761279"/>
            <a:chOff x="914" y="1471"/>
            <a:chExt cx="1195" cy="1144"/>
          </a:xfrm>
          <a:solidFill>
            <a:schemeClr val="accent3"/>
          </a:solidFill>
        </p:grpSpPr>
        <p:sp>
          <p:nvSpPr>
            <p:cNvPr id="30" name="Freeform 5">
              <a:extLst>
                <a:ext uri="{FF2B5EF4-FFF2-40B4-BE49-F238E27FC236}">
                  <a16:creationId xmlns:a16="http://schemas.microsoft.com/office/drawing/2014/main" id="{D03DAA00-8A23-A387-EADB-AF553A1261C3}"/>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 name="Freeform 6">
              <a:extLst>
                <a:ext uri="{FF2B5EF4-FFF2-40B4-BE49-F238E27FC236}">
                  <a16:creationId xmlns:a16="http://schemas.microsoft.com/office/drawing/2014/main" id="{13E40104-ED05-475C-F99F-7829F36D130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C</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32" name="D">
            <a:extLst>
              <a:ext uri="{FF2B5EF4-FFF2-40B4-BE49-F238E27FC236}">
                <a16:creationId xmlns:a16="http://schemas.microsoft.com/office/drawing/2014/main" id="{69771DD1-68F5-32EB-BEAE-3E9D4E9DFCC3}"/>
              </a:ext>
            </a:extLst>
          </p:cNvPr>
          <p:cNvGrpSpPr>
            <a:grpSpLocks noChangeAspect="1"/>
          </p:cNvGrpSpPr>
          <p:nvPr/>
        </p:nvGrpSpPr>
        <p:grpSpPr bwMode="auto">
          <a:xfrm>
            <a:off x="1162037" y="1765015"/>
            <a:ext cx="2080182" cy="1761279"/>
            <a:chOff x="914" y="1471"/>
            <a:chExt cx="1195" cy="1144"/>
          </a:xfrm>
          <a:solidFill>
            <a:schemeClr val="accent4"/>
          </a:solidFill>
        </p:grpSpPr>
        <p:sp>
          <p:nvSpPr>
            <p:cNvPr id="33" name="Freeform 5">
              <a:extLst>
                <a:ext uri="{FF2B5EF4-FFF2-40B4-BE49-F238E27FC236}">
                  <a16:creationId xmlns:a16="http://schemas.microsoft.com/office/drawing/2014/main" id="{E7E3E8E9-878D-CF17-B4FA-6E3D6D08205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4" name="Freeform 6">
              <a:extLst>
                <a:ext uri="{FF2B5EF4-FFF2-40B4-BE49-F238E27FC236}">
                  <a16:creationId xmlns:a16="http://schemas.microsoft.com/office/drawing/2014/main" id="{ECE8D808-0CB0-7E2A-AEDD-3CB569F14864}"/>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A</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pic>
        <p:nvPicPr>
          <p:cNvPr id="35" name="Picture 34">
            <a:extLst>
              <a:ext uri="{FF2B5EF4-FFF2-40B4-BE49-F238E27FC236}">
                <a16:creationId xmlns:a16="http://schemas.microsoft.com/office/drawing/2014/main" id="{A890200A-1AC1-1F3C-9110-2091BC813531}"/>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877429" y="1503462"/>
            <a:ext cx="1121664" cy="1121664"/>
          </a:xfrm>
          <a:prstGeom prst="rect">
            <a:avLst/>
          </a:prstGeom>
        </p:spPr>
      </p:pic>
      <p:pic>
        <p:nvPicPr>
          <p:cNvPr id="36" name="Picture 35">
            <a:extLst>
              <a:ext uri="{FF2B5EF4-FFF2-40B4-BE49-F238E27FC236}">
                <a16:creationId xmlns:a16="http://schemas.microsoft.com/office/drawing/2014/main" id="{6BE06A01-350F-989B-248F-EA28321AE0C7}"/>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1667" b="86852" l="21107" r="87716"/>
                    </a14:imgEffect>
                  </a14:imgLayer>
                </a14:imgProps>
              </a:ext>
              <a:ext uri="{28A0092B-C50C-407E-A947-70E740481C1C}">
                <a14:useLocalDpi xmlns:a14="http://schemas.microsoft.com/office/drawing/2010/main" val="0"/>
              </a:ext>
            </a:extLst>
          </a:blip>
          <a:srcRect l="18360" t="10833" r="11544" b="12000"/>
          <a:stretch/>
        </p:blipFill>
        <p:spPr>
          <a:xfrm>
            <a:off x="4971513" y="1852539"/>
            <a:ext cx="668863" cy="683264"/>
          </a:xfrm>
          <a:prstGeom prst="rect">
            <a:avLst/>
          </a:prstGeom>
        </p:spPr>
      </p:pic>
      <p:pic>
        <p:nvPicPr>
          <p:cNvPr id="37" name="Picture 36">
            <a:extLst>
              <a:ext uri="{FF2B5EF4-FFF2-40B4-BE49-F238E27FC236}">
                <a16:creationId xmlns:a16="http://schemas.microsoft.com/office/drawing/2014/main" id="{B9220B7F-E967-97D0-10B2-8E7F9C39BBEA}"/>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1667" b="86852" l="21107" r="87716"/>
                    </a14:imgEffect>
                  </a14:imgLayer>
                </a14:imgProps>
              </a:ext>
              <a:ext uri="{28A0092B-C50C-407E-A947-70E740481C1C}">
                <a14:useLocalDpi xmlns:a14="http://schemas.microsoft.com/office/drawing/2010/main" val="0"/>
              </a:ext>
            </a:extLst>
          </a:blip>
          <a:srcRect l="18360" t="10833" r="11544" b="12000"/>
          <a:stretch/>
        </p:blipFill>
        <p:spPr>
          <a:xfrm>
            <a:off x="7476998" y="1852539"/>
            <a:ext cx="668863" cy="683264"/>
          </a:xfrm>
          <a:prstGeom prst="rect">
            <a:avLst/>
          </a:prstGeom>
        </p:spPr>
      </p:pic>
      <p:pic>
        <p:nvPicPr>
          <p:cNvPr id="38" name="Picture 37">
            <a:extLst>
              <a:ext uri="{FF2B5EF4-FFF2-40B4-BE49-F238E27FC236}">
                <a16:creationId xmlns:a16="http://schemas.microsoft.com/office/drawing/2014/main" id="{B103B55E-63A6-F75B-30F3-EE607B34B6A6}"/>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1667" b="86852" l="21107" r="87716"/>
                    </a14:imgEffect>
                  </a14:imgLayer>
                </a14:imgProps>
              </a:ext>
              <a:ext uri="{28A0092B-C50C-407E-A947-70E740481C1C}">
                <a14:useLocalDpi xmlns:a14="http://schemas.microsoft.com/office/drawing/2010/main" val="0"/>
              </a:ext>
            </a:extLst>
          </a:blip>
          <a:srcRect l="18360" t="10833" r="11544" b="12000"/>
          <a:stretch/>
        </p:blipFill>
        <p:spPr>
          <a:xfrm>
            <a:off x="2303378" y="1819690"/>
            <a:ext cx="668863" cy="683264"/>
          </a:xfrm>
          <a:prstGeom prst="rect">
            <a:avLst/>
          </a:prstGeom>
        </p:spPr>
      </p:pic>
      <p:sp>
        <p:nvSpPr>
          <p:cNvPr id="24" name="Rectangle: Rounded Corners 13">
            <a:extLst>
              <a:ext uri="{FF2B5EF4-FFF2-40B4-BE49-F238E27FC236}">
                <a16:creationId xmlns:a16="http://schemas.microsoft.com/office/drawing/2014/main" id="{C91C360E-B209-42DF-A05B-7F6EB4209C70}"/>
              </a:ext>
            </a:extLst>
          </p:cNvPr>
          <p:cNvSpPr/>
          <p:nvPr/>
        </p:nvSpPr>
        <p:spPr>
          <a:xfrm>
            <a:off x="169845" y="556750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START TIMER</a:t>
            </a:r>
            <a:endParaRPr kumimoji="0" lang="en-GB"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Rectangle: Rounded Corners 14">
            <a:extLst>
              <a:ext uri="{FF2B5EF4-FFF2-40B4-BE49-F238E27FC236}">
                <a16:creationId xmlns:a16="http://schemas.microsoft.com/office/drawing/2014/main" id="{4ECF80BE-93D2-4449-A01F-BA5A48A989B4}"/>
              </a:ext>
            </a:extLst>
          </p:cNvPr>
          <p:cNvSpPr/>
          <p:nvPr/>
        </p:nvSpPr>
        <p:spPr>
          <a:xfrm>
            <a:off x="169845" y="556750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40" name="Rectangle: Rounded Corners 15">
            <a:extLst>
              <a:ext uri="{FF2B5EF4-FFF2-40B4-BE49-F238E27FC236}">
                <a16:creationId xmlns:a16="http://schemas.microsoft.com/office/drawing/2014/main" id="{E8B7AECF-4FA5-409E-BD63-3C17DAF429E6}"/>
              </a:ext>
            </a:extLst>
          </p:cNvPr>
          <p:cNvSpPr/>
          <p:nvPr/>
        </p:nvSpPr>
        <p:spPr>
          <a:xfrm>
            <a:off x="169845" y="556750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41" name="Rectangle: Rounded Corners 16">
            <a:extLst>
              <a:ext uri="{FF2B5EF4-FFF2-40B4-BE49-F238E27FC236}">
                <a16:creationId xmlns:a16="http://schemas.microsoft.com/office/drawing/2014/main" id="{87977689-2502-47FD-AA4D-1AA04A653088}"/>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42" name="Rectangle: Rounded Corners 17">
            <a:extLst>
              <a:ext uri="{FF2B5EF4-FFF2-40B4-BE49-F238E27FC236}">
                <a16:creationId xmlns:a16="http://schemas.microsoft.com/office/drawing/2014/main" id="{628177A5-D908-4EA8-89D6-5D222F895A12}"/>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43" name="Rectangle: Rounded Corners 19">
            <a:extLst>
              <a:ext uri="{FF2B5EF4-FFF2-40B4-BE49-F238E27FC236}">
                <a16:creationId xmlns:a16="http://schemas.microsoft.com/office/drawing/2014/main" id="{0F0ACBF4-E0A3-4950-A4E4-60BC5EB44D52}"/>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44" name="Rectangle: Rounded Corners 20">
            <a:extLst>
              <a:ext uri="{FF2B5EF4-FFF2-40B4-BE49-F238E27FC236}">
                <a16:creationId xmlns:a16="http://schemas.microsoft.com/office/drawing/2014/main" id="{F7610580-3CA4-4194-9879-D3FB9270832C}"/>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45" name="Rectangle: Rounded Corners 21">
            <a:extLst>
              <a:ext uri="{FF2B5EF4-FFF2-40B4-BE49-F238E27FC236}">
                <a16:creationId xmlns:a16="http://schemas.microsoft.com/office/drawing/2014/main" id="{7A1720F8-17BE-4301-A2D5-D62BFAEC2B3C}"/>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TIME’S UP!</a:t>
            </a:r>
          </a:p>
        </p:txBody>
      </p:sp>
    </p:spTree>
    <p:extLst>
      <p:ext uri="{BB962C8B-B14F-4D97-AF65-F5344CB8AC3E}">
        <p14:creationId xmlns:p14="http://schemas.microsoft.com/office/powerpoint/2010/main" val="325783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childTnLst>
                                </p:cTn>
                              </p:par>
                            </p:childTnLst>
                          </p:cTn>
                        </p:par>
                        <p:par>
                          <p:cTn id="14" fill="hold">
                            <p:stCondLst>
                              <p:cond delay="1550"/>
                            </p:stCondLst>
                            <p:childTnLst>
                              <p:par>
                                <p:cTn id="15" presetID="23" presetClass="entr" presetSubtype="16" fill="hold" grpId="0" nodeType="afterEffect">
                                  <p:stCondLst>
                                    <p:cond delay="0"/>
                                  </p:stCondLst>
                                  <p:iterate type="lt">
                                    <p:tmPct val="10000"/>
                                  </p:iterate>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childTnLst>
                                </p:cTn>
                              </p:par>
                            </p:childTnLst>
                          </p:cTn>
                        </p:par>
                        <p:par>
                          <p:cTn id="19" fill="hold">
                            <p:stCondLst>
                              <p:cond delay="2650"/>
                            </p:stCondLst>
                            <p:childTnLst>
                              <p:par>
                                <p:cTn id="20" presetID="23" presetClass="entr" presetSubtype="16" fill="hold" grpId="0" nodeType="afterEffect">
                                  <p:stCondLst>
                                    <p:cond delay="0"/>
                                  </p:stCondLst>
                                  <p:iterate type="lt">
                                    <p:tmPct val="10000"/>
                                  </p:iterate>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childTnLst>
                                </p:cTn>
                              </p:par>
                            </p:childTnLst>
                          </p:cTn>
                        </p:par>
                        <p:par>
                          <p:cTn id="24" fill="hold">
                            <p:stCondLst>
                              <p:cond delay="3850"/>
                            </p:stCondLst>
                            <p:childTnLst>
                              <p:par>
                                <p:cTn id="25" presetID="23" presetClass="entr" presetSubtype="16" fill="hold" grpId="0" nodeType="afterEffect">
                                  <p:stCondLst>
                                    <p:cond delay="0"/>
                                  </p:stCondLst>
                                  <p:iterate type="lt">
                                    <p:tmPct val="10000"/>
                                  </p:iterate>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right-answer-sound-effect-www.tiengdong.com.wav"/>
                                        </p:tgtEl>
                                      </p:cMediaNode>
                                    </p:audio>
                                  </p:subTnLst>
                                </p:cTn>
                              </p:par>
                            </p:childTnLst>
                          </p:cTn>
                        </p:par>
                      </p:childTnLst>
                    </p:cTn>
                  </p:par>
                </p:childTnLst>
              </p:cTn>
              <p:nextCondLst>
                <p:cond evt="onClick" delay="0">
                  <p:tgtEl>
                    <p:spTgt spid="4"/>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uzzer-wrong-answer-8211-gaming-sound-effect-www.tiengdong.com.wav"/>
                                        </p:tgtEl>
                                      </p:cMediaNode>
                                    </p:audio>
                                  </p:subTnLst>
                                </p:cTn>
                              </p:par>
                            </p:childTnLst>
                          </p:cTn>
                        </p:par>
                      </p:childTnLst>
                    </p:cTn>
                  </p:par>
                </p:childTnLst>
              </p:cTn>
              <p:nextCondLst>
                <p:cond evt="onClick" delay="0">
                  <p:tgtEl>
                    <p:spTgt spid="7"/>
                  </p:tgtEl>
                </p:cond>
              </p:nextCondLst>
            </p:seq>
            <p:seq concurrent="1" nextAc="seek">
              <p:cTn id="39" restart="whenNotActive" fill="hold" evtFilter="cancelBubble" nodeType="interactiveSeq">
                <p:stCondLst>
                  <p:cond evt="onClick" delay="0">
                    <p:tgtEl>
                      <p:spTgt spid="25"/>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buzzer-wrong-answer-8211-gaming-sound-effect-www.tiengdong.com.wav"/>
                                        </p:tgtEl>
                                      </p:cMediaNode>
                                    </p:audio>
                                  </p:sub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3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uzzer-wrong-answer-8211-gaming-sound-effect-www.tiengdong.com.wav"/>
                                        </p:tgtEl>
                                      </p:cMediaNode>
                                    </p:audio>
                                  </p:subTnLst>
                                </p:cTn>
                              </p:par>
                            </p:childTnLst>
                          </p:cTn>
                        </p:par>
                      </p:childTnLst>
                    </p:cTn>
                  </p:par>
                </p:childTnLst>
              </p:cTn>
              <p:nextCondLst>
                <p:cond evt="onClick" delay="0">
                  <p:tgtEl>
                    <p:spTgt spid="32"/>
                  </p:tgtEl>
                </p:cond>
              </p:nextCondLst>
            </p:seq>
            <p:seq concurrent="1" nextAc="seek">
              <p:cTn id="49" restart="whenNotActive" fill="hold" evtFilter="cancelBubble" nodeType="interactiveSeq">
                <p:stCondLst>
                  <p:cond evt="onClick" delay="0">
                    <p:tgtEl>
                      <p:spTgt spid="24"/>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grpId="0" nodeType="clickEffect">
                                  <p:stCondLst>
                                    <p:cond delay="0"/>
                                  </p:stCondLst>
                                  <p:childTnLst>
                                    <p:animEffect transition="out" filter="fade">
                                      <p:cBhvr>
                                        <p:cTn id="53" dur="500" tmFilter="0, 0; .2, .5; .8, .5; 1, 0"/>
                                        <p:tgtEl>
                                          <p:spTgt spid="24"/>
                                        </p:tgtEl>
                                      </p:cBhvr>
                                    </p:animEffect>
                                    <p:animScale>
                                      <p:cBhvr>
                                        <p:cTn id="54" dur="250" autoRev="1" fill="hold"/>
                                        <p:tgtEl>
                                          <p:spTgt spid="24"/>
                                        </p:tgtEl>
                                      </p:cBhvr>
                                      <p:by x="105000" y="105000"/>
                                    </p:animScale>
                                  </p:childTnLst>
                                </p:cTn>
                              </p:par>
                            </p:childTnLst>
                          </p:cTn>
                        </p:par>
                        <p:par>
                          <p:cTn id="55" fill="hold">
                            <p:stCondLst>
                              <p:cond delay="500"/>
                            </p:stCondLst>
                            <p:childTnLst>
                              <p:par>
                                <p:cTn id="56" presetID="1" presetClass="entr" presetSubtype="0" fill="hold" grpId="0" nodeType="afterEffect">
                                  <p:stCondLst>
                                    <p:cond delay="0"/>
                                  </p:stCondLst>
                                  <p:childTnLst>
                                    <p:set>
                                      <p:cBhvr>
                                        <p:cTn id="57" dur="1" fill="hold">
                                          <p:stCondLst>
                                            <p:cond delay="999"/>
                                          </p:stCondLst>
                                        </p:cTn>
                                        <p:tgtEl>
                                          <p:spTgt spid="39"/>
                                        </p:tgtEl>
                                        <p:attrNameLst>
                                          <p:attrName>style.visibility</p:attrName>
                                        </p:attrNameLst>
                                      </p:cBhvr>
                                      <p:to>
                                        <p:strVal val="visible"/>
                                      </p:to>
                                    </p:set>
                                  </p:childTnLst>
                                </p:cTn>
                              </p:par>
                            </p:childTnLst>
                          </p:cTn>
                        </p:par>
                        <p:par>
                          <p:cTn id="58" fill="hold">
                            <p:stCondLst>
                              <p:cond delay="1500"/>
                            </p:stCondLst>
                            <p:childTnLst>
                              <p:par>
                                <p:cTn id="59" presetID="1" presetClass="entr" presetSubtype="0" fill="hold" grpId="0" nodeType="afterEffect">
                                  <p:stCondLst>
                                    <p:cond delay="0"/>
                                  </p:stCondLst>
                                  <p:childTnLst>
                                    <p:set>
                                      <p:cBhvr>
                                        <p:cTn id="60" dur="1" fill="hold">
                                          <p:stCondLst>
                                            <p:cond delay="999"/>
                                          </p:stCondLst>
                                        </p:cTn>
                                        <p:tgtEl>
                                          <p:spTgt spid="40"/>
                                        </p:tgtEl>
                                        <p:attrNameLst>
                                          <p:attrName>style.visibility</p:attrName>
                                        </p:attrNameLst>
                                      </p:cBhvr>
                                      <p:to>
                                        <p:strVal val="visible"/>
                                      </p:to>
                                    </p:set>
                                  </p:childTnLst>
                                </p:cTn>
                              </p:par>
                            </p:childTnLst>
                          </p:cTn>
                        </p:par>
                        <p:par>
                          <p:cTn id="61" fill="hold">
                            <p:stCondLst>
                              <p:cond delay="2500"/>
                            </p:stCondLst>
                            <p:childTnLst>
                              <p:par>
                                <p:cTn id="62" presetID="1" presetClass="entr" presetSubtype="0" fill="hold" grpId="0" nodeType="afterEffect">
                                  <p:stCondLst>
                                    <p:cond delay="0"/>
                                  </p:stCondLst>
                                  <p:childTnLst>
                                    <p:set>
                                      <p:cBhvr>
                                        <p:cTn id="63" dur="1" fill="hold">
                                          <p:stCondLst>
                                            <p:cond delay="999"/>
                                          </p:stCondLst>
                                        </p:cTn>
                                        <p:tgtEl>
                                          <p:spTgt spid="41"/>
                                        </p:tgtEl>
                                        <p:attrNameLst>
                                          <p:attrName>style.visibility</p:attrName>
                                        </p:attrNameLst>
                                      </p:cBhvr>
                                      <p:to>
                                        <p:strVal val="visible"/>
                                      </p:to>
                                    </p:set>
                                  </p:childTnLst>
                                </p:cTn>
                              </p:par>
                            </p:childTnLst>
                          </p:cTn>
                        </p:par>
                        <p:par>
                          <p:cTn id="64" fill="hold">
                            <p:stCondLst>
                              <p:cond delay="3500"/>
                            </p:stCondLst>
                            <p:childTnLst>
                              <p:par>
                                <p:cTn id="65" presetID="1" presetClass="entr" presetSubtype="0" fill="hold" grpId="0" nodeType="afterEffect">
                                  <p:stCondLst>
                                    <p:cond delay="0"/>
                                  </p:stCondLst>
                                  <p:childTnLst>
                                    <p:set>
                                      <p:cBhvr>
                                        <p:cTn id="66" dur="1" fill="hold">
                                          <p:stCondLst>
                                            <p:cond delay="999"/>
                                          </p:stCondLst>
                                        </p:cTn>
                                        <p:tgtEl>
                                          <p:spTgt spid="42"/>
                                        </p:tgtEl>
                                        <p:attrNameLst>
                                          <p:attrName>style.visibility</p:attrName>
                                        </p:attrNameLst>
                                      </p:cBhvr>
                                      <p:to>
                                        <p:strVal val="visible"/>
                                      </p:to>
                                    </p:set>
                                  </p:childTnLst>
                                </p:cTn>
                              </p:par>
                            </p:childTnLst>
                          </p:cTn>
                        </p:par>
                        <p:par>
                          <p:cTn id="67" fill="hold">
                            <p:stCondLst>
                              <p:cond delay="4500"/>
                            </p:stCondLst>
                            <p:childTnLst>
                              <p:par>
                                <p:cTn id="68" presetID="1" presetClass="entr" presetSubtype="0" fill="hold" grpId="0" nodeType="afterEffect">
                                  <p:stCondLst>
                                    <p:cond delay="0"/>
                                  </p:stCondLst>
                                  <p:childTnLst>
                                    <p:set>
                                      <p:cBhvr>
                                        <p:cTn id="69" dur="1" fill="hold">
                                          <p:stCondLst>
                                            <p:cond delay="999"/>
                                          </p:stCondLst>
                                        </p:cTn>
                                        <p:tgtEl>
                                          <p:spTgt spid="43"/>
                                        </p:tgtEl>
                                        <p:attrNameLst>
                                          <p:attrName>style.visibility</p:attrName>
                                        </p:attrNameLst>
                                      </p:cBhvr>
                                      <p:to>
                                        <p:strVal val="visible"/>
                                      </p:to>
                                    </p:set>
                                  </p:childTnLst>
                                </p:cTn>
                              </p:par>
                            </p:childTnLst>
                          </p:cTn>
                        </p:par>
                        <p:par>
                          <p:cTn id="70" fill="hold">
                            <p:stCondLst>
                              <p:cond delay="5500"/>
                            </p:stCondLst>
                            <p:childTnLst>
                              <p:par>
                                <p:cTn id="71" presetID="1" presetClass="entr" presetSubtype="0" fill="hold" grpId="0" nodeType="afterEffect">
                                  <p:stCondLst>
                                    <p:cond delay="0"/>
                                  </p:stCondLst>
                                  <p:childTnLst>
                                    <p:set>
                                      <p:cBhvr>
                                        <p:cTn id="72" dur="1" fill="hold">
                                          <p:stCondLst>
                                            <p:cond delay="999"/>
                                          </p:stCondLst>
                                        </p:cTn>
                                        <p:tgtEl>
                                          <p:spTgt spid="44"/>
                                        </p:tgtEl>
                                        <p:attrNameLst>
                                          <p:attrName>style.visibility</p:attrName>
                                        </p:attrNameLst>
                                      </p:cBhvr>
                                      <p:to>
                                        <p:strVal val="visible"/>
                                      </p:to>
                                    </p:set>
                                  </p:childTnLst>
                                </p:cTn>
                              </p:par>
                            </p:childTnLst>
                          </p:cTn>
                        </p:par>
                        <p:par>
                          <p:cTn id="73" fill="hold">
                            <p:stCondLst>
                              <p:cond delay="6500"/>
                            </p:stCondLst>
                            <p:childTnLst>
                              <p:par>
                                <p:cTn id="74" presetID="1" presetClass="entr" presetSubtype="0" fill="hold" grpId="0" nodeType="afterEffect">
                                  <p:stCondLst>
                                    <p:cond delay="0"/>
                                  </p:stCondLst>
                                  <p:childTnLst>
                                    <p:set>
                                      <p:cBhvr>
                                        <p:cTn id="75" dur="1" fill="hold">
                                          <p:stCondLst>
                                            <p:cond delay="999"/>
                                          </p:stCondLst>
                                        </p:cTn>
                                        <p:tgtEl>
                                          <p:spTgt spid="4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alarm clock.wav"/>
                                        </p:tgtEl>
                                      </p:cMediaNode>
                                    </p:audio>
                                  </p:subTnLst>
                                </p:cTn>
                              </p:par>
                            </p:childTnLst>
                          </p:cTn>
                        </p:par>
                      </p:childTnLst>
                    </p:cTn>
                  </p:par>
                </p:childTnLst>
              </p:cTn>
              <p:nextCondLst>
                <p:cond evt="onClick" delay="0">
                  <p:tgtEl>
                    <p:spTgt spid="24"/>
                  </p:tgtEl>
                </p:cond>
              </p:nextCondLst>
            </p:seq>
          </p:childTnLst>
        </p:cTn>
      </p:par>
    </p:tnLst>
    <p:bldLst>
      <p:bldP spid="9" grpId="0" animBg="1"/>
      <p:bldP spid="26" grpId="0"/>
      <p:bldP spid="27" grpId="0"/>
      <p:bldP spid="28" grpId="0"/>
      <p:bldP spid="29" grpId="0"/>
      <p:bldP spid="24" grpId="0" animBg="1"/>
      <p:bldP spid="39" grpId="0" animBg="1"/>
      <p:bldP spid="40" grpId="0" animBg="1"/>
      <p:bldP spid="41" grpId="0" animBg="1"/>
      <p:bldP spid="42" grpId="0" animBg="1"/>
      <p:bldP spid="43" grpId="0" animBg="1"/>
      <p:bldP spid="44" grpId="0" animBg="1"/>
      <p:bldP spid="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1D0161-F1E5-4139-B80D-756CBC3ECA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206240" y="2895600"/>
            <a:ext cx="3556000" cy="646331"/>
          </a:xfrm>
          <a:prstGeom prst="rect">
            <a:avLst/>
          </a:prstGeom>
          <a:noFill/>
        </p:spPr>
        <p:txBody>
          <a:bodyPr wrap="square" rtlCol="0">
            <a:spAutoFit/>
          </a:bodyPr>
          <a:lstStyle/>
          <a:p>
            <a:pPr algn="ctr"/>
            <a:r>
              <a:rPr lang="vi-VN" sz="3600" b="1" dirty="0">
                <a:solidFill>
                  <a:schemeClr val="bg1"/>
                </a:solidFill>
                <a:latin typeface="Times New Roman" panose="02020603050405020304" pitchFamily="18" charset="0"/>
                <a:cs typeface="Times New Roman" panose="02020603050405020304" pitchFamily="18" charset="0"/>
              </a:rPr>
              <a:t>1. MỞ ĐẦU</a:t>
            </a:r>
            <a:endParaRPr 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5481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6" action="ppaction://hlinksldjump"/>
            <a:extLst>
              <a:ext uri="{FF2B5EF4-FFF2-40B4-BE49-F238E27FC236}">
                <a16:creationId xmlns:a16="http://schemas.microsoft.com/office/drawing/2014/main" id="{15DCCDBA-0438-C9C5-265D-0A44BE7D1FD0}"/>
              </a:ext>
            </a:extLst>
          </p:cNvPr>
          <p:cNvPicPr>
            <a:picLocks noChangeAspect="1"/>
          </p:cNvPicPr>
          <p:nvPr/>
        </p:nvPicPr>
        <p:blipFill rotWithShape="1">
          <a:blip r:embed="rId7"/>
          <a:srcRect l="1301" r="34708" b="3204"/>
          <a:stretch/>
        </p:blipFill>
        <p:spPr>
          <a:xfrm>
            <a:off x="-187549" y="-95137"/>
            <a:ext cx="11903904" cy="2064023"/>
          </a:xfrm>
          <a:prstGeom prst="rect">
            <a:avLst/>
          </a:prstGeom>
        </p:spPr>
      </p:pic>
      <p:sp>
        <p:nvSpPr>
          <p:cNvPr id="9" name="MH_Entry_1">
            <a:extLst>
              <a:ext uri="{FF2B5EF4-FFF2-40B4-BE49-F238E27FC236}">
                <a16:creationId xmlns:a16="http://schemas.microsoft.com/office/drawing/2014/main" id="{066D3AFD-6A84-F7C6-98FD-9FF05992A3A2}"/>
              </a:ext>
            </a:extLst>
          </p:cNvPr>
          <p:cNvSpPr/>
          <p:nvPr>
            <p:custDataLst>
              <p:tags r:id="rId1"/>
            </p:custDataLst>
          </p:nvPr>
        </p:nvSpPr>
        <p:spPr>
          <a:xfrm>
            <a:off x="1555547" y="260069"/>
            <a:ext cx="10160808" cy="105387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4:</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Thiết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bị</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dưới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đây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hoạt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dựa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nhiệt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dòng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điện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xoay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chiều</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6" name="矩形 65">
            <a:extLst>
              <a:ext uri="{FF2B5EF4-FFF2-40B4-BE49-F238E27FC236}">
                <a16:creationId xmlns:a16="http://schemas.microsoft.com/office/drawing/2014/main" id="{4B70085D-5950-F1DD-64D4-67BC69BAF297}"/>
              </a:ext>
            </a:extLst>
          </p:cNvPr>
          <p:cNvSpPr/>
          <p:nvPr/>
        </p:nvSpPr>
        <p:spPr>
          <a:xfrm>
            <a:off x="1314931" y="3507757"/>
            <a:ext cx="1832128" cy="59330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Quạt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điện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7" name="矩形 66">
            <a:extLst>
              <a:ext uri="{FF2B5EF4-FFF2-40B4-BE49-F238E27FC236}">
                <a16:creationId xmlns:a16="http://schemas.microsoft.com/office/drawing/2014/main" id="{329DEBA0-785F-6553-941B-C59EE28050F5}"/>
              </a:ext>
            </a:extLst>
          </p:cNvPr>
          <p:cNvSpPr/>
          <p:nvPr/>
        </p:nvSpPr>
        <p:spPr>
          <a:xfrm>
            <a:off x="3890933" y="3507757"/>
            <a:ext cx="1832128" cy="59330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Đèn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LED</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8" name="矩形 67">
            <a:extLst>
              <a:ext uri="{FF2B5EF4-FFF2-40B4-BE49-F238E27FC236}">
                <a16:creationId xmlns:a16="http://schemas.microsoft.com/office/drawing/2014/main" id="{721FBF81-A079-AE83-184F-AD41D9051E2B}"/>
              </a:ext>
            </a:extLst>
          </p:cNvPr>
          <p:cNvSpPr/>
          <p:nvPr/>
        </p:nvSpPr>
        <p:spPr>
          <a:xfrm>
            <a:off x="6466935" y="3507757"/>
            <a:ext cx="1832128" cy="59330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Máy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sưởi</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9" name="矩形 68">
            <a:extLst>
              <a:ext uri="{FF2B5EF4-FFF2-40B4-BE49-F238E27FC236}">
                <a16:creationId xmlns:a16="http://schemas.microsoft.com/office/drawing/2014/main" id="{0716E4F2-C802-C9B1-744A-4DC717CBD885}"/>
              </a:ext>
            </a:extLst>
          </p:cNvPr>
          <p:cNvSpPr/>
          <p:nvPr/>
        </p:nvSpPr>
        <p:spPr>
          <a:xfrm>
            <a:off x="9042937" y="3507757"/>
            <a:ext cx="1832128" cy="112024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Chuông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điện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A">
            <a:extLst>
              <a:ext uri="{FF2B5EF4-FFF2-40B4-BE49-F238E27FC236}">
                <a16:creationId xmlns:a16="http://schemas.microsoft.com/office/drawing/2014/main" id="{E0BFAE09-EBA6-D34A-3947-97A9C7CE9716}"/>
              </a:ext>
            </a:extLst>
          </p:cNvPr>
          <p:cNvGrpSpPr>
            <a:grpSpLocks noChangeAspect="1"/>
          </p:cNvGrpSpPr>
          <p:nvPr/>
        </p:nvGrpSpPr>
        <p:grpSpPr bwMode="auto">
          <a:xfrm>
            <a:off x="1108219" y="1536419"/>
            <a:ext cx="2080182" cy="1761279"/>
            <a:chOff x="914" y="1471"/>
            <a:chExt cx="1195" cy="1144"/>
          </a:xfrm>
          <a:solidFill>
            <a:schemeClr val="accent1"/>
          </a:solidFill>
        </p:grpSpPr>
        <p:sp>
          <p:nvSpPr>
            <p:cNvPr id="5" name="Freeform 5">
              <a:extLst>
                <a:ext uri="{FF2B5EF4-FFF2-40B4-BE49-F238E27FC236}">
                  <a16:creationId xmlns:a16="http://schemas.microsoft.com/office/drawing/2014/main" id="{5A1B7FB4-D410-165F-443F-C0DA00B7FDB4}"/>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Freeform 6">
              <a:extLst>
                <a:ext uri="{FF2B5EF4-FFF2-40B4-BE49-F238E27FC236}">
                  <a16:creationId xmlns:a16="http://schemas.microsoft.com/office/drawing/2014/main" id="{690D68F4-93A5-00DA-B1CE-71417E0E90AB}"/>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A</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7" name="B">
            <a:extLst>
              <a:ext uri="{FF2B5EF4-FFF2-40B4-BE49-F238E27FC236}">
                <a16:creationId xmlns:a16="http://schemas.microsoft.com/office/drawing/2014/main" id="{DC142BB8-49AF-FE7D-9BEA-AC3F75C4CFE7}"/>
              </a:ext>
            </a:extLst>
          </p:cNvPr>
          <p:cNvGrpSpPr>
            <a:grpSpLocks noChangeAspect="1"/>
          </p:cNvGrpSpPr>
          <p:nvPr/>
        </p:nvGrpSpPr>
        <p:grpSpPr bwMode="auto">
          <a:xfrm>
            <a:off x="3684221" y="1536419"/>
            <a:ext cx="2080182" cy="1761279"/>
            <a:chOff x="914" y="1471"/>
            <a:chExt cx="1195" cy="1144"/>
          </a:xfrm>
          <a:solidFill>
            <a:schemeClr val="accent2"/>
          </a:solidFill>
        </p:grpSpPr>
        <p:sp>
          <p:nvSpPr>
            <p:cNvPr id="13" name="Freeform 5">
              <a:extLst>
                <a:ext uri="{FF2B5EF4-FFF2-40B4-BE49-F238E27FC236}">
                  <a16:creationId xmlns:a16="http://schemas.microsoft.com/office/drawing/2014/main" id="{063CF206-E402-C262-7058-B0BD84844D9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Freeform 6">
              <a:extLst>
                <a:ext uri="{FF2B5EF4-FFF2-40B4-BE49-F238E27FC236}">
                  <a16:creationId xmlns:a16="http://schemas.microsoft.com/office/drawing/2014/main" id="{8BDE9B29-4F35-BC35-F190-55327A30515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B</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25" name="C">
            <a:extLst>
              <a:ext uri="{FF2B5EF4-FFF2-40B4-BE49-F238E27FC236}">
                <a16:creationId xmlns:a16="http://schemas.microsoft.com/office/drawing/2014/main" id="{53071938-9AEE-FF28-613C-7C087A8919CC}"/>
              </a:ext>
            </a:extLst>
          </p:cNvPr>
          <p:cNvGrpSpPr>
            <a:grpSpLocks noChangeAspect="1"/>
          </p:cNvGrpSpPr>
          <p:nvPr/>
        </p:nvGrpSpPr>
        <p:grpSpPr bwMode="auto">
          <a:xfrm>
            <a:off x="8843992" y="1558742"/>
            <a:ext cx="2080182" cy="1761279"/>
            <a:chOff x="914" y="1471"/>
            <a:chExt cx="1195" cy="1144"/>
          </a:xfrm>
          <a:solidFill>
            <a:schemeClr val="accent3"/>
          </a:solidFill>
        </p:grpSpPr>
        <p:sp>
          <p:nvSpPr>
            <p:cNvPr id="30" name="Freeform 5">
              <a:extLst>
                <a:ext uri="{FF2B5EF4-FFF2-40B4-BE49-F238E27FC236}">
                  <a16:creationId xmlns:a16="http://schemas.microsoft.com/office/drawing/2014/main" id="{5BC7925F-D209-D9DF-4A98-88CD59A5746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 name="Freeform 6">
              <a:extLst>
                <a:ext uri="{FF2B5EF4-FFF2-40B4-BE49-F238E27FC236}">
                  <a16:creationId xmlns:a16="http://schemas.microsoft.com/office/drawing/2014/main" id="{2CF0730B-7D9C-D50A-DA9C-8B9714ACD48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D</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32" name="D">
            <a:extLst>
              <a:ext uri="{FF2B5EF4-FFF2-40B4-BE49-F238E27FC236}">
                <a16:creationId xmlns:a16="http://schemas.microsoft.com/office/drawing/2014/main" id="{C1ED6E53-9266-A0DA-75BD-EB9A57198C7A}"/>
              </a:ext>
            </a:extLst>
          </p:cNvPr>
          <p:cNvGrpSpPr>
            <a:grpSpLocks noChangeAspect="1"/>
          </p:cNvGrpSpPr>
          <p:nvPr/>
        </p:nvGrpSpPr>
        <p:grpSpPr bwMode="auto">
          <a:xfrm>
            <a:off x="6330158" y="1521357"/>
            <a:ext cx="2080182" cy="1761279"/>
            <a:chOff x="914" y="1471"/>
            <a:chExt cx="1195" cy="1144"/>
          </a:xfrm>
          <a:solidFill>
            <a:schemeClr val="accent4"/>
          </a:solidFill>
        </p:grpSpPr>
        <p:sp>
          <p:nvSpPr>
            <p:cNvPr id="33" name="Freeform 5">
              <a:extLst>
                <a:ext uri="{FF2B5EF4-FFF2-40B4-BE49-F238E27FC236}">
                  <a16:creationId xmlns:a16="http://schemas.microsoft.com/office/drawing/2014/main" id="{01C75588-6D1D-B894-1D57-EBCAEF7E97C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4" name="Freeform 6">
              <a:extLst>
                <a:ext uri="{FF2B5EF4-FFF2-40B4-BE49-F238E27FC236}">
                  <a16:creationId xmlns:a16="http://schemas.microsoft.com/office/drawing/2014/main" id="{A260E129-81A7-E681-917B-BC2FF20BA15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C</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pic>
        <p:nvPicPr>
          <p:cNvPr id="35" name="Picture 34">
            <a:extLst>
              <a:ext uri="{FF2B5EF4-FFF2-40B4-BE49-F238E27FC236}">
                <a16:creationId xmlns:a16="http://schemas.microsoft.com/office/drawing/2014/main" id="{27BDCFCB-1E16-FCE4-688C-22D1460942E0}"/>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382999" y="1280333"/>
            <a:ext cx="1121664" cy="1121664"/>
          </a:xfrm>
          <a:prstGeom prst="rect">
            <a:avLst/>
          </a:prstGeom>
        </p:spPr>
      </p:pic>
      <p:pic>
        <p:nvPicPr>
          <p:cNvPr id="36" name="Picture 35">
            <a:extLst>
              <a:ext uri="{FF2B5EF4-FFF2-40B4-BE49-F238E27FC236}">
                <a16:creationId xmlns:a16="http://schemas.microsoft.com/office/drawing/2014/main" id="{D7C859AA-F202-B805-C309-2E5505264625}"/>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1667" b="86852" l="21107" r="87716"/>
                    </a14:imgEffect>
                  </a14:imgLayer>
                </a14:imgProps>
              </a:ext>
              <a:ext uri="{28A0092B-C50C-407E-A947-70E740481C1C}">
                <a14:useLocalDpi xmlns:a14="http://schemas.microsoft.com/office/drawing/2010/main" val="0"/>
              </a:ext>
            </a:extLst>
          </a:blip>
          <a:srcRect l="18360" t="10833" r="11544" b="12000"/>
          <a:stretch/>
        </p:blipFill>
        <p:spPr>
          <a:xfrm>
            <a:off x="4971513" y="1581067"/>
            <a:ext cx="668863" cy="683264"/>
          </a:xfrm>
          <a:prstGeom prst="rect">
            <a:avLst/>
          </a:prstGeom>
        </p:spPr>
      </p:pic>
      <p:pic>
        <p:nvPicPr>
          <p:cNvPr id="37" name="Picture 36">
            <a:extLst>
              <a:ext uri="{FF2B5EF4-FFF2-40B4-BE49-F238E27FC236}">
                <a16:creationId xmlns:a16="http://schemas.microsoft.com/office/drawing/2014/main" id="{634A5F00-36AF-4570-32A6-68A5299EBF46}"/>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1667" b="86852" l="21107" r="87716"/>
                    </a14:imgEffect>
                  </a14:imgLayer>
                </a14:imgProps>
              </a:ext>
              <a:ext uri="{28A0092B-C50C-407E-A947-70E740481C1C}">
                <a14:useLocalDpi xmlns:a14="http://schemas.microsoft.com/office/drawing/2010/main" val="0"/>
              </a:ext>
            </a:extLst>
          </a:blip>
          <a:srcRect l="18360" t="10833" r="11544" b="12000"/>
          <a:stretch/>
        </p:blipFill>
        <p:spPr>
          <a:xfrm>
            <a:off x="10147717" y="1560340"/>
            <a:ext cx="668863" cy="683264"/>
          </a:xfrm>
          <a:prstGeom prst="rect">
            <a:avLst/>
          </a:prstGeom>
        </p:spPr>
      </p:pic>
      <p:pic>
        <p:nvPicPr>
          <p:cNvPr id="38" name="Picture 37">
            <a:extLst>
              <a:ext uri="{FF2B5EF4-FFF2-40B4-BE49-F238E27FC236}">
                <a16:creationId xmlns:a16="http://schemas.microsoft.com/office/drawing/2014/main" id="{D62C9255-8E06-F8E4-E474-7D66AC25AB59}"/>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1667" b="86852" l="21107" r="87716"/>
                    </a14:imgEffect>
                  </a14:imgLayer>
                </a14:imgProps>
              </a:ext>
              <a:ext uri="{28A0092B-C50C-407E-A947-70E740481C1C}">
                <a14:useLocalDpi xmlns:a14="http://schemas.microsoft.com/office/drawing/2010/main" val="0"/>
              </a:ext>
            </a:extLst>
          </a:blip>
          <a:srcRect l="18360" t="10833" r="11544" b="12000"/>
          <a:stretch/>
        </p:blipFill>
        <p:spPr>
          <a:xfrm>
            <a:off x="2356086" y="1710257"/>
            <a:ext cx="668863" cy="683264"/>
          </a:xfrm>
          <a:prstGeom prst="rect">
            <a:avLst/>
          </a:prstGeom>
        </p:spPr>
      </p:pic>
      <p:sp>
        <p:nvSpPr>
          <p:cNvPr id="24" name="Rectangle: Rounded Corners 13">
            <a:extLst>
              <a:ext uri="{FF2B5EF4-FFF2-40B4-BE49-F238E27FC236}">
                <a16:creationId xmlns:a16="http://schemas.microsoft.com/office/drawing/2014/main" id="{C91C360E-B209-42DF-A05B-7F6EB4209C70}"/>
              </a:ext>
            </a:extLst>
          </p:cNvPr>
          <p:cNvSpPr/>
          <p:nvPr/>
        </p:nvSpPr>
        <p:spPr>
          <a:xfrm>
            <a:off x="169845" y="556750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START TIMER</a:t>
            </a:r>
            <a:endParaRPr kumimoji="0" lang="en-GB"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Rectangle: Rounded Corners 14">
            <a:extLst>
              <a:ext uri="{FF2B5EF4-FFF2-40B4-BE49-F238E27FC236}">
                <a16:creationId xmlns:a16="http://schemas.microsoft.com/office/drawing/2014/main" id="{4ECF80BE-93D2-4449-A01F-BA5A48A989B4}"/>
              </a:ext>
            </a:extLst>
          </p:cNvPr>
          <p:cNvSpPr/>
          <p:nvPr/>
        </p:nvSpPr>
        <p:spPr>
          <a:xfrm>
            <a:off x="169845" y="556750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40" name="Rectangle: Rounded Corners 15">
            <a:extLst>
              <a:ext uri="{FF2B5EF4-FFF2-40B4-BE49-F238E27FC236}">
                <a16:creationId xmlns:a16="http://schemas.microsoft.com/office/drawing/2014/main" id="{E8B7AECF-4FA5-409E-BD63-3C17DAF429E6}"/>
              </a:ext>
            </a:extLst>
          </p:cNvPr>
          <p:cNvSpPr/>
          <p:nvPr/>
        </p:nvSpPr>
        <p:spPr>
          <a:xfrm>
            <a:off x="169845" y="556750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41" name="Rectangle: Rounded Corners 16">
            <a:extLst>
              <a:ext uri="{FF2B5EF4-FFF2-40B4-BE49-F238E27FC236}">
                <a16:creationId xmlns:a16="http://schemas.microsoft.com/office/drawing/2014/main" id="{87977689-2502-47FD-AA4D-1AA04A653088}"/>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42" name="Rectangle: Rounded Corners 17">
            <a:extLst>
              <a:ext uri="{FF2B5EF4-FFF2-40B4-BE49-F238E27FC236}">
                <a16:creationId xmlns:a16="http://schemas.microsoft.com/office/drawing/2014/main" id="{628177A5-D908-4EA8-89D6-5D222F895A12}"/>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43" name="Rectangle: Rounded Corners 19">
            <a:extLst>
              <a:ext uri="{FF2B5EF4-FFF2-40B4-BE49-F238E27FC236}">
                <a16:creationId xmlns:a16="http://schemas.microsoft.com/office/drawing/2014/main" id="{0F0ACBF4-E0A3-4950-A4E4-60BC5EB44D52}"/>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44" name="Rectangle: Rounded Corners 20">
            <a:extLst>
              <a:ext uri="{FF2B5EF4-FFF2-40B4-BE49-F238E27FC236}">
                <a16:creationId xmlns:a16="http://schemas.microsoft.com/office/drawing/2014/main" id="{F7610580-3CA4-4194-9879-D3FB9270832C}"/>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45" name="Rectangle: Rounded Corners 21">
            <a:extLst>
              <a:ext uri="{FF2B5EF4-FFF2-40B4-BE49-F238E27FC236}">
                <a16:creationId xmlns:a16="http://schemas.microsoft.com/office/drawing/2014/main" id="{7A1720F8-17BE-4301-A2D5-D62BFAEC2B3C}"/>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TIME’S UP!</a:t>
            </a:r>
          </a:p>
        </p:txBody>
      </p:sp>
    </p:spTree>
    <p:extLst>
      <p:ext uri="{BB962C8B-B14F-4D97-AF65-F5344CB8AC3E}">
        <p14:creationId xmlns:p14="http://schemas.microsoft.com/office/powerpoint/2010/main" val="364002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childTnLst>
                                </p:cTn>
                              </p:par>
                            </p:childTnLst>
                          </p:cTn>
                        </p:par>
                        <p:par>
                          <p:cTn id="14" fill="hold">
                            <p:stCondLst>
                              <p:cond delay="1350"/>
                            </p:stCondLst>
                            <p:childTnLst>
                              <p:par>
                                <p:cTn id="15" presetID="23" presetClass="entr" presetSubtype="16" fill="hold" grpId="0" nodeType="afterEffect">
                                  <p:stCondLst>
                                    <p:cond delay="0"/>
                                  </p:stCondLst>
                                  <p:iterate type="lt">
                                    <p:tmPct val="10000"/>
                                  </p:iterate>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childTnLst>
                                </p:cTn>
                              </p:par>
                            </p:childTnLst>
                          </p:cTn>
                        </p:par>
                        <p:par>
                          <p:cTn id="19" fill="hold">
                            <p:stCondLst>
                              <p:cond delay="2100"/>
                            </p:stCondLst>
                            <p:childTnLst>
                              <p:par>
                                <p:cTn id="20" presetID="23" presetClass="entr" presetSubtype="16" fill="hold" grpId="0" nodeType="afterEffect">
                                  <p:stCondLst>
                                    <p:cond delay="0"/>
                                  </p:stCondLst>
                                  <p:iterate type="lt">
                                    <p:tmPct val="10000"/>
                                  </p:iterate>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childTnLst>
                                </p:cTn>
                              </p:par>
                            </p:childTnLst>
                          </p:cTn>
                        </p:par>
                        <p:par>
                          <p:cTn id="24" fill="hold">
                            <p:stCondLst>
                              <p:cond delay="2900"/>
                            </p:stCondLst>
                            <p:childTnLst>
                              <p:par>
                                <p:cTn id="25" presetID="23" presetClass="entr" presetSubtype="16" fill="hold" grpId="0" nodeType="afterEffect">
                                  <p:stCondLst>
                                    <p:cond delay="0"/>
                                  </p:stCondLst>
                                  <p:iterate type="lt">
                                    <p:tmPct val="10000"/>
                                  </p:iterate>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buzzer-wrong-answer-8211-gaming-sound-effect-www.tiengdong.com.wav"/>
                                        </p:tgtEl>
                                      </p:cMediaNode>
                                    </p:audio>
                                  </p:subTnLst>
                                </p:cTn>
                              </p:par>
                            </p:childTnLst>
                          </p:cTn>
                        </p:par>
                      </p:childTnLst>
                    </p:cTn>
                  </p:par>
                </p:childTnLst>
              </p:cTn>
              <p:nextCondLst>
                <p:cond evt="onClick" delay="0">
                  <p:tgtEl>
                    <p:spTgt spid="4"/>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buzzer-wrong-answer-8211-gaming-sound-effect-www.tiengdong.com.wav"/>
                                        </p:tgtEl>
                                      </p:cMediaNode>
                                    </p:audio>
                                  </p:subTnLst>
                                </p:cTn>
                              </p:par>
                            </p:childTnLst>
                          </p:cTn>
                        </p:par>
                      </p:childTnLst>
                    </p:cTn>
                  </p:par>
                </p:childTnLst>
              </p:cTn>
              <p:nextCondLst>
                <p:cond evt="onClick" delay="0">
                  <p:tgtEl>
                    <p:spTgt spid="7"/>
                  </p:tgtEl>
                </p:cond>
              </p:nextCondLst>
            </p:seq>
            <p:seq concurrent="1" nextAc="seek">
              <p:cTn id="39" restart="whenNotActive" fill="hold" evtFilter="cancelBubble" nodeType="interactiveSeq">
                <p:stCondLst>
                  <p:cond evt="onClick" delay="0">
                    <p:tgtEl>
                      <p:spTgt spid="25"/>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uzzer-wrong-answer-8211-gaming-sound-effect-www.tiengdong.com.wav"/>
                                        </p:tgtEl>
                                      </p:cMediaNode>
                                    </p:audio>
                                  </p:sub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3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right-answer-sound-effect-www.tiengdong.com.wav"/>
                                        </p:tgtEl>
                                      </p:cMediaNode>
                                    </p:audio>
                                  </p:subTnLst>
                                </p:cTn>
                              </p:par>
                            </p:childTnLst>
                          </p:cTn>
                        </p:par>
                      </p:childTnLst>
                    </p:cTn>
                  </p:par>
                </p:childTnLst>
              </p:cTn>
              <p:nextCondLst>
                <p:cond evt="onClick" delay="0">
                  <p:tgtEl>
                    <p:spTgt spid="32"/>
                  </p:tgtEl>
                </p:cond>
              </p:nextCondLst>
            </p:seq>
            <p:seq concurrent="1" nextAc="seek">
              <p:cTn id="49" restart="whenNotActive" fill="hold" evtFilter="cancelBubble" nodeType="interactiveSeq">
                <p:stCondLst>
                  <p:cond evt="onClick" delay="0">
                    <p:tgtEl>
                      <p:spTgt spid="24"/>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grpId="0" nodeType="clickEffect">
                                  <p:stCondLst>
                                    <p:cond delay="0"/>
                                  </p:stCondLst>
                                  <p:childTnLst>
                                    <p:animEffect transition="out" filter="fade">
                                      <p:cBhvr>
                                        <p:cTn id="53" dur="500" tmFilter="0, 0; .2, .5; .8, .5; 1, 0"/>
                                        <p:tgtEl>
                                          <p:spTgt spid="24"/>
                                        </p:tgtEl>
                                      </p:cBhvr>
                                    </p:animEffect>
                                    <p:animScale>
                                      <p:cBhvr>
                                        <p:cTn id="54" dur="250" autoRev="1" fill="hold"/>
                                        <p:tgtEl>
                                          <p:spTgt spid="24"/>
                                        </p:tgtEl>
                                      </p:cBhvr>
                                      <p:by x="105000" y="105000"/>
                                    </p:animScale>
                                  </p:childTnLst>
                                </p:cTn>
                              </p:par>
                            </p:childTnLst>
                          </p:cTn>
                        </p:par>
                        <p:par>
                          <p:cTn id="55" fill="hold">
                            <p:stCondLst>
                              <p:cond delay="500"/>
                            </p:stCondLst>
                            <p:childTnLst>
                              <p:par>
                                <p:cTn id="56" presetID="1" presetClass="entr" presetSubtype="0" fill="hold" grpId="0" nodeType="afterEffect">
                                  <p:stCondLst>
                                    <p:cond delay="0"/>
                                  </p:stCondLst>
                                  <p:childTnLst>
                                    <p:set>
                                      <p:cBhvr>
                                        <p:cTn id="57" dur="1" fill="hold">
                                          <p:stCondLst>
                                            <p:cond delay="999"/>
                                          </p:stCondLst>
                                        </p:cTn>
                                        <p:tgtEl>
                                          <p:spTgt spid="39"/>
                                        </p:tgtEl>
                                        <p:attrNameLst>
                                          <p:attrName>style.visibility</p:attrName>
                                        </p:attrNameLst>
                                      </p:cBhvr>
                                      <p:to>
                                        <p:strVal val="visible"/>
                                      </p:to>
                                    </p:set>
                                  </p:childTnLst>
                                </p:cTn>
                              </p:par>
                            </p:childTnLst>
                          </p:cTn>
                        </p:par>
                        <p:par>
                          <p:cTn id="58" fill="hold">
                            <p:stCondLst>
                              <p:cond delay="1500"/>
                            </p:stCondLst>
                            <p:childTnLst>
                              <p:par>
                                <p:cTn id="59" presetID="1" presetClass="entr" presetSubtype="0" fill="hold" grpId="0" nodeType="afterEffect">
                                  <p:stCondLst>
                                    <p:cond delay="0"/>
                                  </p:stCondLst>
                                  <p:childTnLst>
                                    <p:set>
                                      <p:cBhvr>
                                        <p:cTn id="60" dur="1" fill="hold">
                                          <p:stCondLst>
                                            <p:cond delay="999"/>
                                          </p:stCondLst>
                                        </p:cTn>
                                        <p:tgtEl>
                                          <p:spTgt spid="40"/>
                                        </p:tgtEl>
                                        <p:attrNameLst>
                                          <p:attrName>style.visibility</p:attrName>
                                        </p:attrNameLst>
                                      </p:cBhvr>
                                      <p:to>
                                        <p:strVal val="visible"/>
                                      </p:to>
                                    </p:set>
                                  </p:childTnLst>
                                </p:cTn>
                              </p:par>
                            </p:childTnLst>
                          </p:cTn>
                        </p:par>
                        <p:par>
                          <p:cTn id="61" fill="hold">
                            <p:stCondLst>
                              <p:cond delay="2500"/>
                            </p:stCondLst>
                            <p:childTnLst>
                              <p:par>
                                <p:cTn id="62" presetID="1" presetClass="entr" presetSubtype="0" fill="hold" grpId="0" nodeType="afterEffect">
                                  <p:stCondLst>
                                    <p:cond delay="0"/>
                                  </p:stCondLst>
                                  <p:childTnLst>
                                    <p:set>
                                      <p:cBhvr>
                                        <p:cTn id="63" dur="1" fill="hold">
                                          <p:stCondLst>
                                            <p:cond delay="999"/>
                                          </p:stCondLst>
                                        </p:cTn>
                                        <p:tgtEl>
                                          <p:spTgt spid="41"/>
                                        </p:tgtEl>
                                        <p:attrNameLst>
                                          <p:attrName>style.visibility</p:attrName>
                                        </p:attrNameLst>
                                      </p:cBhvr>
                                      <p:to>
                                        <p:strVal val="visible"/>
                                      </p:to>
                                    </p:set>
                                  </p:childTnLst>
                                </p:cTn>
                              </p:par>
                            </p:childTnLst>
                          </p:cTn>
                        </p:par>
                        <p:par>
                          <p:cTn id="64" fill="hold">
                            <p:stCondLst>
                              <p:cond delay="3500"/>
                            </p:stCondLst>
                            <p:childTnLst>
                              <p:par>
                                <p:cTn id="65" presetID="1" presetClass="entr" presetSubtype="0" fill="hold" grpId="0" nodeType="afterEffect">
                                  <p:stCondLst>
                                    <p:cond delay="0"/>
                                  </p:stCondLst>
                                  <p:childTnLst>
                                    <p:set>
                                      <p:cBhvr>
                                        <p:cTn id="66" dur="1" fill="hold">
                                          <p:stCondLst>
                                            <p:cond delay="999"/>
                                          </p:stCondLst>
                                        </p:cTn>
                                        <p:tgtEl>
                                          <p:spTgt spid="42"/>
                                        </p:tgtEl>
                                        <p:attrNameLst>
                                          <p:attrName>style.visibility</p:attrName>
                                        </p:attrNameLst>
                                      </p:cBhvr>
                                      <p:to>
                                        <p:strVal val="visible"/>
                                      </p:to>
                                    </p:set>
                                  </p:childTnLst>
                                </p:cTn>
                              </p:par>
                            </p:childTnLst>
                          </p:cTn>
                        </p:par>
                        <p:par>
                          <p:cTn id="67" fill="hold">
                            <p:stCondLst>
                              <p:cond delay="4500"/>
                            </p:stCondLst>
                            <p:childTnLst>
                              <p:par>
                                <p:cTn id="68" presetID="1" presetClass="entr" presetSubtype="0" fill="hold" grpId="0" nodeType="afterEffect">
                                  <p:stCondLst>
                                    <p:cond delay="0"/>
                                  </p:stCondLst>
                                  <p:childTnLst>
                                    <p:set>
                                      <p:cBhvr>
                                        <p:cTn id="69" dur="1" fill="hold">
                                          <p:stCondLst>
                                            <p:cond delay="999"/>
                                          </p:stCondLst>
                                        </p:cTn>
                                        <p:tgtEl>
                                          <p:spTgt spid="43"/>
                                        </p:tgtEl>
                                        <p:attrNameLst>
                                          <p:attrName>style.visibility</p:attrName>
                                        </p:attrNameLst>
                                      </p:cBhvr>
                                      <p:to>
                                        <p:strVal val="visible"/>
                                      </p:to>
                                    </p:set>
                                  </p:childTnLst>
                                </p:cTn>
                              </p:par>
                            </p:childTnLst>
                          </p:cTn>
                        </p:par>
                        <p:par>
                          <p:cTn id="70" fill="hold">
                            <p:stCondLst>
                              <p:cond delay="5500"/>
                            </p:stCondLst>
                            <p:childTnLst>
                              <p:par>
                                <p:cTn id="71" presetID="1" presetClass="entr" presetSubtype="0" fill="hold" grpId="0" nodeType="afterEffect">
                                  <p:stCondLst>
                                    <p:cond delay="0"/>
                                  </p:stCondLst>
                                  <p:childTnLst>
                                    <p:set>
                                      <p:cBhvr>
                                        <p:cTn id="72" dur="1" fill="hold">
                                          <p:stCondLst>
                                            <p:cond delay="999"/>
                                          </p:stCondLst>
                                        </p:cTn>
                                        <p:tgtEl>
                                          <p:spTgt spid="44"/>
                                        </p:tgtEl>
                                        <p:attrNameLst>
                                          <p:attrName>style.visibility</p:attrName>
                                        </p:attrNameLst>
                                      </p:cBhvr>
                                      <p:to>
                                        <p:strVal val="visible"/>
                                      </p:to>
                                    </p:set>
                                  </p:childTnLst>
                                </p:cTn>
                              </p:par>
                            </p:childTnLst>
                          </p:cTn>
                        </p:par>
                        <p:par>
                          <p:cTn id="73" fill="hold">
                            <p:stCondLst>
                              <p:cond delay="6500"/>
                            </p:stCondLst>
                            <p:childTnLst>
                              <p:par>
                                <p:cTn id="74" presetID="1" presetClass="entr" presetSubtype="0" fill="hold" grpId="0" nodeType="afterEffect">
                                  <p:stCondLst>
                                    <p:cond delay="0"/>
                                  </p:stCondLst>
                                  <p:childTnLst>
                                    <p:set>
                                      <p:cBhvr>
                                        <p:cTn id="75" dur="1" fill="hold">
                                          <p:stCondLst>
                                            <p:cond delay="999"/>
                                          </p:stCondLst>
                                        </p:cTn>
                                        <p:tgtEl>
                                          <p:spTgt spid="4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alarm clock.wav"/>
                                        </p:tgtEl>
                                      </p:cMediaNode>
                                    </p:audio>
                                  </p:subTnLst>
                                </p:cTn>
                              </p:par>
                            </p:childTnLst>
                          </p:cTn>
                        </p:par>
                      </p:childTnLst>
                    </p:cTn>
                  </p:par>
                </p:childTnLst>
              </p:cTn>
              <p:nextCondLst>
                <p:cond evt="onClick" delay="0">
                  <p:tgtEl>
                    <p:spTgt spid="24"/>
                  </p:tgtEl>
                </p:cond>
              </p:nextCondLst>
            </p:seq>
          </p:childTnLst>
        </p:cTn>
      </p:par>
    </p:tnLst>
    <p:bldLst>
      <p:bldP spid="9" grpId="0" animBg="1"/>
      <p:bldP spid="26" grpId="0"/>
      <p:bldP spid="27" grpId="0"/>
      <p:bldP spid="28" grpId="0"/>
      <p:bldP spid="29" grpId="0"/>
      <p:bldP spid="24" grpId="0" animBg="1"/>
      <p:bldP spid="39" grpId="0" animBg="1"/>
      <p:bldP spid="40" grpId="0" animBg="1"/>
      <p:bldP spid="41" grpId="0" animBg="1"/>
      <p:bldP spid="42" grpId="0" animBg="1"/>
      <p:bldP spid="43" grpId="0" animBg="1"/>
      <p:bldP spid="44" grpId="0" animBg="1"/>
      <p:bldP spid="4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7" action="ppaction://hlinksldjump"/>
            <a:extLst>
              <a:ext uri="{FF2B5EF4-FFF2-40B4-BE49-F238E27FC236}">
                <a16:creationId xmlns:a16="http://schemas.microsoft.com/office/drawing/2014/main" id="{D9BA6317-8B70-1AE9-1382-76120E98814A}"/>
              </a:ext>
            </a:extLst>
          </p:cNvPr>
          <p:cNvPicPr>
            <a:picLocks noChangeAspect="1"/>
          </p:cNvPicPr>
          <p:nvPr/>
        </p:nvPicPr>
        <p:blipFill rotWithShape="1">
          <a:blip r:embed="rId8"/>
          <a:srcRect l="1301" r="34708" b="3204"/>
          <a:stretch/>
        </p:blipFill>
        <p:spPr>
          <a:xfrm>
            <a:off x="0" y="155707"/>
            <a:ext cx="11903904" cy="2064023"/>
          </a:xfrm>
          <a:prstGeom prst="rect">
            <a:avLst/>
          </a:prstGeom>
        </p:spPr>
      </p:pic>
      <p:sp>
        <p:nvSpPr>
          <p:cNvPr id="9" name="MH_Entry_1">
            <a:extLst>
              <a:ext uri="{FF2B5EF4-FFF2-40B4-BE49-F238E27FC236}">
                <a16:creationId xmlns:a16="http://schemas.microsoft.com/office/drawing/2014/main" id="{066D3AFD-6A84-F7C6-98FD-9FF05992A3A2}"/>
              </a:ext>
            </a:extLst>
          </p:cNvPr>
          <p:cNvSpPr/>
          <p:nvPr>
            <p:custDataLst>
              <p:tags r:id="rId1"/>
            </p:custDataLst>
          </p:nvPr>
        </p:nvSpPr>
        <p:spPr>
          <a:xfrm>
            <a:off x="1700838" y="-8707"/>
            <a:ext cx="10203066" cy="158081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5:</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công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nghiệp</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sử</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nam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châm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điện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xoay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chiều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hút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bột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sắt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di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chuyển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Trường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hợp</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này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dòng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điện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xoay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chiều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6" name="矩形 65">
            <a:extLst>
              <a:ext uri="{FF2B5EF4-FFF2-40B4-BE49-F238E27FC236}">
                <a16:creationId xmlns:a16="http://schemas.microsoft.com/office/drawing/2014/main" id="{4B70085D-5950-F1DD-64D4-67BC69BAF297}"/>
              </a:ext>
            </a:extLst>
          </p:cNvPr>
          <p:cNvSpPr/>
          <p:nvPr/>
        </p:nvSpPr>
        <p:spPr>
          <a:xfrm>
            <a:off x="1168146" y="3635539"/>
            <a:ext cx="191481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phát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sáng</a:t>
            </a:r>
            <a:endParaRPr kumimoji="0" lang="vi-VN" sz="3000" b="0" i="0" u="none" strike="noStrike" kern="1200" cap="none" spc="0" normalizeH="0" baseline="0" noProof="0" dirty="0">
              <a:ln>
                <a:noFill/>
              </a:ln>
              <a:solidFill>
                <a:prstClr val="black"/>
              </a:solidFill>
              <a:effectLst/>
              <a:uLnTx/>
              <a:uFillTx/>
              <a:latin typeface="Calibri"/>
              <a:ea typeface="Calibri"/>
              <a:cs typeface="Times New Roman"/>
            </a:endParaRPr>
          </a:p>
        </p:txBody>
      </p:sp>
      <p:sp>
        <p:nvSpPr>
          <p:cNvPr id="27" name="矩形 66">
            <a:extLst>
              <a:ext uri="{FF2B5EF4-FFF2-40B4-BE49-F238E27FC236}">
                <a16:creationId xmlns:a16="http://schemas.microsoft.com/office/drawing/2014/main" id="{329DEBA0-785F-6553-941B-C59EE28050F5}"/>
              </a:ext>
            </a:extLst>
          </p:cNvPr>
          <p:cNvSpPr/>
          <p:nvPr/>
        </p:nvSpPr>
        <p:spPr>
          <a:xfrm>
            <a:off x="3734011" y="3762724"/>
            <a:ext cx="1832128" cy="991618"/>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lí</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8" name="矩形 67">
            <a:extLst>
              <a:ext uri="{FF2B5EF4-FFF2-40B4-BE49-F238E27FC236}">
                <a16:creationId xmlns:a16="http://schemas.microsoft.com/office/drawing/2014/main" id="{721FBF81-A079-AE83-184F-AD41D9051E2B}"/>
              </a:ext>
            </a:extLst>
          </p:cNvPr>
          <p:cNvSpPr/>
          <p:nvPr/>
        </p:nvSpPr>
        <p:spPr>
          <a:xfrm>
            <a:off x="6507268" y="3762724"/>
            <a:ext cx="1832128" cy="1014380"/>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9" name="矩形 68">
            <a:extLst>
              <a:ext uri="{FF2B5EF4-FFF2-40B4-BE49-F238E27FC236}">
                <a16:creationId xmlns:a16="http://schemas.microsoft.com/office/drawing/2014/main" id="{0716E4F2-C802-C9B1-744A-4DC717CBD885}"/>
              </a:ext>
            </a:extLst>
          </p:cNvPr>
          <p:cNvSpPr/>
          <p:nvPr/>
        </p:nvSpPr>
        <p:spPr>
          <a:xfrm>
            <a:off x="8879281" y="3762724"/>
            <a:ext cx="1956155" cy="991618"/>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nhiệt</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A">
            <a:extLst>
              <a:ext uri="{FF2B5EF4-FFF2-40B4-BE49-F238E27FC236}">
                <a16:creationId xmlns:a16="http://schemas.microsoft.com/office/drawing/2014/main" id="{B7CF3AEF-DB73-4DAD-949F-3B8EA0ADC51A}"/>
              </a:ext>
            </a:extLst>
          </p:cNvPr>
          <p:cNvGrpSpPr>
            <a:grpSpLocks noChangeAspect="1"/>
          </p:cNvGrpSpPr>
          <p:nvPr/>
        </p:nvGrpSpPr>
        <p:grpSpPr bwMode="auto">
          <a:xfrm>
            <a:off x="1135252" y="1825078"/>
            <a:ext cx="2080182" cy="1761279"/>
            <a:chOff x="914" y="1471"/>
            <a:chExt cx="1195" cy="1144"/>
          </a:xfrm>
          <a:solidFill>
            <a:schemeClr val="accent1"/>
          </a:solidFill>
        </p:grpSpPr>
        <p:sp>
          <p:nvSpPr>
            <p:cNvPr id="5" name="Freeform 5">
              <a:extLst>
                <a:ext uri="{FF2B5EF4-FFF2-40B4-BE49-F238E27FC236}">
                  <a16:creationId xmlns:a16="http://schemas.microsoft.com/office/drawing/2014/main" id="{FBEF0653-1A27-0946-1035-CE15FFA1F812}"/>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Freeform 6">
              <a:extLst>
                <a:ext uri="{FF2B5EF4-FFF2-40B4-BE49-F238E27FC236}">
                  <a16:creationId xmlns:a16="http://schemas.microsoft.com/office/drawing/2014/main" id="{28F960DC-A39F-30C4-9ACD-CF14712A8E1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A</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7" name="B">
            <a:extLst>
              <a:ext uri="{FF2B5EF4-FFF2-40B4-BE49-F238E27FC236}">
                <a16:creationId xmlns:a16="http://schemas.microsoft.com/office/drawing/2014/main" id="{1F013216-13BD-CB80-242D-8C7C58CF04DB}"/>
              </a:ext>
            </a:extLst>
          </p:cNvPr>
          <p:cNvGrpSpPr>
            <a:grpSpLocks noChangeAspect="1"/>
          </p:cNvGrpSpPr>
          <p:nvPr/>
        </p:nvGrpSpPr>
        <p:grpSpPr bwMode="auto">
          <a:xfrm>
            <a:off x="6397394" y="1790679"/>
            <a:ext cx="2080182" cy="1761279"/>
            <a:chOff x="914" y="1471"/>
            <a:chExt cx="1195" cy="1144"/>
          </a:xfrm>
          <a:solidFill>
            <a:schemeClr val="accent2"/>
          </a:solidFill>
        </p:grpSpPr>
        <p:sp>
          <p:nvSpPr>
            <p:cNvPr id="13" name="Freeform 5">
              <a:extLst>
                <a:ext uri="{FF2B5EF4-FFF2-40B4-BE49-F238E27FC236}">
                  <a16:creationId xmlns:a16="http://schemas.microsoft.com/office/drawing/2014/main" id="{11F1EC83-AC8A-95CB-4CF3-79BEB79926E2}"/>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Freeform 6">
              <a:extLst>
                <a:ext uri="{FF2B5EF4-FFF2-40B4-BE49-F238E27FC236}">
                  <a16:creationId xmlns:a16="http://schemas.microsoft.com/office/drawing/2014/main" id="{9D7DE549-3F33-7818-D7C7-F6E278B95F42}"/>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C</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25" name="C">
            <a:extLst>
              <a:ext uri="{FF2B5EF4-FFF2-40B4-BE49-F238E27FC236}">
                <a16:creationId xmlns:a16="http://schemas.microsoft.com/office/drawing/2014/main" id="{DEBF07A3-0A3D-26AD-F569-B4DB637A2D42}"/>
              </a:ext>
            </a:extLst>
          </p:cNvPr>
          <p:cNvGrpSpPr>
            <a:grpSpLocks noChangeAspect="1"/>
          </p:cNvGrpSpPr>
          <p:nvPr/>
        </p:nvGrpSpPr>
        <p:grpSpPr bwMode="auto">
          <a:xfrm>
            <a:off x="3634943" y="1849910"/>
            <a:ext cx="2080182" cy="1761279"/>
            <a:chOff x="914" y="1471"/>
            <a:chExt cx="1195" cy="1144"/>
          </a:xfrm>
          <a:solidFill>
            <a:schemeClr val="accent3"/>
          </a:solidFill>
        </p:grpSpPr>
        <p:sp>
          <p:nvSpPr>
            <p:cNvPr id="30" name="Freeform 5">
              <a:extLst>
                <a:ext uri="{FF2B5EF4-FFF2-40B4-BE49-F238E27FC236}">
                  <a16:creationId xmlns:a16="http://schemas.microsoft.com/office/drawing/2014/main" id="{C29F426D-75BF-1C6D-BEF9-1299EA6F6392}"/>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 name="Freeform 6">
              <a:extLst>
                <a:ext uri="{FF2B5EF4-FFF2-40B4-BE49-F238E27FC236}">
                  <a16:creationId xmlns:a16="http://schemas.microsoft.com/office/drawing/2014/main" id="{2CD819B4-E650-FDED-BC89-B31F7C2C7281}"/>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B</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32" name="D">
            <a:extLst>
              <a:ext uri="{FF2B5EF4-FFF2-40B4-BE49-F238E27FC236}">
                <a16:creationId xmlns:a16="http://schemas.microsoft.com/office/drawing/2014/main" id="{44D0A05C-DF3C-B3B6-8E03-21605949C720}"/>
              </a:ext>
            </a:extLst>
          </p:cNvPr>
          <p:cNvGrpSpPr>
            <a:grpSpLocks noChangeAspect="1"/>
          </p:cNvGrpSpPr>
          <p:nvPr/>
        </p:nvGrpSpPr>
        <p:grpSpPr bwMode="auto">
          <a:xfrm>
            <a:off x="8817267" y="1902086"/>
            <a:ext cx="2080182" cy="1716631"/>
            <a:chOff x="914" y="1320"/>
            <a:chExt cx="1195" cy="1115"/>
          </a:xfrm>
          <a:solidFill>
            <a:schemeClr val="accent4"/>
          </a:solidFill>
        </p:grpSpPr>
        <p:sp>
          <p:nvSpPr>
            <p:cNvPr id="33" name="Freeform 5">
              <a:extLst>
                <a:ext uri="{FF2B5EF4-FFF2-40B4-BE49-F238E27FC236}">
                  <a16:creationId xmlns:a16="http://schemas.microsoft.com/office/drawing/2014/main" id="{91441D01-0F8A-A1AC-7E2A-49746CBFE12B}"/>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4" name="Freeform 6">
              <a:extLst>
                <a:ext uri="{FF2B5EF4-FFF2-40B4-BE49-F238E27FC236}">
                  <a16:creationId xmlns:a16="http://schemas.microsoft.com/office/drawing/2014/main" id="{C568472F-1E45-22F8-C79C-51A5AA502E58}"/>
                </a:ext>
              </a:extLst>
            </p:cNvPr>
            <p:cNvSpPr>
              <a:spLocks/>
            </p:cNvSpPr>
            <p:nvPr/>
          </p:nvSpPr>
          <p:spPr bwMode="auto">
            <a:xfrm>
              <a:off x="1009" y="132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D</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pic>
        <p:nvPicPr>
          <p:cNvPr id="35" name="Picture 34">
            <a:extLst>
              <a:ext uri="{FF2B5EF4-FFF2-40B4-BE49-F238E27FC236}">
                <a16:creationId xmlns:a16="http://schemas.microsoft.com/office/drawing/2014/main" id="{EFBA283A-35EF-280E-755D-DB5BB6906DFF}"/>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649229" y="1505007"/>
            <a:ext cx="1121664" cy="1121664"/>
          </a:xfrm>
          <a:prstGeom prst="rect">
            <a:avLst/>
          </a:prstGeom>
        </p:spPr>
      </p:pic>
      <p:pic>
        <p:nvPicPr>
          <p:cNvPr id="36" name="Picture 35">
            <a:extLst>
              <a:ext uri="{FF2B5EF4-FFF2-40B4-BE49-F238E27FC236}">
                <a16:creationId xmlns:a16="http://schemas.microsoft.com/office/drawing/2014/main" id="{EC8E2F07-5578-1ABE-D348-BF6065208098}"/>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1667" b="86852" l="21107" r="87716"/>
                    </a14:imgEffect>
                  </a14:imgLayer>
                </a14:imgProps>
              </a:ext>
              <a:ext uri="{28A0092B-C50C-407E-A947-70E740481C1C}">
                <a14:useLocalDpi xmlns:a14="http://schemas.microsoft.com/office/drawing/2010/main" val="0"/>
              </a:ext>
            </a:extLst>
          </a:blip>
          <a:srcRect l="18360" t="10833" r="11544" b="12000"/>
          <a:stretch/>
        </p:blipFill>
        <p:spPr>
          <a:xfrm>
            <a:off x="2364501" y="1902086"/>
            <a:ext cx="668863" cy="683264"/>
          </a:xfrm>
          <a:prstGeom prst="rect">
            <a:avLst/>
          </a:prstGeom>
        </p:spPr>
      </p:pic>
      <p:pic>
        <p:nvPicPr>
          <p:cNvPr id="37" name="Picture 36">
            <a:extLst>
              <a:ext uri="{FF2B5EF4-FFF2-40B4-BE49-F238E27FC236}">
                <a16:creationId xmlns:a16="http://schemas.microsoft.com/office/drawing/2014/main" id="{27357AC5-73FE-2C56-00F1-7B68318C86B4}"/>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1667" b="86852" l="21107" r="87716"/>
                    </a14:imgEffect>
                  </a14:imgLayer>
                </a14:imgProps>
              </a:ext>
              <a:ext uri="{28A0092B-C50C-407E-A947-70E740481C1C}">
                <a14:useLocalDpi xmlns:a14="http://schemas.microsoft.com/office/drawing/2010/main" val="0"/>
              </a:ext>
            </a:extLst>
          </a:blip>
          <a:srcRect l="18360" t="10833" r="11544" b="12000"/>
          <a:stretch/>
        </p:blipFill>
        <p:spPr>
          <a:xfrm>
            <a:off x="4922364" y="1866442"/>
            <a:ext cx="668863" cy="683264"/>
          </a:xfrm>
          <a:prstGeom prst="rect">
            <a:avLst/>
          </a:prstGeom>
        </p:spPr>
      </p:pic>
      <p:pic>
        <p:nvPicPr>
          <p:cNvPr id="38" name="Picture 37">
            <a:extLst>
              <a:ext uri="{FF2B5EF4-FFF2-40B4-BE49-F238E27FC236}">
                <a16:creationId xmlns:a16="http://schemas.microsoft.com/office/drawing/2014/main" id="{7FC38001-10B8-FD23-2495-C2A3EE6A6C94}"/>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1667" b="86852" l="21107" r="87716"/>
                    </a14:imgEffect>
                  </a14:imgLayer>
                </a14:imgProps>
              </a:ext>
              <a:ext uri="{28A0092B-C50C-407E-A947-70E740481C1C}">
                <a14:useLocalDpi xmlns:a14="http://schemas.microsoft.com/office/drawing/2010/main" val="0"/>
              </a:ext>
            </a:extLst>
          </a:blip>
          <a:srcRect l="18360" t="10833" r="11544" b="12000"/>
          <a:stretch/>
        </p:blipFill>
        <p:spPr>
          <a:xfrm>
            <a:off x="10098223" y="1943407"/>
            <a:ext cx="668863" cy="683264"/>
          </a:xfrm>
          <a:prstGeom prst="rect">
            <a:avLst/>
          </a:prstGeom>
        </p:spPr>
      </p:pic>
      <p:sp>
        <p:nvSpPr>
          <p:cNvPr id="24" name="Rectangle: Rounded Corners 13">
            <a:extLst>
              <a:ext uri="{FF2B5EF4-FFF2-40B4-BE49-F238E27FC236}">
                <a16:creationId xmlns:a16="http://schemas.microsoft.com/office/drawing/2014/main" id="{C91C360E-B209-42DF-A05B-7F6EB4209C70}"/>
              </a:ext>
            </a:extLst>
          </p:cNvPr>
          <p:cNvSpPr/>
          <p:nvPr/>
        </p:nvSpPr>
        <p:spPr>
          <a:xfrm>
            <a:off x="169845" y="569220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START TIMER</a:t>
            </a:r>
            <a:endParaRPr kumimoji="0" lang="en-GB"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Rectangle: Rounded Corners 14">
            <a:extLst>
              <a:ext uri="{FF2B5EF4-FFF2-40B4-BE49-F238E27FC236}">
                <a16:creationId xmlns:a16="http://schemas.microsoft.com/office/drawing/2014/main" id="{4ECF80BE-93D2-4449-A01F-BA5A48A989B4}"/>
              </a:ext>
            </a:extLst>
          </p:cNvPr>
          <p:cNvSpPr/>
          <p:nvPr/>
        </p:nvSpPr>
        <p:spPr>
          <a:xfrm>
            <a:off x="169845" y="569220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40" name="Rectangle: Rounded Corners 15">
            <a:extLst>
              <a:ext uri="{FF2B5EF4-FFF2-40B4-BE49-F238E27FC236}">
                <a16:creationId xmlns:a16="http://schemas.microsoft.com/office/drawing/2014/main" id="{E8B7AECF-4FA5-409E-BD63-3C17DAF429E6}"/>
              </a:ext>
            </a:extLst>
          </p:cNvPr>
          <p:cNvSpPr/>
          <p:nvPr/>
        </p:nvSpPr>
        <p:spPr>
          <a:xfrm>
            <a:off x="169845" y="5692202"/>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41" name="Rectangle: Rounded Corners 16">
            <a:extLst>
              <a:ext uri="{FF2B5EF4-FFF2-40B4-BE49-F238E27FC236}">
                <a16:creationId xmlns:a16="http://schemas.microsoft.com/office/drawing/2014/main" id="{87977689-2502-47FD-AA4D-1AA04A653088}"/>
              </a:ext>
            </a:extLst>
          </p:cNvPr>
          <p:cNvSpPr/>
          <p:nvPr/>
        </p:nvSpPr>
        <p:spPr>
          <a:xfrm>
            <a:off x="169845" y="5692202"/>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42" name="Rectangle: Rounded Corners 17">
            <a:extLst>
              <a:ext uri="{FF2B5EF4-FFF2-40B4-BE49-F238E27FC236}">
                <a16:creationId xmlns:a16="http://schemas.microsoft.com/office/drawing/2014/main" id="{628177A5-D908-4EA8-89D6-5D222F895A12}"/>
              </a:ext>
            </a:extLst>
          </p:cNvPr>
          <p:cNvSpPr/>
          <p:nvPr/>
        </p:nvSpPr>
        <p:spPr>
          <a:xfrm>
            <a:off x="169845" y="5692202"/>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43" name="Rectangle: Rounded Corners 19">
            <a:extLst>
              <a:ext uri="{FF2B5EF4-FFF2-40B4-BE49-F238E27FC236}">
                <a16:creationId xmlns:a16="http://schemas.microsoft.com/office/drawing/2014/main" id="{0F0ACBF4-E0A3-4950-A4E4-60BC5EB44D52}"/>
              </a:ext>
            </a:extLst>
          </p:cNvPr>
          <p:cNvSpPr/>
          <p:nvPr/>
        </p:nvSpPr>
        <p:spPr>
          <a:xfrm>
            <a:off x="169845" y="5692202"/>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44" name="Rectangle: Rounded Corners 20">
            <a:extLst>
              <a:ext uri="{FF2B5EF4-FFF2-40B4-BE49-F238E27FC236}">
                <a16:creationId xmlns:a16="http://schemas.microsoft.com/office/drawing/2014/main" id="{F7610580-3CA4-4194-9879-D3FB9270832C}"/>
              </a:ext>
            </a:extLst>
          </p:cNvPr>
          <p:cNvSpPr/>
          <p:nvPr/>
        </p:nvSpPr>
        <p:spPr>
          <a:xfrm>
            <a:off x="169845" y="5692202"/>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45" name="Rectangle: Rounded Corners 21">
            <a:extLst>
              <a:ext uri="{FF2B5EF4-FFF2-40B4-BE49-F238E27FC236}">
                <a16:creationId xmlns:a16="http://schemas.microsoft.com/office/drawing/2014/main" id="{7A1720F8-17BE-4301-A2D5-D62BFAEC2B3C}"/>
              </a:ext>
            </a:extLst>
          </p:cNvPr>
          <p:cNvSpPr/>
          <p:nvPr/>
        </p:nvSpPr>
        <p:spPr>
          <a:xfrm>
            <a:off x="169845" y="5692202"/>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TIME’S UP!</a:t>
            </a:r>
          </a:p>
        </p:txBody>
      </p:sp>
    </p:spTree>
    <p:extLst>
      <p:ext uri="{BB962C8B-B14F-4D97-AF65-F5344CB8AC3E}">
        <p14:creationId xmlns:p14="http://schemas.microsoft.com/office/powerpoint/2010/main" val="359480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childTnLst>
                                </p:cTn>
                              </p:par>
                            </p:childTnLst>
                          </p:cTn>
                        </p:par>
                        <p:par>
                          <p:cTn id="14" fill="hold">
                            <p:stCondLst>
                              <p:cond delay="1700"/>
                            </p:stCondLst>
                            <p:childTnLst>
                              <p:par>
                                <p:cTn id="15" presetID="23" presetClass="entr" presetSubtype="16" fill="hold" grpId="0" nodeType="afterEffect">
                                  <p:stCondLst>
                                    <p:cond delay="0"/>
                                  </p:stCondLst>
                                  <p:iterate type="lt">
                                    <p:tmPct val="10000"/>
                                  </p:iterate>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childTnLst>
                                </p:cTn>
                              </p:par>
                            </p:childTnLst>
                          </p:cTn>
                        </p:par>
                        <p:par>
                          <p:cTn id="19" fill="hold">
                            <p:stCondLst>
                              <p:cond delay="2800"/>
                            </p:stCondLst>
                            <p:childTnLst>
                              <p:par>
                                <p:cTn id="20" presetID="23" presetClass="entr" presetSubtype="16" fill="hold" grpId="0" nodeType="afterEffect">
                                  <p:stCondLst>
                                    <p:cond delay="0"/>
                                  </p:stCondLst>
                                  <p:iterate type="lt">
                                    <p:tmPct val="10000"/>
                                  </p:iterate>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childTnLst>
                                </p:cTn>
                              </p:par>
                            </p:childTnLst>
                          </p:cTn>
                        </p:par>
                        <p:par>
                          <p:cTn id="24" fill="hold">
                            <p:stCondLst>
                              <p:cond delay="3700"/>
                            </p:stCondLst>
                            <p:childTnLst>
                              <p:par>
                                <p:cTn id="25" presetID="23" presetClass="entr" presetSubtype="16" fill="hold" grpId="0" nodeType="afterEffect">
                                  <p:stCondLst>
                                    <p:cond delay="0"/>
                                  </p:stCondLst>
                                  <p:iterate type="lt">
                                    <p:tmPct val="10000"/>
                                  </p:iterate>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buzzer-wrong-answer-8211-gaming-sound-effect-www.tiengdong.com.wav"/>
                                        </p:tgtEl>
                                      </p:cMediaNode>
                                    </p:audio>
                                  </p:subTnLst>
                                </p:cTn>
                              </p:par>
                            </p:childTnLst>
                          </p:cTn>
                        </p:par>
                      </p:childTnLst>
                    </p:cTn>
                  </p:par>
                </p:childTnLst>
              </p:cTn>
              <p:nextCondLst>
                <p:cond evt="onClick" delay="0">
                  <p:tgtEl>
                    <p:spTgt spid="4"/>
                  </p:tgtEl>
                </p:cond>
              </p:nextCondLst>
            </p:seq>
            <p:seq concurrent="1" nextAc="seek">
              <p:cTn id="34" restart="whenNotActive" fill="hold" evtFilter="cancelBubble" nodeType="interactiveSeq">
                <p:stCondLst>
                  <p:cond evt="onClick" delay="0">
                    <p:tgtEl>
                      <p:spTgt spid="25"/>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uzzer-wrong-answer-8211-gaming-sound-effect-www.tiengdong.com.wav"/>
                                        </p:tgtEl>
                                      </p:cMediaNode>
                                    </p:audio>
                                  </p:subTnLst>
                                </p:cTn>
                              </p:par>
                            </p:childTnLst>
                          </p:cTn>
                        </p:par>
                      </p:childTnLst>
                    </p:cTn>
                  </p:par>
                </p:childTnLst>
              </p:cTn>
              <p:nextCondLst>
                <p:cond evt="onClick" delay="0">
                  <p:tgtEl>
                    <p:spTgt spid="25"/>
                  </p:tgtEl>
                </p:cond>
              </p:nextCondLst>
            </p:seq>
            <p:seq concurrent="1" nextAc="seek">
              <p:cTn id="39" restart="whenNotActive" fill="hold" evtFilter="cancelBubble" nodeType="interactiveSeq">
                <p:stCondLst>
                  <p:cond evt="onClick" delay="0">
                    <p:tgtEl>
                      <p:spTgt spid="3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buzzer-wrong-answer-8211-gaming-sound-effect-www.tiengdong.com.wav"/>
                                        </p:tgtEl>
                                      </p:cMediaNode>
                                    </p:audio>
                                  </p:subTnLst>
                                </p:cTn>
                              </p:par>
                            </p:childTnLst>
                          </p:cTn>
                        </p:par>
                      </p:childTnLst>
                    </p:cTn>
                  </p:par>
                </p:childTnLst>
              </p:cTn>
              <p:nextCondLst>
                <p:cond evt="onClick" delay="0">
                  <p:tgtEl>
                    <p:spTgt spid="32"/>
                  </p:tgtEl>
                </p:cond>
              </p:nextCondLst>
            </p:seq>
            <p:seq concurrent="1" nextAc="seek">
              <p:cTn id="44" restart="whenNotActive" fill="hold" evtFilter="cancelBubble" nodeType="interactiveSeq">
                <p:stCondLst>
                  <p:cond evt="onClick" delay="0">
                    <p:tgtEl>
                      <p:spTgt spid="7"/>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5" name="right-answer-sound-effect-www.tiengdong.com.wav"/>
                                        </p:tgtEl>
                                      </p:cMediaNode>
                                    </p:audio>
                                  </p:subTnLst>
                                </p:cTn>
                              </p:par>
                            </p:childTnLst>
                          </p:cTn>
                        </p:par>
                      </p:childTnLst>
                    </p:cTn>
                  </p:par>
                </p:childTnLst>
              </p:cTn>
              <p:nextCondLst>
                <p:cond evt="onClick" delay="0">
                  <p:tgtEl>
                    <p:spTgt spid="7"/>
                  </p:tgtEl>
                </p:cond>
              </p:nextCondLst>
            </p:seq>
            <p:seq concurrent="1" nextAc="seek">
              <p:cTn id="49" restart="whenNotActive" fill="hold" evtFilter="cancelBubble" nodeType="interactiveSeq">
                <p:stCondLst>
                  <p:cond evt="onClick" delay="0">
                    <p:tgtEl>
                      <p:spTgt spid="24"/>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grpId="0" nodeType="clickEffect">
                                  <p:stCondLst>
                                    <p:cond delay="0"/>
                                  </p:stCondLst>
                                  <p:childTnLst>
                                    <p:animEffect transition="out" filter="fade">
                                      <p:cBhvr>
                                        <p:cTn id="53" dur="500" tmFilter="0, 0; .2, .5; .8, .5; 1, 0"/>
                                        <p:tgtEl>
                                          <p:spTgt spid="24"/>
                                        </p:tgtEl>
                                      </p:cBhvr>
                                    </p:animEffect>
                                    <p:animScale>
                                      <p:cBhvr>
                                        <p:cTn id="54" dur="250" autoRev="1" fill="hold"/>
                                        <p:tgtEl>
                                          <p:spTgt spid="24"/>
                                        </p:tgtEl>
                                      </p:cBhvr>
                                      <p:by x="105000" y="105000"/>
                                    </p:animScale>
                                  </p:childTnLst>
                                </p:cTn>
                              </p:par>
                            </p:childTnLst>
                          </p:cTn>
                        </p:par>
                        <p:par>
                          <p:cTn id="55" fill="hold">
                            <p:stCondLst>
                              <p:cond delay="500"/>
                            </p:stCondLst>
                            <p:childTnLst>
                              <p:par>
                                <p:cTn id="56" presetID="1" presetClass="entr" presetSubtype="0" fill="hold" grpId="0" nodeType="afterEffect">
                                  <p:stCondLst>
                                    <p:cond delay="0"/>
                                  </p:stCondLst>
                                  <p:childTnLst>
                                    <p:set>
                                      <p:cBhvr>
                                        <p:cTn id="57" dur="1" fill="hold">
                                          <p:stCondLst>
                                            <p:cond delay="999"/>
                                          </p:stCondLst>
                                        </p:cTn>
                                        <p:tgtEl>
                                          <p:spTgt spid="39"/>
                                        </p:tgtEl>
                                        <p:attrNameLst>
                                          <p:attrName>style.visibility</p:attrName>
                                        </p:attrNameLst>
                                      </p:cBhvr>
                                      <p:to>
                                        <p:strVal val="visible"/>
                                      </p:to>
                                    </p:set>
                                  </p:childTnLst>
                                </p:cTn>
                              </p:par>
                            </p:childTnLst>
                          </p:cTn>
                        </p:par>
                        <p:par>
                          <p:cTn id="58" fill="hold">
                            <p:stCondLst>
                              <p:cond delay="1500"/>
                            </p:stCondLst>
                            <p:childTnLst>
                              <p:par>
                                <p:cTn id="59" presetID="1" presetClass="entr" presetSubtype="0" fill="hold" grpId="0" nodeType="afterEffect">
                                  <p:stCondLst>
                                    <p:cond delay="0"/>
                                  </p:stCondLst>
                                  <p:childTnLst>
                                    <p:set>
                                      <p:cBhvr>
                                        <p:cTn id="60" dur="1" fill="hold">
                                          <p:stCondLst>
                                            <p:cond delay="999"/>
                                          </p:stCondLst>
                                        </p:cTn>
                                        <p:tgtEl>
                                          <p:spTgt spid="40"/>
                                        </p:tgtEl>
                                        <p:attrNameLst>
                                          <p:attrName>style.visibility</p:attrName>
                                        </p:attrNameLst>
                                      </p:cBhvr>
                                      <p:to>
                                        <p:strVal val="visible"/>
                                      </p:to>
                                    </p:set>
                                  </p:childTnLst>
                                </p:cTn>
                              </p:par>
                            </p:childTnLst>
                          </p:cTn>
                        </p:par>
                        <p:par>
                          <p:cTn id="61" fill="hold">
                            <p:stCondLst>
                              <p:cond delay="2500"/>
                            </p:stCondLst>
                            <p:childTnLst>
                              <p:par>
                                <p:cTn id="62" presetID="1" presetClass="entr" presetSubtype="0" fill="hold" grpId="0" nodeType="afterEffect">
                                  <p:stCondLst>
                                    <p:cond delay="0"/>
                                  </p:stCondLst>
                                  <p:childTnLst>
                                    <p:set>
                                      <p:cBhvr>
                                        <p:cTn id="63" dur="1" fill="hold">
                                          <p:stCondLst>
                                            <p:cond delay="999"/>
                                          </p:stCondLst>
                                        </p:cTn>
                                        <p:tgtEl>
                                          <p:spTgt spid="41"/>
                                        </p:tgtEl>
                                        <p:attrNameLst>
                                          <p:attrName>style.visibility</p:attrName>
                                        </p:attrNameLst>
                                      </p:cBhvr>
                                      <p:to>
                                        <p:strVal val="visible"/>
                                      </p:to>
                                    </p:set>
                                  </p:childTnLst>
                                </p:cTn>
                              </p:par>
                            </p:childTnLst>
                          </p:cTn>
                        </p:par>
                        <p:par>
                          <p:cTn id="64" fill="hold">
                            <p:stCondLst>
                              <p:cond delay="3500"/>
                            </p:stCondLst>
                            <p:childTnLst>
                              <p:par>
                                <p:cTn id="65" presetID="1" presetClass="entr" presetSubtype="0" fill="hold" grpId="0" nodeType="afterEffect">
                                  <p:stCondLst>
                                    <p:cond delay="0"/>
                                  </p:stCondLst>
                                  <p:childTnLst>
                                    <p:set>
                                      <p:cBhvr>
                                        <p:cTn id="66" dur="1" fill="hold">
                                          <p:stCondLst>
                                            <p:cond delay="999"/>
                                          </p:stCondLst>
                                        </p:cTn>
                                        <p:tgtEl>
                                          <p:spTgt spid="42"/>
                                        </p:tgtEl>
                                        <p:attrNameLst>
                                          <p:attrName>style.visibility</p:attrName>
                                        </p:attrNameLst>
                                      </p:cBhvr>
                                      <p:to>
                                        <p:strVal val="visible"/>
                                      </p:to>
                                    </p:set>
                                  </p:childTnLst>
                                </p:cTn>
                              </p:par>
                            </p:childTnLst>
                          </p:cTn>
                        </p:par>
                        <p:par>
                          <p:cTn id="67" fill="hold">
                            <p:stCondLst>
                              <p:cond delay="4500"/>
                            </p:stCondLst>
                            <p:childTnLst>
                              <p:par>
                                <p:cTn id="68" presetID="1" presetClass="entr" presetSubtype="0" fill="hold" grpId="0" nodeType="afterEffect">
                                  <p:stCondLst>
                                    <p:cond delay="0"/>
                                  </p:stCondLst>
                                  <p:childTnLst>
                                    <p:set>
                                      <p:cBhvr>
                                        <p:cTn id="69" dur="1" fill="hold">
                                          <p:stCondLst>
                                            <p:cond delay="999"/>
                                          </p:stCondLst>
                                        </p:cTn>
                                        <p:tgtEl>
                                          <p:spTgt spid="43"/>
                                        </p:tgtEl>
                                        <p:attrNameLst>
                                          <p:attrName>style.visibility</p:attrName>
                                        </p:attrNameLst>
                                      </p:cBhvr>
                                      <p:to>
                                        <p:strVal val="visible"/>
                                      </p:to>
                                    </p:set>
                                  </p:childTnLst>
                                </p:cTn>
                              </p:par>
                            </p:childTnLst>
                          </p:cTn>
                        </p:par>
                        <p:par>
                          <p:cTn id="70" fill="hold">
                            <p:stCondLst>
                              <p:cond delay="5500"/>
                            </p:stCondLst>
                            <p:childTnLst>
                              <p:par>
                                <p:cTn id="71" presetID="1" presetClass="entr" presetSubtype="0" fill="hold" grpId="0" nodeType="afterEffect">
                                  <p:stCondLst>
                                    <p:cond delay="0"/>
                                  </p:stCondLst>
                                  <p:childTnLst>
                                    <p:set>
                                      <p:cBhvr>
                                        <p:cTn id="72" dur="1" fill="hold">
                                          <p:stCondLst>
                                            <p:cond delay="999"/>
                                          </p:stCondLst>
                                        </p:cTn>
                                        <p:tgtEl>
                                          <p:spTgt spid="44"/>
                                        </p:tgtEl>
                                        <p:attrNameLst>
                                          <p:attrName>style.visibility</p:attrName>
                                        </p:attrNameLst>
                                      </p:cBhvr>
                                      <p:to>
                                        <p:strVal val="visible"/>
                                      </p:to>
                                    </p:set>
                                  </p:childTnLst>
                                </p:cTn>
                              </p:par>
                            </p:childTnLst>
                          </p:cTn>
                        </p:par>
                        <p:par>
                          <p:cTn id="73" fill="hold">
                            <p:stCondLst>
                              <p:cond delay="6500"/>
                            </p:stCondLst>
                            <p:childTnLst>
                              <p:par>
                                <p:cTn id="74" presetID="1" presetClass="entr" presetSubtype="0" fill="hold" grpId="0" nodeType="afterEffect">
                                  <p:stCondLst>
                                    <p:cond delay="0"/>
                                  </p:stCondLst>
                                  <p:childTnLst>
                                    <p:set>
                                      <p:cBhvr>
                                        <p:cTn id="75" dur="1" fill="hold">
                                          <p:stCondLst>
                                            <p:cond delay="999"/>
                                          </p:stCondLst>
                                        </p:cTn>
                                        <p:tgtEl>
                                          <p:spTgt spid="4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6" name="alarm clock.wav"/>
                                        </p:tgtEl>
                                      </p:cMediaNode>
                                    </p:audio>
                                  </p:subTnLst>
                                </p:cTn>
                              </p:par>
                            </p:childTnLst>
                          </p:cTn>
                        </p:par>
                      </p:childTnLst>
                    </p:cTn>
                  </p:par>
                </p:childTnLst>
              </p:cTn>
              <p:nextCondLst>
                <p:cond evt="onClick" delay="0">
                  <p:tgtEl>
                    <p:spTgt spid="24"/>
                  </p:tgtEl>
                </p:cond>
              </p:nextCondLst>
            </p:seq>
          </p:childTnLst>
        </p:cTn>
      </p:par>
    </p:tnLst>
    <p:bldLst>
      <p:bldP spid="9" grpId="0" animBg="1"/>
      <p:bldP spid="26" grpId="0"/>
      <p:bldP spid="27" grpId="0"/>
      <p:bldP spid="28" grpId="0"/>
      <p:bldP spid="29" grpId="0"/>
      <p:bldP spid="24" grpId="0" animBg="1"/>
      <p:bldP spid="39" grpId="0" animBg="1"/>
      <p:bldP spid="40" grpId="0" animBg="1"/>
      <p:bldP spid="41" grpId="0" animBg="1"/>
      <p:bldP spid="42" grpId="0" animBg="1"/>
      <p:bldP spid="43" grpId="0" animBg="1"/>
      <p:bldP spid="44" grpId="0" animBg="1"/>
      <p:bldP spid="4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6" action="ppaction://hlinksldjump"/>
            <a:extLst>
              <a:ext uri="{FF2B5EF4-FFF2-40B4-BE49-F238E27FC236}">
                <a16:creationId xmlns:a16="http://schemas.microsoft.com/office/drawing/2014/main" id="{33759061-003C-D54B-F52E-547363D8D290}"/>
              </a:ext>
            </a:extLst>
          </p:cNvPr>
          <p:cNvPicPr>
            <a:picLocks noChangeAspect="1"/>
          </p:cNvPicPr>
          <p:nvPr/>
        </p:nvPicPr>
        <p:blipFill rotWithShape="1">
          <a:blip r:embed="rId7"/>
          <a:srcRect l="1301" r="34708" b="3204"/>
          <a:stretch/>
        </p:blipFill>
        <p:spPr>
          <a:xfrm>
            <a:off x="0" y="-47277"/>
            <a:ext cx="11903904" cy="2064023"/>
          </a:xfrm>
          <a:prstGeom prst="rect">
            <a:avLst/>
          </a:prstGeom>
        </p:spPr>
      </p:pic>
      <p:sp>
        <p:nvSpPr>
          <p:cNvPr id="9" name="MH_Entry_1">
            <a:extLst>
              <a:ext uri="{FF2B5EF4-FFF2-40B4-BE49-F238E27FC236}">
                <a16:creationId xmlns:a16="http://schemas.microsoft.com/office/drawing/2014/main" id="{066D3AFD-6A84-F7C6-98FD-9FF05992A3A2}"/>
              </a:ext>
            </a:extLst>
          </p:cNvPr>
          <p:cNvSpPr/>
          <p:nvPr>
            <p:custDataLst>
              <p:tags r:id="rId1"/>
            </p:custDataLst>
          </p:nvPr>
        </p:nvSpPr>
        <p:spPr>
          <a:xfrm>
            <a:off x="1314931" y="129435"/>
            <a:ext cx="10529407" cy="105387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6:</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Dòng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điện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xoay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chiều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tần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khoảng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dùng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phục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hồi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chức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năng</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6" name="矩形 65">
            <a:extLst>
              <a:ext uri="{FF2B5EF4-FFF2-40B4-BE49-F238E27FC236}">
                <a16:creationId xmlns:a16="http://schemas.microsoft.com/office/drawing/2014/main" id="{4B70085D-5950-F1DD-64D4-67BC69BAF297}"/>
              </a:ext>
            </a:extLst>
          </p:cNvPr>
          <p:cNvSpPr/>
          <p:nvPr/>
        </p:nvSpPr>
        <p:spPr>
          <a:xfrm>
            <a:off x="1144404" y="3396033"/>
            <a:ext cx="2121526" cy="112024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Lớn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hơn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5 kHz</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7" name="矩形 66">
            <a:extLst>
              <a:ext uri="{FF2B5EF4-FFF2-40B4-BE49-F238E27FC236}">
                <a16:creationId xmlns:a16="http://schemas.microsoft.com/office/drawing/2014/main" id="{329DEBA0-785F-6553-941B-C59EE28050F5}"/>
              </a:ext>
            </a:extLst>
          </p:cNvPr>
          <p:cNvSpPr/>
          <p:nvPr/>
        </p:nvSpPr>
        <p:spPr>
          <a:xfrm>
            <a:off x="3725564" y="3396033"/>
            <a:ext cx="2080182" cy="112024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Lớn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hơn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10 kHz</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8" name="矩形 67">
            <a:extLst>
              <a:ext uri="{FF2B5EF4-FFF2-40B4-BE49-F238E27FC236}">
                <a16:creationId xmlns:a16="http://schemas.microsoft.com/office/drawing/2014/main" id="{721FBF81-A079-AE83-184F-AD41D9051E2B}"/>
              </a:ext>
            </a:extLst>
          </p:cNvPr>
          <p:cNvSpPr/>
          <p:nvPr/>
        </p:nvSpPr>
        <p:spPr>
          <a:xfrm>
            <a:off x="6381856" y="3483954"/>
            <a:ext cx="1832128" cy="150810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Lớn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20 kHz</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600"/>
              </a:spcBef>
              <a:spcAft>
                <a:spcPts val="600"/>
              </a:spcAft>
              <a:buClrTx/>
              <a:buSzTx/>
              <a:buFontTx/>
              <a:buNone/>
              <a:tabLst>
                <a:tab pos="435610" algn="l"/>
              </a:tabLst>
              <a:defRPr/>
            </a:pPr>
            <a:endParaRPr kumimoji="0" lang="en-US" sz="1800" b="0" i="0" u="none" strike="noStrike" kern="1200" cap="none" spc="0" normalizeH="0" baseline="0" noProof="0" dirty="0">
              <a:ln>
                <a:noFill/>
              </a:ln>
              <a:solidFill>
                <a:srgbClr val="2B2B2C"/>
              </a:solidFill>
              <a:effectLst/>
              <a:uLnTx/>
              <a:uFillTx/>
              <a:latin typeface="Segoe UI" panose="020B0502040204020203" pitchFamily="34" charset="0"/>
              <a:ea typeface="Segoe UI" panose="020B0502040204020203" pitchFamily="34" charset="0"/>
              <a:cs typeface="+mn-cs"/>
            </a:endParaRPr>
          </a:p>
        </p:txBody>
      </p:sp>
      <p:sp>
        <p:nvSpPr>
          <p:cNvPr id="29" name="矩形 68">
            <a:extLst>
              <a:ext uri="{FF2B5EF4-FFF2-40B4-BE49-F238E27FC236}">
                <a16:creationId xmlns:a16="http://schemas.microsoft.com/office/drawing/2014/main" id="{0716E4F2-C802-C9B1-744A-4DC717CBD885}"/>
              </a:ext>
            </a:extLst>
          </p:cNvPr>
          <p:cNvSpPr/>
          <p:nvPr/>
        </p:nvSpPr>
        <p:spPr>
          <a:xfrm>
            <a:off x="8961804" y="3483954"/>
            <a:ext cx="1956156" cy="112024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Lớn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hơn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30 kHz</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A">
            <a:extLst>
              <a:ext uri="{FF2B5EF4-FFF2-40B4-BE49-F238E27FC236}">
                <a16:creationId xmlns:a16="http://schemas.microsoft.com/office/drawing/2014/main" id="{C181EF4E-9FDC-91C2-738A-CDC04C899267}"/>
              </a:ext>
            </a:extLst>
          </p:cNvPr>
          <p:cNvGrpSpPr>
            <a:grpSpLocks noChangeAspect="1"/>
          </p:cNvGrpSpPr>
          <p:nvPr/>
        </p:nvGrpSpPr>
        <p:grpSpPr bwMode="auto">
          <a:xfrm>
            <a:off x="6280066" y="1547134"/>
            <a:ext cx="2080182" cy="1761279"/>
            <a:chOff x="914" y="1471"/>
            <a:chExt cx="1195" cy="1144"/>
          </a:xfrm>
          <a:solidFill>
            <a:schemeClr val="accent1"/>
          </a:solidFill>
        </p:grpSpPr>
        <p:sp>
          <p:nvSpPr>
            <p:cNvPr id="5" name="Freeform 5">
              <a:extLst>
                <a:ext uri="{FF2B5EF4-FFF2-40B4-BE49-F238E27FC236}">
                  <a16:creationId xmlns:a16="http://schemas.microsoft.com/office/drawing/2014/main" id="{24F2D860-19F7-F313-6B97-A7D97723F071}"/>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Freeform 6">
              <a:extLst>
                <a:ext uri="{FF2B5EF4-FFF2-40B4-BE49-F238E27FC236}">
                  <a16:creationId xmlns:a16="http://schemas.microsoft.com/office/drawing/2014/main" id="{1EAD1F39-A662-ACA3-8C91-3E01E5CC6F92}"/>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C</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7" name="B">
            <a:extLst>
              <a:ext uri="{FF2B5EF4-FFF2-40B4-BE49-F238E27FC236}">
                <a16:creationId xmlns:a16="http://schemas.microsoft.com/office/drawing/2014/main" id="{A34224FE-F6A8-FB63-6409-1392A51D6173}"/>
              </a:ext>
            </a:extLst>
          </p:cNvPr>
          <p:cNvGrpSpPr>
            <a:grpSpLocks noChangeAspect="1"/>
          </p:cNvGrpSpPr>
          <p:nvPr/>
        </p:nvGrpSpPr>
        <p:grpSpPr bwMode="auto">
          <a:xfrm>
            <a:off x="3684221" y="1536419"/>
            <a:ext cx="2080182" cy="1761279"/>
            <a:chOff x="914" y="1471"/>
            <a:chExt cx="1195" cy="1144"/>
          </a:xfrm>
          <a:solidFill>
            <a:schemeClr val="accent2"/>
          </a:solidFill>
        </p:grpSpPr>
        <p:sp>
          <p:nvSpPr>
            <p:cNvPr id="13" name="Freeform 5">
              <a:extLst>
                <a:ext uri="{FF2B5EF4-FFF2-40B4-BE49-F238E27FC236}">
                  <a16:creationId xmlns:a16="http://schemas.microsoft.com/office/drawing/2014/main" id="{7F539EF4-F628-A5DA-6441-133A29E2BF9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Freeform 6">
              <a:extLst>
                <a:ext uri="{FF2B5EF4-FFF2-40B4-BE49-F238E27FC236}">
                  <a16:creationId xmlns:a16="http://schemas.microsoft.com/office/drawing/2014/main" id="{0CA1661B-F127-737D-28CD-43B5FE9108B4}"/>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B</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25" name="C">
            <a:extLst>
              <a:ext uri="{FF2B5EF4-FFF2-40B4-BE49-F238E27FC236}">
                <a16:creationId xmlns:a16="http://schemas.microsoft.com/office/drawing/2014/main" id="{8A14A912-9288-765A-F3B2-713E4C8EC68B}"/>
              </a:ext>
            </a:extLst>
          </p:cNvPr>
          <p:cNvGrpSpPr>
            <a:grpSpLocks noChangeAspect="1"/>
          </p:cNvGrpSpPr>
          <p:nvPr/>
        </p:nvGrpSpPr>
        <p:grpSpPr bwMode="auto">
          <a:xfrm>
            <a:off x="1113769" y="1536419"/>
            <a:ext cx="2080182" cy="1761279"/>
            <a:chOff x="914" y="1471"/>
            <a:chExt cx="1195" cy="1144"/>
          </a:xfrm>
          <a:solidFill>
            <a:schemeClr val="accent3"/>
          </a:solidFill>
        </p:grpSpPr>
        <p:sp>
          <p:nvSpPr>
            <p:cNvPr id="30" name="Freeform 5">
              <a:extLst>
                <a:ext uri="{FF2B5EF4-FFF2-40B4-BE49-F238E27FC236}">
                  <a16:creationId xmlns:a16="http://schemas.microsoft.com/office/drawing/2014/main" id="{A2FEC7B8-D5D4-3185-6639-C3DA33EF5245}"/>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 name="Freeform 6">
              <a:extLst>
                <a:ext uri="{FF2B5EF4-FFF2-40B4-BE49-F238E27FC236}">
                  <a16:creationId xmlns:a16="http://schemas.microsoft.com/office/drawing/2014/main" id="{B3259695-3B50-75A8-65E3-9D6016F98E56}"/>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A</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32" name="D">
            <a:extLst>
              <a:ext uri="{FF2B5EF4-FFF2-40B4-BE49-F238E27FC236}">
                <a16:creationId xmlns:a16="http://schemas.microsoft.com/office/drawing/2014/main" id="{DA31EA63-6290-69E1-E785-4D82E5F4F244}"/>
              </a:ext>
            </a:extLst>
          </p:cNvPr>
          <p:cNvGrpSpPr>
            <a:grpSpLocks noChangeAspect="1"/>
          </p:cNvGrpSpPr>
          <p:nvPr/>
        </p:nvGrpSpPr>
        <p:grpSpPr bwMode="auto">
          <a:xfrm>
            <a:off x="8836226" y="1536419"/>
            <a:ext cx="2080182" cy="1761279"/>
            <a:chOff x="914" y="1471"/>
            <a:chExt cx="1195" cy="1144"/>
          </a:xfrm>
          <a:solidFill>
            <a:schemeClr val="accent4"/>
          </a:solidFill>
        </p:grpSpPr>
        <p:sp>
          <p:nvSpPr>
            <p:cNvPr id="33" name="Freeform 5">
              <a:extLst>
                <a:ext uri="{FF2B5EF4-FFF2-40B4-BE49-F238E27FC236}">
                  <a16:creationId xmlns:a16="http://schemas.microsoft.com/office/drawing/2014/main" id="{E93A78B4-7B74-1D09-952A-AC5A60F6C7AD}"/>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4" name="Freeform 6">
              <a:extLst>
                <a:ext uri="{FF2B5EF4-FFF2-40B4-BE49-F238E27FC236}">
                  <a16:creationId xmlns:a16="http://schemas.microsoft.com/office/drawing/2014/main" id="{B037EF49-C33D-C3BF-544C-857EE8465352}"/>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D</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pic>
        <p:nvPicPr>
          <p:cNvPr id="35" name="Picture 34">
            <a:extLst>
              <a:ext uri="{FF2B5EF4-FFF2-40B4-BE49-F238E27FC236}">
                <a16:creationId xmlns:a16="http://schemas.microsoft.com/office/drawing/2014/main" id="{D06EBF3B-C340-1BF3-FED9-B8645C882208}"/>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368010" y="1317718"/>
            <a:ext cx="1121664" cy="1121664"/>
          </a:xfrm>
          <a:prstGeom prst="rect">
            <a:avLst/>
          </a:prstGeom>
        </p:spPr>
      </p:pic>
      <p:pic>
        <p:nvPicPr>
          <p:cNvPr id="36" name="Picture 35">
            <a:extLst>
              <a:ext uri="{FF2B5EF4-FFF2-40B4-BE49-F238E27FC236}">
                <a16:creationId xmlns:a16="http://schemas.microsoft.com/office/drawing/2014/main" id="{842DA3EB-F0DD-7718-0549-503CFE5F744B}"/>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1667" b="86852" l="21107" r="87716"/>
                    </a14:imgEffect>
                  </a14:imgLayer>
                </a14:imgProps>
              </a:ext>
              <a:ext uri="{28A0092B-C50C-407E-A947-70E740481C1C}">
                <a14:useLocalDpi xmlns:a14="http://schemas.microsoft.com/office/drawing/2010/main" val="0"/>
              </a:ext>
            </a:extLst>
          </a:blip>
          <a:srcRect l="18360" t="10833" r="11544" b="12000"/>
          <a:stretch/>
        </p:blipFill>
        <p:spPr>
          <a:xfrm>
            <a:off x="4971513" y="1581067"/>
            <a:ext cx="668863" cy="683264"/>
          </a:xfrm>
          <a:prstGeom prst="rect">
            <a:avLst/>
          </a:prstGeom>
        </p:spPr>
      </p:pic>
      <p:pic>
        <p:nvPicPr>
          <p:cNvPr id="37" name="Picture 36">
            <a:extLst>
              <a:ext uri="{FF2B5EF4-FFF2-40B4-BE49-F238E27FC236}">
                <a16:creationId xmlns:a16="http://schemas.microsoft.com/office/drawing/2014/main" id="{AA297FB9-A100-ED8C-EA8B-9092A8361DB8}"/>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1667" b="86852" l="21107" r="87716"/>
                    </a14:imgEffect>
                  </a14:imgLayer>
                </a14:imgProps>
              </a:ext>
              <a:ext uri="{28A0092B-C50C-407E-A947-70E740481C1C}">
                <a14:useLocalDpi xmlns:a14="http://schemas.microsoft.com/office/drawing/2010/main" val="0"/>
              </a:ext>
            </a:extLst>
          </a:blip>
          <a:srcRect l="18360" t="10833" r="11544" b="12000"/>
          <a:stretch/>
        </p:blipFill>
        <p:spPr>
          <a:xfrm>
            <a:off x="2433016" y="1547134"/>
            <a:ext cx="668863" cy="683264"/>
          </a:xfrm>
          <a:prstGeom prst="rect">
            <a:avLst/>
          </a:prstGeom>
        </p:spPr>
      </p:pic>
      <p:pic>
        <p:nvPicPr>
          <p:cNvPr id="38" name="Picture 37">
            <a:extLst>
              <a:ext uri="{FF2B5EF4-FFF2-40B4-BE49-F238E27FC236}">
                <a16:creationId xmlns:a16="http://schemas.microsoft.com/office/drawing/2014/main" id="{6C475E13-4F33-8D06-2974-6C9EFCDC1A93}"/>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1667" b="86852" l="21107" r="87716"/>
                    </a14:imgEffect>
                  </a14:imgLayer>
                </a14:imgProps>
              </a:ext>
              <a:ext uri="{28A0092B-C50C-407E-A947-70E740481C1C}">
                <a14:useLocalDpi xmlns:a14="http://schemas.microsoft.com/office/drawing/2010/main" val="0"/>
              </a:ext>
            </a:extLst>
          </a:blip>
          <a:srcRect l="18360" t="10833" r="11544" b="12000"/>
          <a:stretch/>
        </p:blipFill>
        <p:spPr>
          <a:xfrm>
            <a:off x="10025441" y="1627254"/>
            <a:ext cx="668863" cy="683264"/>
          </a:xfrm>
          <a:prstGeom prst="rect">
            <a:avLst/>
          </a:prstGeom>
        </p:spPr>
      </p:pic>
      <p:sp>
        <p:nvSpPr>
          <p:cNvPr id="24" name="Rectangle: Rounded Corners 13">
            <a:extLst>
              <a:ext uri="{FF2B5EF4-FFF2-40B4-BE49-F238E27FC236}">
                <a16:creationId xmlns:a16="http://schemas.microsoft.com/office/drawing/2014/main" id="{C91C360E-B209-42DF-A05B-7F6EB4209C70}"/>
              </a:ext>
            </a:extLst>
          </p:cNvPr>
          <p:cNvSpPr/>
          <p:nvPr/>
        </p:nvSpPr>
        <p:spPr>
          <a:xfrm>
            <a:off x="169845" y="556750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START TIMER</a:t>
            </a:r>
            <a:endParaRPr kumimoji="0" lang="en-GB"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Rectangle: Rounded Corners 14">
            <a:extLst>
              <a:ext uri="{FF2B5EF4-FFF2-40B4-BE49-F238E27FC236}">
                <a16:creationId xmlns:a16="http://schemas.microsoft.com/office/drawing/2014/main" id="{4ECF80BE-93D2-4449-A01F-BA5A48A989B4}"/>
              </a:ext>
            </a:extLst>
          </p:cNvPr>
          <p:cNvSpPr/>
          <p:nvPr/>
        </p:nvSpPr>
        <p:spPr>
          <a:xfrm>
            <a:off x="169845" y="556750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40" name="Rectangle: Rounded Corners 15">
            <a:extLst>
              <a:ext uri="{FF2B5EF4-FFF2-40B4-BE49-F238E27FC236}">
                <a16:creationId xmlns:a16="http://schemas.microsoft.com/office/drawing/2014/main" id="{E8B7AECF-4FA5-409E-BD63-3C17DAF429E6}"/>
              </a:ext>
            </a:extLst>
          </p:cNvPr>
          <p:cNvSpPr/>
          <p:nvPr/>
        </p:nvSpPr>
        <p:spPr>
          <a:xfrm>
            <a:off x="169845" y="556750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41" name="Rectangle: Rounded Corners 16">
            <a:extLst>
              <a:ext uri="{FF2B5EF4-FFF2-40B4-BE49-F238E27FC236}">
                <a16:creationId xmlns:a16="http://schemas.microsoft.com/office/drawing/2014/main" id="{87977689-2502-47FD-AA4D-1AA04A653088}"/>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42" name="Rectangle: Rounded Corners 17">
            <a:extLst>
              <a:ext uri="{FF2B5EF4-FFF2-40B4-BE49-F238E27FC236}">
                <a16:creationId xmlns:a16="http://schemas.microsoft.com/office/drawing/2014/main" id="{628177A5-D908-4EA8-89D6-5D222F895A12}"/>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43" name="Rectangle: Rounded Corners 19">
            <a:extLst>
              <a:ext uri="{FF2B5EF4-FFF2-40B4-BE49-F238E27FC236}">
                <a16:creationId xmlns:a16="http://schemas.microsoft.com/office/drawing/2014/main" id="{0F0ACBF4-E0A3-4950-A4E4-60BC5EB44D52}"/>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44" name="Rectangle: Rounded Corners 20">
            <a:extLst>
              <a:ext uri="{FF2B5EF4-FFF2-40B4-BE49-F238E27FC236}">
                <a16:creationId xmlns:a16="http://schemas.microsoft.com/office/drawing/2014/main" id="{F7610580-3CA4-4194-9879-D3FB9270832C}"/>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45" name="Rectangle: Rounded Corners 21">
            <a:extLst>
              <a:ext uri="{FF2B5EF4-FFF2-40B4-BE49-F238E27FC236}">
                <a16:creationId xmlns:a16="http://schemas.microsoft.com/office/drawing/2014/main" id="{7A1720F8-17BE-4301-A2D5-D62BFAEC2B3C}"/>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TIME’S UP!</a:t>
            </a:r>
          </a:p>
        </p:txBody>
      </p:sp>
    </p:spTree>
    <p:extLst>
      <p:ext uri="{BB962C8B-B14F-4D97-AF65-F5344CB8AC3E}">
        <p14:creationId xmlns:p14="http://schemas.microsoft.com/office/powerpoint/2010/main" val="55682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childTnLst>
                                </p:cTn>
                              </p:par>
                            </p:childTnLst>
                          </p:cTn>
                        </p:par>
                        <p:par>
                          <p:cTn id="14" fill="hold">
                            <p:stCondLst>
                              <p:cond delay="1450"/>
                            </p:stCondLst>
                            <p:childTnLst>
                              <p:par>
                                <p:cTn id="15" presetID="23" presetClass="entr" presetSubtype="16" fill="hold" grpId="0" nodeType="afterEffect">
                                  <p:stCondLst>
                                    <p:cond delay="0"/>
                                  </p:stCondLst>
                                  <p:iterate type="lt">
                                    <p:tmPct val="10000"/>
                                  </p:iterate>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childTnLst>
                                </p:cTn>
                              </p:par>
                            </p:childTnLst>
                          </p:cTn>
                        </p:par>
                        <p:par>
                          <p:cTn id="19" fill="hold">
                            <p:stCondLst>
                              <p:cond delay="2450"/>
                            </p:stCondLst>
                            <p:childTnLst>
                              <p:par>
                                <p:cTn id="20" presetID="23" presetClass="entr" presetSubtype="16" fill="hold" grpId="0" nodeType="afterEffect">
                                  <p:stCondLst>
                                    <p:cond delay="0"/>
                                  </p:stCondLst>
                                  <p:iterate type="lt">
                                    <p:tmPct val="10000"/>
                                  </p:iterate>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childTnLst>
                                </p:cTn>
                              </p:par>
                            </p:childTnLst>
                          </p:cTn>
                        </p:par>
                        <p:par>
                          <p:cTn id="24" fill="hold">
                            <p:stCondLst>
                              <p:cond delay="3450"/>
                            </p:stCondLst>
                            <p:childTnLst>
                              <p:par>
                                <p:cTn id="25" presetID="23" presetClass="entr" presetSubtype="16" fill="hold" grpId="0" nodeType="afterEffect">
                                  <p:stCondLst>
                                    <p:cond delay="0"/>
                                  </p:stCondLst>
                                  <p:iterate type="lt">
                                    <p:tmPct val="10000"/>
                                  </p:iterate>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right-answer-sound-effect-www.tiengdong.com.wav"/>
                                        </p:tgtEl>
                                      </p:cMediaNode>
                                    </p:audio>
                                  </p:subTnLst>
                                </p:cTn>
                              </p:par>
                            </p:childTnLst>
                          </p:cTn>
                        </p:par>
                      </p:childTnLst>
                    </p:cTn>
                  </p:par>
                </p:childTnLst>
              </p:cTn>
              <p:nextCondLst>
                <p:cond evt="onClick" delay="0">
                  <p:tgtEl>
                    <p:spTgt spid="4"/>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buzzer-wrong-answer-8211-gaming-sound-effect-www.tiengdong.com.wav"/>
                                        </p:tgtEl>
                                      </p:cMediaNode>
                                    </p:audio>
                                  </p:subTnLst>
                                </p:cTn>
                              </p:par>
                            </p:childTnLst>
                          </p:cTn>
                        </p:par>
                      </p:childTnLst>
                    </p:cTn>
                  </p:par>
                </p:childTnLst>
              </p:cTn>
              <p:nextCondLst>
                <p:cond evt="onClick" delay="0">
                  <p:tgtEl>
                    <p:spTgt spid="7"/>
                  </p:tgtEl>
                </p:cond>
              </p:nextCondLst>
            </p:seq>
            <p:seq concurrent="1" nextAc="seek">
              <p:cTn id="39" restart="whenNotActive" fill="hold" evtFilter="cancelBubble" nodeType="interactiveSeq">
                <p:stCondLst>
                  <p:cond evt="onClick" delay="0">
                    <p:tgtEl>
                      <p:spTgt spid="25"/>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buzzer-wrong-answer-8211-gaming-sound-effect-www.tiengdong.com.wav"/>
                                        </p:tgtEl>
                                      </p:cMediaNode>
                                    </p:audio>
                                  </p:sub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3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buzzer-wrong-answer-8211-gaming-sound-effect-www.tiengdong.com.wav"/>
                                        </p:tgtEl>
                                      </p:cMediaNode>
                                    </p:audio>
                                  </p:subTnLst>
                                </p:cTn>
                              </p:par>
                            </p:childTnLst>
                          </p:cTn>
                        </p:par>
                      </p:childTnLst>
                    </p:cTn>
                  </p:par>
                </p:childTnLst>
              </p:cTn>
              <p:nextCondLst>
                <p:cond evt="onClick" delay="0">
                  <p:tgtEl>
                    <p:spTgt spid="32"/>
                  </p:tgtEl>
                </p:cond>
              </p:nextCondLst>
            </p:seq>
            <p:seq concurrent="1" nextAc="seek">
              <p:cTn id="49" restart="whenNotActive" fill="hold" evtFilter="cancelBubble" nodeType="interactiveSeq">
                <p:stCondLst>
                  <p:cond evt="onClick" delay="0">
                    <p:tgtEl>
                      <p:spTgt spid="24"/>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grpId="0" nodeType="clickEffect">
                                  <p:stCondLst>
                                    <p:cond delay="0"/>
                                  </p:stCondLst>
                                  <p:childTnLst>
                                    <p:animEffect transition="out" filter="fade">
                                      <p:cBhvr>
                                        <p:cTn id="53" dur="500" tmFilter="0, 0; .2, .5; .8, .5; 1, 0"/>
                                        <p:tgtEl>
                                          <p:spTgt spid="24"/>
                                        </p:tgtEl>
                                      </p:cBhvr>
                                    </p:animEffect>
                                    <p:animScale>
                                      <p:cBhvr>
                                        <p:cTn id="54" dur="250" autoRev="1" fill="hold"/>
                                        <p:tgtEl>
                                          <p:spTgt spid="24"/>
                                        </p:tgtEl>
                                      </p:cBhvr>
                                      <p:by x="105000" y="105000"/>
                                    </p:animScale>
                                  </p:childTnLst>
                                </p:cTn>
                              </p:par>
                            </p:childTnLst>
                          </p:cTn>
                        </p:par>
                        <p:par>
                          <p:cTn id="55" fill="hold">
                            <p:stCondLst>
                              <p:cond delay="500"/>
                            </p:stCondLst>
                            <p:childTnLst>
                              <p:par>
                                <p:cTn id="56" presetID="1" presetClass="entr" presetSubtype="0" fill="hold" grpId="0" nodeType="afterEffect">
                                  <p:stCondLst>
                                    <p:cond delay="0"/>
                                  </p:stCondLst>
                                  <p:childTnLst>
                                    <p:set>
                                      <p:cBhvr>
                                        <p:cTn id="57" dur="1" fill="hold">
                                          <p:stCondLst>
                                            <p:cond delay="999"/>
                                          </p:stCondLst>
                                        </p:cTn>
                                        <p:tgtEl>
                                          <p:spTgt spid="39"/>
                                        </p:tgtEl>
                                        <p:attrNameLst>
                                          <p:attrName>style.visibility</p:attrName>
                                        </p:attrNameLst>
                                      </p:cBhvr>
                                      <p:to>
                                        <p:strVal val="visible"/>
                                      </p:to>
                                    </p:set>
                                  </p:childTnLst>
                                </p:cTn>
                              </p:par>
                            </p:childTnLst>
                          </p:cTn>
                        </p:par>
                        <p:par>
                          <p:cTn id="58" fill="hold">
                            <p:stCondLst>
                              <p:cond delay="1500"/>
                            </p:stCondLst>
                            <p:childTnLst>
                              <p:par>
                                <p:cTn id="59" presetID="1" presetClass="entr" presetSubtype="0" fill="hold" grpId="0" nodeType="afterEffect">
                                  <p:stCondLst>
                                    <p:cond delay="0"/>
                                  </p:stCondLst>
                                  <p:childTnLst>
                                    <p:set>
                                      <p:cBhvr>
                                        <p:cTn id="60" dur="1" fill="hold">
                                          <p:stCondLst>
                                            <p:cond delay="999"/>
                                          </p:stCondLst>
                                        </p:cTn>
                                        <p:tgtEl>
                                          <p:spTgt spid="40"/>
                                        </p:tgtEl>
                                        <p:attrNameLst>
                                          <p:attrName>style.visibility</p:attrName>
                                        </p:attrNameLst>
                                      </p:cBhvr>
                                      <p:to>
                                        <p:strVal val="visible"/>
                                      </p:to>
                                    </p:set>
                                  </p:childTnLst>
                                </p:cTn>
                              </p:par>
                            </p:childTnLst>
                          </p:cTn>
                        </p:par>
                        <p:par>
                          <p:cTn id="61" fill="hold">
                            <p:stCondLst>
                              <p:cond delay="2500"/>
                            </p:stCondLst>
                            <p:childTnLst>
                              <p:par>
                                <p:cTn id="62" presetID="1" presetClass="entr" presetSubtype="0" fill="hold" grpId="0" nodeType="afterEffect">
                                  <p:stCondLst>
                                    <p:cond delay="0"/>
                                  </p:stCondLst>
                                  <p:childTnLst>
                                    <p:set>
                                      <p:cBhvr>
                                        <p:cTn id="63" dur="1" fill="hold">
                                          <p:stCondLst>
                                            <p:cond delay="999"/>
                                          </p:stCondLst>
                                        </p:cTn>
                                        <p:tgtEl>
                                          <p:spTgt spid="41"/>
                                        </p:tgtEl>
                                        <p:attrNameLst>
                                          <p:attrName>style.visibility</p:attrName>
                                        </p:attrNameLst>
                                      </p:cBhvr>
                                      <p:to>
                                        <p:strVal val="visible"/>
                                      </p:to>
                                    </p:set>
                                  </p:childTnLst>
                                </p:cTn>
                              </p:par>
                            </p:childTnLst>
                          </p:cTn>
                        </p:par>
                        <p:par>
                          <p:cTn id="64" fill="hold">
                            <p:stCondLst>
                              <p:cond delay="3500"/>
                            </p:stCondLst>
                            <p:childTnLst>
                              <p:par>
                                <p:cTn id="65" presetID="1" presetClass="entr" presetSubtype="0" fill="hold" grpId="0" nodeType="afterEffect">
                                  <p:stCondLst>
                                    <p:cond delay="0"/>
                                  </p:stCondLst>
                                  <p:childTnLst>
                                    <p:set>
                                      <p:cBhvr>
                                        <p:cTn id="66" dur="1" fill="hold">
                                          <p:stCondLst>
                                            <p:cond delay="999"/>
                                          </p:stCondLst>
                                        </p:cTn>
                                        <p:tgtEl>
                                          <p:spTgt spid="42"/>
                                        </p:tgtEl>
                                        <p:attrNameLst>
                                          <p:attrName>style.visibility</p:attrName>
                                        </p:attrNameLst>
                                      </p:cBhvr>
                                      <p:to>
                                        <p:strVal val="visible"/>
                                      </p:to>
                                    </p:set>
                                  </p:childTnLst>
                                </p:cTn>
                              </p:par>
                            </p:childTnLst>
                          </p:cTn>
                        </p:par>
                        <p:par>
                          <p:cTn id="67" fill="hold">
                            <p:stCondLst>
                              <p:cond delay="4500"/>
                            </p:stCondLst>
                            <p:childTnLst>
                              <p:par>
                                <p:cTn id="68" presetID="1" presetClass="entr" presetSubtype="0" fill="hold" grpId="0" nodeType="afterEffect">
                                  <p:stCondLst>
                                    <p:cond delay="0"/>
                                  </p:stCondLst>
                                  <p:childTnLst>
                                    <p:set>
                                      <p:cBhvr>
                                        <p:cTn id="69" dur="1" fill="hold">
                                          <p:stCondLst>
                                            <p:cond delay="999"/>
                                          </p:stCondLst>
                                        </p:cTn>
                                        <p:tgtEl>
                                          <p:spTgt spid="43"/>
                                        </p:tgtEl>
                                        <p:attrNameLst>
                                          <p:attrName>style.visibility</p:attrName>
                                        </p:attrNameLst>
                                      </p:cBhvr>
                                      <p:to>
                                        <p:strVal val="visible"/>
                                      </p:to>
                                    </p:set>
                                  </p:childTnLst>
                                </p:cTn>
                              </p:par>
                            </p:childTnLst>
                          </p:cTn>
                        </p:par>
                        <p:par>
                          <p:cTn id="70" fill="hold">
                            <p:stCondLst>
                              <p:cond delay="5500"/>
                            </p:stCondLst>
                            <p:childTnLst>
                              <p:par>
                                <p:cTn id="71" presetID="1" presetClass="entr" presetSubtype="0" fill="hold" grpId="0" nodeType="afterEffect">
                                  <p:stCondLst>
                                    <p:cond delay="0"/>
                                  </p:stCondLst>
                                  <p:childTnLst>
                                    <p:set>
                                      <p:cBhvr>
                                        <p:cTn id="72" dur="1" fill="hold">
                                          <p:stCondLst>
                                            <p:cond delay="999"/>
                                          </p:stCondLst>
                                        </p:cTn>
                                        <p:tgtEl>
                                          <p:spTgt spid="44"/>
                                        </p:tgtEl>
                                        <p:attrNameLst>
                                          <p:attrName>style.visibility</p:attrName>
                                        </p:attrNameLst>
                                      </p:cBhvr>
                                      <p:to>
                                        <p:strVal val="visible"/>
                                      </p:to>
                                    </p:set>
                                  </p:childTnLst>
                                </p:cTn>
                              </p:par>
                            </p:childTnLst>
                          </p:cTn>
                        </p:par>
                        <p:par>
                          <p:cTn id="73" fill="hold">
                            <p:stCondLst>
                              <p:cond delay="6500"/>
                            </p:stCondLst>
                            <p:childTnLst>
                              <p:par>
                                <p:cTn id="74" presetID="1" presetClass="entr" presetSubtype="0" fill="hold" grpId="0" nodeType="afterEffect">
                                  <p:stCondLst>
                                    <p:cond delay="0"/>
                                  </p:stCondLst>
                                  <p:childTnLst>
                                    <p:set>
                                      <p:cBhvr>
                                        <p:cTn id="75" dur="1" fill="hold">
                                          <p:stCondLst>
                                            <p:cond delay="999"/>
                                          </p:stCondLst>
                                        </p:cTn>
                                        <p:tgtEl>
                                          <p:spTgt spid="4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alarm clock.wav"/>
                                        </p:tgtEl>
                                      </p:cMediaNode>
                                    </p:audio>
                                  </p:subTnLst>
                                </p:cTn>
                              </p:par>
                            </p:childTnLst>
                          </p:cTn>
                        </p:par>
                      </p:childTnLst>
                    </p:cTn>
                  </p:par>
                </p:childTnLst>
              </p:cTn>
              <p:nextCondLst>
                <p:cond evt="onClick" delay="0">
                  <p:tgtEl>
                    <p:spTgt spid="24"/>
                  </p:tgtEl>
                </p:cond>
              </p:nextCondLst>
            </p:seq>
          </p:childTnLst>
        </p:cTn>
      </p:par>
    </p:tnLst>
    <p:bldLst>
      <p:bldP spid="9" grpId="0" animBg="1"/>
      <p:bldP spid="26" grpId="0"/>
      <p:bldP spid="27" grpId="0"/>
      <p:bldP spid="28" grpId="0"/>
      <p:bldP spid="29" grpId="0"/>
      <p:bldP spid="24" grpId="0" animBg="1"/>
      <p:bldP spid="39" grpId="0" animBg="1"/>
      <p:bldP spid="40" grpId="0" animBg="1"/>
      <p:bldP spid="41" grpId="0" animBg="1"/>
      <p:bldP spid="42" grpId="0" animBg="1"/>
      <p:bldP spid="43" grpId="0" animBg="1"/>
      <p:bldP spid="44" grpId="0" animBg="1"/>
      <p:bldP spid="4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6" action="ppaction://hlinksldjump"/>
            <a:extLst>
              <a:ext uri="{FF2B5EF4-FFF2-40B4-BE49-F238E27FC236}">
                <a16:creationId xmlns:a16="http://schemas.microsoft.com/office/drawing/2014/main" id="{591539EB-8D81-B7FD-F6CA-C38B2F45E881}"/>
              </a:ext>
            </a:extLst>
          </p:cNvPr>
          <p:cNvPicPr>
            <a:picLocks noChangeAspect="1"/>
          </p:cNvPicPr>
          <p:nvPr/>
        </p:nvPicPr>
        <p:blipFill rotWithShape="1">
          <a:blip r:embed="rId7"/>
          <a:srcRect l="1301" r="34708" b="3204"/>
          <a:stretch/>
        </p:blipFill>
        <p:spPr>
          <a:xfrm>
            <a:off x="-187549" y="0"/>
            <a:ext cx="11903904" cy="2064023"/>
          </a:xfrm>
          <a:prstGeom prst="rect">
            <a:avLst/>
          </a:prstGeom>
        </p:spPr>
      </p:pic>
      <p:sp>
        <p:nvSpPr>
          <p:cNvPr id="9" name="MH_Entry_1">
            <a:extLst>
              <a:ext uri="{FF2B5EF4-FFF2-40B4-BE49-F238E27FC236}">
                <a16:creationId xmlns:a16="http://schemas.microsoft.com/office/drawing/2014/main" id="{066D3AFD-6A84-F7C6-98FD-9FF05992A3A2}"/>
              </a:ext>
            </a:extLst>
          </p:cNvPr>
          <p:cNvSpPr/>
          <p:nvPr>
            <p:custDataLst>
              <p:tags r:id="rId1"/>
            </p:custDataLst>
          </p:nvPr>
        </p:nvSpPr>
        <p:spPr>
          <a:xfrm>
            <a:off x="1555547" y="273053"/>
            <a:ext cx="10288791" cy="102791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7:</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nhiệt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dòng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điện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xoay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chiều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gây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phí</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năng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lượng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điện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dụng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cụ</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dưới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đây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6" name="矩形 65">
            <a:extLst>
              <a:ext uri="{FF2B5EF4-FFF2-40B4-BE49-F238E27FC236}">
                <a16:creationId xmlns:a16="http://schemas.microsoft.com/office/drawing/2014/main" id="{4B70085D-5950-F1DD-64D4-67BC69BAF297}"/>
              </a:ext>
            </a:extLst>
          </p:cNvPr>
          <p:cNvSpPr/>
          <p:nvPr/>
        </p:nvSpPr>
        <p:spPr>
          <a:xfrm>
            <a:off x="1314931" y="3507757"/>
            <a:ext cx="1832128" cy="59330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Quạt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điện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7" name="矩形 66">
            <a:extLst>
              <a:ext uri="{FF2B5EF4-FFF2-40B4-BE49-F238E27FC236}">
                <a16:creationId xmlns:a16="http://schemas.microsoft.com/office/drawing/2014/main" id="{329DEBA0-785F-6553-941B-C59EE28050F5}"/>
              </a:ext>
            </a:extLst>
          </p:cNvPr>
          <p:cNvSpPr/>
          <p:nvPr/>
        </p:nvSpPr>
        <p:spPr>
          <a:xfrm>
            <a:off x="3638939" y="3507757"/>
            <a:ext cx="2295330" cy="59330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Máy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sấy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tóc</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8" name="矩形 67">
            <a:extLst>
              <a:ext uri="{FF2B5EF4-FFF2-40B4-BE49-F238E27FC236}">
                <a16:creationId xmlns:a16="http://schemas.microsoft.com/office/drawing/2014/main" id="{721FBF81-A079-AE83-184F-AD41D9051E2B}"/>
              </a:ext>
            </a:extLst>
          </p:cNvPr>
          <p:cNvSpPr/>
          <p:nvPr/>
        </p:nvSpPr>
        <p:spPr>
          <a:xfrm>
            <a:off x="6466935" y="3507757"/>
            <a:ext cx="1832128" cy="112024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Bếp</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hồng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ngoại</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9" name="矩形 68">
            <a:extLst>
              <a:ext uri="{FF2B5EF4-FFF2-40B4-BE49-F238E27FC236}">
                <a16:creationId xmlns:a16="http://schemas.microsoft.com/office/drawing/2014/main" id="{0716E4F2-C802-C9B1-744A-4DC717CBD885}"/>
              </a:ext>
            </a:extLst>
          </p:cNvPr>
          <p:cNvSpPr/>
          <p:nvPr/>
        </p:nvSpPr>
        <p:spPr>
          <a:xfrm>
            <a:off x="8942921" y="3507757"/>
            <a:ext cx="1956156" cy="59330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Lò</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sóng</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A">
            <a:extLst>
              <a:ext uri="{FF2B5EF4-FFF2-40B4-BE49-F238E27FC236}">
                <a16:creationId xmlns:a16="http://schemas.microsoft.com/office/drawing/2014/main" id="{477D1CAC-C91A-5EDF-C5E9-EFA1E24C35AA}"/>
              </a:ext>
            </a:extLst>
          </p:cNvPr>
          <p:cNvGrpSpPr>
            <a:grpSpLocks noChangeAspect="1"/>
          </p:cNvGrpSpPr>
          <p:nvPr/>
        </p:nvGrpSpPr>
        <p:grpSpPr bwMode="auto">
          <a:xfrm>
            <a:off x="8854400" y="1541350"/>
            <a:ext cx="2080182" cy="1807466"/>
            <a:chOff x="914" y="1471"/>
            <a:chExt cx="1195" cy="1174"/>
          </a:xfrm>
          <a:solidFill>
            <a:schemeClr val="accent1"/>
          </a:solidFill>
        </p:grpSpPr>
        <p:sp>
          <p:nvSpPr>
            <p:cNvPr id="5" name="Freeform 5">
              <a:extLst>
                <a:ext uri="{FF2B5EF4-FFF2-40B4-BE49-F238E27FC236}">
                  <a16:creationId xmlns:a16="http://schemas.microsoft.com/office/drawing/2014/main" id="{0815B3F8-ABFA-5AF3-62E3-7679042780B6}"/>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Freeform 6">
              <a:extLst>
                <a:ext uri="{FF2B5EF4-FFF2-40B4-BE49-F238E27FC236}">
                  <a16:creationId xmlns:a16="http://schemas.microsoft.com/office/drawing/2014/main" id="{6FDCA5B9-AEC2-CCEA-3FDC-4C2268395DAC}"/>
                </a:ext>
              </a:extLst>
            </p:cNvPr>
            <p:cNvSpPr>
              <a:spLocks/>
            </p:cNvSpPr>
            <p:nvPr/>
          </p:nvSpPr>
          <p:spPr bwMode="auto">
            <a:xfrm>
              <a:off x="1001" y="153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D</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7" name="B">
            <a:extLst>
              <a:ext uri="{FF2B5EF4-FFF2-40B4-BE49-F238E27FC236}">
                <a16:creationId xmlns:a16="http://schemas.microsoft.com/office/drawing/2014/main" id="{CCFBAAF7-277D-F381-725E-CF88A985FE78}"/>
              </a:ext>
            </a:extLst>
          </p:cNvPr>
          <p:cNvGrpSpPr>
            <a:grpSpLocks noChangeAspect="1"/>
          </p:cNvGrpSpPr>
          <p:nvPr/>
        </p:nvGrpSpPr>
        <p:grpSpPr bwMode="auto">
          <a:xfrm>
            <a:off x="3684221" y="1536419"/>
            <a:ext cx="2080182" cy="1761279"/>
            <a:chOff x="914" y="1471"/>
            <a:chExt cx="1195" cy="1144"/>
          </a:xfrm>
          <a:solidFill>
            <a:schemeClr val="accent2"/>
          </a:solidFill>
        </p:grpSpPr>
        <p:sp>
          <p:nvSpPr>
            <p:cNvPr id="13" name="Freeform 5">
              <a:extLst>
                <a:ext uri="{FF2B5EF4-FFF2-40B4-BE49-F238E27FC236}">
                  <a16:creationId xmlns:a16="http://schemas.microsoft.com/office/drawing/2014/main" id="{679297A4-8C88-8365-F652-E26546B749C3}"/>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Freeform 6">
              <a:extLst>
                <a:ext uri="{FF2B5EF4-FFF2-40B4-BE49-F238E27FC236}">
                  <a16:creationId xmlns:a16="http://schemas.microsoft.com/office/drawing/2014/main" id="{C8FE5FB4-1CCA-9A00-2EBF-A27EEC52A41A}"/>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B</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25" name="C">
            <a:extLst>
              <a:ext uri="{FF2B5EF4-FFF2-40B4-BE49-F238E27FC236}">
                <a16:creationId xmlns:a16="http://schemas.microsoft.com/office/drawing/2014/main" id="{3E560289-22E3-A5EE-7E95-DA390F6647D2}"/>
              </a:ext>
            </a:extLst>
          </p:cNvPr>
          <p:cNvGrpSpPr>
            <a:grpSpLocks noChangeAspect="1"/>
          </p:cNvGrpSpPr>
          <p:nvPr/>
        </p:nvGrpSpPr>
        <p:grpSpPr bwMode="auto">
          <a:xfrm>
            <a:off x="6260223" y="1536419"/>
            <a:ext cx="2080182" cy="1761279"/>
            <a:chOff x="914" y="1471"/>
            <a:chExt cx="1195" cy="1144"/>
          </a:xfrm>
          <a:solidFill>
            <a:schemeClr val="accent3"/>
          </a:solidFill>
        </p:grpSpPr>
        <p:sp>
          <p:nvSpPr>
            <p:cNvPr id="30" name="Freeform 5">
              <a:extLst>
                <a:ext uri="{FF2B5EF4-FFF2-40B4-BE49-F238E27FC236}">
                  <a16:creationId xmlns:a16="http://schemas.microsoft.com/office/drawing/2014/main" id="{605D20BE-B824-D4C9-BC39-4199B205DDA1}"/>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 name="Freeform 6">
              <a:extLst>
                <a:ext uri="{FF2B5EF4-FFF2-40B4-BE49-F238E27FC236}">
                  <a16:creationId xmlns:a16="http://schemas.microsoft.com/office/drawing/2014/main" id="{D82D113F-091E-771E-30BB-45A7D2EB267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C</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32" name="D">
            <a:extLst>
              <a:ext uri="{FF2B5EF4-FFF2-40B4-BE49-F238E27FC236}">
                <a16:creationId xmlns:a16="http://schemas.microsoft.com/office/drawing/2014/main" id="{CDDD1601-8273-B0B8-6011-AB7C8063876B}"/>
              </a:ext>
            </a:extLst>
          </p:cNvPr>
          <p:cNvGrpSpPr>
            <a:grpSpLocks noChangeAspect="1"/>
          </p:cNvGrpSpPr>
          <p:nvPr/>
        </p:nvGrpSpPr>
        <p:grpSpPr bwMode="auto">
          <a:xfrm>
            <a:off x="1187926" y="1536419"/>
            <a:ext cx="2080182" cy="1761279"/>
            <a:chOff x="914" y="1471"/>
            <a:chExt cx="1195" cy="1144"/>
          </a:xfrm>
          <a:solidFill>
            <a:schemeClr val="accent4"/>
          </a:solidFill>
        </p:grpSpPr>
        <p:sp>
          <p:nvSpPr>
            <p:cNvPr id="33" name="Freeform 5">
              <a:extLst>
                <a:ext uri="{FF2B5EF4-FFF2-40B4-BE49-F238E27FC236}">
                  <a16:creationId xmlns:a16="http://schemas.microsoft.com/office/drawing/2014/main" id="{87F876DC-48AD-EBED-60E7-5E74B682110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4" name="Freeform 6">
              <a:extLst>
                <a:ext uri="{FF2B5EF4-FFF2-40B4-BE49-F238E27FC236}">
                  <a16:creationId xmlns:a16="http://schemas.microsoft.com/office/drawing/2014/main" id="{2C46E381-D3C7-4353-33A4-19459E4EF499}"/>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A</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pic>
        <p:nvPicPr>
          <p:cNvPr id="35" name="Picture 34">
            <a:extLst>
              <a:ext uri="{FF2B5EF4-FFF2-40B4-BE49-F238E27FC236}">
                <a16:creationId xmlns:a16="http://schemas.microsoft.com/office/drawing/2014/main" id="{BDEBBC2A-03B0-78ED-CFF7-D8A084E1A7C5}"/>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211291" y="1251189"/>
            <a:ext cx="1121664" cy="1121664"/>
          </a:xfrm>
          <a:prstGeom prst="rect">
            <a:avLst/>
          </a:prstGeom>
        </p:spPr>
      </p:pic>
      <p:pic>
        <p:nvPicPr>
          <p:cNvPr id="36" name="Picture 35">
            <a:extLst>
              <a:ext uri="{FF2B5EF4-FFF2-40B4-BE49-F238E27FC236}">
                <a16:creationId xmlns:a16="http://schemas.microsoft.com/office/drawing/2014/main" id="{78406BE4-7FE6-C7CD-6CA8-A71D5E6C3C3F}"/>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1667" b="86852" l="21107" r="87716"/>
                    </a14:imgEffect>
                  </a14:imgLayer>
                </a14:imgProps>
              </a:ext>
              <a:ext uri="{28A0092B-C50C-407E-A947-70E740481C1C}">
                <a14:useLocalDpi xmlns:a14="http://schemas.microsoft.com/office/drawing/2010/main" val="0"/>
              </a:ext>
            </a:extLst>
          </a:blip>
          <a:srcRect l="18360" t="10833" r="11544" b="12000"/>
          <a:stretch/>
        </p:blipFill>
        <p:spPr>
          <a:xfrm>
            <a:off x="4971513" y="1581067"/>
            <a:ext cx="668863" cy="683264"/>
          </a:xfrm>
          <a:prstGeom prst="rect">
            <a:avLst/>
          </a:prstGeom>
        </p:spPr>
      </p:pic>
      <p:pic>
        <p:nvPicPr>
          <p:cNvPr id="37" name="Picture 36">
            <a:extLst>
              <a:ext uri="{FF2B5EF4-FFF2-40B4-BE49-F238E27FC236}">
                <a16:creationId xmlns:a16="http://schemas.microsoft.com/office/drawing/2014/main" id="{CDA68030-814B-8E85-8D15-B5EE8F2623CF}"/>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1667" b="86852" l="21107" r="87716"/>
                    </a14:imgEffect>
                  </a14:imgLayer>
                </a14:imgProps>
              </a:ext>
              <a:ext uri="{28A0092B-C50C-407E-A947-70E740481C1C}">
                <a14:useLocalDpi xmlns:a14="http://schemas.microsoft.com/office/drawing/2010/main" val="0"/>
              </a:ext>
            </a:extLst>
          </a:blip>
          <a:srcRect l="18360" t="10833" r="11544" b="12000"/>
          <a:stretch/>
        </p:blipFill>
        <p:spPr>
          <a:xfrm>
            <a:off x="7502336" y="1627254"/>
            <a:ext cx="668863" cy="683264"/>
          </a:xfrm>
          <a:prstGeom prst="rect">
            <a:avLst/>
          </a:prstGeom>
        </p:spPr>
      </p:pic>
      <p:pic>
        <p:nvPicPr>
          <p:cNvPr id="38" name="Picture 37">
            <a:extLst>
              <a:ext uri="{FF2B5EF4-FFF2-40B4-BE49-F238E27FC236}">
                <a16:creationId xmlns:a16="http://schemas.microsoft.com/office/drawing/2014/main" id="{F60C72E6-6918-78C9-68BC-0C486177FE0D}"/>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1667" b="86852" l="21107" r="87716"/>
                    </a14:imgEffect>
                  </a14:imgLayer>
                </a14:imgProps>
              </a:ext>
              <a:ext uri="{28A0092B-C50C-407E-A947-70E740481C1C}">
                <a14:useLocalDpi xmlns:a14="http://schemas.microsoft.com/office/drawing/2010/main" val="0"/>
              </a:ext>
            </a:extLst>
          </a:blip>
          <a:srcRect l="18360" t="10833" r="11544" b="12000"/>
          <a:stretch/>
        </p:blipFill>
        <p:spPr>
          <a:xfrm>
            <a:off x="10002767" y="1640297"/>
            <a:ext cx="668863" cy="683264"/>
          </a:xfrm>
          <a:prstGeom prst="rect">
            <a:avLst/>
          </a:prstGeom>
        </p:spPr>
      </p:pic>
      <p:sp>
        <p:nvSpPr>
          <p:cNvPr id="24" name="Rectangle: Rounded Corners 13">
            <a:extLst>
              <a:ext uri="{FF2B5EF4-FFF2-40B4-BE49-F238E27FC236}">
                <a16:creationId xmlns:a16="http://schemas.microsoft.com/office/drawing/2014/main" id="{C91C360E-B209-42DF-A05B-7F6EB4209C70}"/>
              </a:ext>
            </a:extLst>
          </p:cNvPr>
          <p:cNvSpPr/>
          <p:nvPr/>
        </p:nvSpPr>
        <p:spPr>
          <a:xfrm>
            <a:off x="169845" y="556750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START TIMER</a:t>
            </a:r>
            <a:endParaRPr kumimoji="0" lang="en-GB"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Rectangle: Rounded Corners 14">
            <a:extLst>
              <a:ext uri="{FF2B5EF4-FFF2-40B4-BE49-F238E27FC236}">
                <a16:creationId xmlns:a16="http://schemas.microsoft.com/office/drawing/2014/main" id="{4ECF80BE-93D2-4449-A01F-BA5A48A989B4}"/>
              </a:ext>
            </a:extLst>
          </p:cNvPr>
          <p:cNvSpPr/>
          <p:nvPr/>
        </p:nvSpPr>
        <p:spPr>
          <a:xfrm>
            <a:off x="169845" y="556750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40" name="Rectangle: Rounded Corners 15">
            <a:extLst>
              <a:ext uri="{FF2B5EF4-FFF2-40B4-BE49-F238E27FC236}">
                <a16:creationId xmlns:a16="http://schemas.microsoft.com/office/drawing/2014/main" id="{E8B7AECF-4FA5-409E-BD63-3C17DAF429E6}"/>
              </a:ext>
            </a:extLst>
          </p:cNvPr>
          <p:cNvSpPr/>
          <p:nvPr/>
        </p:nvSpPr>
        <p:spPr>
          <a:xfrm>
            <a:off x="169845" y="556750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41" name="Rectangle: Rounded Corners 16">
            <a:extLst>
              <a:ext uri="{FF2B5EF4-FFF2-40B4-BE49-F238E27FC236}">
                <a16:creationId xmlns:a16="http://schemas.microsoft.com/office/drawing/2014/main" id="{87977689-2502-47FD-AA4D-1AA04A653088}"/>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42" name="Rectangle: Rounded Corners 17">
            <a:extLst>
              <a:ext uri="{FF2B5EF4-FFF2-40B4-BE49-F238E27FC236}">
                <a16:creationId xmlns:a16="http://schemas.microsoft.com/office/drawing/2014/main" id="{628177A5-D908-4EA8-89D6-5D222F895A12}"/>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43" name="Rectangle: Rounded Corners 19">
            <a:extLst>
              <a:ext uri="{FF2B5EF4-FFF2-40B4-BE49-F238E27FC236}">
                <a16:creationId xmlns:a16="http://schemas.microsoft.com/office/drawing/2014/main" id="{0F0ACBF4-E0A3-4950-A4E4-60BC5EB44D52}"/>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44" name="Rectangle: Rounded Corners 20">
            <a:extLst>
              <a:ext uri="{FF2B5EF4-FFF2-40B4-BE49-F238E27FC236}">
                <a16:creationId xmlns:a16="http://schemas.microsoft.com/office/drawing/2014/main" id="{F7610580-3CA4-4194-9879-D3FB9270832C}"/>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45" name="Rectangle: Rounded Corners 21">
            <a:extLst>
              <a:ext uri="{FF2B5EF4-FFF2-40B4-BE49-F238E27FC236}">
                <a16:creationId xmlns:a16="http://schemas.microsoft.com/office/drawing/2014/main" id="{7A1720F8-17BE-4301-A2D5-D62BFAEC2B3C}"/>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TIME’S UP!</a:t>
            </a:r>
          </a:p>
        </p:txBody>
      </p:sp>
    </p:spTree>
    <p:extLst>
      <p:ext uri="{BB962C8B-B14F-4D97-AF65-F5344CB8AC3E}">
        <p14:creationId xmlns:p14="http://schemas.microsoft.com/office/powerpoint/2010/main" val="232244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childTnLst>
                                </p:cTn>
                              </p:par>
                            </p:childTnLst>
                          </p:cTn>
                        </p:par>
                        <p:par>
                          <p:cTn id="14" fill="hold">
                            <p:stCondLst>
                              <p:cond delay="1350"/>
                            </p:stCondLst>
                            <p:childTnLst>
                              <p:par>
                                <p:cTn id="15" presetID="23" presetClass="entr" presetSubtype="16" fill="hold" grpId="0" nodeType="afterEffect">
                                  <p:stCondLst>
                                    <p:cond delay="0"/>
                                  </p:stCondLst>
                                  <p:iterate type="lt">
                                    <p:tmPct val="10000"/>
                                  </p:iterate>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childTnLst>
                                </p:cTn>
                              </p:par>
                            </p:childTnLst>
                          </p:cTn>
                        </p:par>
                        <p:par>
                          <p:cTn id="19" fill="hold">
                            <p:stCondLst>
                              <p:cond delay="2250"/>
                            </p:stCondLst>
                            <p:childTnLst>
                              <p:par>
                                <p:cTn id="20" presetID="23" presetClass="entr" presetSubtype="16" fill="hold" grpId="0" nodeType="afterEffect">
                                  <p:stCondLst>
                                    <p:cond delay="0"/>
                                  </p:stCondLst>
                                  <p:iterate type="lt">
                                    <p:tmPct val="10000"/>
                                  </p:iterate>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childTnLst>
                                </p:cTn>
                              </p:par>
                            </p:childTnLst>
                          </p:cTn>
                        </p:par>
                        <p:par>
                          <p:cTn id="24" fill="hold">
                            <p:stCondLst>
                              <p:cond delay="3300"/>
                            </p:stCondLst>
                            <p:childTnLst>
                              <p:par>
                                <p:cTn id="25" presetID="23" presetClass="entr" presetSubtype="16" fill="hold" grpId="0" nodeType="afterEffect">
                                  <p:stCondLst>
                                    <p:cond delay="0"/>
                                  </p:stCondLst>
                                  <p:iterate type="lt">
                                    <p:tmPct val="10000"/>
                                  </p:iterate>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buzzer-wrong-answer-8211-gaming-sound-effect-www.tiengdong.com.wav"/>
                                        </p:tgtEl>
                                      </p:cMediaNode>
                                    </p:audio>
                                  </p:subTnLst>
                                </p:cTn>
                              </p:par>
                            </p:childTnLst>
                          </p:cTn>
                        </p:par>
                      </p:childTnLst>
                    </p:cTn>
                  </p:par>
                </p:childTnLst>
              </p:cTn>
              <p:nextCondLst>
                <p:cond evt="onClick" delay="0">
                  <p:tgtEl>
                    <p:spTgt spid="4"/>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buzzer-wrong-answer-8211-gaming-sound-effect-www.tiengdong.com.wav"/>
                                        </p:tgtEl>
                                      </p:cMediaNode>
                                    </p:audio>
                                  </p:subTnLst>
                                </p:cTn>
                              </p:par>
                            </p:childTnLst>
                          </p:cTn>
                        </p:par>
                      </p:childTnLst>
                    </p:cTn>
                  </p:par>
                </p:childTnLst>
              </p:cTn>
              <p:nextCondLst>
                <p:cond evt="onClick" delay="0">
                  <p:tgtEl>
                    <p:spTgt spid="7"/>
                  </p:tgtEl>
                </p:cond>
              </p:nextCondLst>
            </p:seq>
            <p:seq concurrent="1" nextAc="seek">
              <p:cTn id="39" restart="whenNotActive" fill="hold" evtFilter="cancelBubble" nodeType="interactiveSeq">
                <p:stCondLst>
                  <p:cond evt="onClick" delay="0">
                    <p:tgtEl>
                      <p:spTgt spid="25"/>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uzzer-wrong-answer-8211-gaming-sound-effect-www.tiengdong.com.wav"/>
                                        </p:tgtEl>
                                      </p:cMediaNode>
                                    </p:audio>
                                  </p:sub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3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right-answer-sound-effect-www.tiengdong.com.wav"/>
                                        </p:tgtEl>
                                      </p:cMediaNode>
                                    </p:audio>
                                  </p:subTnLst>
                                </p:cTn>
                              </p:par>
                            </p:childTnLst>
                          </p:cTn>
                        </p:par>
                      </p:childTnLst>
                    </p:cTn>
                  </p:par>
                </p:childTnLst>
              </p:cTn>
              <p:nextCondLst>
                <p:cond evt="onClick" delay="0">
                  <p:tgtEl>
                    <p:spTgt spid="32"/>
                  </p:tgtEl>
                </p:cond>
              </p:nextCondLst>
            </p:seq>
            <p:seq concurrent="1" nextAc="seek">
              <p:cTn id="49" restart="whenNotActive" fill="hold" evtFilter="cancelBubble" nodeType="interactiveSeq">
                <p:stCondLst>
                  <p:cond evt="onClick" delay="0">
                    <p:tgtEl>
                      <p:spTgt spid="24"/>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grpId="0" nodeType="clickEffect">
                                  <p:stCondLst>
                                    <p:cond delay="0"/>
                                  </p:stCondLst>
                                  <p:childTnLst>
                                    <p:animEffect transition="out" filter="fade">
                                      <p:cBhvr>
                                        <p:cTn id="53" dur="500" tmFilter="0, 0; .2, .5; .8, .5; 1, 0"/>
                                        <p:tgtEl>
                                          <p:spTgt spid="24"/>
                                        </p:tgtEl>
                                      </p:cBhvr>
                                    </p:animEffect>
                                    <p:animScale>
                                      <p:cBhvr>
                                        <p:cTn id="54" dur="250" autoRev="1" fill="hold"/>
                                        <p:tgtEl>
                                          <p:spTgt spid="24"/>
                                        </p:tgtEl>
                                      </p:cBhvr>
                                      <p:by x="105000" y="105000"/>
                                    </p:animScale>
                                  </p:childTnLst>
                                </p:cTn>
                              </p:par>
                            </p:childTnLst>
                          </p:cTn>
                        </p:par>
                        <p:par>
                          <p:cTn id="55" fill="hold">
                            <p:stCondLst>
                              <p:cond delay="500"/>
                            </p:stCondLst>
                            <p:childTnLst>
                              <p:par>
                                <p:cTn id="56" presetID="1" presetClass="entr" presetSubtype="0" fill="hold" grpId="0" nodeType="afterEffect">
                                  <p:stCondLst>
                                    <p:cond delay="0"/>
                                  </p:stCondLst>
                                  <p:childTnLst>
                                    <p:set>
                                      <p:cBhvr>
                                        <p:cTn id="57" dur="1" fill="hold">
                                          <p:stCondLst>
                                            <p:cond delay="999"/>
                                          </p:stCondLst>
                                        </p:cTn>
                                        <p:tgtEl>
                                          <p:spTgt spid="39"/>
                                        </p:tgtEl>
                                        <p:attrNameLst>
                                          <p:attrName>style.visibility</p:attrName>
                                        </p:attrNameLst>
                                      </p:cBhvr>
                                      <p:to>
                                        <p:strVal val="visible"/>
                                      </p:to>
                                    </p:set>
                                  </p:childTnLst>
                                </p:cTn>
                              </p:par>
                            </p:childTnLst>
                          </p:cTn>
                        </p:par>
                        <p:par>
                          <p:cTn id="58" fill="hold">
                            <p:stCondLst>
                              <p:cond delay="1500"/>
                            </p:stCondLst>
                            <p:childTnLst>
                              <p:par>
                                <p:cTn id="59" presetID="1" presetClass="entr" presetSubtype="0" fill="hold" grpId="0" nodeType="afterEffect">
                                  <p:stCondLst>
                                    <p:cond delay="0"/>
                                  </p:stCondLst>
                                  <p:childTnLst>
                                    <p:set>
                                      <p:cBhvr>
                                        <p:cTn id="60" dur="1" fill="hold">
                                          <p:stCondLst>
                                            <p:cond delay="999"/>
                                          </p:stCondLst>
                                        </p:cTn>
                                        <p:tgtEl>
                                          <p:spTgt spid="40"/>
                                        </p:tgtEl>
                                        <p:attrNameLst>
                                          <p:attrName>style.visibility</p:attrName>
                                        </p:attrNameLst>
                                      </p:cBhvr>
                                      <p:to>
                                        <p:strVal val="visible"/>
                                      </p:to>
                                    </p:set>
                                  </p:childTnLst>
                                </p:cTn>
                              </p:par>
                            </p:childTnLst>
                          </p:cTn>
                        </p:par>
                        <p:par>
                          <p:cTn id="61" fill="hold">
                            <p:stCondLst>
                              <p:cond delay="2500"/>
                            </p:stCondLst>
                            <p:childTnLst>
                              <p:par>
                                <p:cTn id="62" presetID="1" presetClass="entr" presetSubtype="0" fill="hold" grpId="0" nodeType="afterEffect">
                                  <p:stCondLst>
                                    <p:cond delay="0"/>
                                  </p:stCondLst>
                                  <p:childTnLst>
                                    <p:set>
                                      <p:cBhvr>
                                        <p:cTn id="63" dur="1" fill="hold">
                                          <p:stCondLst>
                                            <p:cond delay="999"/>
                                          </p:stCondLst>
                                        </p:cTn>
                                        <p:tgtEl>
                                          <p:spTgt spid="41"/>
                                        </p:tgtEl>
                                        <p:attrNameLst>
                                          <p:attrName>style.visibility</p:attrName>
                                        </p:attrNameLst>
                                      </p:cBhvr>
                                      <p:to>
                                        <p:strVal val="visible"/>
                                      </p:to>
                                    </p:set>
                                  </p:childTnLst>
                                </p:cTn>
                              </p:par>
                            </p:childTnLst>
                          </p:cTn>
                        </p:par>
                        <p:par>
                          <p:cTn id="64" fill="hold">
                            <p:stCondLst>
                              <p:cond delay="3500"/>
                            </p:stCondLst>
                            <p:childTnLst>
                              <p:par>
                                <p:cTn id="65" presetID="1" presetClass="entr" presetSubtype="0" fill="hold" grpId="0" nodeType="afterEffect">
                                  <p:stCondLst>
                                    <p:cond delay="0"/>
                                  </p:stCondLst>
                                  <p:childTnLst>
                                    <p:set>
                                      <p:cBhvr>
                                        <p:cTn id="66" dur="1" fill="hold">
                                          <p:stCondLst>
                                            <p:cond delay="999"/>
                                          </p:stCondLst>
                                        </p:cTn>
                                        <p:tgtEl>
                                          <p:spTgt spid="42"/>
                                        </p:tgtEl>
                                        <p:attrNameLst>
                                          <p:attrName>style.visibility</p:attrName>
                                        </p:attrNameLst>
                                      </p:cBhvr>
                                      <p:to>
                                        <p:strVal val="visible"/>
                                      </p:to>
                                    </p:set>
                                  </p:childTnLst>
                                </p:cTn>
                              </p:par>
                            </p:childTnLst>
                          </p:cTn>
                        </p:par>
                        <p:par>
                          <p:cTn id="67" fill="hold">
                            <p:stCondLst>
                              <p:cond delay="4500"/>
                            </p:stCondLst>
                            <p:childTnLst>
                              <p:par>
                                <p:cTn id="68" presetID="1" presetClass="entr" presetSubtype="0" fill="hold" grpId="0" nodeType="afterEffect">
                                  <p:stCondLst>
                                    <p:cond delay="0"/>
                                  </p:stCondLst>
                                  <p:childTnLst>
                                    <p:set>
                                      <p:cBhvr>
                                        <p:cTn id="69" dur="1" fill="hold">
                                          <p:stCondLst>
                                            <p:cond delay="999"/>
                                          </p:stCondLst>
                                        </p:cTn>
                                        <p:tgtEl>
                                          <p:spTgt spid="43"/>
                                        </p:tgtEl>
                                        <p:attrNameLst>
                                          <p:attrName>style.visibility</p:attrName>
                                        </p:attrNameLst>
                                      </p:cBhvr>
                                      <p:to>
                                        <p:strVal val="visible"/>
                                      </p:to>
                                    </p:set>
                                  </p:childTnLst>
                                </p:cTn>
                              </p:par>
                            </p:childTnLst>
                          </p:cTn>
                        </p:par>
                        <p:par>
                          <p:cTn id="70" fill="hold">
                            <p:stCondLst>
                              <p:cond delay="5500"/>
                            </p:stCondLst>
                            <p:childTnLst>
                              <p:par>
                                <p:cTn id="71" presetID="1" presetClass="entr" presetSubtype="0" fill="hold" grpId="0" nodeType="afterEffect">
                                  <p:stCondLst>
                                    <p:cond delay="0"/>
                                  </p:stCondLst>
                                  <p:childTnLst>
                                    <p:set>
                                      <p:cBhvr>
                                        <p:cTn id="72" dur="1" fill="hold">
                                          <p:stCondLst>
                                            <p:cond delay="999"/>
                                          </p:stCondLst>
                                        </p:cTn>
                                        <p:tgtEl>
                                          <p:spTgt spid="44"/>
                                        </p:tgtEl>
                                        <p:attrNameLst>
                                          <p:attrName>style.visibility</p:attrName>
                                        </p:attrNameLst>
                                      </p:cBhvr>
                                      <p:to>
                                        <p:strVal val="visible"/>
                                      </p:to>
                                    </p:set>
                                  </p:childTnLst>
                                </p:cTn>
                              </p:par>
                            </p:childTnLst>
                          </p:cTn>
                        </p:par>
                        <p:par>
                          <p:cTn id="73" fill="hold">
                            <p:stCondLst>
                              <p:cond delay="6500"/>
                            </p:stCondLst>
                            <p:childTnLst>
                              <p:par>
                                <p:cTn id="74" presetID="1" presetClass="entr" presetSubtype="0" fill="hold" grpId="0" nodeType="afterEffect">
                                  <p:stCondLst>
                                    <p:cond delay="0"/>
                                  </p:stCondLst>
                                  <p:childTnLst>
                                    <p:set>
                                      <p:cBhvr>
                                        <p:cTn id="75" dur="1" fill="hold">
                                          <p:stCondLst>
                                            <p:cond delay="999"/>
                                          </p:stCondLst>
                                        </p:cTn>
                                        <p:tgtEl>
                                          <p:spTgt spid="4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alarm clock.wav"/>
                                        </p:tgtEl>
                                      </p:cMediaNode>
                                    </p:audio>
                                  </p:subTnLst>
                                </p:cTn>
                              </p:par>
                            </p:childTnLst>
                          </p:cTn>
                        </p:par>
                      </p:childTnLst>
                    </p:cTn>
                  </p:par>
                </p:childTnLst>
              </p:cTn>
              <p:nextCondLst>
                <p:cond evt="onClick" delay="0">
                  <p:tgtEl>
                    <p:spTgt spid="24"/>
                  </p:tgtEl>
                </p:cond>
              </p:nextCondLst>
            </p:seq>
          </p:childTnLst>
        </p:cTn>
      </p:par>
    </p:tnLst>
    <p:bldLst>
      <p:bldP spid="9" grpId="0" animBg="1"/>
      <p:bldP spid="26" grpId="0"/>
      <p:bldP spid="27" grpId="0"/>
      <p:bldP spid="28" grpId="0"/>
      <p:bldP spid="29" grpId="0"/>
      <p:bldP spid="24" grpId="0" animBg="1"/>
      <p:bldP spid="39" grpId="0" animBg="1"/>
      <p:bldP spid="40" grpId="0" animBg="1"/>
      <p:bldP spid="41" grpId="0" animBg="1"/>
      <p:bldP spid="42" grpId="0" animBg="1"/>
      <p:bldP spid="43" grpId="0" animBg="1"/>
      <p:bldP spid="44" grpId="0" animBg="1"/>
      <p:bldP spid="4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6" action="ppaction://hlinksldjump"/>
            <a:extLst>
              <a:ext uri="{FF2B5EF4-FFF2-40B4-BE49-F238E27FC236}">
                <a16:creationId xmlns:a16="http://schemas.microsoft.com/office/drawing/2014/main" id="{BD656567-D49C-B520-3E9A-BBC682546F25}"/>
              </a:ext>
            </a:extLst>
          </p:cNvPr>
          <p:cNvPicPr>
            <a:picLocks noChangeAspect="1"/>
          </p:cNvPicPr>
          <p:nvPr/>
        </p:nvPicPr>
        <p:blipFill rotWithShape="1">
          <a:blip r:embed="rId7"/>
          <a:srcRect l="1301" r="34708" b="3204"/>
          <a:stretch/>
        </p:blipFill>
        <p:spPr>
          <a:xfrm>
            <a:off x="-1805" y="-37505"/>
            <a:ext cx="11903904" cy="2064023"/>
          </a:xfrm>
          <a:prstGeom prst="rect">
            <a:avLst/>
          </a:prstGeom>
        </p:spPr>
      </p:pic>
      <p:sp>
        <p:nvSpPr>
          <p:cNvPr id="9" name="MH_Entry_1">
            <a:extLst>
              <a:ext uri="{FF2B5EF4-FFF2-40B4-BE49-F238E27FC236}">
                <a16:creationId xmlns:a16="http://schemas.microsoft.com/office/drawing/2014/main" id="{066D3AFD-6A84-F7C6-98FD-9FF05992A3A2}"/>
              </a:ext>
            </a:extLst>
          </p:cNvPr>
          <p:cNvSpPr/>
          <p:nvPr>
            <p:custDataLst>
              <p:tags r:id="rId1"/>
            </p:custDataLst>
          </p:nvPr>
        </p:nvSpPr>
        <p:spPr>
          <a:xfrm>
            <a:off x="1712715" y="196947"/>
            <a:ext cx="10288791" cy="102791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8:</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Dòng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điện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xoay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chiều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tần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khoảng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dùng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kích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thích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chống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teo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cơ</a:t>
            </a:r>
            <a:endPar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6" name="矩形 65">
            <a:extLst>
              <a:ext uri="{FF2B5EF4-FFF2-40B4-BE49-F238E27FC236}">
                <a16:creationId xmlns:a16="http://schemas.microsoft.com/office/drawing/2014/main" id="{4B70085D-5950-F1DD-64D4-67BC69BAF297}"/>
              </a:ext>
            </a:extLst>
          </p:cNvPr>
          <p:cNvSpPr/>
          <p:nvPr/>
        </p:nvSpPr>
        <p:spPr>
          <a:xfrm>
            <a:off x="1190903" y="3521632"/>
            <a:ext cx="1832128" cy="59330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4 – 8 Hz</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7" name="矩形 66">
            <a:extLst>
              <a:ext uri="{FF2B5EF4-FFF2-40B4-BE49-F238E27FC236}">
                <a16:creationId xmlns:a16="http://schemas.microsoft.com/office/drawing/2014/main" id="{329DEBA0-785F-6553-941B-C59EE28050F5}"/>
              </a:ext>
            </a:extLst>
          </p:cNvPr>
          <p:cNvSpPr/>
          <p:nvPr/>
        </p:nvSpPr>
        <p:spPr>
          <a:xfrm>
            <a:off x="3838525" y="3365259"/>
            <a:ext cx="1932144" cy="112024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40 – 80 Hz</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8" name="矩形 67">
            <a:extLst>
              <a:ext uri="{FF2B5EF4-FFF2-40B4-BE49-F238E27FC236}">
                <a16:creationId xmlns:a16="http://schemas.microsoft.com/office/drawing/2014/main" id="{721FBF81-A079-AE83-184F-AD41D9051E2B}"/>
              </a:ext>
            </a:extLst>
          </p:cNvPr>
          <p:cNvSpPr/>
          <p:nvPr/>
        </p:nvSpPr>
        <p:spPr>
          <a:xfrm>
            <a:off x="6400672" y="3422411"/>
            <a:ext cx="1932144" cy="112024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400 – 800 Hz</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9" name="矩形 68">
            <a:extLst>
              <a:ext uri="{FF2B5EF4-FFF2-40B4-BE49-F238E27FC236}">
                <a16:creationId xmlns:a16="http://schemas.microsoft.com/office/drawing/2014/main" id="{0716E4F2-C802-C9B1-744A-4DC717CBD885}"/>
              </a:ext>
            </a:extLst>
          </p:cNvPr>
          <p:cNvSpPr/>
          <p:nvPr/>
        </p:nvSpPr>
        <p:spPr>
          <a:xfrm>
            <a:off x="8898239" y="3440001"/>
            <a:ext cx="1956156" cy="112024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4000 – 8000 Hz</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A">
            <a:extLst>
              <a:ext uri="{FF2B5EF4-FFF2-40B4-BE49-F238E27FC236}">
                <a16:creationId xmlns:a16="http://schemas.microsoft.com/office/drawing/2014/main" id="{8583BFB9-5AA8-EADA-1E38-4F7332BFCCD5}"/>
              </a:ext>
            </a:extLst>
          </p:cNvPr>
          <p:cNvGrpSpPr>
            <a:grpSpLocks noChangeAspect="1"/>
          </p:cNvGrpSpPr>
          <p:nvPr/>
        </p:nvGrpSpPr>
        <p:grpSpPr bwMode="auto">
          <a:xfrm>
            <a:off x="1108219" y="1536419"/>
            <a:ext cx="2080182" cy="1761279"/>
            <a:chOff x="914" y="1471"/>
            <a:chExt cx="1195" cy="1144"/>
          </a:xfrm>
          <a:solidFill>
            <a:schemeClr val="accent1"/>
          </a:solidFill>
        </p:grpSpPr>
        <p:sp>
          <p:nvSpPr>
            <p:cNvPr id="5" name="Freeform 5">
              <a:extLst>
                <a:ext uri="{FF2B5EF4-FFF2-40B4-BE49-F238E27FC236}">
                  <a16:creationId xmlns:a16="http://schemas.microsoft.com/office/drawing/2014/main" id="{FB647330-5458-019A-54A4-7DD3A6ADB3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Freeform 6">
              <a:extLst>
                <a:ext uri="{FF2B5EF4-FFF2-40B4-BE49-F238E27FC236}">
                  <a16:creationId xmlns:a16="http://schemas.microsoft.com/office/drawing/2014/main" id="{8A2BBB0F-01C6-F482-1C02-C982ADDED8F7}"/>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A</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7" name="B">
            <a:extLst>
              <a:ext uri="{FF2B5EF4-FFF2-40B4-BE49-F238E27FC236}">
                <a16:creationId xmlns:a16="http://schemas.microsoft.com/office/drawing/2014/main" id="{E576FF83-4AD3-C820-3DD6-AAB596D7B54B}"/>
              </a:ext>
            </a:extLst>
          </p:cNvPr>
          <p:cNvGrpSpPr>
            <a:grpSpLocks noChangeAspect="1"/>
          </p:cNvGrpSpPr>
          <p:nvPr/>
        </p:nvGrpSpPr>
        <p:grpSpPr bwMode="auto">
          <a:xfrm>
            <a:off x="8818552" y="1536419"/>
            <a:ext cx="2080182" cy="1761279"/>
            <a:chOff x="914" y="1471"/>
            <a:chExt cx="1195" cy="1144"/>
          </a:xfrm>
          <a:solidFill>
            <a:schemeClr val="accent2"/>
          </a:solidFill>
        </p:grpSpPr>
        <p:sp>
          <p:nvSpPr>
            <p:cNvPr id="13" name="Freeform 5">
              <a:extLst>
                <a:ext uri="{FF2B5EF4-FFF2-40B4-BE49-F238E27FC236}">
                  <a16:creationId xmlns:a16="http://schemas.microsoft.com/office/drawing/2014/main" id="{00D0135C-8CA4-E434-0A89-E44F854E2DBD}"/>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Freeform 6">
              <a:extLst>
                <a:ext uri="{FF2B5EF4-FFF2-40B4-BE49-F238E27FC236}">
                  <a16:creationId xmlns:a16="http://schemas.microsoft.com/office/drawing/2014/main" id="{988E7328-E14A-A9D2-E8FD-29808227E63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D</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25" name="C">
            <a:extLst>
              <a:ext uri="{FF2B5EF4-FFF2-40B4-BE49-F238E27FC236}">
                <a16:creationId xmlns:a16="http://schemas.microsoft.com/office/drawing/2014/main" id="{CFE2145F-A4C4-1100-7554-7B7D7966219C}"/>
              </a:ext>
            </a:extLst>
          </p:cNvPr>
          <p:cNvGrpSpPr>
            <a:grpSpLocks noChangeAspect="1"/>
          </p:cNvGrpSpPr>
          <p:nvPr/>
        </p:nvGrpSpPr>
        <p:grpSpPr bwMode="auto">
          <a:xfrm>
            <a:off x="6260223" y="1536419"/>
            <a:ext cx="2080182" cy="1761279"/>
            <a:chOff x="914" y="1471"/>
            <a:chExt cx="1195" cy="1144"/>
          </a:xfrm>
          <a:solidFill>
            <a:schemeClr val="accent3"/>
          </a:solidFill>
        </p:grpSpPr>
        <p:sp>
          <p:nvSpPr>
            <p:cNvPr id="30" name="Freeform 5">
              <a:extLst>
                <a:ext uri="{FF2B5EF4-FFF2-40B4-BE49-F238E27FC236}">
                  <a16:creationId xmlns:a16="http://schemas.microsoft.com/office/drawing/2014/main" id="{658DEA0F-8807-6297-57D8-FAC436883836}"/>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 name="Freeform 6">
              <a:extLst>
                <a:ext uri="{FF2B5EF4-FFF2-40B4-BE49-F238E27FC236}">
                  <a16:creationId xmlns:a16="http://schemas.microsoft.com/office/drawing/2014/main" id="{0E6432FB-8609-E08E-7BC0-8B958F730E5B}"/>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C</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32" name="D">
            <a:extLst>
              <a:ext uri="{FF2B5EF4-FFF2-40B4-BE49-F238E27FC236}">
                <a16:creationId xmlns:a16="http://schemas.microsoft.com/office/drawing/2014/main" id="{806E7B60-CD2D-FAE7-7876-BE11B6F1B78C}"/>
              </a:ext>
            </a:extLst>
          </p:cNvPr>
          <p:cNvGrpSpPr>
            <a:grpSpLocks noChangeAspect="1"/>
          </p:cNvGrpSpPr>
          <p:nvPr/>
        </p:nvGrpSpPr>
        <p:grpSpPr bwMode="auto">
          <a:xfrm>
            <a:off x="3496742" y="1597652"/>
            <a:ext cx="2080182" cy="1761279"/>
            <a:chOff x="914" y="1471"/>
            <a:chExt cx="1195" cy="1144"/>
          </a:xfrm>
          <a:solidFill>
            <a:schemeClr val="accent4"/>
          </a:solidFill>
        </p:grpSpPr>
        <p:sp>
          <p:nvSpPr>
            <p:cNvPr id="33" name="Freeform 5">
              <a:extLst>
                <a:ext uri="{FF2B5EF4-FFF2-40B4-BE49-F238E27FC236}">
                  <a16:creationId xmlns:a16="http://schemas.microsoft.com/office/drawing/2014/main" id="{692D1A91-8CB2-92EE-BC28-A3FB03A6365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4" name="Freeform 6">
              <a:extLst>
                <a:ext uri="{FF2B5EF4-FFF2-40B4-BE49-F238E27FC236}">
                  <a16:creationId xmlns:a16="http://schemas.microsoft.com/office/drawing/2014/main" id="{DC4B9989-5F00-991D-72AA-C161633D0BF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B</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pic>
        <p:nvPicPr>
          <p:cNvPr id="35" name="Picture 34">
            <a:extLst>
              <a:ext uri="{FF2B5EF4-FFF2-40B4-BE49-F238E27FC236}">
                <a16:creationId xmlns:a16="http://schemas.microsoft.com/office/drawing/2014/main" id="{C9353E87-FA5B-BBE1-2CFD-22989C770B09}"/>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60412" y="1293367"/>
            <a:ext cx="1121664" cy="1121664"/>
          </a:xfrm>
          <a:prstGeom prst="rect">
            <a:avLst/>
          </a:prstGeom>
        </p:spPr>
      </p:pic>
      <p:pic>
        <p:nvPicPr>
          <p:cNvPr id="36" name="Picture 35">
            <a:extLst>
              <a:ext uri="{FF2B5EF4-FFF2-40B4-BE49-F238E27FC236}">
                <a16:creationId xmlns:a16="http://schemas.microsoft.com/office/drawing/2014/main" id="{DCAC27AA-52E1-F938-F5B5-FF2712FCA4C3}"/>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1667" b="86852" l="21107" r="87716"/>
                    </a14:imgEffect>
                  </a14:imgLayer>
                </a14:imgProps>
              </a:ext>
              <a:ext uri="{28A0092B-C50C-407E-A947-70E740481C1C}">
                <a14:useLocalDpi xmlns:a14="http://schemas.microsoft.com/office/drawing/2010/main" val="0"/>
              </a:ext>
            </a:extLst>
          </a:blip>
          <a:srcRect l="18360" t="10833" r="11544" b="12000"/>
          <a:stretch/>
        </p:blipFill>
        <p:spPr>
          <a:xfrm>
            <a:off x="10230402" y="1597652"/>
            <a:ext cx="668863" cy="683264"/>
          </a:xfrm>
          <a:prstGeom prst="rect">
            <a:avLst/>
          </a:prstGeom>
        </p:spPr>
      </p:pic>
      <p:pic>
        <p:nvPicPr>
          <p:cNvPr id="37" name="Picture 36">
            <a:extLst>
              <a:ext uri="{FF2B5EF4-FFF2-40B4-BE49-F238E27FC236}">
                <a16:creationId xmlns:a16="http://schemas.microsoft.com/office/drawing/2014/main" id="{A8C0FAD2-A120-6CF5-3BE0-3523A07D2137}"/>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1667" b="86852" l="21107" r="87716"/>
                    </a14:imgEffect>
                  </a14:imgLayer>
                </a14:imgProps>
              </a:ext>
              <a:ext uri="{28A0092B-C50C-407E-A947-70E740481C1C}">
                <a14:useLocalDpi xmlns:a14="http://schemas.microsoft.com/office/drawing/2010/main" val="0"/>
              </a:ext>
            </a:extLst>
          </a:blip>
          <a:srcRect l="18360" t="10833" r="11544" b="12000"/>
          <a:stretch/>
        </p:blipFill>
        <p:spPr>
          <a:xfrm>
            <a:off x="7502336" y="1627254"/>
            <a:ext cx="668863" cy="683264"/>
          </a:xfrm>
          <a:prstGeom prst="rect">
            <a:avLst/>
          </a:prstGeom>
        </p:spPr>
      </p:pic>
      <p:pic>
        <p:nvPicPr>
          <p:cNvPr id="38" name="Picture 37">
            <a:extLst>
              <a:ext uri="{FF2B5EF4-FFF2-40B4-BE49-F238E27FC236}">
                <a16:creationId xmlns:a16="http://schemas.microsoft.com/office/drawing/2014/main" id="{B68775F7-9606-8B61-41F6-4367A3248F61}"/>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1667" b="86852" l="21107" r="87716"/>
                    </a14:imgEffect>
                  </a14:imgLayer>
                </a14:imgProps>
              </a:ext>
              <a:ext uri="{28A0092B-C50C-407E-A947-70E740481C1C}">
                <a14:useLocalDpi xmlns:a14="http://schemas.microsoft.com/office/drawing/2010/main" val="0"/>
              </a:ext>
            </a:extLst>
          </a:blip>
          <a:srcRect l="18360" t="10833" r="11544" b="12000"/>
          <a:stretch/>
        </p:blipFill>
        <p:spPr>
          <a:xfrm>
            <a:off x="2267646" y="1708532"/>
            <a:ext cx="668863" cy="683264"/>
          </a:xfrm>
          <a:prstGeom prst="rect">
            <a:avLst/>
          </a:prstGeom>
        </p:spPr>
      </p:pic>
      <p:sp>
        <p:nvSpPr>
          <p:cNvPr id="24" name="Rectangle: Rounded Corners 13">
            <a:extLst>
              <a:ext uri="{FF2B5EF4-FFF2-40B4-BE49-F238E27FC236}">
                <a16:creationId xmlns:a16="http://schemas.microsoft.com/office/drawing/2014/main" id="{C91C360E-B209-42DF-A05B-7F6EB4209C70}"/>
              </a:ext>
            </a:extLst>
          </p:cNvPr>
          <p:cNvSpPr/>
          <p:nvPr/>
        </p:nvSpPr>
        <p:spPr>
          <a:xfrm>
            <a:off x="169845" y="556750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START TIMER</a:t>
            </a:r>
            <a:endParaRPr kumimoji="0" lang="en-GB"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Rectangle: Rounded Corners 14">
            <a:extLst>
              <a:ext uri="{FF2B5EF4-FFF2-40B4-BE49-F238E27FC236}">
                <a16:creationId xmlns:a16="http://schemas.microsoft.com/office/drawing/2014/main" id="{4ECF80BE-93D2-4449-A01F-BA5A48A989B4}"/>
              </a:ext>
            </a:extLst>
          </p:cNvPr>
          <p:cNvSpPr/>
          <p:nvPr/>
        </p:nvSpPr>
        <p:spPr>
          <a:xfrm>
            <a:off x="169845" y="556750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40" name="Rectangle: Rounded Corners 15">
            <a:extLst>
              <a:ext uri="{FF2B5EF4-FFF2-40B4-BE49-F238E27FC236}">
                <a16:creationId xmlns:a16="http://schemas.microsoft.com/office/drawing/2014/main" id="{E8B7AECF-4FA5-409E-BD63-3C17DAF429E6}"/>
              </a:ext>
            </a:extLst>
          </p:cNvPr>
          <p:cNvSpPr/>
          <p:nvPr/>
        </p:nvSpPr>
        <p:spPr>
          <a:xfrm>
            <a:off x="169845" y="556750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41" name="Rectangle: Rounded Corners 16">
            <a:extLst>
              <a:ext uri="{FF2B5EF4-FFF2-40B4-BE49-F238E27FC236}">
                <a16:creationId xmlns:a16="http://schemas.microsoft.com/office/drawing/2014/main" id="{87977689-2502-47FD-AA4D-1AA04A653088}"/>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42" name="Rectangle: Rounded Corners 17">
            <a:extLst>
              <a:ext uri="{FF2B5EF4-FFF2-40B4-BE49-F238E27FC236}">
                <a16:creationId xmlns:a16="http://schemas.microsoft.com/office/drawing/2014/main" id="{628177A5-D908-4EA8-89D6-5D222F895A12}"/>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43" name="Rectangle: Rounded Corners 19">
            <a:extLst>
              <a:ext uri="{FF2B5EF4-FFF2-40B4-BE49-F238E27FC236}">
                <a16:creationId xmlns:a16="http://schemas.microsoft.com/office/drawing/2014/main" id="{0F0ACBF4-E0A3-4950-A4E4-60BC5EB44D52}"/>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44" name="Rectangle: Rounded Corners 20">
            <a:extLst>
              <a:ext uri="{FF2B5EF4-FFF2-40B4-BE49-F238E27FC236}">
                <a16:creationId xmlns:a16="http://schemas.microsoft.com/office/drawing/2014/main" id="{F7610580-3CA4-4194-9879-D3FB9270832C}"/>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45" name="Rectangle: Rounded Corners 21">
            <a:extLst>
              <a:ext uri="{FF2B5EF4-FFF2-40B4-BE49-F238E27FC236}">
                <a16:creationId xmlns:a16="http://schemas.microsoft.com/office/drawing/2014/main" id="{7A1720F8-17BE-4301-A2D5-D62BFAEC2B3C}"/>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TIME’S UP!</a:t>
            </a:r>
          </a:p>
        </p:txBody>
      </p:sp>
    </p:spTree>
    <p:extLst>
      <p:ext uri="{BB962C8B-B14F-4D97-AF65-F5344CB8AC3E}">
        <p14:creationId xmlns:p14="http://schemas.microsoft.com/office/powerpoint/2010/main" val="201180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childTnLst>
                                </p:cTn>
                              </p:par>
                            </p:childTnLst>
                          </p:cTn>
                        </p:par>
                        <p:par>
                          <p:cTn id="14" fill="hold">
                            <p:stCondLst>
                              <p:cond delay="1200"/>
                            </p:stCondLst>
                            <p:childTnLst>
                              <p:par>
                                <p:cTn id="15" presetID="23" presetClass="entr" presetSubtype="16" fill="hold" grpId="0" nodeType="afterEffect">
                                  <p:stCondLst>
                                    <p:cond delay="0"/>
                                  </p:stCondLst>
                                  <p:iterate type="lt">
                                    <p:tmPct val="10000"/>
                                  </p:iterate>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23" presetClass="entr" presetSubtype="16" fill="hold" grpId="0" nodeType="afterEffect">
                                  <p:stCondLst>
                                    <p:cond delay="0"/>
                                  </p:stCondLst>
                                  <p:iterate type="lt">
                                    <p:tmPct val="10000"/>
                                  </p:iterate>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childTnLst>
                                </p:cTn>
                              </p:par>
                            </p:childTnLst>
                          </p:cTn>
                        </p:par>
                        <p:par>
                          <p:cTn id="24" fill="hold">
                            <p:stCondLst>
                              <p:cond delay="2900"/>
                            </p:stCondLst>
                            <p:childTnLst>
                              <p:par>
                                <p:cTn id="25" presetID="23" presetClass="entr" presetSubtype="16" fill="hold" grpId="0" nodeType="afterEffect">
                                  <p:stCondLst>
                                    <p:cond delay="0"/>
                                  </p:stCondLst>
                                  <p:iterate type="lt">
                                    <p:tmPct val="10000"/>
                                  </p:iterate>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buzzer-wrong-answer-8211-gaming-sound-effect-www.tiengdong.com.wav"/>
                                        </p:tgtEl>
                                      </p:cMediaNode>
                                    </p:audio>
                                  </p:subTnLst>
                                </p:cTn>
                              </p:par>
                            </p:childTnLst>
                          </p:cTn>
                        </p:par>
                      </p:childTnLst>
                    </p:cTn>
                  </p:par>
                </p:childTnLst>
              </p:cTn>
              <p:nextCondLst>
                <p:cond evt="onClick" delay="0">
                  <p:tgtEl>
                    <p:spTgt spid="4"/>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buzzer-wrong-answer-8211-gaming-sound-effect-www.tiengdong.com.wav"/>
                                        </p:tgtEl>
                                      </p:cMediaNode>
                                    </p:audio>
                                  </p:subTnLst>
                                </p:cTn>
                              </p:par>
                            </p:childTnLst>
                          </p:cTn>
                        </p:par>
                      </p:childTnLst>
                    </p:cTn>
                  </p:par>
                </p:childTnLst>
              </p:cTn>
              <p:nextCondLst>
                <p:cond evt="onClick" delay="0">
                  <p:tgtEl>
                    <p:spTgt spid="7"/>
                  </p:tgtEl>
                </p:cond>
              </p:nextCondLst>
            </p:seq>
            <p:seq concurrent="1" nextAc="seek">
              <p:cTn id="39" restart="whenNotActive" fill="hold" evtFilter="cancelBubble" nodeType="interactiveSeq">
                <p:stCondLst>
                  <p:cond evt="onClick" delay="0">
                    <p:tgtEl>
                      <p:spTgt spid="25"/>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uzzer-wrong-answer-8211-gaming-sound-effect-www.tiengdong.com.wav"/>
                                        </p:tgtEl>
                                      </p:cMediaNode>
                                    </p:audio>
                                  </p:sub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3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right-answer-sound-effect-www.tiengdong.com.wav"/>
                                        </p:tgtEl>
                                      </p:cMediaNode>
                                    </p:audio>
                                  </p:subTnLst>
                                </p:cTn>
                              </p:par>
                            </p:childTnLst>
                          </p:cTn>
                        </p:par>
                      </p:childTnLst>
                    </p:cTn>
                  </p:par>
                </p:childTnLst>
              </p:cTn>
              <p:nextCondLst>
                <p:cond evt="onClick" delay="0">
                  <p:tgtEl>
                    <p:spTgt spid="32"/>
                  </p:tgtEl>
                </p:cond>
              </p:nextCondLst>
            </p:seq>
            <p:seq concurrent="1" nextAc="seek">
              <p:cTn id="49" restart="whenNotActive" fill="hold" evtFilter="cancelBubble" nodeType="interactiveSeq">
                <p:stCondLst>
                  <p:cond evt="onClick" delay="0">
                    <p:tgtEl>
                      <p:spTgt spid="24"/>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grpId="0" nodeType="clickEffect">
                                  <p:stCondLst>
                                    <p:cond delay="0"/>
                                  </p:stCondLst>
                                  <p:childTnLst>
                                    <p:animEffect transition="out" filter="fade">
                                      <p:cBhvr>
                                        <p:cTn id="53" dur="500" tmFilter="0, 0; .2, .5; .8, .5; 1, 0"/>
                                        <p:tgtEl>
                                          <p:spTgt spid="24"/>
                                        </p:tgtEl>
                                      </p:cBhvr>
                                    </p:animEffect>
                                    <p:animScale>
                                      <p:cBhvr>
                                        <p:cTn id="54" dur="250" autoRev="1" fill="hold"/>
                                        <p:tgtEl>
                                          <p:spTgt spid="24"/>
                                        </p:tgtEl>
                                      </p:cBhvr>
                                      <p:by x="105000" y="105000"/>
                                    </p:animScale>
                                  </p:childTnLst>
                                </p:cTn>
                              </p:par>
                            </p:childTnLst>
                          </p:cTn>
                        </p:par>
                        <p:par>
                          <p:cTn id="55" fill="hold">
                            <p:stCondLst>
                              <p:cond delay="500"/>
                            </p:stCondLst>
                            <p:childTnLst>
                              <p:par>
                                <p:cTn id="56" presetID="1" presetClass="entr" presetSubtype="0" fill="hold" grpId="0" nodeType="afterEffect">
                                  <p:stCondLst>
                                    <p:cond delay="0"/>
                                  </p:stCondLst>
                                  <p:childTnLst>
                                    <p:set>
                                      <p:cBhvr>
                                        <p:cTn id="57" dur="1" fill="hold">
                                          <p:stCondLst>
                                            <p:cond delay="999"/>
                                          </p:stCondLst>
                                        </p:cTn>
                                        <p:tgtEl>
                                          <p:spTgt spid="39"/>
                                        </p:tgtEl>
                                        <p:attrNameLst>
                                          <p:attrName>style.visibility</p:attrName>
                                        </p:attrNameLst>
                                      </p:cBhvr>
                                      <p:to>
                                        <p:strVal val="visible"/>
                                      </p:to>
                                    </p:set>
                                  </p:childTnLst>
                                </p:cTn>
                              </p:par>
                            </p:childTnLst>
                          </p:cTn>
                        </p:par>
                        <p:par>
                          <p:cTn id="58" fill="hold">
                            <p:stCondLst>
                              <p:cond delay="1500"/>
                            </p:stCondLst>
                            <p:childTnLst>
                              <p:par>
                                <p:cTn id="59" presetID="1" presetClass="entr" presetSubtype="0" fill="hold" grpId="0" nodeType="afterEffect">
                                  <p:stCondLst>
                                    <p:cond delay="0"/>
                                  </p:stCondLst>
                                  <p:childTnLst>
                                    <p:set>
                                      <p:cBhvr>
                                        <p:cTn id="60" dur="1" fill="hold">
                                          <p:stCondLst>
                                            <p:cond delay="999"/>
                                          </p:stCondLst>
                                        </p:cTn>
                                        <p:tgtEl>
                                          <p:spTgt spid="40"/>
                                        </p:tgtEl>
                                        <p:attrNameLst>
                                          <p:attrName>style.visibility</p:attrName>
                                        </p:attrNameLst>
                                      </p:cBhvr>
                                      <p:to>
                                        <p:strVal val="visible"/>
                                      </p:to>
                                    </p:set>
                                  </p:childTnLst>
                                </p:cTn>
                              </p:par>
                            </p:childTnLst>
                          </p:cTn>
                        </p:par>
                        <p:par>
                          <p:cTn id="61" fill="hold">
                            <p:stCondLst>
                              <p:cond delay="2500"/>
                            </p:stCondLst>
                            <p:childTnLst>
                              <p:par>
                                <p:cTn id="62" presetID="1" presetClass="entr" presetSubtype="0" fill="hold" grpId="0" nodeType="afterEffect">
                                  <p:stCondLst>
                                    <p:cond delay="0"/>
                                  </p:stCondLst>
                                  <p:childTnLst>
                                    <p:set>
                                      <p:cBhvr>
                                        <p:cTn id="63" dur="1" fill="hold">
                                          <p:stCondLst>
                                            <p:cond delay="999"/>
                                          </p:stCondLst>
                                        </p:cTn>
                                        <p:tgtEl>
                                          <p:spTgt spid="41"/>
                                        </p:tgtEl>
                                        <p:attrNameLst>
                                          <p:attrName>style.visibility</p:attrName>
                                        </p:attrNameLst>
                                      </p:cBhvr>
                                      <p:to>
                                        <p:strVal val="visible"/>
                                      </p:to>
                                    </p:set>
                                  </p:childTnLst>
                                </p:cTn>
                              </p:par>
                            </p:childTnLst>
                          </p:cTn>
                        </p:par>
                        <p:par>
                          <p:cTn id="64" fill="hold">
                            <p:stCondLst>
                              <p:cond delay="3500"/>
                            </p:stCondLst>
                            <p:childTnLst>
                              <p:par>
                                <p:cTn id="65" presetID="1" presetClass="entr" presetSubtype="0" fill="hold" grpId="0" nodeType="afterEffect">
                                  <p:stCondLst>
                                    <p:cond delay="0"/>
                                  </p:stCondLst>
                                  <p:childTnLst>
                                    <p:set>
                                      <p:cBhvr>
                                        <p:cTn id="66" dur="1" fill="hold">
                                          <p:stCondLst>
                                            <p:cond delay="999"/>
                                          </p:stCondLst>
                                        </p:cTn>
                                        <p:tgtEl>
                                          <p:spTgt spid="42"/>
                                        </p:tgtEl>
                                        <p:attrNameLst>
                                          <p:attrName>style.visibility</p:attrName>
                                        </p:attrNameLst>
                                      </p:cBhvr>
                                      <p:to>
                                        <p:strVal val="visible"/>
                                      </p:to>
                                    </p:set>
                                  </p:childTnLst>
                                </p:cTn>
                              </p:par>
                            </p:childTnLst>
                          </p:cTn>
                        </p:par>
                        <p:par>
                          <p:cTn id="67" fill="hold">
                            <p:stCondLst>
                              <p:cond delay="4500"/>
                            </p:stCondLst>
                            <p:childTnLst>
                              <p:par>
                                <p:cTn id="68" presetID="1" presetClass="entr" presetSubtype="0" fill="hold" grpId="0" nodeType="afterEffect">
                                  <p:stCondLst>
                                    <p:cond delay="0"/>
                                  </p:stCondLst>
                                  <p:childTnLst>
                                    <p:set>
                                      <p:cBhvr>
                                        <p:cTn id="69" dur="1" fill="hold">
                                          <p:stCondLst>
                                            <p:cond delay="999"/>
                                          </p:stCondLst>
                                        </p:cTn>
                                        <p:tgtEl>
                                          <p:spTgt spid="43"/>
                                        </p:tgtEl>
                                        <p:attrNameLst>
                                          <p:attrName>style.visibility</p:attrName>
                                        </p:attrNameLst>
                                      </p:cBhvr>
                                      <p:to>
                                        <p:strVal val="visible"/>
                                      </p:to>
                                    </p:set>
                                  </p:childTnLst>
                                </p:cTn>
                              </p:par>
                            </p:childTnLst>
                          </p:cTn>
                        </p:par>
                        <p:par>
                          <p:cTn id="70" fill="hold">
                            <p:stCondLst>
                              <p:cond delay="5500"/>
                            </p:stCondLst>
                            <p:childTnLst>
                              <p:par>
                                <p:cTn id="71" presetID="1" presetClass="entr" presetSubtype="0" fill="hold" grpId="0" nodeType="afterEffect">
                                  <p:stCondLst>
                                    <p:cond delay="0"/>
                                  </p:stCondLst>
                                  <p:childTnLst>
                                    <p:set>
                                      <p:cBhvr>
                                        <p:cTn id="72" dur="1" fill="hold">
                                          <p:stCondLst>
                                            <p:cond delay="999"/>
                                          </p:stCondLst>
                                        </p:cTn>
                                        <p:tgtEl>
                                          <p:spTgt spid="44"/>
                                        </p:tgtEl>
                                        <p:attrNameLst>
                                          <p:attrName>style.visibility</p:attrName>
                                        </p:attrNameLst>
                                      </p:cBhvr>
                                      <p:to>
                                        <p:strVal val="visible"/>
                                      </p:to>
                                    </p:set>
                                  </p:childTnLst>
                                </p:cTn>
                              </p:par>
                            </p:childTnLst>
                          </p:cTn>
                        </p:par>
                        <p:par>
                          <p:cTn id="73" fill="hold">
                            <p:stCondLst>
                              <p:cond delay="6500"/>
                            </p:stCondLst>
                            <p:childTnLst>
                              <p:par>
                                <p:cTn id="74" presetID="1" presetClass="entr" presetSubtype="0" fill="hold" grpId="0" nodeType="afterEffect">
                                  <p:stCondLst>
                                    <p:cond delay="0"/>
                                  </p:stCondLst>
                                  <p:childTnLst>
                                    <p:set>
                                      <p:cBhvr>
                                        <p:cTn id="75" dur="1" fill="hold">
                                          <p:stCondLst>
                                            <p:cond delay="999"/>
                                          </p:stCondLst>
                                        </p:cTn>
                                        <p:tgtEl>
                                          <p:spTgt spid="4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alarm clock.wav"/>
                                        </p:tgtEl>
                                      </p:cMediaNode>
                                    </p:audio>
                                  </p:subTnLst>
                                </p:cTn>
                              </p:par>
                            </p:childTnLst>
                          </p:cTn>
                        </p:par>
                      </p:childTnLst>
                    </p:cTn>
                  </p:par>
                </p:childTnLst>
              </p:cTn>
              <p:nextCondLst>
                <p:cond evt="onClick" delay="0">
                  <p:tgtEl>
                    <p:spTgt spid="24"/>
                  </p:tgtEl>
                </p:cond>
              </p:nextCondLst>
            </p:seq>
          </p:childTnLst>
        </p:cTn>
      </p:par>
    </p:tnLst>
    <p:bldLst>
      <p:bldP spid="9" grpId="0" animBg="1"/>
      <p:bldP spid="26" grpId="0"/>
      <p:bldP spid="27" grpId="0"/>
      <p:bldP spid="28" grpId="0"/>
      <p:bldP spid="29" grpId="0"/>
      <p:bldP spid="24" grpId="0" animBg="1"/>
      <p:bldP spid="39" grpId="0" animBg="1"/>
      <p:bldP spid="40" grpId="0" animBg="1"/>
      <p:bldP spid="41" grpId="0" animBg="1"/>
      <p:bldP spid="42" grpId="0" animBg="1"/>
      <p:bldP spid="43" grpId="0" animBg="1"/>
      <p:bldP spid="44" grpId="0" animBg="1"/>
      <p:bldP spid="4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6" action="ppaction://hlinksldjump"/>
            <a:extLst>
              <a:ext uri="{FF2B5EF4-FFF2-40B4-BE49-F238E27FC236}">
                <a16:creationId xmlns:a16="http://schemas.microsoft.com/office/drawing/2014/main" id="{591539EB-8D81-B7FD-F6CA-C38B2F45E881}"/>
              </a:ext>
            </a:extLst>
          </p:cNvPr>
          <p:cNvPicPr>
            <a:picLocks noChangeAspect="1"/>
          </p:cNvPicPr>
          <p:nvPr/>
        </p:nvPicPr>
        <p:blipFill rotWithShape="1">
          <a:blip r:embed="rId7"/>
          <a:srcRect l="1301" r="34708" b="3204"/>
          <a:stretch/>
        </p:blipFill>
        <p:spPr>
          <a:xfrm>
            <a:off x="-17683" y="-25712"/>
            <a:ext cx="11903904" cy="2064023"/>
          </a:xfrm>
          <a:prstGeom prst="rect">
            <a:avLst/>
          </a:prstGeom>
        </p:spPr>
      </p:pic>
      <p:sp>
        <p:nvSpPr>
          <p:cNvPr id="9" name="MH_Entry_1">
            <a:extLst>
              <a:ext uri="{FF2B5EF4-FFF2-40B4-BE49-F238E27FC236}">
                <a16:creationId xmlns:a16="http://schemas.microsoft.com/office/drawing/2014/main" id="{066D3AFD-6A84-F7C6-98FD-9FF05992A3A2}"/>
              </a:ext>
            </a:extLst>
          </p:cNvPr>
          <p:cNvSpPr/>
          <p:nvPr>
            <p:custDataLst>
              <p:tags r:id="rId1"/>
            </p:custDataLst>
          </p:nvPr>
        </p:nvSpPr>
        <p:spPr>
          <a:xfrm>
            <a:off x="1555547" y="538639"/>
            <a:ext cx="10288791" cy="49673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white"/>
              </a:solidFill>
              <a:effectLst/>
              <a:uLnTx/>
              <a:uFillTx/>
              <a:latin typeface="Calibri"/>
              <a:ea typeface="Calibri"/>
              <a:cs typeface="Times New Roman"/>
            </a:endParaRPr>
          </a:p>
        </p:txBody>
      </p:sp>
      <p:sp>
        <p:nvSpPr>
          <p:cNvPr id="26" name="矩形 65">
            <a:extLst>
              <a:ext uri="{FF2B5EF4-FFF2-40B4-BE49-F238E27FC236}">
                <a16:creationId xmlns:a16="http://schemas.microsoft.com/office/drawing/2014/main" id="{4B70085D-5950-F1DD-64D4-67BC69BAF297}"/>
              </a:ext>
            </a:extLst>
          </p:cNvPr>
          <p:cNvSpPr/>
          <p:nvPr/>
        </p:nvSpPr>
        <p:spPr>
          <a:xfrm>
            <a:off x="1314931" y="3507757"/>
            <a:ext cx="1832128"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nhiệt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27" name="矩形 66">
            <a:extLst>
              <a:ext uri="{FF2B5EF4-FFF2-40B4-BE49-F238E27FC236}">
                <a16:creationId xmlns:a16="http://schemas.microsoft.com/office/drawing/2014/main" id="{329DEBA0-785F-6553-941B-C59EE28050F5}"/>
              </a:ext>
            </a:extLst>
          </p:cNvPr>
          <p:cNvSpPr/>
          <p:nvPr/>
        </p:nvSpPr>
        <p:spPr>
          <a:xfrm>
            <a:off x="3638939" y="3507757"/>
            <a:ext cx="2295330"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矩形 67">
            <a:extLst>
              <a:ext uri="{FF2B5EF4-FFF2-40B4-BE49-F238E27FC236}">
                <a16:creationId xmlns:a16="http://schemas.microsoft.com/office/drawing/2014/main" id="{721FBF81-A079-AE83-184F-AD41D9051E2B}"/>
              </a:ext>
            </a:extLst>
          </p:cNvPr>
          <p:cNvSpPr/>
          <p:nvPr/>
        </p:nvSpPr>
        <p:spPr>
          <a:xfrm>
            <a:off x="6466935" y="3507757"/>
            <a:ext cx="183212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hóa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endParaRPr kumimoji="0" lang="vi-VN" sz="2400" b="0" i="0" u="none" strike="noStrike" kern="1200" cap="none" spc="0" normalizeH="0" baseline="0" noProof="0" dirty="0">
              <a:ln>
                <a:noFill/>
              </a:ln>
              <a:solidFill>
                <a:prstClr val="black"/>
              </a:solidFill>
              <a:effectLst/>
              <a:uLnTx/>
              <a:uFillTx/>
              <a:latin typeface="Calibri"/>
              <a:ea typeface="Calibri"/>
              <a:cs typeface="Times New Roman"/>
            </a:endParaRPr>
          </a:p>
        </p:txBody>
      </p:sp>
      <p:sp>
        <p:nvSpPr>
          <p:cNvPr id="29" name="矩形 68">
            <a:extLst>
              <a:ext uri="{FF2B5EF4-FFF2-40B4-BE49-F238E27FC236}">
                <a16:creationId xmlns:a16="http://schemas.microsoft.com/office/drawing/2014/main" id="{0716E4F2-C802-C9B1-744A-4DC717CBD885}"/>
              </a:ext>
            </a:extLst>
          </p:cNvPr>
          <p:cNvSpPr/>
          <p:nvPr/>
        </p:nvSpPr>
        <p:spPr>
          <a:xfrm>
            <a:off x="8942921" y="3507757"/>
            <a:ext cx="1956156" cy="1110689"/>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4" name="A">
            <a:extLst>
              <a:ext uri="{FF2B5EF4-FFF2-40B4-BE49-F238E27FC236}">
                <a16:creationId xmlns:a16="http://schemas.microsoft.com/office/drawing/2014/main" id="{477D1CAC-C91A-5EDF-C5E9-EFA1E24C35AA}"/>
              </a:ext>
            </a:extLst>
          </p:cNvPr>
          <p:cNvGrpSpPr>
            <a:grpSpLocks noChangeAspect="1"/>
          </p:cNvGrpSpPr>
          <p:nvPr/>
        </p:nvGrpSpPr>
        <p:grpSpPr bwMode="auto">
          <a:xfrm>
            <a:off x="8848633" y="1509100"/>
            <a:ext cx="2080182" cy="1761279"/>
            <a:chOff x="914" y="1471"/>
            <a:chExt cx="1195" cy="1144"/>
          </a:xfrm>
          <a:solidFill>
            <a:schemeClr val="accent1"/>
          </a:solidFill>
        </p:grpSpPr>
        <p:sp>
          <p:nvSpPr>
            <p:cNvPr id="5" name="Freeform 5">
              <a:extLst>
                <a:ext uri="{FF2B5EF4-FFF2-40B4-BE49-F238E27FC236}">
                  <a16:creationId xmlns:a16="http://schemas.microsoft.com/office/drawing/2014/main" id="{0815B3F8-ABFA-5AF3-62E3-7679042780B6}"/>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Freeform 6">
              <a:extLst>
                <a:ext uri="{FF2B5EF4-FFF2-40B4-BE49-F238E27FC236}">
                  <a16:creationId xmlns:a16="http://schemas.microsoft.com/office/drawing/2014/main" id="{6FDCA5B9-AEC2-CCEA-3FDC-4C2268395DAC}"/>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D</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7" name="B">
            <a:extLst>
              <a:ext uri="{FF2B5EF4-FFF2-40B4-BE49-F238E27FC236}">
                <a16:creationId xmlns:a16="http://schemas.microsoft.com/office/drawing/2014/main" id="{CCFBAAF7-277D-F381-725E-CF88A985FE78}"/>
              </a:ext>
            </a:extLst>
          </p:cNvPr>
          <p:cNvGrpSpPr>
            <a:grpSpLocks noChangeAspect="1"/>
          </p:cNvGrpSpPr>
          <p:nvPr/>
        </p:nvGrpSpPr>
        <p:grpSpPr bwMode="auto">
          <a:xfrm>
            <a:off x="3684221" y="1536419"/>
            <a:ext cx="2080182" cy="1761279"/>
            <a:chOff x="914" y="1471"/>
            <a:chExt cx="1195" cy="1144"/>
          </a:xfrm>
          <a:solidFill>
            <a:schemeClr val="accent2"/>
          </a:solidFill>
        </p:grpSpPr>
        <p:sp>
          <p:nvSpPr>
            <p:cNvPr id="13" name="Freeform 5">
              <a:extLst>
                <a:ext uri="{FF2B5EF4-FFF2-40B4-BE49-F238E27FC236}">
                  <a16:creationId xmlns:a16="http://schemas.microsoft.com/office/drawing/2014/main" id="{679297A4-8C88-8365-F652-E26546B749C3}"/>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Freeform 6">
              <a:extLst>
                <a:ext uri="{FF2B5EF4-FFF2-40B4-BE49-F238E27FC236}">
                  <a16:creationId xmlns:a16="http://schemas.microsoft.com/office/drawing/2014/main" id="{C8FE5FB4-1CCA-9A00-2EBF-A27EEC52A41A}"/>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B</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25" name="C">
            <a:extLst>
              <a:ext uri="{FF2B5EF4-FFF2-40B4-BE49-F238E27FC236}">
                <a16:creationId xmlns:a16="http://schemas.microsoft.com/office/drawing/2014/main" id="{3E560289-22E3-A5EE-7E95-DA390F6647D2}"/>
              </a:ext>
            </a:extLst>
          </p:cNvPr>
          <p:cNvGrpSpPr>
            <a:grpSpLocks noChangeAspect="1"/>
          </p:cNvGrpSpPr>
          <p:nvPr/>
        </p:nvGrpSpPr>
        <p:grpSpPr bwMode="auto">
          <a:xfrm>
            <a:off x="6260223" y="1536419"/>
            <a:ext cx="2080182" cy="1761279"/>
            <a:chOff x="914" y="1471"/>
            <a:chExt cx="1195" cy="1144"/>
          </a:xfrm>
          <a:solidFill>
            <a:schemeClr val="accent3"/>
          </a:solidFill>
        </p:grpSpPr>
        <p:sp>
          <p:nvSpPr>
            <p:cNvPr id="30" name="Freeform 5">
              <a:extLst>
                <a:ext uri="{FF2B5EF4-FFF2-40B4-BE49-F238E27FC236}">
                  <a16:creationId xmlns:a16="http://schemas.microsoft.com/office/drawing/2014/main" id="{605D20BE-B824-D4C9-BC39-4199B205DDA1}"/>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 name="Freeform 6">
              <a:extLst>
                <a:ext uri="{FF2B5EF4-FFF2-40B4-BE49-F238E27FC236}">
                  <a16:creationId xmlns:a16="http://schemas.microsoft.com/office/drawing/2014/main" id="{D82D113F-091E-771E-30BB-45A7D2EB2675}"/>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C</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32" name="D">
            <a:extLst>
              <a:ext uri="{FF2B5EF4-FFF2-40B4-BE49-F238E27FC236}">
                <a16:creationId xmlns:a16="http://schemas.microsoft.com/office/drawing/2014/main" id="{CDDD1601-8273-B0B8-6011-AB7C8063876B}"/>
              </a:ext>
            </a:extLst>
          </p:cNvPr>
          <p:cNvGrpSpPr>
            <a:grpSpLocks noChangeAspect="1"/>
          </p:cNvGrpSpPr>
          <p:nvPr/>
        </p:nvGrpSpPr>
        <p:grpSpPr bwMode="auto">
          <a:xfrm>
            <a:off x="1030456" y="1644585"/>
            <a:ext cx="2080182" cy="1761279"/>
            <a:chOff x="914" y="1471"/>
            <a:chExt cx="1195" cy="1144"/>
          </a:xfrm>
          <a:solidFill>
            <a:schemeClr val="accent4"/>
          </a:solidFill>
        </p:grpSpPr>
        <p:sp>
          <p:nvSpPr>
            <p:cNvPr id="33" name="Freeform 5">
              <a:extLst>
                <a:ext uri="{FF2B5EF4-FFF2-40B4-BE49-F238E27FC236}">
                  <a16:creationId xmlns:a16="http://schemas.microsoft.com/office/drawing/2014/main" id="{87F876DC-48AD-EBED-60E7-5E74B682110A}"/>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4" name="Freeform 6">
              <a:extLst>
                <a:ext uri="{FF2B5EF4-FFF2-40B4-BE49-F238E27FC236}">
                  <a16:creationId xmlns:a16="http://schemas.microsoft.com/office/drawing/2014/main" id="{2C46E381-D3C7-4353-33A4-19459E4EF499}"/>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A</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pic>
        <p:nvPicPr>
          <p:cNvPr id="35" name="Picture 34">
            <a:extLst>
              <a:ext uri="{FF2B5EF4-FFF2-40B4-BE49-F238E27FC236}">
                <a16:creationId xmlns:a16="http://schemas.microsoft.com/office/drawing/2014/main" id="{BDEBBC2A-03B0-78ED-CFF7-D8A084E1A7C5}"/>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258660" y="1272176"/>
            <a:ext cx="1121664" cy="1121664"/>
          </a:xfrm>
          <a:prstGeom prst="rect">
            <a:avLst/>
          </a:prstGeom>
        </p:spPr>
      </p:pic>
      <p:pic>
        <p:nvPicPr>
          <p:cNvPr id="36" name="Picture 35">
            <a:extLst>
              <a:ext uri="{FF2B5EF4-FFF2-40B4-BE49-F238E27FC236}">
                <a16:creationId xmlns:a16="http://schemas.microsoft.com/office/drawing/2014/main" id="{78406BE4-7FE6-C7CD-6CA8-A71D5E6C3C3F}"/>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1667" b="86852" l="21107" r="87716"/>
                    </a14:imgEffect>
                  </a14:imgLayer>
                </a14:imgProps>
              </a:ext>
              <a:ext uri="{28A0092B-C50C-407E-A947-70E740481C1C}">
                <a14:useLocalDpi xmlns:a14="http://schemas.microsoft.com/office/drawing/2010/main" val="0"/>
              </a:ext>
            </a:extLst>
          </a:blip>
          <a:srcRect l="18360" t="10833" r="11544" b="12000"/>
          <a:stretch/>
        </p:blipFill>
        <p:spPr>
          <a:xfrm>
            <a:off x="4971513" y="1581067"/>
            <a:ext cx="668863" cy="683264"/>
          </a:xfrm>
          <a:prstGeom prst="rect">
            <a:avLst/>
          </a:prstGeom>
        </p:spPr>
      </p:pic>
      <p:pic>
        <p:nvPicPr>
          <p:cNvPr id="37" name="Picture 36">
            <a:extLst>
              <a:ext uri="{FF2B5EF4-FFF2-40B4-BE49-F238E27FC236}">
                <a16:creationId xmlns:a16="http://schemas.microsoft.com/office/drawing/2014/main" id="{CDA68030-814B-8E85-8D15-B5EE8F2623CF}"/>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1667" b="86852" l="21107" r="87716"/>
                    </a14:imgEffect>
                  </a14:imgLayer>
                </a14:imgProps>
              </a:ext>
              <a:ext uri="{28A0092B-C50C-407E-A947-70E740481C1C}">
                <a14:useLocalDpi xmlns:a14="http://schemas.microsoft.com/office/drawing/2010/main" val="0"/>
              </a:ext>
            </a:extLst>
          </a:blip>
          <a:srcRect l="18360" t="10833" r="11544" b="12000"/>
          <a:stretch/>
        </p:blipFill>
        <p:spPr>
          <a:xfrm>
            <a:off x="7502336" y="1627254"/>
            <a:ext cx="668863" cy="683264"/>
          </a:xfrm>
          <a:prstGeom prst="rect">
            <a:avLst/>
          </a:prstGeom>
        </p:spPr>
      </p:pic>
      <p:pic>
        <p:nvPicPr>
          <p:cNvPr id="38" name="Picture 37">
            <a:extLst>
              <a:ext uri="{FF2B5EF4-FFF2-40B4-BE49-F238E27FC236}">
                <a16:creationId xmlns:a16="http://schemas.microsoft.com/office/drawing/2014/main" id="{F60C72E6-6918-78C9-68BC-0C486177FE0D}"/>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1667" b="86852" l="21107" r="87716"/>
                    </a14:imgEffect>
                  </a14:imgLayer>
                </a14:imgProps>
              </a:ext>
              <a:ext uri="{28A0092B-C50C-407E-A947-70E740481C1C}">
                <a14:useLocalDpi xmlns:a14="http://schemas.microsoft.com/office/drawing/2010/main" val="0"/>
              </a:ext>
            </a:extLst>
          </a:blip>
          <a:srcRect l="18360" t="10833" r="11544" b="12000"/>
          <a:stretch/>
        </p:blipFill>
        <p:spPr>
          <a:xfrm>
            <a:off x="9995799" y="1545069"/>
            <a:ext cx="668863" cy="683264"/>
          </a:xfrm>
          <a:prstGeom prst="rect">
            <a:avLst/>
          </a:prstGeom>
        </p:spPr>
      </p:pic>
      <p:sp>
        <p:nvSpPr>
          <p:cNvPr id="24" name="Rectangle: Rounded Corners 13">
            <a:extLst>
              <a:ext uri="{FF2B5EF4-FFF2-40B4-BE49-F238E27FC236}">
                <a16:creationId xmlns:a16="http://schemas.microsoft.com/office/drawing/2014/main" id="{C91C360E-B209-42DF-A05B-7F6EB4209C70}"/>
              </a:ext>
            </a:extLst>
          </p:cNvPr>
          <p:cNvSpPr/>
          <p:nvPr/>
        </p:nvSpPr>
        <p:spPr>
          <a:xfrm>
            <a:off x="169845" y="556750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START TIMER</a:t>
            </a:r>
            <a:endParaRPr kumimoji="0" lang="en-GB"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Rectangle: Rounded Corners 14">
            <a:extLst>
              <a:ext uri="{FF2B5EF4-FFF2-40B4-BE49-F238E27FC236}">
                <a16:creationId xmlns:a16="http://schemas.microsoft.com/office/drawing/2014/main" id="{4ECF80BE-93D2-4449-A01F-BA5A48A989B4}"/>
              </a:ext>
            </a:extLst>
          </p:cNvPr>
          <p:cNvSpPr/>
          <p:nvPr/>
        </p:nvSpPr>
        <p:spPr>
          <a:xfrm>
            <a:off x="169845" y="556750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40" name="Rectangle: Rounded Corners 15">
            <a:extLst>
              <a:ext uri="{FF2B5EF4-FFF2-40B4-BE49-F238E27FC236}">
                <a16:creationId xmlns:a16="http://schemas.microsoft.com/office/drawing/2014/main" id="{E8B7AECF-4FA5-409E-BD63-3C17DAF429E6}"/>
              </a:ext>
            </a:extLst>
          </p:cNvPr>
          <p:cNvSpPr/>
          <p:nvPr/>
        </p:nvSpPr>
        <p:spPr>
          <a:xfrm>
            <a:off x="169845" y="556750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41" name="Rectangle: Rounded Corners 16">
            <a:extLst>
              <a:ext uri="{FF2B5EF4-FFF2-40B4-BE49-F238E27FC236}">
                <a16:creationId xmlns:a16="http://schemas.microsoft.com/office/drawing/2014/main" id="{87977689-2502-47FD-AA4D-1AA04A653088}"/>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42" name="Rectangle: Rounded Corners 17">
            <a:extLst>
              <a:ext uri="{FF2B5EF4-FFF2-40B4-BE49-F238E27FC236}">
                <a16:creationId xmlns:a16="http://schemas.microsoft.com/office/drawing/2014/main" id="{628177A5-D908-4EA8-89D6-5D222F895A12}"/>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43" name="Rectangle: Rounded Corners 19">
            <a:extLst>
              <a:ext uri="{FF2B5EF4-FFF2-40B4-BE49-F238E27FC236}">
                <a16:creationId xmlns:a16="http://schemas.microsoft.com/office/drawing/2014/main" id="{0F0ACBF4-E0A3-4950-A4E4-60BC5EB44D52}"/>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44" name="Rectangle: Rounded Corners 20">
            <a:extLst>
              <a:ext uri="{FF2B5EF4-FFF2-40B4-BE49-F238E27FC236}">
                <a16:creationId xmlns:a16="http://schemas.microsoft.com/office/drawing/2014/main" id="{F7610580-3CA4-4194-9879-D3FB9270832C}"/>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45" name="Rectangle: Rounded Corners 21">
            <a:extLst>
              <a:ext uri="{FF2B5EF4-FFF2-40B4-BE49-F238E27FC236}">
                <a16:creationId xmlns:a16="http://schemas.microsoft.com/office/drawing/2014/main" id="{7A1720F8-17BE-4301-A2D5-D62BFAEC2B3C}"/>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TIME’S UP!</a:t>
            </a:r>
          </a:p>
        </p:txBody>
      </p:sp>
      <p:sp>
        <p:nvSpPr>
          <p:cNvPr id="3" name="Rectangle 2"/>
          <p:cNvSpPr/>
          <p:nvPr/>
        </p:nvSpPr>
        <p:spPr>
          <a:xfrm>
            <a:off x="1711066" y="367322"/>
            <a:ext cx="9977751" cy="552972"/>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9:</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dựa</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điện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533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childTnLst>
                                </p:cTn>
                              </p:par>
                            </p:childTnLst>
                          </p:cTn>
                        </p:par>
                        <p:par>
                          <p:cTn id="14" fill="hold">
                            <p:stCondLst>
                              <p:cond delay="1600"/>
                            </p:stCondLst>
                            <p:childTnLst>
                              <p:par>
                                <p:cTn id="15" presetID="23" presetClass="entr" presetSubtype="16" fill="hold" grpId="0" nodeType="afterEffect">
                                  <p:stCondLst>
                                    <p:cond delay="0"/>
                                  </p:stCondLst>
                                  <p:iterate type="lt">
                                    <p:tmPct val="10000"/>
                                  </p:iterate>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childTnLst>
                                </p:cTn>
                              </p:par>
                            </p:childTnLst>
                          </p:cTn>
                        </p:par>
                        <p:par>
                          <p:cTn id="19" fill="hold">
                            <p:stCondLst>
                              <p:cond delay="2850"/>
                            </p:stCondLst>
                            <p:childTnLst>
                              <p:par>
                                <p:cTn id="20" presetID="23" presetClass="entr" presetSubtype="16" fill="hold" grpId="0" nodeType="afterEffect">
                                  <p:stCondLst>
                                    <p:cond delay="0"/>
                                  </p:stCondLst>
                                  <p:iterate type="lt">
                                    <p:tmPct val="10000"/>
                                  </p:iterate>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childTnLst>
                                </p:cTn>
                              </p:par>
                            </p:childTnLst>
                          </p:cTn>
                        </p:par>
                        <p:par>
                          <p:cTn id="24" fill="hold">
                            <p:stCondLst>
                              <p:cond delay="3950"/>
                            </p:stCondLst>
                            <p:childTnLst>
                              <p:par>
                                <p:cTn id="25" presetID="23" presetClass="entr" presetSubtype="16" fill="hold" grpId="0" nodeType="afterEffect">
                                  <p:stCondLst>
                                    <p:cond delay="0"/>
                                  </p:stCondLst>
                                  <p:iterate type="lt">
                                    <p:tmPct val="10000"/>
                                  </p:iterate>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buzzer-wrong-answer-8211-gaming-sound-effect-www.tiengdong.com.wav"/>
                                        </p:tgtEl>
                                      </p:cMediaNode>
                                    </p:audio>
                                  </p:subTnLst>
                                </p:cTn>
                              </p:par>
                            </p:childTnLst>
                          </p:cTn>
                        </p:par>
                      </p:childTnLst>
                    </p:cTn>
                  </p:par>
                </p:childTnLst>
              </p:cTn>
              <p:nextCondLst>
                <p:cond evt="onClick" delay="0">
                  <p:tgtEl>
                    <p:spTgt spid="4"/>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buzzer-wrong-answer-8211-gaming-sound-effect-www.tiengdong.com.wav"/>
                                        </p:tgtEl>
                                      </p:cMediaNode>
                                    </p:audio>
                                  </p:subTnLst>
                                </p:cTn>
                              </p:par>
                            </p:childTnLst>
                          </p:cTn>
                        </p:par>
                      </p:childTnLst>
                    </p:cTn>
                  </p:par>
                </p:childTnLst>
              </p:cTn>
              <p:nextCondLst>
                <p:cond evt="onClick" delay="0">
                  <p:tgtEl>
                    <p:spTgt spid="7"/>
                  </p:tgtEl>
                </p:cond>
              </p:nextCondLst>
            </p:seq>
            <p:seq concurrent="1" nextAc="seek">
              <p:cTn id="39" restart="whenNotActive" fill="hold" evtFilter="cancelBubble" nodeType="interactiveSeq">
                <p:stCondLst>
                  <p:cond evt="onClick" delay="0">
                    <p:tgtEl>
                      <p:spTgt spid="25"/>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uzzer-wrong-answer-8211-gaming-sound-effect-www.tiengdong.com.wav"/>
                                        </p:tgtEl>
                                      </p:cMediaNode>
                                    </p:audio>
                                  </p:sub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3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right-answer-sound-effect-www.tiengdong.com.wav"/>
                                        </p:tgtEl>
                                      </p:cMediaNode>
                                    </p:audio>
                                  </p:subTnLst>
                                </p:cTn>
                              </p:par>
                            </p:childTnLst>
                          </p:cTn>
                        </p:par>
                      </p:childTnLst>
                    </p:cTn>
                  </p:par>
                </p:childTnLst>
              </p:cTn>
              <p:nextCondLst>
                <p:cond evt="onClick" delay="0">
                  <p:tgtEl>
                    <p:spTgt spid="32"/>
                  </p:tgtEl>
                </p:cond>
              </p:nextCondLst>
            </p:seq>
            <p:seq concurrent="1" nextAc="seek">
              <p:cTn id="49" restart="whenNotActive" fill="hold" evtFilter="cancelBubble" nodeType="interactiveSeq">
                <p:stCondLst>
                  <p:cond evt="onClick" delay="0">
                    <p:tgtEl>
                      <p:spTgt spid="24"/>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grpId="0" nodeType="clickEffect">
                                  <p:stCondLst>
                                    <p:cond delay="0"/>
                                  </p:stCondLst>
                                  <p:childTnLst>
                                    <p:animEffect transition="out" filter="fade">
                                      <p:cBhvr>
                                        <p:cTn id="53" dur="500" tmFilter="0, 0; .2, .5; .8, .5; 1, 0"/>
                                        <p:tgtEl>
                                          <p:spTgt spid="24"/>
                                        </p:tgtEl>
                                      </p:cBhvr>
                                    </p:animEffect>
                                    <p:animScale>
                                      <p:cBhvr>
                                        <p:cTn id="54" dur="250" autoRev="1" fill="hold"/>
                                        <p:tgtEl>
                                          <p:spTgt spid="24"/>
                                        </p:tgtEl>
                                      </p:cBhvr>
                                      <p:by x="105000" y="105000"/>
                                    </p:animScale>
                                  </p:childTnLst>
                                </p:cTn>
                              </p:par>
                            </p:childTnLst>
                          </p:cTn>
                        </p:par>
                        <p:par>
                          <p:cTn id="55" fill="hold">
                            <p:stCondLst>
                              <p:cond delay="500"/>
                            </p:stCondLst>
                            <p:childTnLst>
                              <p:par>
                                <p:cTn id="56" presetID="1" presetClass="entr" presetSubtype="0" fill="hold" grpId="0" nodeType="afterEffect">
                                  <p:stCondLst>
                                    <p:cond delay="0"/>
                                  </p:stCondLst>
                                  <p:childTnLst>
                                    <p:set>
                                      <p:cBhvr>
                                        <p:cTn id="57" dur="1" fill="hold">
                                          <p:stCondLst>
                                            <p:cond delay="999"/>
                                          </p:stCondLst>
                                        </p:cTn>
                                        <p:tgtEl>
                                          <p:spTgt spid="39"/>
                                        </p:tgtEl>
                                        <p:attrNameLst>
                                          <p:attrName>style.visibility</p:attrName>
                                        </p:attrNameLst>
                                      </p:cBhvr>
                                      <p:to>
                                        <p:strVal val="visible"/>
                                      </p:to>
                                    </p:set>
                                  </p:childTnLst>
                                </p:cTn>
                              </p:par>
                            </p:childTnLst>
                          </p:cTn>
                        </p:par>
                        <p:par>
                          <p:cTn id="58" fill="hold">
                            <p:stCondLst>
                              <p:cond delay="1500"/>
                            </p:stCondLst>
                            <p:childTnLst>
                              <p:par>
                                <p:cTn id="59" presetID="1" presetClass="entr" presetSubtype="0" fill="hold" grpId="0" nodeType="afterEffect">
                                  <p:stCondLst>
                                    <p:cond delay="0"/>
                                  </p:stCondLst>
                                  <p:childTnLst>
                                    <p:set>
                                      <p:cBhvr>
                                        <p:cTn id="60" dur="1" fill="hold">
                                          <p:stCondLst>
                                            <p:cond delay="999"/>
                                          </p:stCondLst>
                                        </p:cTn>
                                        <p:tgtEl>
                                          <p:spTgt spid="40"/>
                                        </p:tgtEl>
                                        <p:attrNameLst>
                                          <p:attrName>style.visibility</p:attrName>
                                        </p:attrNameLst>
                                      </p:cBhvr>
                                      <p:to>
                                        <p:strVal val="visible"/>
                                      </p:to>
                                    </p:set>
                                  </p:childTnLst>
                                </p:cTn>
                              </p:par>
                            </p:childTnLst>
                          </p:cTn>
                        </p:par>
                        <p:par>
                          <p:cTn id="61" fill="hold">
                            <p:stCondLst>
                              <p:cond delay="2500"/>
                            </p:stCondLst>
                            <p:childTnLst>
                              <p:par>
                                <p:cTn id="62" presetID="1" presetClass="entr" presetSubtype="0" fill="hold" grpId="0" nodeType="afterEffect">
                                  <p:stCondLst>
                                    <p:cond delay="0"/>
                                  </p:stCondLst>
                                  <p:childTnLst>
                                    <p:set>
                                      <p:cBhvr>
                                        <p:cTn id="63" dur="1" fill="hold">
                                          <p:stCondLst>
                                            <p:cond delay="999"/>
                                          </p:stCondLst>
                                        </p:cTn>
                                        <p:tgtEl>
                                          <p:spTgt spid="41"/>
                                        </p:tgtEl>
                                        <p:attrNameLst>
                                          <p:attrName>style.visibility</p:attrName>
                                        </p:attrNameLst>
                                      </p:cBhvr>
                                      <p:to>
                                        <p:strVal val="visible"/>
                                      </p:to>
                                    </p:set>
                                  </p:childTnLst>
                                </p:cTn>
                              </p:par>
                            </p:childTnLst>
                          </p:cTn>
                        </p:par>
                        <p:par>
                          <p:cTn id="64" fill="hold">
                            <p:stCondLst>
                              <p:cond delay="3500"/>
                            </p:stCondLst>
                            <p:childTnLst>
                              <p:par>
                                <p:cTn id="65" presetID="1" presetClass="entr" presetSubtype="0" fill="hold" grpId="0" nodeType="afterEffect">
                                  <p:stCondLst>
                                    <p:cond delay="0"/>
                                  </p:stCondLst>
                                  <p:childTnLst>
                                    <p:set>
                                      <p:cBhvr>
                                        <p:cTn id="66" dur="1" fill="hold">
                                          <p:stCondLst>
                                            <p:cond delay="999"/>
                                          </p:stCondLst>
                                        </p:cTn>
                                        <p:tgtEl>
                                          <p:spTgt spid="42"/>
                                        </p:tgtEl>
                                        <p:attrNameLst>
                                          <p:attrName>style.visibility</p:attrName>
                                        </p:attrNameLst>
                                      </p:cBhvr>
                                      <p:to>
                                        <p:strVal val="visible"/>
                                      </p:to>
                                    </p:set>
                                  </p:childTnLst>
                                </p:cTn>
                              </p:par>
                            </p:childTnLst>
                          </p:cTn>
                        </p:par>
                        <p:par>
                          <p:cTn id="67" fill="hold">
                            <p:stCondLst>
                              <p:cond delay="4500"/>
                            </p:stCondLst>
                            <p:childTnLst>
                              <p:par>
                                <p:cTn id="68" presetID="1" presetClass="entr" presetSubtype="0" fill="hold" grpId="0" nodeType="afterEffect">
                                  <p:stCondLst>
                                    <p:cond delay="0"/>
                                  </p:stCondLst>
                                  <p:childTnLst>
                                    <p:set>
                                      <p:cBhvr>
                                        <p:cTn id="69" dur="1" fill="hold">
                                          <p:stCondLst>
                                            <p:cond delay="999"/>
                                          </p:stCondLst>
                                        </p:cTn>
                                        <p:tgtEl>
                                          <p:spTgt spid="43"/>
                                        </p:tgtEl>
                                        <p:attrNameLst>
                                          <p:attrName>style.visibility</p:attrName>
                                        </p:attrNameLst>
                                      </p:cBhvr>
                                      <p:to>
                                        <p:strVal val="visible"/>
                                      </p:to>
                                    </p:set>
                                  </p:childTnLst>
                                </p:cTn>
                              </p:par>
                            </p:childTnLst>
                          </p:cTn>
                        </p:par>
                        <p:par>
                          <p:cTn id="70" fill="hold">
                            <p:stCondLst>
                              <p:cond delay="5500"/>
                            </p:stCondLst>
                            <p:childTnLst>
                              <p:par>
                                <p:cTn id="71" presetID="1" presetClass="entr" presetSubtype="0" fill="hold" grpId="0" nodeType="afterEffect">
                                  <p:stCondLst>
                                    <p:cond delay="0"/>
                                  </p:stCondLst>
                                  <p:childTnLst>
                                    <p:set>
                                      <p:cBhvr>
                                        <p:cTn id="72" dur="1" fill="hold">
                                          <p:stCondLst>
                                            <p:cond delay="999"/>
                                          </p:stCondLst>
                                        </p:cTn>
                                        <p:tgtEl>
                                          <p:spTgt spid="44"/>
                                        </p:tgtEl>
                                        <p:attrNameLst>
                                          <p:attrName>style.visibility</p:attrName>
                                        </p:attrNameLst>
                                      </p:cBhvr>
                                      <p:to>
                                        <p:strVal val="visible"/>
                                      </p:to>
                                    </p:set>
                                  </p:childTnLst>
                                </p:cTn>
                              </p:par>
                            </p:childTnLst>
                          </p:cTn>
                        </p:par>
                        <p:par>
                          <p:cTn id="73" fill="hold">
                            <p:stCondLst>
                              <p:cond delay="6500"/>
                            </p:stCondLst>
                            <p:childTnLst>
                              <p:par>
                                <p:cTn id="74" presetID="1" presetClass="entr" presetSubtype="0" fill="hold" grpId="0" nodeType="afterEffect">
                                  <p:stCondLst>
                                    <p:cond delay="0"/>
                                  </p:stCondLst>
                                  <p:childTnLst>
                                    <p:set>
                                      <p:cBhvr>
                                        <p:cTn id="75" dur="1" fill="hold">
                                          <p:stCondLst>
                                            <p:cond delay="999"/>
                                          </p:stCondLst>
                                        </p:cTn>
                                        <p:tgtEl>
                                          <p:spTgt spid="4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alarm clock.wav"/>
                                        </p:tgtEl>
                                      </p:cMediaNode>
                                    </p:audio>
                                  </p:subTnLst>
                                </p:cTn>
                              </p:par>
                            </p:childTnLst>
                          </p:cTn>
                        </p:par>
                      </p:childTnLst>
                    </p:cTn>
                  </p:par>
                </p:childTnLst>
              </p:cTn>
              <p:nextCondLst>
                <p:cond evt="onClick" delay="0">
                  <p:tgtEl>
                    <p:spTgt spid="24"/>
                  </p:tgtEl>
                </p:cond>
              </p:nextCondLst>
            </p:seq>
          </p:childTnLst>
        </p:cTn>
      </p:par>
    </p:tnLst>
    <p:bldLst>
      <p:bldP spid="9" grpId="0" animBg="1"/>
      <p:bldP spid="26" grpId="0"/>
      <p:bldP spid="27" grpId="0"/>
      <p:bldP spid="28" grpId="0"/>
      <p:bldP spid="29" grpId="0"/>
      <p:bldP spid="24" grpId="0" animBg="1"/>
      <p:bldP spid="39" grpId="0" animBg="1"/>
      <p:bldP spid="40" grpId="0" animBg="1"/>
      <p:bldP spid="41" grpId="0" animBg="1"/>
      <p:bldP spid="42" grpId="0" animBg="1"/>
      <p:bldP spid="43" grpId="0" animBg="1"/>
      <p:bldP spid="44" grpId="0" animBg="1"/>
      <p:bldP spid="4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6" action="ppaction://hlinksldjump"/>
            <a:extLst>
              <a:ext uri="{FF2B5EF4-FFF2-40B4-BE49-F238E27FC236}">
                <a16:creationId xmlns:a16="http://schemas.microsoft.com/office/drawing/2014/main" id="{BD656567-D49C-B520-3E9A-BBC682546F25}"/>
              </a:ext>
            </a:extLst>
          </p:cNvPr>
          <p:cNvPicPr>
            <a:picLocks noChangeAspect="1"/>
          </p:cNvPicPr>
          <p:nvPr/>
        </p:nvPicPr>
        <p:blipFill rotWithShape="1">
          <a:blip r:embed="rId7"/>
          <a:srcRect l="1301" r="34708" b="3204"/>
          <a:stretch/>
        </p:blipFill>
        <p:spPr>
          <a:xfrm>
            <a:off x="-16093" y="-51793"/>
            <a:ext cx="11903904" cy="2064023"/>
          </a:xfrm>
          <a:prstGeom prst="rect">
            <a:avLst/>
          </a:prstGeom>
        </p:spPr>
      </p:pic>
      <p:sp>
        <p:nvSpPr>
          <p:cNvPr id="9" name="MH_Entry_1">
            <a:extLst>
              <a:ext uri="{FF2B5EF4-FFF2-40B4-BE49-F238E27FC236}">
                <a16:creationId xmlns:a16="http://schemas.microsoft.com/office/drawing/2014/main" id="{066D3AFD-6A84-F7C6-98FD-9FF05992A3A2}"/>
              </a:ext>
            </a:extLst>
          </p:cNvPr>
          <p:cNvSpPr/>
          <p:nvPr>
            <p:custDataLst>
              <p:tags r:id="rId1"/>
            </p:custDataLst>
          </p:nvPr>
        </p:nvSpPr>
        <p:spPr>
          <a:xfrm>
            <a:off x="1741291" y="196947"/>
            <a:ext cx="10288791" cy="102791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10:</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Thiết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điện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xoay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chiều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6" name="矩形 65">
            <a:extLst>
              <a:ext uri="{FF2B5EF4-FFF2-40B4-BE49-F238E27FC236}">
                <a16:creationId xmlns:a16="http://schemas.microsoft.com/office/drawing/2014/main" id="{4B70085D-5950-F1DD-64D4-67BC69BAF297}"/>
              </a:ext>
            </a:extLst>
          </p:cNvPr>
          <p:cNvSpPr/>
          <p:nvPr/>
        </p:nvSpPr>
        <p:spPr>
          <a:xfrm>
            <a:off x="1228981" y="3321585"/>
            <a:ext cx="1832128"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pin.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7" name="矩形 66">
            <a:extLst>
              <a:ext uri="{FF2B5EF4-FFF2-40B4-BE49-F238E27FC236}">
                <a16:creationId xmlns:a16="http://schemas.microsoft.com/office/drawing/2014/main" id="{329DEBA0-785F-6553-941B-C59EE28050F5}"/>
              </a:ext>
            </a:extLst>
          </p:cNvPr>
          <p:cNvSpPr/>
          <p:nvPr/>
        </p:nvSpPr>
        <p:spPr>
          <a:xfrm>
            <a:off x="3838525" y="3350971"/>
            <a:ext cx="1932144" cy="112024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đèn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sợi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8" name="矩形 67">
            <a:extLst>
              <a:ext uri="{FF2B5EF4-FFF2-40B4-BE49-F238E27FC236}">
                <a16:creationId xmlns:a16="http://schemas.microsoft.com/office/drawing/2014/main" id="{721FBF81-A079-AE83-184F-AD41D9051E2B}"/>
              </a:ext>
            </a:extLst>
          </p:cNvPr>
          <p:cNvSpPr/>
          <p:nvPr/>
        </p:nvSpPr>
        <p:spPr>
          <a:xfrm>
            <a:off x="6414960" y="3436698"/>
            <a:ext cx="1932144" cy="59330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Tủ</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9" name="矩形 68">
            <a:extLst>
              <a:ext uri="{FF2B5EF4-FFF2-40B4-BE49-F238E27FC236}">
                <a16:creationId xmlns:a16="http://schemas.microsoft.com/office/drawing/2014/main" id="{0716E4F2-C802-C9B1-744A-4DC717CBD885}"/>
              </a:ext>
            </a:extLst>
          </p:cNvPr>
          <p:cNvSpPr/>
          <p:nvPr/>
        </p:nvSpPr>
        <p:spPr>
          <a:xfrm>
            <a:off x="9044460" y="3467380"/>
            <a:ext cx="1956156" cy="112024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đun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A">
            <a:extLst>
              <a:ext uri="{FF2B5EF4-FFF2-40B4-BE49-F238E27FC236}">
                <a16:creationId xmlns:a16="http://schemas.microsoft.com/office/drawing/2014/main" id="{8583BFB9-5AA8-EADA-1E38-4F7332BFCCD5}"/>
              </a:ext>
            </a:extLst>
          </p:cNvPr>
          <p:cNvGrpSpPr>
            <a:grpSpLocks noChangeAspect="1"/>
          </p:cNvGrpSpPr>
          <p:nvPr/>
        </p:nvGrpSpPr>
        <p:grpSpPr bwMode="auto">
          <a:xfrm>
            <a:off x="8907362" y="1486712"/>
            <a:ext cx="2080182" cy="1761279"/>
            <a:chOff x="914" y="1471"/>
            <a:chExt cx="1195" cy="1144"/>
          </a:xfrm>
          <a:solidFill>
            <a:schemeClr val="accent1"/>
          </a:solidFill>
        </p:grpSpPr>
        <p:sp>
          <p:nvSpPr>
            <p:cNvPr id="5" name="Freeform 5">
              <a:extLst>
                <a:ext uri="{FF2B5EF4-FFF2-40B4-BE49-F238E27FC236}">
                  <a16:creationId xmlns:a16="http://schemas.microsoft.com/office/drawing/2014/main" id="{FB647330-5458-019A-54A4-7DD3A6ADB327}"/>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Freeform 6">
              <a:extLst>
                <a:ext uri="{FF2B5EF4-FFF2-40B4-BE49-F238E27FC236}">
                  <a16:creationId xmlns:a16="http://schemas.microsoft.com/office/drawing/2014/main" id="{8A2BBB0F-01C6-F482-1C02-C982ADDED8F7}"/>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D</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7" name="B">
            <a:extLst>
              <a:ext uri="{FF2B5EF4-FFF2-40B4-BE49-F238E27FC236}">
                <a16:creationId xmlns:a16="http://schemas.microsoft.com/office/drawing/2014/main" id="{E576FF83-4AD3-C820-3DD6-AAB596D7B54B}"/>
              </a:ext>
            </a:extLst>
          </p:cNvPr>
          <p:cNvGrpSpPr>
            <a:grpSpLocks noChangeAspect="1"/>
          </p:cNvGrpSpPr>
          <p:nvPr/>
        </p:nvGrpSpPr>
        <p:grpSpPr bwMode="auto">
          <a:xfrm>
            <a:off x="3684221" y="1536419"/>
            <a:ext cx="2080182" cy="1761279"/>
            <a:chOff x="914" y="1471"/>
            <a:chExt cx="1195" cy="1144"/>
          </a:xfrm>
          <a:solidFill>
            <a:schemeClr val="accent2"/>
          </a:solidFill>
        </p:grpSpPr>
        <p:sp>
          <p:nvSpPr>
            <p:cNvPr id="13" name="Freeform 5">
              <a:extLst>
                <a:ext uri="{FF2B5EF4-FFF2-40B4-BE49-F238E27FC236}">
                  <a16:creationId xmlns:a16="http://schemas.microsoft.com/office/drawing/2014/main" id="{00D0135C-8CA4-E434-0A89-E44F854E2DBD}"/>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Freeform 6">
              <a:extLst>
                <a:ext uri="{FF2B5EF4-FFF2-40B4-BE49-F238E27FC236}">
                  <a16:creationId xmlns:a16="http://schemas.microsoft.com/office/drawing/2014/main" id="{988E7328-E14A-A9D2-E8FD-29808227E630}"/>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B</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25" name="C">
            <a:extLst>
              <a:ext uri="{FF2B5EF4-FFF2-40B4-BE49-F238E27FC236}">
                <a16:creationId xmlns:a16="http://schemas.microsoft.com/office/drawing/2014/main" id="{CFE2145F-A4C4-1100-7554-7B7D7966219C}"/>
              </a:ext>
            </a:extLst>
          </p:cNvPr>
          <p:cNvGrpSpPr>
            <a:grpSpLocks noChangeAspect="1"/>
          </p:cNvGrpSpPr>
          <p:nvPr/>
        </p:nvGrpSpPr>
        <p:grpSpPr bwMode="auto">
          <a:xfrm>
            <a:off x="6260223" y="1536419"/>
            <a:ext cx="2080182" cy="1761279"/>
            <a:chOff x="914" y="1471"/>
            <a:chExt cx="1195" cy="1144"/>
          </a:xfrm>
          <a:solidFill>
            <a:schemeClr val="accent3"/>
          </a:solidFill>
        </p:grpSpPr>
        <p:sp>
          <p:nvSpPr>
            <p:cNvPr id="30" name="Freeform 5">
              <a:extLst>
                <a:ext uri="{FF2B5EF4-FFF2-40B4-BE49-F238E27FC236}">
                  <a16:creationId xmlns:a16="http://schemas.microsoft.com/office/drawing/2014/main" id="{658DEA0F-8807-6297-57D8-FAC436883836}"/>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 name="Freeform 6">
              <a:extLst>
                <a:ext uri="{FF2B5EF4-FFF2-40B4-BE49-F238E27FC236}">
                  <a16:creationId xmlns:a16="http://schemas.microsoft.com/office/drawing/2014/main" id="{0E6432FB-8609-E08E-7BC0-8B958F730E5B}"/>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C</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32" name="D">
            <a:extLst>
              <a:ext uri="{FF2B5EF4-FFF2-40B4-BE49-F238E27FC236}">
                <a16:creationId xmlns:a16="http://schemas.microsoft.com/office/drawing/2014/main" id="{806E7B60-CD2D-FAE7-7876-BE11B6F1B78C}"/>
              </a:ext>
            </a:extLst>
          </p:cNvPr>
          <p:cNvGrpSpPr>
            <a:grpSpLocks noChangeAspect="1"/>
          </p:cNvGrpSpPr>
          <p:nvPr/>
        </p:nvGrpSpPr>
        <p:grpSpPr bwMode="auto">
          <a:xfrm>
            <a:off x="972977" y="1653572"/>
            <a:ext cx="2080182" cy="1761279"/>
            <a:chOff x="914" y="1471"/>
            <a:chExt cx="1195" cy="1144"/>
          </a:xfrm>
          <a:solidFill>
            <a:schemeClr val="accent4"/>
          </a:solidFill>
        </p:grpSpPr>
        <p:sp>
          <p:nvSpPr>
            <p:cNvPr id="33" name="Freeform 5">
              <a:extLst>
                <a:ext uri="{FF2B5EF4-FFF2-40B4-BE49-F238E27FC236}">
                  <a16:creationId xmlns:a16="http://schemas.microsoft.com/office/drawing/2014/main" id="{692D1A91-8CB2-92EE-BC28-A3FB03A63658}"/>
                </a:ext>
              </a:extLst>
            </p:cNvPr>
            <p:cNvSpPr>
              <a:spLocks/>
            </p:cNvSpPr>
            <p:nvPr/>
          </p:nvSpPr>
          <p:spPr bwMode="auto">
            <a:xfrm>
              <a:off x="914" y="1471"/>
              <a:ext cx="1195" cy="118"/>
            </a:xfrm>
            <a:custGeom>
              <a:avLst/>
              <a:gdLst>
                <a:gd name="T0" fmla="*/ 768 w 792"/>
                <a:gd name="T1" fmla="*/ 0 h 78"/>
                <a:gd name="T2" fmla="*/ 747 w 792"/>
                <a:gd name="T3" fmla="*/ 20 h 78"/>
                <a:gd name="T4" fmla="*/ 45 w 792"/>
                <a:gd name="T5" fmla="*/ 20 h 78"/>
                <a:gd name="T6" fmla="*/ 24 w 792"/>
                <a:gd name="T7" fmla="*/ 0 h 78"/>
                <a:gd name="T8" fmla="*/ 0 w 792"/>
                <a:gd name="T9" fmla="*/ 39 h 78"/>
                <a:gd name="T10" fmla="*/ 24 w 792"/>
                <a:gd name="T11" fmla="*/ 78 h 78"/>
                <a:gd name="T12" fmla="*/ 45 w 792"/>
                <a:gd name="T13" fmla="*/ 58 h 78"/>
                <a:gd name="T14" fmla="*/ 747 w 792"/>
                <a:gd name="T15" fmla="*/ 58 h 78"/>
                <a:gd name="T16" fmla="*/ 768 w 792"/>
                <a:gd name="T17" fmla="*/ 78 h 78"/>
                <a:gd name="T18" fmla="*/ 792 w 792"/>
                <a:gd name="T19" fmla="*/ 39 h 78"/>
                <a:gd name="T20" fmla="*/ 768 w 792"/>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8">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4" name="Freeform 6">
              <a:extLst>
                <a:ext uri="{FF2B5EF4-FFF2-40B4-BE49-F238E27FC236}">
                  <a16:creationId xmlns:a16="http://schemas.microsoft.com/office/drawing/2014/main" id="{DC4B9989-5F00-991D-72AA-C161633D0BFE}"/>
                </a:ext>
              </a:extLst>
            </p:cNvPr>
            <p:cNvSpPr>
              <a:spLocks/>
            </p:cNvSpPr>
            <p:nvPr/>
          </p:nvSpPr>
          <p:spPr bwMode="auto">
            <a:xfrm>
              <a:off x="1009" y="1500"/>
              <a:ext cx="1005" cy="1115"/>
            </a:xfrm>
            <a:custGeom>
              <a:avLst/>
              <a:gdLst>
                <a:gd name="T0" fmla="*/ 502 w 1005"/>
                <a:gd name="T1" fmla="*/ 916 h 1115"/>
                <a:gd name="T2" fmla="*/ 1005 w 1005"/>
                <a:gd name="T3" fmla="*/ 1115 h 1115"/>
                <a:gd name="T4" fmla="*/ 1005 w 1005"/>
                <a:gd name="T5" fmla="*/ 0 h 1115"/>
                <a:gd name="T6" fmla="*/ 0 w 1005"/>
                <a:gd name="T7" fmla="*/ 0 h 1115"/>
                <a:gd name="T8" fmla="*/ 0 w 1005"/>
                <a:gd name="T9" fmla="*/ 1115 h 1115"/>
                <a:gd name="T10" fmla="*/ 502 w 1005"/>
                <a:gd name="T11" fmla="*/ 916 h 1115"/>
              </a:gdLst>
              <a:ahLst/>
              <a:cxnLst>
                <a:cxn ang="0">
                  <a:pos x="T0" y="T1"/>
                </a:cxn>
                <a:cxn ang="0">
                  <a:pos x="T2" y="T3"/>
                </a:cxn>
                <a:cxn ang="0">
                  <a:pos x="T4" y="T5"/>
                </a:cxn>
                <a:cxn ang="0">
                  <a:pos x="T6" y="T7"/>
                </a:cxn>
                <a:cxn ang="0">
                  <a:pos x="T8" y="T9"/>
                </a:cxn>
                <a:cxn ang="0">
                  <a:pos x="T10" y="T11"/>
                </a:cxn>
              </a:cxnLst>
              <a:rect l="0" t="0" r="r" b="b"/>
              <a:pathLst>
                <a:path w="1005" h="1115">
                  <a:moveTo>
                    <a:pt x="502" y="916"/>
                  </a:moveTo>
                  <a:lnTo>
                    <a:pt x="1005" y="1115"/>
                  </a:lnTo>
                  <a:lnTo>
                    <a:pt x="1005" y="0"/>
                  </a:lnTo>
                  <a:lnTo>
                    <a:pt x="0" y="0"/>
                  </a:lnTo>
                  <a:lnTo>
                    <a:pt x="0" y="1115"/>
                  </a:lnTo>
                  <a:lnTo>
                    <a:pt x="502" y="9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18000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rPr>
                <a:t>A</a:t>
              </a:r>
              <a:endParaRPr kumimoji="0" lang="zh-CN" altLang="en-US" sz="5400" b="0" i="0" u="none"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pic>
        <p:nvPicPr>
          <p:cNvPr id="35" name="Picture 34">
            <a:extLst>
              <a:ext uri="{FF2B5EF4-FFF2-40B4-BE49-F238E27FC236}">
                <a16:creationId xmlns:a16="http://schemas.microsoft.com/office/drawing/2014/main" id="{C9353E87-FA5B-BBE1-2CFD-22989C770B09}"/>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137873" y="1340089"/>
            <a:ext cx="1121664" cy="1121664"/>
          </a:xfrm>
          <a:prstGeom prst="rect">
            <a:avLst/>
          </a:prstGeom>
        </p:spPr>
      </p:pic>
      <p:pic>
        <p:nvPicPr>
          <p:cNvPr id="36" name="Picture 35">
            <a:extLst>
              <a:ext uri="{FF2B5EF4-FFF2-40B4-BE49-F238E27FC236}">
                <a16:creationId xmlns:a16="http://schemas.microsoft.com/office/drawing/2014/main" id="{DCAC27AA-52E1-F938-F5B5-FF2712FCA4C3}"/>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1667" b="86852" l="21107" r="87716"/>
                    </a14:imgEffect>
                  </a14:imgLayer>
                </a14:imgProps>
              </a:ext>
              <a:ext uri="{28A0092B-C50C-407E-A947-70E740481C1C}">
                <a14:useLocalDpi xmlns:a14="http://schemas.microsoft.com/office/drawing/2010/main" val="0"/>
              </a:ext>
            </a:extLst>
          </a:blip>
          <a:srcRect l="18360" t="10833" r="11544" b="12000"/>
          <a:stretch/>
        </p:blipFill>
        <p:spPr>
          <a:xfrm>
            <a:off x="4971513" y="1581067"/>
            <a:ext cx="668863" cy="683264"/>
          </a:xfrm>
          <a:prstGeom prst="rect">
            <a:avLst/>
          </a:prstGeom>
        </p:spPr>
      </p:pic>
      <p:pic>
        <p:nvPicPr>
          <p:cNvPr id="37" name="Picture 36">
            <a:extLst>
              <a:ext uri="{FF2B5EF4-FFF2-40B4-BE49-F238E27FC236}">
                <a16:creationId xmlns:a16="http://schemas.microsoft.com/office/drawing/2014/main" id="{A8C0FAD2-A120-6CF5-3BE0-3523A07D2137}"/>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1667" b="86852" l="21107" r="87716"/>
                    </a14:imgEffect>
                  </a14:imgLayer>
                </a14:imgProps>
              </a:ext>
              <a:ext uri="{28A0092B-C50C-407E-A947-70E740481C1C}">
                <a14:useLocalDpi xmlns:a14="http://schemas.microsoft.com/office/drawing/2010/main" val="0"/>
              </a:ext>
            </a:extLst>
          </a:blip>
          <a:srcRect l="18360" t="10833" r="11544" b="12000"/>
          <a:stretch/>
        </p:blipFill>
        <p:spPr>
          <a:xfrm>
            <a:off x="7502336" y="1627254"/>
            <a:ext cx="668863" cy="683264"/>
          </a:xfrm>
          <a:prstGeom prst="rect">
            <a:avLst/>
          </a:prstGeom>
        </p:spPr>
      </p:pic>
      <p:pic>
        <p:nvPicPr>
          <p:cNvPr id="38" name="Picture 37">
            <a:extLst>
              <a:ext uri="{FF2B5EF4-FFF2-40B4-BE49-F238E27FC236}">
                <a16:creationId xmlns:a16="http://schemas.microsoft.com/office/drawing/2014/main" id="{B68775F7-9606-8B61-41F6-4367A3248F61}"/>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1667" b="86852" l="21107" r="87716"/>
                    </a14:imgEffect>
                  </a14:imgLayer>
                </a14:imgProps>
              </a:ext>
              <a:ext uri="{28A0092B-C50C-407E-A947-70E740481C1C}">
                <a14:useLocalDpi xmlns:a14="http://schemas.microsoft.com/office/drawing/2010/main" val="0"/>
              </a:ext>
            </a:extLst>
          </a:blip>
          <a:srcRect l="18360" t="10833" r="11544" b="12000"/>
          <a:stretch/>
        </p:blipFill>
        <p:spPr>
          <a:xfrm>
            <a:off x="10164860" y="1573649"/>
            <a:ext cx="668863" cy="683264"/>
          </a:xfrm>
          <a:prstGeom prst="rect">
            <a:avLst/>
          </a:prstGeom>
        </p:spPr>
      </p:pic>
      <p:sp>
        <p:nvSpPr>
          <p:cNvPr id="24" name="Rectangle: Rounded Corners 13">
            <a:extLst>
              <a:ext uri="{FF2B5EF4-FFF2-40B4-BE49-F238E27FC236}">
                <a16:creationId xmlns:a16="http://schemas.microsoft.com/office/drawing/2014/main" id="{C91C360E-B209-42DF-A05B-7F6EB4209C70}"/>
              </a:ext>
            </a:extLst>
          </p:cNvPr>
          <p:cNvSpPr/>
          <p:nvPr/>
        </p:nvSpPr>
        <p:spPr>
          <a:xfrm>
            <a:off x="169845" y="556750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START TIMER</a:t>
            </a:r>
            <a:endParaRPr kumimoji="0" lang="en-GB"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9" name="Rectangle: Rounded Corners 14">
            <a:extLst>
              <a:ext uri="{FF2B5EF4-FFF2-40B4-BE49-F238E27FC236}">
                <a16:creationId xmlns:a16="http://schemas.microsoft.com/office/drawing/2014/main" id="{4ECF80BE-93D2-4449-A01F-BA5A48A989B4}"/>
              </a:ext>
            </a:extLst>
          </p:cNvPr>
          <p:cNvSpPr/>
          <p:nvPr/>
        </p:nvSpPr>
        <p:spPr>
          <a:xfrm>
            <a:off x="169845" y="556750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40" name="Rectangle: Rounded Corners 15">
            <a:extLst>
              <a:ext uri="{FF2B5EF4-FFF2-40B4-BE49-F238E27FC236}">
                <a16:creationId xmlns:a16="http://schemas.microsoft.com/office/drawing/2014/main" id="{E8B7AECF-4FA5-409E-BD63-3C17DAF429E6}"/>
              </a:ext>
            </a:extLst>
          </p:cNvPr>
          <p:cNvSpPr/>
          <p:nvPr/>
        </p:nvSpPr>
        <p:spPr>
          <a:xfrm>
            <a:off x="169845" y="556750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41" name="Rectangle: Rounded Corners 16">
            <a:extLst>
              <a:ext uri="{FF2B5EF4-FFF2-40B4-BE49-F238E27FC236}">
                <a16:creationId xmlns:a16="http://schemas.microsoft.com/office/drawing/2014/main" id="{87977689-2502-47FD-AA4D-1AA04A653088}"/>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42" name="Rectangle: Rounded Corners 17">
            <a:extLst>
              <a:ext uri="{FF2B5EF4-FFF2-40B4-BE49-F238E27FC236}">
                <a16:creationId xmlns:a16="http://schemas.microsoft.com/office/drawing/2014/main" id="{628177A5-D908-4EA8-89D6-5D222F895A12}"/>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43" name="Rectangle: Rounded Corners 19">
            <a:extLst>
              <a:ext uri="{FF2B5EF4-FFF2-40B4-BE49-F238E27FC236}">
                <a16:creationId xmlns:a16="http://schemas.microsoft.com/office/drawing/2014/main" id="{0F0ACBF4-E0A3-4950-A4E4-60BC5EB44D52}"/>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44" name="Rectangle: Rounded Corners 20">
            <a:extLst>
              <a:ext uri="{FF2B5EF4-FFF2-40B4-BE49-F238E27FC236}">
                <a16:creationId xmlns:a16="http://schemas.microsoft.com/office/drawing/2014/main" id="{F7610580-3CA4-4194-9879-D3FB9270832C}"/>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45" name="Rectangle: Rounded Corners 21">
            <a:extLst>
              <a:ext uri="{FF2B5EF4-FFF2-40B4-BE49-F238E27FC236}">
                <a16:creationId xmlns:a16="http://schemas.microsoft.com/office/drawing/2014/main" id="{7A1720F8-17BE-4301-A2D5-D62BFAEC2B3C}"/>
              </a:ext>
            </a:extLst>
          </p:cNvPr>
          <p:cNvSpPr/>
          <p:nvPr/>
        </p:nvSpPr>
        <p:spPr>
          <a:xfrm>
            <a:off x="169845" y="556750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TIME’S UP!</a:t>
            </a:r>
          </a:p>
        </p:txBody>
      </p:sp>
    </p:spTree>
    <p:extLst>
      <p:ext uri="{BB962C8B-B14F-4D97-AF65-F5344CB8AC3E}">
        <p14:creationId xmlns:p14="http://schemas.microsoft.com/office/powerpoint/2010/main" val="69401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iterate type="lt">
                                    <p:tmPct val="10000"/>
                                  </p:iterate>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childTnLst>
                                </p:cTn>
                              </p:par>
                            </p:childTnLst>
                          </p:cTn>
                        </p:par>
                        <p:par>
                          <p:cTn id="14" fill="hold">
                            <p:stCondLst>
                              <p:cond delay="1900"/>
                            </p:stCondLst>
                            <p:childTnLst>
                              <p:par>
                                <p:cTn id="15" presetID="23" presetClass="entr" presetSubtype="16" fill="hold" grpId="0" nodeType="afterEffect">
                                  <p:stCondLst>
                                    <p:cond delay="0"/>
                                  </p:stCondLst>
                                  <p:iterate type="lt">
                                    <p:tmPct val="10000"/>
                                  </p:iterate>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childTnLst>
                                </p:cTn>
                              </p:par>
                            </p:childTnLst>
                          </p:cTn>
                        </p:par>
                        <p:par>
                          <p:cTn id="19" fill="hold">
                            <p:stCondLst>
                              <p:cond delay="3050"/>
                            </p:stCondLst>
                            <p:childTnLst>
                              <p:par>
                                <p:cTn id="20" presetID="23" presetClass="entr" presetSubtype="16" fill="hold" grpId="0" nodeType="afterEffect">
                                  <p:stCondLst>
                                    <p:cond delay="0"/>
                                  </p:stCondLst>
                                  <p:iterate type="lt">
                                    <p:tmPct val="10000"/>
                                  </p:iterate>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childTnLst>
                                </p:cTn>
                              </p:par>
                            </p:childTnLst>
                          </p:cTn>
                        </p:par>
                        <p:par>
                          <p:cTn id="24" fill="hold">
                            <p:stCondLst>
                              <p:cond delay="3850"/>
                            </p:stCondLst>
                            <p:childTnLst>
                              <p:par>
                                <p:cTn id="25" presetID="23" presetClass="entr" presetSubtype="16" fill="hold" grpId="0" nodeType="afterEffect">
                                  <p:stCondLst>
                                    <p:cond delay="0"/>
                                  </p:stCondLst>
                                  <p:iterate type="lt">
                                    <p:tmPct val="10000"/>
                                  </p:iterate>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buzzer-wrong-answer-8211-gaming-sound-effect-www.tiengdong.com.wav"/>
                                        </p:tgtEl>
                                      </p:cMediaNode>
                                    </p:audio>
                                  </p:subTnLst>
                                </p:cTn>
                              </p:par>
                            </p:childTnLst>
                          </p:cTn>
                        </p:par>
                      </p:childTnLst>
                    </p:cTn>
                  </p:par>
                </p:childTnLst>
              </p:cTn>
              <p:nextCondLst>
                <p:cond evt="onClick" delay="0">
                  <p:tgtEl>
                    <p:spTgt spid="4"/>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buzzer-wrong-answer-8211-gaming-sound-effect-www.tiengdong.com.wav"/>
                                        </p:tgtEl>
                                      </p:cMediaNode>
                                    </p:audio>
                                  </p:subTnLst>
                                </p:cTn>
                              </p:par>
                            </p:childTnLst>
                          </p:cTn>
                        </p:par>
                      </p:childTnLst>
                    </p:cTn>
                  </p:par>
                </p:childTnLst>
              </p:cTn>
              <p:nextCondLst>
                <p:cond evt="onClick" delay="0">
                  <p:tgtEl>
                    <p:spTgt spid="7"/>
                  </p:tgtEl>
                </p:cond>
              </p:nextCondLst>
            </p:seq>
            <p:seq concurrent="1" nextAc="seek">
              <p:cTn id="39" restart="whenNotActive" fill="hold" evtFilter="cancelBubble" nodeType="interactiveSeq">
                <p:stCondLst>
                  <p:cond evt="onClick" delay="0">
                    <p:tgtEl>
                      <p:spTgt spid="25"/>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uzzer-wrong-answer-8211-gaming-sound-effect-www.tiengdong.com.wav"/>
                                        </p:tgtEl>
                                      </p:cMediaNode>
                                    </p:audio>
                                  </p:sub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3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right-answer-sound-effect-www.tiengdong.com.wav"/>
                                        </p:tgtEl>
                                      </p:cMediaNode>
                                    </p:audio>
                                  </p:subTnLst>
                                </p:cTn>
                              </p:par>
                            </p:childTnLst>
                          </p:cTn>
                        </p:par>
                      </p:childTnLst>
                    </p:cTn>
                  </p:par>
                </p:childTnLst>
              </p:cTn>
              <p:nextCondLst>
                <p:cond evt="onClick" delay="0">
                  <p:tgtEl>
                    <p:spTgt spid="32"/>
                  </p:tgtEl>
                </p:cond>
              </p:nextCondLst>
            </p:seq>
            <p:seq concurrent="1" nextAc="seek">
              <p:cTn id="49" restart="whenNotActive" fill="hold" evtFilter="cancelBubble" nodeType="interactiveSeq">
                <p:stCondLst>
                  <p:cond evt="onClick" delay="0">
                    <p:tgtEl>
                      <p:spTgt spid="24"/>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grpId="0" nodeType="clickEffect">
                                  <p:stCondLst>
                                    <p:cond delay="0"/>
                                  </p:stCondLst>
                                  <p:childTnLst>
                                    <p:animEffect transition="out" filter="fade">
                                      <p:cBhvr>
                                        <p:cTn id="53" dur="500" tmFilter="0, 0; .2, .5; .8, .5; 1, 0"/>
                                        <p:tgtEl>
                                          <p:spTgt spid="24"/>
                                        </p:tgtEl>
                                      </p:cBhvr>
                                    </p:animEffect>
                                    <p:animScale>
                                      <p:cBhvr>
                                        <p:cTn id="54" dur="250" autoRev="1" fill="hold"/>
                                        <p:tgtEl>
                                          <p:spTgt spid="24"/>
                                        </p:tgtEl>
                                      </p:cBhvr>
                                      <p:by x="105000" y="105000"/>
                                    </p:animScale>
                                  </p:childTnLst>
                                </p:cTn>
                              </p:par>
                            </p:childTnLst>
                          </p:cTn>
                        </p:par>
                        <p:par>
                          <p:cTn id="55" fill="hold">
                            <p:stCondLst>
                              <p:cond delay="500"/>
                            </p:stCondLst>
                            <p:childTnLst>
                              <p:par>
                                <p:cTn id="56" presetID="1" presetClass="entr" presetSubtype="0" fill="hold" grpId="0" nodeType="afterEffect">
                                  <p:stCondLst>
                                    <p:cond delay="0"/>
                                  </p:stCondLst>
                                  <p:childTnLst>
                                    <p:set>
                                      <p:cBhvr>
                                        <p:cTn id="57" dur="1" fill="hold">
                                          <p:stCondLst>
                                            <p:cond delay="999"/>
                                          </p:stCondLst>
                                        </p:cTn>
                                        <p:tgtEl>
                                          <p:spTgt spid="39"/>
                                        </p:tgtEl>
                                        <p:attrNameLst>
                                          <p:attrName>style.visibility</p:attrName>
                                        </p:attrNameLst>
                                      </p:cBhvr>
                                      <p:to>
                                        <p:strVal val="visible"/>
                                      </p:to>
                                    </p:set>
                                  </p:childTnLst>
                                </p:cTn>
                              </p:par>
                            </p:childTnLst>
                          </p:cTn>
                        </p:par>
                        <p:par>
                          <p:cTn id="58" fill="hold">
                            <p:stCondLst>
                              <p:cond delay="1500"/>
                            </p:stCondLst>
                            <p:childTnLst>
                              <p:par>
                                <p:cTn id="59" presetID="1" presetClass="entr" presetSubtype="0" fill="hold" grpId="0" nodeType="afterEffect">
                                  <p:stCondLst>
                                    <p:cond delay="0"/>
                                  </p:stCondLst>
                                  <p:childTnLst>
                                    <p:set>
                                      <p:cBhvr>
                                        <p:cTn id="60" dur="1" fill="hold">
                                          <p:stCondLst>
                                            <p:cond delay="999"/>
                                          </p:stCondLst>
                                        </p:cTn>
                                        <p:tgtEl>
                                          <p:spTgt spid="40"/>
                                        </p:tgtEl>
                                        <p:attrNameLst>
                                          <p:attrName>style.visibility</p:attrName>
                                        </p:attrNameLst>
                                      </p:cBhvr>
                                      <p:to>
                                        <p:strVal val="visible"/>
                                      </p:to>
                                    </p:set>
                                  </p:childTnLst>
                                </p:cTn>
                              </p:par>
                            </p:childTnLst>
                          </p:cTn>
                        </p:par>
                        <p:par>
                          <p:cTn id="61" fill="hold">
                            <p:stCondLst>
                              <p:cond delay="2500"/>
                            </p:stCondLst>
                            <p:childTnLst>
                              <p:par>
                                <p:cTn id="62" presetID="1" presetClass="entr" presetSubtype="0" fill="hold" grpId="0" nodeType="afterEffect">
                                  <p:stCondLst>
                                    <p:cond delay="0"/>
                                  </p:stCondLst>
                                  <p:childTnLst>
                                    <p:set>
                                      <p:cBhvr>
                                        <p:cTn id="63" dur="1" fill="hold">
                                          <p:stCondLst>
                                            <p:cond delay="999"/>
                                          </p:stCondLst>
                                        </p:cTn>
                                        <p:tgtEl>
                                          <p:spTgt spid="41"/>
                                        </p:tgtEl>
                                        <p:attrNameLst>
                                          <p:attrName>style.visibility</p:attrName>
                                        </p:attrNameLst>
                                      </p:cBhvr>
                                      <p:to>
                                        <p:strVal val="visible"/>
                                      </p:to>
                                    </p:set>
                                  </p:childTnLst>
                                </p:cTn>
                              </p:par>
                            </p:childTnLst>
                          </p:cTn>
                        </p:par>
                        <p:par>
                          <p:cTn id="64" fill="hold">
                            <p:stCondLst>
                              <p:cond delay="3500"/>
                            </p:stCondLst>
                            <p:childTnLst>
                              <p:par>
                                <p:cTn id="65" presetID="1" presetClass="entr" presetSubtype="0" fill="hold" grpId="0" nodeType="afterEffect">
                                  <p:stCondLst>
                                    <p:cond delay="0"/>
                                  </p:stCondLst>
                                  <p:childTnLst>
                                    <p:set>
                                      <p:cBhvr>
                                        <p:cTn id="66" dur="1" fill="hold">
                                          <p:stCondLst>
                                            <p:cond delay="999"/>
                                          </p:stCondLst>
                                        </p:cTn>
                                        <p:tgtEl>
                                          <p:spTgt spid="42"/>
                                        </p:tgtEl>
                                        <p:attrNameLst>
                                          <p:attrName>style.visibility</p:attrName>
                                        </p:attrNameLst>
                                      </p:cBhvr>
                                      <p:to>
                                        <p:strVal val="visible"/>
                                      </p:to>
                                    </p:set>
                                  </p:childTnLst>
                                </p:cTn>
                              </p:par>
                            </p:childTnLst>
                          </p:cTn>
                        </p:par>
                        <p:par>
                          <p:cTn id="67" fill="hold">
                            <p:stCondLst>
                              <p:cond delay="4500"/>
                            </p:stCondLst>
                            <p:childTnLst>
                              <p:par>
                                <p:cTn id="68" presetID="1" presetClass="entr" presetSubtype="0" fill="hold" grpId="0" nodeType="afterEffect">
                                  <p:stCondLst>
                                    <p:cond delay="0"/>
                                  </p:stCondLst>
                                  <p:childTnLst>
                                    <p:set>
                                      <p:cBhvr>
                                        <p:cTn id="69" dur="1" fill="hold">
                                          <p:stCondLst>
                                            <p:cond delay="999"/>
                                          </p:stCondLst>
                                        </p:cTn>
                                        <p:tgtEl>
                                          <p:spTgt spid="43"/>
                                        </p:tgtEl>
                                        <p:attrNameLst>
                                          <p:attrName>style.visibility</p:attrName>
                                        </p:attrNameLst>
                                      </p:cBhvr>
                                      <p:to>
                                        <p:strVal val="visible"/>
                                      </p:to>
                                    </p:set>
                                  </p:childTnLst>
                                </p:cTn>
                              </p:par>
                            </p:childTnLst>
                          </p:cTn>
                        </p:par>
                        <p:par>
                          <p:cTn id="70" fill="hold">
                            <p:stCondLst>
                              <p:cond delay="5500"/>
                            </p:stCondLst>
                            <p:childTnLst>
                              <p:par>
                                <p:cTn id="71" presetID="1" presetClass="entr" presetSubtype="0" fill="hold" grpId="0" nodeType="afterEffect">
                                  <p:stCondLst>
                                    <p:cond delay="0"/>
                                  </p:stCondLst>
                                  <p:childTnLst>
                                    <p:set>
                                      <p:cBhvr>
                                        <p:cTn id="72" dur="1" fill="hold">
                                          <p:stCondLst>
                                            <p:cond delay="999"/>
                                          </p:stCondLst>
                                        </p:cTn>
                                        <p:tgtEl>
                                          <p:spTgt spid="44"/>
                                        </p:tgtEl>
                                        <p:attrNameLst>
                                          <p:attrName>style.visibility</p:attrName>
                                        </p:attrNameLst>
                                      </p:cBhvr>
                                      <p:to>
                                        <p:strVal val="visible"/>
                                      </p:to>
                                    </p:set>
                                  </p:childTnLst>
                                </p:cTn>
                              </p:par>
                            </p:childTnLst>
                          </p:cTn>
                        </p:par>
                        <p:par>
                          <p:cTn id="73" fill="hold">
                            <p:stCondLst>
                              <p:cond delay="6500"/>
                            </p:stCondLst>
                            <p:childTnLst>
                              <p:par>
                                <p:cTn id="74" presetID="1" presetClass="entr" presetSubtype="0" fill="hold" grpId="0" nodeType="afterEffect">
                                  <p:stCondLst>
                                    <p:cond delay="0"/>
                                  </p:stCondLst>
                                  <p:childTnLst>
                                    <p:set>
                                      <p:cBhvr>
                                        <p:cTn id="75" dur="1" fill="hold">
                                          <p:stCondLst>
                                            <p:cond delay="999"/>
                                          </p:stCondLst>
                                        </p:cTn>
                                        <p:tgtEl>
                                          <p:spTgt spid="4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alarm clock.wav"/>
                                        </p:tgtEl>
                                      </p:cMediaNode>
                                    </p:audio>
                                  </p:subTnLst>
                                </p:cTn>
                              </p:par>
                            </p:childTnLst>
                          </p:cTn>
                        </p:par>
                      </p:childTnLst>
                    </p:cTn>
                  </p:par>
                </p:childTnLst>
              </p:cTn>
              <p:nextCondLst>
                <p:cond evt="onClick" delay="0">
                  <p:tgtEl>
                    <p:spTgt spid="24"/>
                  </p:tgtEl>
                </p:cond>
              </p:nextCondLst>
            </p:seq>
          </p:childTnLst>
        </p:cTn>
      </p:par>
    </p:tnLst>
    <p:bldLst>
      <p:bldP spid="9" grpId="0" animBg="1"/>
      <p:bldP spid="26" grpId="0"/>
      <p:bldP spid="27" grpId="0"/>
      <p:bldP spid="28" grpId="0"/>
      <p:bldP spid="29" grpId="0"/>
      <p:bldP spid="24" grpId="0" animBg="1"/>
      <p:bldP spid="39" grpId="0" animBg="1"/>
      <p:bldP spid="40" grpId="0" animBg="1"/>
      <p:bldP spid="41" grpId="0" animBg="1"/>
      <p:bldP spid="42" grpId="0" animBg="1"/>
      <p:bldP spid="43" grpId="0" animBg="1"/>
      <p:bldP spid="44" grpId="0" animBg="1"/>
      <p:bldP spid="4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a:extLst>
              <a:ext uri="{FF2B5EF4-FFF2-40B4-BE49-F238E27FC236}">
                <a16:creationId xmlns:a16="http://schemas.microsoft.com/office/drawing/2014/main" id="{5B1D0161-F1E5-4139-B80D-756CBC3ECA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1">
            <a:extLst>
              <a:ext uri="{FF2B5EF4-FFF2-40B4-BE49-F238E27FC236}">
                <a16:creationId xmlns:a16="http://schemas.microsoft.com/office/drawing/2014/main" id="{3E1BBAF3-79F4-4A6C-A403-AFD8BDD4C980}"/>
              </a:ext>
            </a:extLst>
          </p:cNvPr>
          <p:cNvSpPr>
            <a:spLocks noGrp="1"/>
          </p:cNvSpPr>
          <p:nvPr>
            <p:ph type="title"/>
          </p:nvPr>
        </p:nvSpPr>
        <p:spPr>
          <a:xfrm>
            <a:off x="4012633" y="2616200"/>
            <a:ext cx="5892800" cy="1625600"/>
          </a:xfrm>
        </p:spPr>
        <p:txBody>
          <a:bodyPr/>
          <a:lstStyle/>
          <a:p>
            <a:pPr eaLnBrk="1" hangingPunct="1"/>
            <a:r>
              <a:rPr lang="en-US" altLang="en-US" sz="7200" b="1" dirty="0" err="1">
                <a:solidFill>
                  <a:srgbClr val="FFFF00"/>
                </a:solidFill>
                <a:latin typeface="Times New Roman" panose="02020603050405020304" pitchFamily="18" charset="0"/>
                <a:cs typeface="Times New Roman" panose="02020603050405020304" pitchFamily="18" charset="0"/>
              </a:rPr>
              <a:t>Vận</a:t>
            </a:r>
            <a:r>
              <a:rPr lang="en-US" altLang="en-US" sz="7200" b="1" dirty="0">
                <a:solidFill>
                  <a:srgbClr val="FFFF00"/>
                </a:solidFill>
                <a:latin typeface="Times New Roman" panose="02020603050405020304" pitchFamily="18" charset="0"/>
                <a:cs typeface="Times New Roman" panose="02020603050405020304" pitchFamily="18" charset="0"/>
              </a:rPr>
              <a:t> </a:t>
            </a:r>
            <a:r>
              <a:rPr lang="en-US" altLang="en-US" sz="7200" b="1" dirty="0" err="1">
                <a:solidFill>
                  <a:srgbClr val="FFFF00"/>
                </a:solidFill>
                <a:latin typeface="Times New Roman" panose="02020603050405020304" pitchFamily="18" charset="0"/>
                <a:cs typeface="Times New Roman" panose="02020603050405020304" pitchFamily="18" charset="0"/>
              </a:rPr>
              <a:t>dụng</a:t>
            </a:r>
            <a:endParaRPr lang="en-US" altLang="en-US" sz="72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94397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71269"/>
          </a:xfrm>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15024" y="-14177"/>
            <a:ext cx="12192000" cy="4945487"/>
          </a:xfrm>
          <a:prstGeom prst="rect">
            <a:avLst/>
          </a:prstGeom>
        </p:spPr>
      </p:pic>
      <p:pic>
        <p:nvPicPr>
          <p:cNvPr id="6" name="Picture 5"/>
          <p:cNvPicPr>
            <a:picLocks noChangeAspect="1"/>
          </p:cNvPicPr>
          <p:nvPr/>
        </p:nvPicPr>
        <p:blipFill>
          <a:blip r:embed="rId3"/>
          <a:stretch>
            <a:fillRect/>
          </a:stretch>
        </p:blipFill>
        <p:spPr>
          <a:xfrm>
            <a:off x="0" y="4945487"/>
            <a:ext cx="12192000" cy="1912515"/>
          </a:xfrm>
          <a:prstGeom prst="rect">
            <a:avLst/>
          </a:prstGeom>
        </p:spPr>
      </p:pic>
      <p:pic>
        <p:nvPicPr>
          <p:cNvPr id="8" name="Picture 7"/>
          <p:cNvPicPr>
            <a:picLocks noChangeAspect="1"/>
          </p:cNvPicPr>
          <p:nvPr/>
        </p:nvPicPr>
        <p:blipFill>
          <a:blip r:embed="rId4"/>
          <a:stretch>
            <a:fillRect/>
          </a:stretch>
        </p:blipFill>
        <p:spPr>
          <a:xfrm>
            <a:off x="-77273" y="-4"/>
            <a:ext cx="12376597" cy="933451"/>
          </a:xfrm>
          <a:prstGeom prst="rect">
            <a:avLst/>
          </a:prstGeom>
        </p:spPr>
      </p:pic>
      <p:pic>
        <p:nvPicPr>
          <p:cNvPr id="10" name="Picture 9"/>
          <p:cNvPicPr>
            <a:picLocks noChangeAspect="1"/>
          </p:cNvPicPr>
          <p:nvPr/>
        </p:nvPicPr>
        <p:blipFill>
          <a:blip r:embed="rId5"/>
          <a:stretch>
            <a:fillRect/>
          </a:stretch>
        </p:blipFill>
        <p:spPr>
          <a:xfrm>
            <a:off x="10311618" y="4945488"/>
            <a:ext cx="1880383" cy="879817"/>
          </a:xfrm>
          <a:prstGeom prst="rect">
            <a:avLst/>
          </a:prstGeom>
        </p:spPr>
      </p:pic>
      <p:grpSp>
        <p:nvGrpSpPr>
          <p:cNvPr id="3" name="Group 6"/>
          <p:cNvGrpSpPr/>
          <p:nvPr/>
        </p:nvGrpSpPr>
        <p:grpSpPr>
          <a:xfrm>
            <a:off x="130575" y="933447"/>
            <a:ext cx="5654381" cy="4703720"/>
            <a:chOff x="6315945" y="1840089"/>
            <a:chExt cx="5318771" cy="3823732"/>
          </a:xfrm>
          <a:solidFill>
            <a:schemeClr val="accent3">
              <a:lumMod val="20000"/>
              <a:lumOff val="80000"/>
            </a:schemeClr>
          </a:solidFill>
        </p:grpSpPr>
        <p:sp>
          <p:nvSpPr>
            <p:cNvPr id="12" name="Cloud Callout 11"/>
            <p:cNvSpPr/>
            <p:nvPr/>
          </p:nvSpPr>
          <p:spPr>
            <a:xfrm>
              <a:off x="6315945" y="1840089"/>
              <a:ext cx="5318771" cy="3823732"/>
            </a:xfrm>
            <a:prstGeom prst="cloudCallo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67" dirty="0">
                <a:solidFill>
                  <a:prstClr val="black"/>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933927" y="2411446"/>
              <a:ext cx="4229901" cy="2101652"/>
            </a:xfrm>
            <a:prstGeom prst="rect">
              <a:avLst/>
            </a:prstGeom>
            <a:grpFill/>
            <a:ln>
              <a:noFill/>
            </a:ln>
          </p:spPr>
          <p:txBody>
            <a:bodyPr wrap="square" lIns="121920" tIns="60960" rIns="121920" bIns="60960">
              <a:spAutoFit/>
            </a:bodyPr>
            <a:lstStyle/>
            <a:p>
              <a:pPr algn="ctr" defTabSz="914377"/>
              <a:r>
                <a:rPr lang="en-US" sz="3200" b="1" dirty="0" err="1">
                  <a:solidFill>
                    <a:srgbClr val="C00000"/>
                  </a:solidFill>
                  <a:latin typeface="Times New Roman" pitchFamily="18" charset="0"/>
                  <a:cs typeface="Times New Roman" pitchFamily="18" charset="0"/>
                </a:rPr>
                <a:t>Hoạt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động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nhóm</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Nghiên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cứu</a:t>
              </a:r>
              <a:r>
                <a:rPr lang="en-US" sz="3200" b="1" dirty="0">
                  <a:solidFill>
                    <a:srgbClr val="C00000"/>
                  </a:solidFill>
                  <a:latin typeface="Times New Roman" pitchFamily="18" charset="0"/>
                  <a:cs typeface="Times New Roman" pitchFamily="18" charset="0"/>
                </a:rPr>
                <a:t> SGK </a:t>
              </a:r>
            </a:p>
            <a:p>
              <a:pPr algn="ctr" defTabSz="914377"/>
              <a:r>
                <a:rPr lang="en-US" sz="3200" b="1" dirty="0" err="1">
                  <a:solidFill>
                    <a:srgbClr val="C00000"/>
                  </a:solidFill>
                  <a:latin typeface="Times New Roman" pitchFamily="18" charset="0"/>
                  <a:cs typeface="Times New Roman" pitchFamily="18" charset="0"/>
                </a:rPr>
                <a:t>Thảo</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luận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nhóm</a:t>
              </a:r>
              <a:r>
                <a:rPr lang="en-US" sz="3200" b="1" dirty="0">
                  <a:solidFill>
                    <a:srgbClr val="C00000"/>
                  </a:solidFill>
                  <a:latin typeface="Times New Roman" pitchFamily="18" charset="0"/>
                  <a:cs typeface="Times New Roman" pitchFamily="18" charset="0"/>
                </a:rPr>
                <a:t> 5 </a:t>
              </a:r>
              <a:r>
                <a:rPr lang="en-US" sz="3200" b="1" dirty="0" err="1">
                  <a:solidFill>
                    <a:srgbClr val="C00000"/>
                  </a:solidFill>
                  <a:latin typeface="Times New Roman" pitchFamily="18" charset="0"/>
                  <a:cs typeface="Times New Roman" pitchFamily="18" charset="0"/>
                </a:rPr>
                <a:t>phút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hoàn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thành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phiếu</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học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tập</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số</a:t>
              </a:r>
              <a:r>
                <a:rPr lang="en-US" sz="3200" b="1" dirty="0">
                  <a:solidFill>
                    <a:srgbClr val="C00000"/>
                  </a:solidFill>
                  <a:latin typeface="Times New Roman" pitchFamily="18" charset="0"/>
                  <a:cs typeface="Times New Roman" pitchFamily="18" charset="0"/>
                </a:rPr>
                <a:t> 6 (H13)</a:t>
              </a:r>
            </a:p>
          </p:txBody>
        </p:sp>
      </p:grpSp>
      <p:sp>
        <p:nvSpPr>
          <p:cNvPr id="14" name="Rectangle 13"/>
          <p:cNvSpPr/>
          <p:nvPr/>
        </p:nvSpPr>
        <p:spPr>
          <a:xfrm>
            <a:off x="5943671" y="364636"/>
            <a:ext cx="5487069" cy="5624232"/>
          </a:xfrm>
          <a:prstGeom prst="rect">
            <a:avLst/>
          </a:prstGeom>
        </p:spPr>
        <p:txBody>
          <a:bodyPr wrap="square">
            <a:spAutoFit/>
          </a:bodyPr>
          <a:lstStyle/>
          <a:p>
            <a:pPr algn="just" defTabSz="914377">
              <a:lnSpc>
                <a:spcPct val="107000"/>
              </a:lnSpc>
            </a:pP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H13: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Trả</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lời</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VD1 SGK/64: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ta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hóa</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dòng</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ứng</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mạ</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kim</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loại</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ứng</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dùng</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dòng</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xoay</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thay</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dòng</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3733"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733" b="1" i="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49791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71269"/>
          </a:xfrm>
        </p:spPr>
        <p:txBody>
          <a:bodyPr/>
          <a:lstStyle/>
          <a:p>
            <a:endParaRPr lang="en-US"/>
          </a:p>
        </p:txBody>
      </p:sp>
      <p:pic>
        <p:nvPicPr>
          <p:cNvPr id="5" name="Content Placeholder 4"/>
          <p:cNvPicPr>
            <a:picLocks noGrp="1" noChangeAspect="1"/>
          </p:cNvPicPr>
          <p:nvPr>
            <p:ph idx="1"/>
          </p:nvPr>
        </p:nvPicPr>
        <p:blipFill>
          <a:blip r:embed="rId3"/>
          <a:stretch>
            <a:fillRect/>
          </a:stretch>
        </p:blipFill>
        <p:spPr>
          <a:xfrm>
            <a:off x="0" y="183435"/>
            <a:ext cx="12192000" cy="4945487"/>
          </a:xfrm>
          <a:prstGeom prst="rect">
            <a:avLst/>
          </a:prstGeom>
        </p:spPr>
      </p:pic>
      <p:pic>
        <p:nvPicPr>
          <p:cNvPr id="6" name="Picture 5"/>
          <p:cNvPicPr>
            <a:picLocks noChangeAspect="1"/>
          </p:cNvPicPr>
          <p:nvPr/>
        </p:nvPicPr>
        <p:blipFill>
          <a:blip r:embed="rId4"/>
          <a:stretch>
            <a:fillRect/>
          </a:stretch>
        </p:blipFill>
        <p:spPr>
          <a:xfrm>
            <a:off x="0" y="4945487"/>
            <a:ext cx="12192000" cy="1912515"/>
          </a:xfrm>
          <a:prstGeom prst="rect">
            <a:avLst/>
          </a:prstGeom>
        </p:spPr>
      </p:pic>
      <p:pic>
        <p:nvPicPr>
          <p:cNvPr id="8" name="Picture 7"/>
          <p:cNvPicPr>
            <a:picLocks noChangeAspect="1"/>
          </p:cNvPicPr>
          <p:nvPr/>
        </p:nvPicPr>
        <p:blipFill>
          <a:blip r:embed="rId5"/>
          <a:stretch>
            <a:fillRect/>
          </a:stretch>
        </p:blipFill>
        <p:spPr>
          <a:xfrm>
            <a:off x="-77273" y="-4"/>
            <a:ext cx="12269273" cy="933451"/>
          </a:xfrm>
          <a:prstGeom prst="rect">
            <a:avLst/>
          </a:prstGeom>
        </p:spPr>
      </p:pic>
      <p:pic>
        <p:nvPicPr>
          <p:cNvPr id="10" name="Picture 9"/>
          <p:cNvPicPr>
            <a:picLocks noChangeAspect="1"/>
          </p:cNvPicPr>
          <p:nvPr/>
        </p:nvPicPr>
        <p:blipFill>
          <a:blip r:embed="rId6"/>
          <a:stretch>
            <a:fillRect/>
          </a:stretch>
        </p:blipFill>
        <p:spPr>
          <a:xfrm>
            <a:off x="10311618" y="4945488"/>
            <a:ext cx="1880383" cy="879817"/>
          </a:xfrm>
          <a:prstGeom prst="rect">
            <a:avLst/>
          </a:prstGeom>
        </p:spPr>
      </p:pic>
      <p:sp>
        <p:nvSpPr>
          <p:cNvPr id="7" name="Rectangle 6"/>
          <p:cNvSpPr/>
          <p:nvPr/>
        </p:nvSpPr>
        <p:spPr>
          <a:xfrm>
            <a:off x="2013735" y="1220733"/>
            <a:ext cx="9096052" cy="3539046"/>
          </a:xfrm>
          <a:prstGeom prst="rect">
            <a:avLst/>
          </a:prstGeom>
        </p:spPr>
        <p:txBody>
          <a:bodyPr wrap="square">
            <a:spAutoFit/>
          </a:bodyPr>
          <a:lstStyle/>
          <a:p>
            <a:pPr defTabSz="914377"/>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ứng</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mạ</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kim</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loại</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thể</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thay</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thế</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dòng</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bằng</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dòng</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xoay</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Vì</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dòng</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xoay</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luân</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phiên</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thay</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đổi</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cố</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dịch</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làm</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mạ</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bám</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vào</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cần</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733"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mạ</a:t>
            </a:r>
            <a:r>
              <a:rPr lang="en-US" sz="3733"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3733"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84986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4581533"/>
              </p:ext>
            </p:extLst>
          </p:nvPr>
        </p:nvGraphicFramePr>
        <p:xfrm>
          <a:off x="199389" y="4765550"/>
          <a:ext cx="11836401" cy="1824990"/>
        </p:xfrm>
        <a:graphic>
          <a:graphicData uri="http://schemas.openxmlformats.org/drawingml/2006/table">
            <a:tbl>
              <a:tblPr firstRow="1" firstCol="1" bandRow="1">
                <a:tableStyleId>{5C22544A-7EE6-4342-B048-85BDC9FD1C3A}</a:tableStyleId>
              </a:tblPr>
              <a:tblGrid>
                <a:gridCol w="1009638">
                  <a:extLst>
                    <a:ext uri="{9D8B030D-6E8A-4147-A177-3AD203B41FA5}">
                      <a16:colId xmlns:a16="http://schemas.microsoft.com/office/drawing/2014/main" val="3805970166"/>
                    </a:ext>
                  </a:extLst>
                </a:gridCol>
                <a:gridCol w="3552830">
                  <a:extLst>
                    <a:ext uri="{9D8B030D-6E8A-4147-A177-3AD203B41FA5}">
                      <a16:colId xmlns:a16="http://schemas.microsoft.com/office/drawing/2014/main" val="465525125"/>
                    </a:ext>
                  </a:extLst>
                </a:gridCol>
                <a:gridCol w="7273933">
                  <a:extLst>
                    <a:ext uri="{9D8B030D-6E8A-4147-A177-3AD203B41FA5}">
                      <a16:colId xmlns:a16="http://schemas.microsoft.com/office/drawing/2014/main" val="2568669600"/>
                    </a:ext>
                  </a:extLst>
                </a:gridCol>
              </a:tblGrid>
              <a:tr h="335756">
                <a:tc>
                  <a:txBody>
                    <a:bodyPr/>
                    <a:lstStyle/>
                    <a:p>
                      <a:pPr algn="ctr">
                        <a:lnSpc>
                          <a:spcPct val="107000"/>
                        </a:lnSpc>
                        <a:spcAft>
                          <a:spcPts val="0"/>
                        </a:spcAft>
                      </a:pPr>
                      <a:r>
                        <a:rPr lang="vi-VN" sz="2400" dirty="0">
                          <a:effectLst/>
                          <a:latin typeface="Times New Roman" panose="02020603050405020304" pitchFamily="18" charset="0"/>
                          <a:cs typeface="Times New Roman" panose="02020603050405020304" pitchFamily="18" charset="0"/>
                        </a:rPr>
                        <a:t>TT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vi-VN" sz="2400">
                          <a:effectLst/>
                          <a:latin typeface="Times New Roman" panose="02020603050405020304" pitchFamily="18" charset="0"/>
                          <a:cs typeface="Times New Roman" panose="02020603050405020304" pitchFamily="18" charset="0"/>
                        </a:rPr>
                        <a:t>Tên thiết bị điện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vi-VN" sz="2400" dirty="0">
                          <a:effectLst/>
                          <a:latin typeface="Times New Roman" panose="02020603050405020304" pitchFamily="18" charset="0"/>
                          <a:cs typeface="Times New Roman" panose="02020603050405020304" pitchFamily="18" charset="0"/>
                        </a:rPr>
                        <a:t>Đánh dấu “x” thiết bị sử dụng dòng điện xoay chiều</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3652101"/>
                  </a:ext>
                </a:extLst>
              </a:tr>
              <a:tr h="335756">
                <a:tc>
                  <a:txBody>
                    <a:bodyPr/>
                    <a:lstStyle/>
                    <a:p>
                      <a:pPr algn="ctr">
                        <a:lnSpc>
                          <a:spcPct val="107000"/>
                        </a:lnSpc>
                        <a:spcAft>
                          <a:spcPts val="0"/>
                        </a:spcAft>
                      </a:pPr>
                      <a:r>
                        <a:rPr lang="vi-VN" sz="2400">
                          <a:effectLst/>
                          <a:latin typeface="Times New Roman" panose="02020603050405020304" pitchFamily="18" charset="0"/>
                          <a:cs typeface="Times New Roman" panose="02020603050405020304" pitchFamily="18" charset="0"/>
                        </a:rPr>
                        <a:t>1</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vi-VN"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5174628"/>
                  </a:ext>
                </a:extLst>
              </a:tr>
              <a:tr h="335756">
                <a:tc>
                  <a:txBody>
                    <a:bodyPr/>
                    <a:lstStyle/>
                    <a:p>
                      <a:pPr algn="ctr">
                        <a:lnSpc>
                          <a:spcPct val="107000"/>
                        </a:lnSpc>
                        <a:spcAft>
                          <a:spcPts val="0"/>
                        </a:spcAft>
                      </a:pPr>
                      <a:r>
                        <a:rPr lang="vi-VN" sz="2400">
                          <a:effectLst/>
                          <a:latin typeface="Times New Roman" panose="02020603050405020304" pitchFamily="18" charset="0"/>
                          <a:cs typeface="Times New Roman" panose="02020603050405020304" pitchFamily="18" charset="0"/>
                        </a:rPr>
                        <a:t>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vi-VN"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4332006"/>
                  </a:ext>
                </a:extLst>
              </a:tr>
              <a:tr h="335756">
                <a:tc>
                  <a:txBody>
                    <a:bodyPr/>
                    <a:lstStyle/>
                    <a:p>
                      <a:pPr algn="ctr">
                        <a:lnSpc>
                          <a:spcPct val="107000"/>
                        </a:lnSpc>
                        <a:spcAft>
                          <a:spcPts val="0"/>
                        </a:spcAft>
                      </a:pPr>
                      <a:r>
                        <a:rPr lang="vi-VN"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3951100"/>
                  </a:ext>
                </a:extLst>
              </a:tr>
              <a:tr h="335756">
                <a:tc>
                  <a:txBody>
                    <a:bodyPr/>
                    <a:lstStyle/>
                    <a:p>
                      <a:pPr algn="ctr">
                        <a:lnSpc>
                          <a:spcPct val="107000"/>
                        </a:lnSpc>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6298957"/>
                  </a:ext>
                </a:extLst>
              </a:tr>
            </a:tbl>
          </a:graphicData>
        </a:graphic>
      </p:graphicFrame>
      <p:sp>
        <p:nvSpPr>
          <p:cNvPr id="5" name="Rectangle 1"/>
          <p:cNvSpPr>
            <a:spLocks noChangeArrowheads="1"/>
          </p:cNvSpPr>
          <p:nvPr/>
        </p:nvSpPr>
        <p:spPr bwMode="auto">
          <a:xfrm>
            <a:off x="199389" y="3105979"/>
            <a:ext cx="1176274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PHT SỐ 1</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hãy</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kể</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tên</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thiết</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bị</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dùng</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gia</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đình</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cho</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biết</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thiết</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bị</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vừa</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nêu</a:t>
            </a:r>
            <a:r>
              <a:rPr kumimoji="0" lang="vi-VN"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đó, thiết bị nào sử dụng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dòng</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xoay</a:t>
            </a:r>
            <a:r>
              <a:rPr kumimoji="0" lang="en-US"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chiều</a:t>
            </a:r>
            <a:r>
              <a:rPr kumimoji="0" lang="vi-VN" altLang="en-US" sz="2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vi-VN"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629920" y="0"/>
            <a:ext cx="10667999" cy="1091324"/>
          </a:xfrm>
          <a:prstGeom prst="rect">
            <a:avLst/>
          </a:prstGeom>
        </p:spPr>
        <p:txBody>
          <a:bodyPr wrap="square">
            <a:spAutoFit/>
          </a:bodyPr>
          <a:lstStyle/>
          <a:p>
            <a:pPr marL="450215" algn="ctr">
              <a:lnSpc>
                <a:spcPct val="107000"/>
              </a:lnSpc>
              <a:spcBef>
                <a:spcPts val="600"/>
              </a:spcBef>
              <a:spcAft>
                <a:spcPts val="0"/>
              </a:spcAft>
            </a:pPr>
            <a:r>
              <a:rPr lang="vi-VN" sz="2800" b="1" dirty="0">
                <a:solidFill>
                  <a:srgbClr val="FF0000"/>
                </a:solidFill>
                <a:latin typeface="+mj-lt"/>
                <a:ea typeface="Times New Roman" panose="02020603050405020304" pitchFamily="18" charset="0"/>
                <a:cs typeface="Times New Roman" panose="02020603050405020304" pitchFamily="18" charset="0"/>
              </a:rPr>
              <a:t>CHỦ ĐỀ 4: ĐIỆN TỪ</a:t>
            </a:r>
            <a:endParaRPr lang="en-US" sz="2800" dirty="0">
              <a:solidFill>
                <a:srgbClr val="FF0000"/>
              </a:solidFill>
              <a:effectLst/>
              <a:latin typeface="+mj-lt"/>
              <a:ea typeface="Calibri" panose="020F0502020204030204" pitchFamily="34" charset="0"/>
              <a:cs typeface="Times New Roman" panose="02020603050405020304" pitchFamily="18" charset="0"/>
            </a:endParaRPr>
          </a:p>
          <a:p>
            <a:pPr marL="450215" algn="ctr">
              <a:lnSpc>
                <a:spcPct val="107000"/>
              </a:lnSpc>
              <a:spcBef>
                <a:spcPts val="600"/>
              </a:spcBef>
              <a:spcAft>
                <a:spcPts val="0"/>
              </a:spcAft>
            </a:pPr>
            <a:r>
              <a:rPr lang="vi-VN" sz="2800" b="1" dirty="0">
                <a:solidFill>
                  <a:srgbClr val="FF0000"/>
                </a:solidFill>
                <a:latin typeface="+mj-lt"/>
                <a:ea typeface="Times New Roman" panose="02020603050405020304" pitchFamily="18" charset="0"/>
                <a:cs typeface="Times New Roman" panose="02020603050405020304" pitchFamily="18" charset="0"/>
              </a:rPr>
              <a:t>BÀI 12. TÁC DỤNG CỦA DÒNG ĐIỆN XOAY CHIỀU</a:t>
            </a:r>
            <a:endParaRPr lang="en-US" sz="2800" dirty="0">
              <a:solidFill>
                <a:srgbClr val="FF0000"/>
              </a:solidFill>
              <a:effectLst/>
              <a:latin typeface="+mj-lt"/>
              <a:ea typeface="Calibri" panose="020F0502020204030204" pitchFamily="34" charset="0"/>
              <a:cs typeface="Times New Roman" panose="02020603050405020304" pitchFamily="18" charset="0"/>
            </a:endParaRPr>
          </a:p>
        </p:txBody>
      </p:sp>
      <p:sp>
        <p:nvSpPr>
          <p:cNvPr id="2" name="Explosion 1 1"/>
          <p:cNvSpPr/>
          <p:nvPr/>
        </p:nvSpPr>
        <p:spPr>
          <a:xfrm>
            <a:off x="2034538" y="1011336"/>
            <a:ext cx="8092441" cy="255352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Trò chơi: Nhóm nào nhanh hơn!</a:t>
            </a:r>
          </a:p>
          <a:p>
            <a:pPr algn="ctr"/>
            <a:r>
              <a:rPr lang="vi-VN" sz="2400" dirty="0">
                <a:solidFill>
                  <a:schemeClr val="tx1"/>
                </a:solidFill>
                <a:latin typeface="Times New Roman" panose="02020603050405020304" pitchFamily="18" charset="0"/>
                <a:cs typeface="Times New Roman" panose="02020603050405020304" pitchFamily="18" charset="0"/>
              </a:rPr>
              <a:t>Học sinh thảo luận nhóm hoàn thành PHT số 1 (03 phút)</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429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000"/>
                                        <p:tgtEl>
                                          <p:spTgt spid="5"/>
                                        </p:tgtEl>
                                      </p:cBhvr>
                                    </p:animEffect>
                                  </p:childTnLst>
                                </p:cTn>
                              </p:par>
                              <p:par>
                                <p:cTn id="13" presetID="6"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71269"/>
          </a:xfrm>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15024" y="-14177"/>
            <a:ext cx="12192000" cy="4945487"/>
          </a:xfrm>
          <a:prstGeom prst="rect">
            <a:avLst/>
          </a:prstGeom>
        </p:spPr>
      </p:pic>
      <p:pic>
        <p:nvPicPr>
          <p:cNvPr id="6" name="Picture 5"/>
          <p:cNvPicPr>
            <a:picLocks noChangeAspect="1"/>
          </p:cNvPicPr>
          <p:nvPr/>
        </p:nvPicPr>
        <p:blipFill>
          <a:blip r:embed="rId3"/>
          <a:stretch>
            <a:fillRect/>
          </a:stretch>
        </p:blipFill>
        <p:spPr>
          <a:xfrm>
            <a:off x="0" y="4945487"/>
            <a:ext cx="12192000" cy="1912515"/>
          </a:xfrm>
          <a:prstGeom prst="rect">
            <a:avLst/>
          </a:prstGeom>
        </p:spPr>
      </p:pic>
      <p:pic>
        <p:nvPicPr>
          <p:cNvPr id="8" name="Picture 7"/>
          <p:cNvPicPr>
            <a:picLocks noChangeAspect="1"/>
          </p:cNvPicPr>
          <p:nvPr/>
        </p:nvPicPr>
        <p:blipFill>
          <a:blip r:embed="rId4"/>
          <a:stretch>
            <a:fillRect/>
          </a:stretch>
        </p:blipFill>
        <p:spPr>
          <a:xfrm>
            <a:off x="-77273" y="-4"/>
            <a:ext cx="12376597" cy="933451"/>
          </a:xfrm>
          <a:prstGeom prst="rect">
            <a:avLst/>
          </a:prstGeom>
        </p:spPr>
      </p:pic>
      <p:pic>
        <p:nvPicPr>
          <p:cNvPr id="10" name="Picture 9"/>
          <p:cNvPicPr>
            <a:picLocks noChangeAspect="1"/>
          </p:cNvPicPr>
          <p:nvPr/>
        </p:nvPicPr>
        <p:blipFill>
          <a:blip r:embed="rId5"/>
          <a:stretch>
            <a:fillRect/>
          </a:stretch>
        </p:blipFill>
        <p:spPr>
          <a:xfrm>
            <a:off x="10311618" y="4945488"/>
            <a:ext cx="1880383" cy="879817"/>
          </a:xfrm>
          <a:prstGeom prst="rect">
            <a:avLst/>
          </a:prstGeom>
        </p:spPr>
      </p:pic>
      <p:grpSp>
        <p:nvGrpSpPr>
          <p:cNvPr id="3" name="Group 6"/>
          <p:cNvGrpSpPr/>
          <p:nvPr/>
        </p:nvGrpSpPr>
        <p:grpSpPr>
          <a:xfrm>
            <a:off x="130575" y="933447"/>
            <a:ext cx="5654381" cy="4703720"/>
            <a:chOff x="6315945" y="1840089"/>
            <a:chExt cx="5318771" cy="3823732"/>
          </a:xfrm>
          <a:solidFill>
            <a:schemeClr val="accent3">
              <a:lumMod val="20000"/>
              <a:lumOff val="80000"/>
            </a:schemeClr>
          </a:solidFill>
        </p:grpSpPr>
        <p:sp>
          <p:nvSpPr>
            <p:cNvPr id="12" name="Cloud Callout 11"/>
            <p:cNvSpPr/>
            <p:nvPr/>
          </p:nvSpPr>
          <p:spPr>
            <a:xfrm>
              <a:off x="6315945" y="1840089"/>
              <a:ext cx="5318771" cy="3823732"/>
            </a:xfrm>
            <a:prstGeom prst="cloudCallo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67" dirty="0">
                <a:solidFill>
                  <a:prstClr val="black"/>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933927" y="2411446"/>
              <a:ext cx="4229901" cy="2101652"/>
            </a:xfrm>
            <a:prstGeom prst="rect">
              <a:avLst/>
            </a:prstGeom>
            <a:grpFill/>
            <a:ln>
              <a:noFill/>
            </a:ln>
          </p:spPr>
          <p:txBody>
            <a:bodyPr wrap="square" lIns="121920" tIns="60960" rIns="121920" bIns="60960">
              <a:spAutoFit/>
            </a:bodyPr>
            <a:lstStyle/>
            <a:p>
              <a:pPr algn="ctr" defTabSz="914377"/>
              <a:r>
                <a:rPr lang="en-US" sz="3200" b="1" dirty="0" err="1">
                  <a:solidFill>
                    <a:srgbClr val="C00000"/>
                  </a:solidFill>
                  <a:latin typeface="Times New Roman" pitchFamily="18" charset="0"/>
                  <a:cs typeface="Times New Roman" pitchFamily="18" charset="0"/>
                </a:rPr>
                <a:t>Hoạt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động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nhóm</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Nghiên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cứu</a:t>
              </a:r>
              <a:r>
                <a:rPr lang="en-US" sz="3200" b="1" dirty="0">
                  <a:solidFill>
                    <a:srgbClr val="C00000"/>
                  </a:solidFill>
                  <a:latin typeface="Times New Roman" pitchFamily="18" charset="0"/>
                  <a:cs typeface="Times New Roman" pitchFamily="18" charset="0"/>
                </a:rPr>
                <a:t> SGK </a:t>
              </a:r>
            </a:p>
            <a:p>
              <a:pPr algn="ctr" defTabSz="914377"/>
              <a:r>
                <a:rPr lang="en-US" sz="3200" b="1" dirty="0" err="1">
                  <a:solidFill>
                    <a:srgbClr val="C00000"/>
                  </a:solidFill>
                  <a:latin typeface="Times New Roman" pitchFamily="18" charset="0"/>
                  <a:cs typeface="Times New Roman" pitchFamily="18" charset="0"/>
                </a:rPr>
                <a:t>Thảo</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luận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nhóm</a:t>
              </a:r>
              <a:r>
                <a:rPr lang="en-US" sz="3200" b="1" dirty="0">
                  <a:solidFill>
                    <a:srgbClr val="C00000"/>
                  </a:solidFill>
                  <a:latin typeface="Times New Roman" pitchFamily="18" charset="0"/>
                  <a:cs typeface="Times New Roman" pitchFamily="18" charset="0"/>
                </a:rPr>
                <a:t> 5 </a:t>
              </a:r>
              <a:r>
                <a:rPr lang="en-US" sz="3200" b="1" dirty="0" err="1">
                  <a:solidFill>
                    <a:srgbClr val="C00000"/>
                  </a:solidFill>
                  <a:latin typeface="Times New Roman" pitchFamily="18" charset="0"/>
                  <a:cs typeface="Times New Roman" pitchFamily="18" charset="0"/>
                </a:rPr>
                <a:t>phút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hoàn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thành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phiếu</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học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tập</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số</a:t>
              </a:r>
              <a:r>
                <a:rPr lang="en-US" sz="3200" b="1" dirty="0">
                  <a:solidFill>
                    <a:srgbClr val="C00000"/>
                  </a:solidFill>
                  <a:latin typeface="Times New Roman" pitchFamily="18" charset="0"/>
                  <a:cs typeface="Times New Roman" pitchFamily="18" charset="0"/>
                </a:rPr>
                <a:t> 6 (H14)</a:t>
              </a:r>
            </a:p>
          </p:txBody>
        </p:sp>
      </p:grpSp>
      <p:sp>
        <p:nvSpPr>
          <p:cNvPr id="7" name="Rectangle 6"/>
          <p:cNvSpPr/>
          <p:nvPr/>
        </p:nvSpPr>
        <p:spPr>
          <a:xfrm>
            <a:off x="6465248" y="1364776"/>
            <a:ext cx="5014411" cy="2964594"/>
          </a:xfrm>
          <a:prstGeom prst="rect">
            <a:avLst/>
          </a:prstGeom>
        </p:spPr>
        <p:txBody>
          <a:bodyPr wrap="square">
            <a:spAutoFit/>
          </a:bodyPr>
          <a:lstStyle/>
          <a:p>
            <a:pPr algn="just" defTabSz="914377"/>
            <a:r>
              <a:rPr lang="vi-VN" sz="3733" b="1" i="1" dirty="0">
                <a:solidFill>
                  <a:srgbClr val="C00000"/>
                </a:solidFill>
                <a:latin typeface="Times New Roman" panose="02020603050405020304" pitchFamily="18" charset="0"/>
                <a:ea typeface="Calibri" panose="020F0502020204030204" pitchFamily="34" charset="0"/>
              </a:rPr>
              <a:t>H14: Trả lời VD2 SGK/64: Nêu một số</a:t>
            </a:r>
            <a:r>
              <a:rPr lang="en-US" sz="3733" b="1" i="1" dirty="0">
                <a:solidFill>
                  <a:srgbClr val="C00000"/>
                </a:solidFill>
                <a:latin typeface="Times New Roman" panose="02020603050405020304" pitchFamily="18" charset="0"/>
                <a:ea typeface="Calibri" panose="020F0502020204030204" pitchFamily="34" charset="0"/>
              </a:rPr>
              <a:t> </a:t>
            </a:r>
            <a:r>
              <a:rPr lang="en-US" sz="3733" b="1" i="1" dirty="0" err="1">
                <a:solidFill>
                  <a:srgbClr val="C00000"/>
                </a:solidFill>
                <a:latin typeface="Times New Roman" panose="02020603050405020304" pitchFamily="18" charset="0"/>
                <a:ea typeface="Calibri" panose="020F0502020204030204" pitchFamily="34" charset="0"/>
              </a:rPr>
              <a:t>giải</a:t>
            </a:r>
            <a:r>
              <a:rPr lang="en-US" sz="3733" b="1" i="1" dirty="0">
                <a:solidFill>
                  <a:srgbClr val="C00000"/>
                </a:solidFill>
                <a:latin typeface="Times New Roman" panose="02020603050405020304" pitchFamily="18" charset="0"/>
                <a:ea typeface="Calibri" panose="020F0502020204030204" pitchFamily="34" charset="0"/>
              </a:rPr>
              <a:t> </a:t>
            </a:r>
            <a:r>
              <a:rPr lang="en-US" sz="3733" b="1" i="1" dirty="0" err="1">
                <a:solidFill>
                  <a:srgbClr val="C00000"/>
                </a:solidFill>
                <a:latin typeface="Times New Roman" panose="02020603050405020304" pitchFamily="18" charset="0"/>
                <a:ea typeface="Calibri" panose="020F0502020204030204" pitchFamily="34" charset="0"/>
              </a:rPr>
              <a:t>pháp</a:t>
            </a:r>
            <a:r>
              <a:rPr lang="en-US" sz="3733" b="1" i="1" dirty="0">
                <a:solidFill>
                  <a:srgbClr val="C00000"/>
                </a:solidFill>
                <a:latin typeface="Times New Roman" panose="02020603050405020304" pitchFamily="18" charset="0"/>
                <a:ea typeface="Calibri" panose="020F0502020204030204" pitchFamily="34" charset="0"/>
              </a:rPr>
              <a:t> </a:t>
            </a:r>
            <a:r>
              <a:rPr lang="en-US" sz="3733" b="1" i="1" dirty="0" err="1">
                <a:solidFill>
                  <a:srgbClr val="C00000"/>
                </a:solidFill>
                <a:latin typeface="Times New Roman" panose="02020603050405020304" pitchFamily="18" charset="0"/>
                <a:ea typeface="Times New Roman" panose="02020603050405020304" pitchFamily="18" charset="0"/>
              </a:rPr>
              <a:t>để</a:t>
            </a:r>
            <a:r>
              <a:rPr lang="en-US" sz="3733" b="1" i="1" dirty="0">
                <a:solidFill>
                  <a:srgbClr val="C00000"/>
                </a:solidFill>
                <a:latin typeface="Times New Roman" panose="02020603050405020304" pitchFamily="18" charset="0"/>
                <a:ea typeface="Times New Roman" panose="02020603050405020304" pitchFamily="18" charset="0"/>
              </a:rPr>
              <a:t> </a:t>
            </a:r>
            <a:r>
              <a:rPr lang="en-US" sz="3733" b="1" i="1" dirty="0" err="1">
                <a:solidFill>
                  <a:srgbClr val="C00000"/>
                </a:solidFill>
                <a:latin typeface="Times New Roman" panose="02020603050405020304" pitchFamily="18" charset="0"/>
                <a:ea typeface="Times New Roman" panose="02020603050405020304" pitchFamily="18" charset="0"/>
              </a:rPr>
              <a:t>đảm</a:t>
            </a:r>
            <a:r>
              <a:rPr lang="en-US" sz="3733" b="1" i="1" dirty="0">
                <a:solidFill>
                  <a:srgbClr val="C00000"/>
                </a:solidFill>
                <a:latin typeface="Times New Roman" panose="02020603050405020304" pitchFamily="18" charset="0"/>
                <a:ea typeface="Times New Roman" panose="02020603050405020304" pitchFamily="18" charset="0"/>
              </a:rPr>
              <a:t> </a:t>
            </a:r>
            <a:r>
              <a:rPr lang="en-US" sz="3733" b="1" i="1" dirty="0" err="1">
                <a:solidFill>
                  <a:srgbClr val="C00000"/>
                </a:solidFill>
                <a:latin typeface="Times New Roman" panose="02020603050405020304" pitchFamily="18" charset="0"/>
                <a:ea typeface="Times New Roman" panose="02020603050405020304" pitchFamily="18" charset="0"/>
              </a:rPr>
              <a:t>bảo</a:t>
            </a:r>
            <a:r>
              <a:rPr lang="en-US" sz="3733" b="1" i="1" dirty="0">
                <a:solidFill>
                  <a:srgbClr val="C00000"/>
                </a:solidFill>
                <a:latin typeface="Times New Roman" panose="02020603050405020304" pitchFamily="18" charset="0"/>
                <a:ea typeface="Times New Roman" panose="02020603050405020304" pitchFamily="18" charset="0"/>
              </a:rPr>
              <a:t> an </a:t>
            </a:r>
            <a:r>
              <a:rPr lang="en-US" sz="3733" b="1" i="1" dirty="0" err="1">
                <a:solidFill>
                  <a:srgbClr val="C00000"/>
                </a:solidFill>
                <a:latin typeface="Times New Roman" panose="02020603050405020304" pitchFamily="18" charset="0"/>
                <a:ea typeface="Times New Roman" panose="02020603050405020304" pitchFamily="18" charset="0"/>
              </a:rPr>
              <a:t>toàn</a:t>
            </a:r>
            <a:r>
              <a:rPr lang="en-US" sz="3733" b="1" i="1" dirty="0">
                <a:solidFill>
                  <a:srgbClr val="C00000"/>
                </a:solidFill>
                <a:latin typeface="Times New Roman" panose="02020603050405020304" pitchFamily="18" charset="0"/>
                <a:ea typeface="Times New Roman" panose="02020603050405020304" pitchFamily="18" charset="0"/>
              </a:rPr>
              <a:t> </a:t>
            </a:r>
            <a:r>
              <a:rPr lang="vi-VN" sz="3733" b="1" i="1" dirty="0">
                <a:solidFill>
                  <a:srgbClr val="C00000"/>
                </a:solidFill>
                <a:latin typeface="Times New Roman" panose="02020603050405020304" pitchFamily="18" charset="0"/>
                <a:ea typeface="Times New Roman" panose="02020603050405020304" pitchFamily="18" charset="0"/>
              </a:rPr>
              <a:t>khi sử dụng </a:t>
            </a:r>
            <a:r>
              <a:rPr lang="en-US" sz="3733" b="1" i="1" dirty="0" err="1">
                <a:solidFill>
                  <a:srgbClr val="C00000"/>
                </a:solidFill>
                <a:latin typeface="Times New Roman" panose="02020603050405020304" pitchFamily="18" charset="0"/>
                <a:ea typeface="Times New Roman" panose="02020603050405020304" pitchFamily="18" charset="0"/>
              </a:rPr>
              <a:t>dòng</a:t>
            </a:r>
            <a:r>
              <a:rPr lang="en-US" sz="3733" b="1" i="1" dirty="0">
                <a:solidFill>
                  <a:srgbClr val="C00000"/>
                </a:solidFill>
                <a:latin typeface="Times New Roman" panose="02020603050405020304" pitchFamily="18" charset="0"/>
                <a:ea typeface="Times New Roman" panose="02020603050405020304" pitchFamily="18" charset="0"/>
              </a:rPr>
              <a:t> </a:t>
            </a:r>
            <a:r>
              <a:rPr lang="en-US" sz="3733" b="1" i="1" dirty="0" err="1">
                <a:solidFill>
                  <a:srgbClr val="C00000"/>
                </a:solidFill>
                <a:latin typeface="Times New Roman" panose="02020603050405020304" pitchFamily="18" charset="0"/>
                <a:ea typeface="Times New Roman" panose="02020603050405020304" pitchFamily="18" charset="0"/>
              </a:rPr>
              <a:t>điện</a:t>
            </a:r>
            <a:r>
              <a:rPr lang="en-US" sz="3733" b="1" i="1" dirty="0">
                <a:solidFill>
                  <a:srgbClr val="C00000"/>
                </a:solidFill>
                <a:latin typeface="Times New Roman" panose="02020603050405020304" pitchFamily="18" charset="0"/>
                <a:ea typeface="Times New Roman" panose="02020603050405020304" pitchFamily="18" charset="0"/>
              </a:rPr>
              <a:t> </a:t>
            </a:r>
            <a:r>
              <a:rPr lang="en-US" sz="3733" b="1" i="1" dirty="0" err="1">
                <a:solidFill>
                  <a:srgbClr val="C00000"/>
                </a:solidFill>
                <a:latin typeface="Times New Roman" panose="02020603050405020304" pitchFamily="18" charset="0"/>
                <a:ea typeface="Times New Roman" panose="02020603050405020304" pitchFamily="18" charset="0"/>
              </a:rPr>
              <a:t>xoay</a:t>
            </a:r>
            <a:r>
              <a:rPr lang="en-US" sz="3733" b="1" i="1" dirty="0">
                <a:solidFill>
                  <a:srgbClr val="C00000"/>
                </a:solidFill>
                <a:latin typeface="Times New Roman" panose="02020603050405020304" pitchFamily="18" charset="0"/>
                <a:ea typeface="Times New Roman" panose="02020603050405020304" pitchFamily="18" charset="0"/>
              </a:rPr>
              <a:t> </a:t>
            </a:r>
            <a:r>
              <a:rPr lang="en-US" sz="3733" b="1" i="1" dirty="0" err="1">
                <a:solidFill>
                  <a:srgbClr val="C00000"/>
                </a:solidFill>
                <a:latin typeface="Times New Roman" panose="02020603050405020304" pitchFamily="18" charset="0"/>
                <a:ea typeface="Times New Roman" panose="02020603050405020304" pitchFamily="18" charset="0"/>
              </a:rPr>
              <a:t>chiều</a:t>
            </a:r>
            <a:r>
              <a:rPr lang="en-US" sz="3733" b="1" i="1" dirty="0">
                <a:solidFill>
                  <a:srgbClr val="C00000"/>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663812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9" name="Group 4"/>
          <p:cNvGrpSpPr>
            <a:grpSpLocks/>
          </p:cNvGrpSpPr>
          <p:nvPr/>
        </p:nvGrpSpPr>
        <p:grpSpPr bwMode="auto">
          <a:xfrm>
            <a:off x="406401" y="228601"/>
            <a:ext cx="10274300" cy="5183188"/>
            <a:chOff x="158" y="164"/>
            <a:chExt cx="4854" cy="3265"/>
          </a:xfrm>
        </p:grpSpPr>
        <p:sp>
          <p:nvSpPr>
            <p:cNvPr id="24591" name="Line 5"/>
            <p:cNvSpPr>
              <a:spLocks noChangeShapeType="1"/>
            </p:cNvSpPr>
            <p:nvPr/>
          </p:nvSpPr>
          <p:spPr bwMode="auto">
            <a:xfrm flipH="1" flipV="1">
              <a:off x="249" y="254"/>
              <a:ext cx="4627" cy="0"/>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en-US" sz="1867">
                <a:solidFill>
                  <a:prstClr val="black"/>
                </a:solidFill>
                <a:latin typeface="Calibri"/>
              </a:endParaRPr>
            </a:p>
          </p:txBody>
        </p:sp>
        <p:sp>
          <p:nvSpPr>
            <p:cNvPr id="24592" name="Line 6"/>
            <p:cNvSpPr>
              <a:spLocks noChangeShapeType="1"/>
            </p:cNvSpPr>
            <p:nvPr/>
          </p:nvSpPr>
          <p:spPr bwMode="auto">
            <a:xfrm flipH="1" flipV="1">
              <a:off x="158" y="164"/>
              <a:ext cx="4854" cy="0"/>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en-US" sz="1867">
                <a:solidFill>
                  <a:prstClr val="black"/>
                </a:solidFill>
                <a:latin typeface="Calibri"/>
              </a:endParaRPr>
            </a:p>
          </p:txBody>
        </p:sp>
        <p:sp>
          <p:nvSpPr>
            <p:cNvPr id="24593" name="Line 7"/>
            <p:cNvSpPr>
              <a:spLocks noChangeShapeType="1"/>
            </p:cNvSpPr>
            <p:nvPr/>
          </p:nvSpPr>
          <p:spPr bwMode="auto">
            <a:xfrm flipH="1">
              <a:off x="158" y="164"/>
              <a:ext cx="0" cy="326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en-US" sz="1867">
                <a:solidFill>
                  <a:prstClr val="black"/>
                </a:solidFill>
                <a:latin typeface="Calibri"/>
              </a:endParaRPr>
            </a:p>
          </p:txBody>
        </p:sp>
        <p:sp>
          <p:nvSpPr>
            <p:cNvPr id="24594" name="Line 8"/>
            <p:cNvSpPr>
              <a:spLocks noChangeShapeType="1"/>
            </p:cNvSpPr>
            <p:nvPr/>
          </p:nvSpPr>
          <p:spPr bwMode="auto">
            <a:xfrm flipH="1">
              <a:off x="249" y="254"/>
              <a:ext cx="0" cy="3085"/>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en-US" sz="1867">
                <a:solidFill>
                  <a:prstClr val="black"/>
                </a:solidFill>
                <a:latin typeface="Calibri"/>
              </a:endParaRPr>
            </a:p>
          </p:txBody>
        </p:sp>
      </p:grpSp>
      <p:grpSp>
        <p:nvGrpSpPr>
          <p:cNvPr id="24580" name="Group 9"/>
          <p:cNvGrpSpPr>
            <a:grpSpLocks/>
          </p:cNvGrpSpPr>
          <p:nvPr/>
        </p:nvGrpSpPr>
        <p:grpSpPr bwMode="auto">
          <a:xfrm>
            <a:off x="1625601" y="1447801"/>
            <a:ext cx="10274300" cy="5183188"/>
            <a:chOff x="748" y="845"/>
            <a:chExt cx="4854" cy="3265"/>
          </a:xfrm>
        </p:grpSpPr>
        <p:sp>
          <p:nvSpPr>
            <p:cNvPr id="24587" name="Line 10"/>
            <p:cNvSpPr>
              <a:spLocks noChangeShapeType="1"/>
            </p:cNvSpPr>
            <p:nvPr/>
          </p:nvSpPr>
          <p:spPr bwMode="auto">
            <a:xfrm>
              <a:off x="884" y="4020"/>
              <a:ext cx="4627" cy="0"/>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en-US" sz="1867">
                <a:solidFill>
                  <a:prstClr val="black"/>
                </a:solidFill>
                <a:latin typeface="Calibri"/>
              </a:endParaRPr>
            </a:p>
          </p:txBody>
        </p:sp>
        <p:sp>
          <p:nvSpPr>
            <p:cNvPr id="24588" name="Line 11"/>
            <p:cNvSpPr>
              <a:spLocks noChangeShapeType="1"/>
            </p:cNvSpPr>
            <p:nvPr/>
          </p:nvSpPr>
          <p:spPr bwMode="auto">
            <a:xfrm>
              <a:off x="748" y="4110"/>
              <a:ext cx="4854" cy="0"/>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en-US" sz="1867">
                <a:solidFill>
                  <a:prstClr val="black"/>
                </a:solidFill>
                <a:latin typeface="Calibri"/>
              </a:endParaRPr>
            </a:p>
          </p:txBody>
        </p:sp>
        <p:sp>
          <p:nvSpPr>
            <p:cNvPr id="24589" name="Line 12"/>
            <p:cNvSpPr>
              <a:spLocks noChangeShapeType="1"/>
            </p:cNvSpPr>
            <p:nvPr/>
          </p:nvSpPr>
          <p:spPr bwMode="auto">
            <a:xfrm flipV="1">
              <a:off x="5602" y="845"/>
              <a:ext cx="0" cy="326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en-US" sz="1867">
                <a:solidFill>
                  <a:prstClr val="black"/>
                </a:solidFill>
                <a:latin typeface="Calibri"/>
              </a:endParaRPr>
            </a:p>
          </p:txBody>
        </p:sp>
        <p:sp>
          <p:nvSpPr>
            <p:cNvPr id="24590" name="Line 13"/>
            <p:cNvSpPr>
              <a:spLocks noChangeShapeType="1"/>
            </p:cNvSpPr>
            <p:nvPr/>
          </p:nvSpPr>
          <p:spPr bwMode="auto">
            <a:xfrm flipV="1">
              <a:off x="5511" y="935"/>
              <a:ext cx="0" cy="3085"/>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en-US" sz="1867">
                <a:solidFill>
                  <a:prstClr val="black"/>
                </a:solidFill>
                <a:latin typeface="Calibri"/>
              </a:endParaRPr>
            </a:p>
          </p:txBody>
        </p:sp>
      </p:grpSp>
      <p:pic>
        <p:nvPicPr>
          <p:cNvPr id="24581" name="Picture 14" descr="HOLLY2">
            <a:hlinkClick r:id="" action="ppaction://macro?name=SlideShowNex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72800" y="304800"/>
            <a:ext cx="1659467" cy="118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5" descr="HOLLY2">
            <a:hlinkClick r:id="" action="ppaction://macro?name=SlideShowNex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670549"/>
            <a:ext cx="1659467" cy="118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6" name="Text Box 18"/>
          <p:cNvSpPr txBox="1">
            <a:spLocks noChangeArrowheads="1"/>
          </p:cNvSpPr>
          <p:nvPr/>
        </p:nvSpPr>
        <p:spPr bwMode="auto">
          <a:xfrm>
            <a:off x="1552576" y="4062479"/>
            <a:ext cx="10058400" cy="66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377" eaLnBrk="1" hangingPunct="1">
              <a:spcBef>
                <a:spcPct val="50000"/>
              </a:spcBef>
            </a:pPr>
            <a:r>
              <a:rPr lang="en-US" sz="3733">
                <a:solidFill>
                  <a:srgbClr val="0000FF"/>
                </a:solidFill>
                <a:latin typeface="Times New Roman" pitchFamily="18" charset="0"/>
                <a:cs typeface="Times New Roman" pitchFamily="18" charset="0"/>
              </a:rPr>
              <a:t> </a:t>
            </a:r>
            <a:endParaRPr lang="en-US" sz="3733">
              <a:solidFill>
                <a:srgbClr val="0000FF"/>
              </a:solidFill>
              <a:latin typeface="VNI-Times" pitchFamily="2" charset="0"/>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4447" y="4521641"/>
            <a:ext cx="1397207" cy="1856123"/>
          </a:xfrm>
          <a:prstGeom prst="rect">
            <a:avLst/>
          </a:prstGeom>
        </p:spPr>
      </p:pic>
      <p:sp>
        <p:nvSpPr>
          <p:cNvPr id="21" name="Rectangle 20"/>
          <p:cNvSpPr/>
          <p:nvPr/>
        </p:nvSpPr>
        <p:spPr>
          <a:xfrm>
            <a:off x="2109625" y="671252"/>
            <a:ext cx="8308368" cy="5016758"/>
          </a:xfrm>
          <a:prstGeom prst="rect">
            <a:avLst/>
          </a:prstGeom>
        </p:spPr>
        <p:txBody>
          <a:bodyPr wrap="square">
            <a:spAutoFit/>
          </a:bodyPr>
          <a:lstStyle/>
          <a:p>
            <a:pPr algn="just" defTabSz="914377"/>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Sử</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dụng</a:t>
            </a:r>
            <a:r>
              <a:rPr lang="en-US" sz="3200" dirty="0">
                <a:solidFill>
                  <a:prstClr val="black"/>
                </a:solidFill>
                <a:latin typeface="Times New Roman" panose="02020603050405020304" pitchFamily="18" charset="0"/>
                <a:ea typeface="Times New Roman" panose="02020603050405020304" pitchFamily="18" charset="0"/>
              </a:rPr>
              <a:t> ổ </a:t>
            </a:r>
            <a:r>
              <a:rPr lang="en-US" sz="3200" dirty="0" err="1">
                <a:solidFill>
                  <a:prstClr val="black"/>
                </a:solidFill>
                <a:latin typeface="Times New Roman" panose="02020603050405020304" pitchFamily="18" charset="0"/>
                <a:ea typeface="Times New Roman" panose="02020603050405020304" pitchFamily="18" charset="0"/>
              </a:rPr>
              <a:t>cắm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dây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điện</a:t>
            </a:r>
            <a:r>
              <a:rPr lang="en-US" sz="3200" dirty="0">
                <a:solidFill>
                  <a:prstClr val="black"/>
                </a:solidFill>
                <a:latin typeface="Times New Roman" panose="02020603050405020304" pitchFamily="18" charset="0"/>
                <a:ea typeface="Times New Roman" panose="02020603050405020304" pitchFamily="18" charset="0"/>
              </a:rPr>
              <a:t> an </a:t>
            </a:r>
            <a:r>
              <a:rPr lang="en-US" sz="3200" dirty="0" err="1">
                <a:solidFill>
                  <a:prstClr val="black"/>
                </a:solidFill>
                <a:latin typeface="Times New Roman" panose="02020603050405020304" pitchFamily="18" charset="0"/>
                <a:ea typeface="Times New Roman" panose="02020603050405020304" pitchFamily="18" charset="0"/>
              </a:rPr>
              <a:t>toàn</a:t>
            </a:r>
            <a:r>
              <a:rPr lang="en-US" sz="3200" dirty="0">
                <a:solidFill>
                  <a:prstClr val="black"/>
                </a:solidFill>
                <a:latin typeface="Times New Roman" panose="02020603050405020304" pitchFamily="18" charset="0"/>
                <a:ea typeface="Times New Roman" panose="02020603050405020304" pitchFamily="18" charset="0"/>
              </a:rPr>
              <a:t>.</a:t>
            </a:r>
          </a:p>
          <a:p>
            <a:pPr algn="just" defTabSz="914377"/>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Kiểm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định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kì</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dây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điện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a:t>
            </a:r>
            <a:r>
              <a:rPr lang="en-US" sz="3200" dirty="0">
                <a:solidFill>
                  <a:prstClr val="black"/>
                </a:solidFill>
                <a:latin typeface="Times New Roman" panose="02020603050405020304" pitchFamily="18" charset="0"/>
                <a:ea typeface="Times New Roman" panose="02020603050405020304" pitchFamily="18" charset="0"/>
              </a:rPr>
              <a:t> ổ </a:t>
            </a:r>
            <a:r>
              <a:rPr lang="en-US" sz="3200" dirty="0" err="1">
                <a:solidFill>
                  <a:prstClr val="black"/>
                </a:solidFill>
                <a:latin typeface="Times New Roman" panose="02020603050405020304" pitchFamily="18" charset="0"/>
                <a:ea typeface="Times New Roman" panose="02020603050405020304" pitchFamily="18" charset="0"/>
              </a:rPr>
              <a:t>cắm</a:t>
            </a:r>
            <a:r>
              <a:rPr lang="en-US" sz="3200" dirty="0">
                <a:solidFill>
                  <a:prstClr val="black"/>
                </a:solidFill>
                <a:latin typeface="Times New Roman" panose="02020603050405020304" pitchFamily="18" charset="0"/>
                <a:ea typeface="Times New Roman" panose="02020603050405020304" pitchFamily="18" charset="0"/>
              </a:rPr>
              <a:t>.</a:t>
            </a:r>
          </a:p>
          <a:p>
            <a:pPr algn="just" defTabSz="914377"/>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Tránh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sử</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dụng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thiết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bị</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ẩm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ướt</a:t>
            </a:r>
            <a:r>
              <a:rPr lang="en-US" sz="3200" dirty="0">
                <a:solidFill>
                  <a:prstClr val="black"/>
                </a:solidFill>
                <a:latin typeface="Times New Roman" panose="02020603050405020304" pitchFamily="18" charset="0"/>
                <a:ea typeface="Times New Roman" panose="02020603050405020304" pitchFamily="18" charset="0"/>
              </a:rPr>
              <a:t>.</a:t>
            </a:r>
          </a:p>
          <a:p>
            <a:pPr algn="just" defTabSz="914377"/>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Không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chạm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dây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điện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trần</a:t>
            </a:r>
            <a:r>
              <a:rPr lang="en-US" sz="3200" dirty="0">
                <a:solidFill>
                  <a:prstClr val="black"/>
                </a:solidFill>
                <a:latin typeface="Times New Roman" panose="02020603050405020304" pitchFamily="18" charset="0"/>
                <a:ea typeface="Times New Roman" panose="02020603050405020304" pitchFamily="18" charset="0"/>
              </a:rPr>
              <a:t>.</a:t>
            </a:r>
          </a:p>
          <a:p>
            <a:pPr algn="just" defTabSz="914377"/>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Sử</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dụng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thiết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bị</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bảo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vệ</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như</a:t>
            </a:r>
            <a:r>
              <a:rPr lang="en-US" sz="3200" dirty="0">
                <a:solidFill>
                  <a:prstClr val="black"/>
                </a:solidFill>
                <a:latin typeface="Times New Roman" panose="02020603050405020304" pitchFamily="18" charset="0"/>
                <a:ea typeface="Times New Roman" panose="02020603050405020304" pitchFamily="18" charset="0"/>
              </a:rPr>
              <a:t> ổ </a:t>
            </a:r>
            <a:r>
              <a:rPr lang="en-US" sz="3200" dirty="0" err="1">
                <a:solidFill>
                  <a:prstClr val="black"/>
                </a:solidFill>
                <a:latin typeface="Times New Roman" panose="02020603050405020304" pitchFamily="18" charset="0"/>
                <a:ea typeface="Times New Roman" panose="02020603050405020304" pitchFamily="18" charset="0"/>
              </a:rPr>
              <a:t>chống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giật</a:t>
            </a:r>
            <a:r>
              <a:rPr lang="en-US" sz="3200" dirty="0">
                <a:solidFill>
                  <a:prstClr val="black"/>
                </a:solidFill>
                <a:latin typeface="Times New Roman" panose="02020603050405020304" pitchFamily="18" charset="0"/>
                <a:ea typeface="Times New Roman" panose="02020603050405020304" pitchFamily="18" charset="0"/>
              </a:rPr>
              <a:t> (RCD)</a:t>
            </a:r>
          </a:p>
          <a:p>
            <a:pPr algn="just" defTabSz="914377"/>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Hạn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chế</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sử</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dụng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dây</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kéo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dài</a:t>
            </a:r>
            <a:r>
              <a:rPr lang="en-US" sz="3200" dirty="0">
                <a:solidFill>
                  <a:prstClr val="black"/>
                </a:solidFill>
                <a:latin typeface="Times New Roman" panose="02020603050405020304" pitchFamily="18" charset="0"/>
                <a:ea typeface="Times New Roman" panose="02020603050405020304" pitchFamily="18" charset="0"/>
              </a:rPr>
              <a:t>.</a:t>
            </a:r>
          </a:p>
          <a:p>
            <a:pPr algn="just" defTabSz="914377"/>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Bảo</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dưỡng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và</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kiểm</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tra</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định</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kì</a:t>
            </a:r>
            <a:r>
              <a:rPr lang="en-US" sz="3200" dirty="0">
                <a:solidFill>
                  <a:prstClr val="black"/>
                </a:solidFill>
                <a:latin typeface="Times New Roman" panose="02020603050405020304" pitchFamily="18" charset="0"/>
                <a:ea typeface="Times New Roman" panose="02020603050405020304" pitchFamily="18" charset="0"/>
              </a:rPr>
              <a:t>.</a:t>
            </a:r>
          </a:p>
          <a:p>
            <a:pPr algn="just" defTabSz="914377"/>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Tắt</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nguồn</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khi</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không</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sử</a:t>
            </a:r>
            <a:r>
              <a:rPr lang="en-US" sz="3200" dirty="0">
                <a:solidFill>
                  <a:prstClr val="black"/>
                </a:solidFill>
                <a:latin typeface="Times New Roman" panose="02020603050405020304" pitchFamily="18" charset="0"/>
                <a:ea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rPr>
              <a:t>dụng</a:t>
            </a:r>
            <a:r>
              <a:rPr lang="en-US" sz="3200" dirty="0">
                <a:solidFill>
                  <a:prstClr val="black"/>
                </a:solidFill>
                <a:latin typeface="Times New Roman" panose="02020603050405020304" pitchFamily="18" charset="0"/>
                <a:ea typeface="Times New Roman" panose="02020603050405020304" pitchFamily="18" charset="0"/>
              </a:rPr>
              <a:t>.</a:t>
            </a:r>
          </a:p>
          <a:p>
            <a:pPr algn="just" defTabSz="914377"/>
            <a:r>
              <a:rPr lang="vi-VN" sz="3200" dirty="0">
                <a:solidFill>
                  <a:prstClr val="black"/>
                </a:solidFill>
                <a:latin typeface="Times New Roman" panose="02020603050405020304" pitchFamily="18" charset="0"/>
                <a:ea typeface="Times New Roman" panose="02020603050405020304" pitchFamily="18" charset="0"/>
              </a:rPr>
              <a:t>- Không tiếp xúc trực tiếp với các vật mang điện.</a:t>
            </a:r>
            <a:endParaRPr lang="en-US" sz="3200" dirty="0">
              <a:solidFill>
                <a:prstClr val="black"/>
              </a:solidFill>
              <a:latin typeface="Times New Roman" panose="02020603050405020304" pitchFamily="18" charset="0"/>
              <a:ea typeface="Times New Roman" panose="02020603050405020304" pitchFamily="18" charset="0"/>
            </a:endParaRPr>
          </a:p>
          <a:p>
            <a:pPr algn="just" defTabSz="914377"/>
            <a:r>
              <a:rPr lang="vi-VN" sz="3200" dirty="0">
                <a:solidFill>
                  <a:prstClr val="black"/>
                </a:solidFill>
                <a:latin typeface="Times New Roman" panose="02020603050405020304" pitchFamily="18" charset="0"/>
                <a:ea typeface="Times New Roman" panose="02020603050405020304" pitchFamily="18" charset="0"/>
              </a:rPr>
              <a:t>- Không sử dụng các thiết bị đang bị rò rỉ điện.</a:t>
            </a:r>
            <a:endParaRPr lang="en-US" sz="32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37552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2786"/>
                                        </p:tgtEl>
                                        <p:attrNameLst>
                                          <p:attrName>style.visibility</p:attrName>
                                        </p:attrNameLst>
                                      </p:cBhvr>
                                      <p:to>
                                        <p:strVal val="visible"/>
                                      </p:to>
                                    </p:set>
                                    <p:animEffect transition="in" filter="strips(downLeft)">
                                      <p:cBhvr>
                                        <p:cTn id="7" dur="500"/>
                                        <p:tgtEl>
                                          <p:spTgt spid="327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 calcmode="lin" valueType="num">
                                      <p:cBhvr additive="base">
                                        <p:cTn id="12"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1">
                                            <p:txEl>
                                              <p:pRg st="1" end="1"/>
                                            </p:txEl>
                                          </p:spTgt>
                                        </p:tgtEl>
                                        <p:attrNameLst>
                                          <p:attrName>style.visibility</p:attrName>
                                        </p:attrNameLst>
                                      </p:cBhvr>
                                      <p:to>
                                        <p:strVal val="visible"/>
                                      </p:to>
                                    </p:set>
                                    <p:anim calcmode="lin" valueType="num">
                                      <p:cBhvr additive="base">
                                        <p:cTn id="18"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1">
                                            <p:txEl>
                                              <p:pRg st="2" end="2"/>
                                            </p:txEl>
                                          </p:spTgt>
                                        </p:tgtEl>
                                        <p:attrNameLst>
                                          <p:attrName>style.visibility</p:attrName>
                                        </p:attrNameLst>
                                      </p:cBhvr>
                                      <p:to>
                                        <p:strVal val="visible"/>
                                      </p:to>
                                    </p:set>
                                    <p:anim calcmode="lin" valueType="num">
                                      <p:cBhvr additive="base">
                                        <p:cTn id="24"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1">
                                            <p:txEl>
                                              <p:pRg st="3" end="3"/>
                                            </p:txEl>
                                          </p:spTgt>
                                        </p:tgtEl>
                                        <p:attrNameLst>
                                          <p:attrName>style.visibility</p:attrName>
                                        </p:attrNameLst>
                                      </p:cBhvr>
                                      <p:to>
                                        <p:strVal val="visible"/>
                                      </p:to>
                                    </p:set>
                                    <p:anim calcmode="lin" valueType="num">
                                      <p:cBhvr additive="base">
                                        <p:cTn id="30"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1">
                                            <p:txEl>
                                              <p:pRg st="4" end="4"/>
                                            </p:txEl>
                                          </p:spTgt>
                                        </p:tgtEl>
                                        <p:attrNameLst>
                                          <p:attrName>style.visibility</p:attrName>
                                        </p:attrNameLst>
                                      </p:cBhvr>
                                      <p:to>
                                        <p:strVal val="visible"/>
                                      </p:to>
                                    </p:set>
                                    <p:anim calcmode="lin" valueType="num">
                                      <p:cBhvr additive="base">
                                        <p:cTn id="36"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1">
                                            <p:txEl>
                                              <p:pRg st="5" end="5"/>
                                            </p:txEl>
                                          </p:spTgt>
                                        </p:tgtEl>
                                        <p:attrNameLst>
                                          <p:attrName>style.visibility</p:attrName>
                                        </p:attrNameLst>
                                      </p:cBhvr>
                                      <p:to>
                                        <p:strVal val="visible"/>
                                      </p:to>
                                    </p:set>
                                    <p:anim calcmode="lin" valueType="num">
                                      <p:cBhvr additive="base">
                                        <p:cTn id="42"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1">
                                            <p:txEl>
                                              <p:pRg st="6" end="6"/>
                                            </p:txEl>
                                          </p:spTgt>
                                        </p:tgtEl>
                                        <p:attrNameLst>
                                          <p:attrName>style.visibility</p:attrName>
                                        </p:attrNameLst>
                                      </p:cBhvr>
                                      <p:to>
                                        <p:strVal val="visible"/>
                                      </p:to>
                                    </p:set>
                                    <p:anim calcmode="lin" valueType="num">
                                      <p:cBhvr additive="base">
                                        <p:cTn id="48" dur="500" fill="hold"/>
                                        <p:tgtEl>
                                          <p:spTgt spid="21">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1">
                                            <p:txEl>
                                              <p:pRg st="7" end="7"/>
                                            </p:txEl>
                                          </p:spTgt>
                                        </p:tgtEl>
                                        <p:attrNameLst>
                                          <p:attrName>style.visibility</p:attrName>
                                        </p:attrNameLst>
                                      </p:cBhvr>
                                      <p:to>
                                        <p:strVal val="visible"/>
                                      </p:to>
                                    </p:set>
                                    <p:anim calcmode="lin" valueType="num">
                                      <p:cBhvr additive="base">
                                        <p:cTn id="54" dur="500" fill="hold"/>
                                        <p:tgtEl>
                                          <p:spTgt spid="21">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1">
                                            <p:txEl>
                                              <p:pRg st="8" end="8"/>
                                            </p:txEl>
                                          </p:spTgt>
                                        </p:tgtEl>
                                        <p:attrNameLst>
                                          <p:attrName>style.visibility</p:attrName>
                                        </p:attrNameLst>
                                      </p:cBhvr>
                                      <p:to>
                                        <p:strVal val="visible"/>
                                      </p:to>
                                    </p:set>
                                    <p:anim calcmode="lin" valueType="num">
                                      <p:cBhvr additive="base">
                                        <p:cTn id="60" dur="500" fill="hold"/>
                                        <p:tgtEl>
                                          <p:spTgt spid="21">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1">
                                            <p:txEl>
                                              <p:pRg st="9" end="9"/>
                                            </p:txEl>
                                          </p:spTgt>
                                        </p:tgtEl>
                                        <p:attrNameLst>
                                          <p:attrName>style.visibility</p:attrName>
                                        </p:attrNameLst>
                                      </p:cBhvr>
                                      <p:to>
                                        <p:strVal val="visible"/>
                                      </p:to>
                                    </p:set>
                                    <p:anim calcmode="lin" valueType="num">
                                      <p:cBhvr additive="base">
                                        <p:cTn id="66" dur="500" fill="hold"/>
                                        <p:tgtEl>
                                          <p:spTgt spid="21">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a:extLst>
              <a:ext uri="{FF2B5EF4-FFF2-40B4-BE49-F238E27FC236}">
                <a16:creationId xmlns:a16="http://schemas.microsoft.com/office/drawing/2014/main" id="{34A27D0B-6D6D-4668-9901-2C3F86278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57333"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1">
            <a:extLst>
              <a:ext uri="{FF2B5EF4-FFF2-40B4-BE49-F238E27FC236}">
                <a16:creationId xmlns:a16="http://schemas.microsoft.com/office/drawing/2014/main" id="{186DDF5F-E5D5-40B9-B355-90516189DC5E}"/>
              </a:ext>
            </a:extLst>
          </p:cNvPr>
          <p:cNvSpPr/>
          <p:nvPr/>
        </p:nvSpPr>
        <p:spPr>
          <a:xfrm>
            <a:off x="5520648" y="213501"/>
            <a:ext cx="6468153" cy="5553728"/>
          </a:xfrm>
          <a:prstGeom prst="cloudCallout">
            <a:avLst/>
          </a:prstGeom>
        </p:spPr>
        <p:style>
          <a:lnRef idx="2">
            <a:schemeClr val="accent2"/>
          </a:lnRef>
          <a:fillRef idx="1">
            <a:schemeClr val="lt1"/>
          </a:fillRef>
          <a:effectRef idx="0">
            <a:schemeClr val="accent2"/>
          </a:effectRef>
          <a:fontRef idx="minor">
            <a:schemeClr val="dk1"/>
          </a:fontRef>
        </p:style>
        <p:txBody>
          <a:bodyPr anchor="ctr"/>
          <a:lstStyle/>
          <a:p>
            <a:pPr algn="ctr" defTabSz="914377">
              <a:defRPr/>
            </a:pPr>
            <a:endParaRPr lang="en-US" sz="1867">
              <a:solidFill>
                <a:prstClr val="black"/>
              </a:solidFill>
              <a:latin typeface="Calibri"/>
            </a:endParaRPr>
          </a:p>
        </p:txBody>
      </p:sp>
      <p:sp>
        <p:nvSpPr>
          <p:cNvPr id="4" name="TextBox 3">
            <a:extLst>
              <a:ext uri="{FF2B5EF4-FFF2-40B4-BE49-F238E27FC236}">
                <a16:creationId xmlns:a16="http://schemas.microsoft.com/office/drawing/2014/main" id="{0E2C6D6F-AC3E-47F4-B139-8EC5FB99054E}"/>
              </a:ext>
            </a:extLst>
          </p:cNvPr>
          <p:cNvSpPr txBox="1">
            <a:spLocks noChangeArrowheads="1"/>
          </p:cNvSpPr>
          <p:nvPr/>
        </p:nvSpPr>
        <p:spPr bwMode="auto">
          <a:xfrm>
            <a:off x="990600" y="889000"/>
            <a:ext cx="3843867" cy="124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377" eaLnBrk="1" hangingPunct="1"/>
            <a:r>
              <a:rPr lang="en-US" altLang="en-US" sz="3733" b="1" dirty="0">
                <a:solidFill>
                  <a:prstClr val="black"/>
                </a:solidFill>
                <a:latin typeface="Times New Roman" panose="02020603050405020304" pitchFamily="18" charset="0"/>
                <a:cs typeface="Times New Roman" panose="02020603050405020304" pitchFamily="18" charset="0"/>
              </a:rPr>
              <a:t>HOẠT ĐỘNG NHÓM</a:t>
            </a:r>
          </a:p>
        </p:txBody>
      </p:sp>
      <p:sp>
        <p:nvSpPr>
          <p:cNvPr id="6" name="Rectangle 5"/>
          <p:cNvSpPr/>
          <p:nvPr/>
        </p:nvSpPr>
        <p:spPr>
          <a:xfrm>
            <a:off x="6322032" y="982400"/>
            <a:ext cx="5192635" cy="4394921"/>
          </a:xfrm>
          <a:prstGeom prst="rect">
            <a:avLst/>
          </a:prstGeom>
        </p:spPr>
        <p:txBody>
          <a:bodyPr wrap="square">
            <a:spAutoFit/>
          </a:bodyPr>
          <a:lstStyle/>
          <a:p>
            <a:pPr algn="just" defTabSz="914377">
              <a:lnSpc>
                <a:spcPct val="107000"/>
              </a:lnSpc>
            </a:pPr>
            <a:r>
              <a:rPr lang="en-US" sz="3733"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H15: </a:t>
            </a:r>
            <a:r>
              <a:rPr lang="en-US" sz="3733"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Tìm</a:t>
            </a:r>
            <a:r>
              <a:rPr lang="en-US" sz="3733"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hiểu</a:t>
            </a:r>
            <a:r>
              <a:rPr lang="en-US" sz="3733"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3733"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giống</a:t>
            </a:r>
            <a:r>
              <a:rPr lang="en-US" sz="3733"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và</a:t>
            </a:r>
            <a:r>
              <a:rPr lang="en-US" sz="3733"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khác</a:t>
            </a:r>
            <a:r>
              <a:rPr lang="en-US" sz="3733"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nhau</a:t>
            </a:r>
            <a:r>
              <a:rPr lang="en-US" sz="3733"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về</a:t>
            </a:r>
            <a:r>
              <a:rPr lang="en-US" sz="3733"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tác</a:t>
            </a:r>
            <a:r>
              <a:rPr lang="en-US" sz="3733"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dụng</a:t>
            </a:r>
            <a:r>
              <a:rPr lang="en-US" sz="3733"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3733"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dòng</a:t>
            </a:r>
            <a:r>
              <a:rPr lang="en-US" sz="3733"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3733"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xoay</a:t>
            </a:r>
            <a:r>
              <a:rPr lang="en-US" sz="3733"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3733"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ở </a:t>
            </a:r>
            <a:r>
              <a:rPr lang="en-US" sz="3733"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bếp</a:t>
            </a:r>
            <a:r>
              <a:rPr lang="en-US" sz="3733"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hồng</a:t>
            </a:r>
            <a:r>
              <a:rPr lang="en-US" sz="3733"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ngoại</a:t>
            </a:r>
            <a:r>
              <a:rPr lang="en-US" sz="3733"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và</a:t>
            </a:r>
            <a:r>
              <a:rPr lang="en-US" sz="3733"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bếp</a:t>
            </a:r>
            <a:r>
              <a:rPr lang="en-US" sz="3733"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từ</a:t>
            </a:r>
            <a:r>
              <a:rPr lang="en-US" sz="3733"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dùng</a:t>
            </a:r>
            <a:r>
              <a:rPr lang="en-US" sz="3733"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dòng</a:t>
            </a:r>
            <a:r>
              <a:rPr lang="en-US" sz="3733"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3733"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xoay</a:t>
            </a:r>
            <a:r>
              <a:rPr lang="en-US" sz="3733"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3733"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để</a:t>
            </a:r>
            <a:r>
              <a:rPr lang="en-US" sz="3733"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đun</a:t>
            </a:r>
            <a:r>
              <a:rPr lang="en-US" sz="3733"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3733"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nấu</a:t>
            </a:r>
            <a:r>
              <a:rPr lang="en-US" sz="3733"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3733" b="1" i="1" dirty="0">
              <a:solidFill>
                <a:srgbClr val="0000CC"/>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80532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circle(in)">
                                      <p:cBhvr>
                                        <p:cTn id="10" dur="2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500"/>
                                        <p:tgtEl>
                                          <p:spTgt spid="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5221" y="155935"/>
            <a:ext cx="8719336" cy="1321644"/>
          </a:xfrm>
          <a:prstGeom prst="rect">
            <a:avLst/>
          </a:prstGeom>
        </p:spPr>
        <p:txBody>
          <a:bodyPr wrap="square">
            <a:spAutoFit/>
          </a:bodyPr>
          <a:lstStyle/>
          <a:p>
            <a:pPr marL="38099" marR="38099" algn="just" defTabSz="914377">
              <a:lnSpc>
                <a:spcPct val="107000"/>
              </a:lnSpc>
            </a:pPr>
            <a:r>
              <a:rPr lang="en-US" sz="3733" b="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Giống</a:t>
            </a:r>
            <a:r>
              <a:rPr lang="en-US" sz="3733" b="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b="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3733" b="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733" b="1" u="sng"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8099" marR="38099" algn="just" defTabSz="914377">
              <a:lnSpc>
                <a:spcPct val="107000"/>
              </a:lnSpc>
            </a:pP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xoay</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nhiệt</a:t>
            </a:r>
            <a:endParaRPr lang="en-US" sz="3733"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904124" y="1434012"/>
            <a:ext cx="11185131" cy="3085204"/>
          </a:xfrm>
          <a:prstGeom prst="rect">
            <a:avLst/>
          </a:prstGeom>
        </p:spPr>
        <p:txBody>
          <a:bodyPr wrap="square">
            <a:spAutoFit/>
          </a:bodyPr>
          <a:lstStyle/>
          <a:p>
            <a:pPr marL="38099" marR="38099" algn="just" defTabSz="914377">
              <a:lnSpc>
                <a:spcPct val="107000"/>
              </a:lnSpc>
            </a:pPr>
            <a:r>
              <a:rPr lang="en-US" sz="3733" b="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3733" b="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b="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3733" b="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733" b="1" u="sng"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marL="38099" marR="38099" algn="just" defTabSz="914377">
              <a:lnSpc>
                <a:spcPct val="107000"/>
              </a:lnSpc>
            </a:pP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Bếp</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ngoại</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tia</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ngoại</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nóng</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733"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defTabSz="914377"/>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Bếp</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i="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fuco</a:t>
            </a:r>
            <a:r>
              <a:rPr lang="en-US" sz="3733"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733" i="1" dirty="0">
              <a:solidFill>
                <a:prstClr val="black"/>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27397" y="4552233"/>
            <a:ext cx="3520612" cy="2278371"/>
          </a:xfrm>
          <a:prstGeom prst="rect">
            <a:avLst/>
          </a:prstGeom>
        </p:spPr>
      </p:pic>
      <p:pic>
        <p:nvPicPr>
          <p:cNvPr id="10" name="Picture 9"/>
          <p:cNvPicPr>
            <a:picLocks noChangeAspect="1"/>
          </p:cNvPicPr>
          <p:nvPr/>
        </p:nvPicPr>
        <p:blipFill>
          <a:blip r:embed="rId3"/>
          <a:stretch>
            <a:fillRect/>
          </a:stretch>
        </p:blipFill>
        <p:spPr>
          <a:xfrm>
            <a:off x="6726148" y="4233456"/>
            <a:ext cx="5422112" cy="2597147"/>
          </a:xfrm>
          <a:prstGeom prst="rect">
            <a:avLst/>
          </a:prstGeom>
        </p:spPr>
      </p:pic>
    </p:spTree>
    <p:extLst>
      <p:ext uri="{BB962C8B-B14F-4D97-AF65-F5344CB8AC3E}">
        <p14:creationId xmlns:p14="http://schemas.microsoft.com/office/powerpoint/2010/main" val="2804596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9" name="Group 4"/>
          <p:cNvGrpSpPr>
            <a:grpSpLocks/>
          </p:cNvGrpSpPr>
          <p:nvPr/>
        </p:nvGrpSpPr>
        <p:grpSpPr bwMode="auto">
          <a:xfrm>
            <a:off x="406401" y="228601"/>
            <a:ext cx="10274300" cy="5183188"/>
            <a:chOff x="158" y="164"/>
            <a:chExt cx="4854" cy="3265"/>
          </a:xfrm>
        </p:grpSpPr>
        <p:sp>
          <p:nvSpPr>
            <p:cNvPr id="24591" name="Line 5"/>
            <p:cNvSpPr>
              <a:spLocks noChangeShapeType="1"/>
            </p:cNvSpPr>
            <p:nvPr/>
          </p:nvSpPr>
          <p:spPr bwMode="auto">
            <a:xfrm flipH="1" flipV="1">
              <a:off x="249" y="254"/>
              <a:ext cx="4627" cy="0"/>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en-US" sz="1867">
                <a:solidFill>
                  <a:prstClr val="black"/>
                </a:solidFill>
                <a:latin typeface="Calibri"/>
              </a:endParaRPr>
            </a:p>
          </p:txBody>
        </p:sp>
        <p:sp>
          <p:nvSpPr>
            <p:cNvPr id="24592" name="Line 6"/>
            <p:cNvSpPr>
              <a:spLocks noChangeShapeType="1"/>
            </p:cNvSpPr>
            <p:nvPr/>
          </p:nvSpPr>
          <p:spPr bwMode="auto">
            <a:xfrm flipH="1" flipV="1">
              <a:off x="158" y="164"/>
              <a:ext cx="4854" cy="0"/>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en-US" sz="1867">
                <a:solidFill>
                  <a:prstClr val="black"/>
                </a:solidFill>
                <a:latin typeface="Calibri"/>
              </a:endParaRPr>
            </a:p>
          </p:txBody>
        </p:sp>
        <p:sp>
          <p:nvSpPr>
            <p:cNvPr id="24593" name="Line 7"/>
            <p:cNvSpPr>
              <a:spLocks noChangeShapeType="1"/>
            </p:cNvSpPr>
            <p:nvPr/>
          </p:nvSpPr>
          <p:spPr bwMode="auto">
            <a:xfrm flipH="1">
              <a:off x="158" y="164"/>
              <a:ext cx="0" cy="326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en-US" sz="1867">
                <a:solidFill>
                  <a:prstClr val="black"/>
                </a:solidFill>
                <a:latin typeface="Calibri"/>
              </a:endParaRPr>
            </a:p>
          </p:txBody>
        </p:sp>
        <p:sp>
          <p:nvSpPr>
            <p:cNvPr id="24594" name="Line 8"/>
            <p:cNvSpPr>
              <a:spLocks noChangeShapeType="1"/>
            </p:cNvSpPr>
            <p:nvPr/>
          </p:nvSpPr>
          <p:spPr bwMode="auto">
            <a:xfrm flipH="1">
              <a:off x="249" y="254"/>
              <a:ext cx="0" cy="3085"/>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en-US" sz="1867">
                <a:solidFill>
                  <a:prstClr val="black"/>
                </a:solidFill>
                <a:latin typeface="Calibri"/>
              </a:endParaRPr>
            </a:p>
          </p:txBody>
        </p:sp>
      </p:grpSp>
      <p:grpSp>
        <p:nvGrpSpPr>
          <p:cNvPr id="24580" name="Group 9"/>
          <p:cNvGrpSpPr>
            <a:grpSpLocks/>
          </p:cNvGrpSpPr>
          <p:nvPr/>
        </p:nvGrpSpPr>
        <p:grpSpPr bwMode="auto">
          <a:xfrm>
            <a:off x="1625601" y="1447801"/>
            <a:ext cx="10274300" cy="5183188"/>
            <a:chOff x="748" y="845"/>
            <a:chExt cx="4854" cy="3265"/>
          </a:xfrm>
        </p:grpSpPr>
        <p:sp>
          <p:nvSpPr>
            <p:cNvPr id="24587" name="Line 10"/>
            <p:cNvSpPr>
              <a:spLocks noChangeShapeType="1"/>
            </p:cNvSpPr>
            <p:nvPr/>
          </p:nvSpPr>
          <p:spPr bwMode="auto">
            <a:xfrm>
              <a:off x="884" y="4020"/>
              <a:ext cx="4627" cy="0"/>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en-US" sz="1867">
                <a:solidFill>
                  <a:prstClr val="black"/>
                </a:solidFill>
                <a:latin typeface="Calibri"/>
              </a:endParaRPr>
            </a:p>
          </p:txBody>
        </p:sp>
        <p:sp>
          <p:nvSpPr>
            <p:cNvPr id="24588" name="Line 11"/>
            <p:cNvSpPr>
              <a:spLocks noChangeShapeType="1"/>
            </p:cNvSpPr>
            <p:nvPr/>
          </p:nvSpPr>
          <p:spPr bwMode="auto">
            <a:xfrm>
              <a:off x="748" y="4110"/>
              <a:ext cx="4854" cy="0"/>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en-US" sz="1867">
                <a:solidFill>
                  <a:prstClr val="black"/>
                </a:solidFill>
                <a:latin typeface="Calibri"/>
              </a:endParaRPr>
            </a:p>
          </p:txBody>
        </p:sp>
        <p:sp>
          <p:nvSpPr>
            <p:cNvPr id="24589" name="Line 12"/>
            <p:cNvSpPr>
              <a:spLocks noChangeShapeType="1"/>
            </p:cNvSpPr>
            <p:nvPr/>
          </p:nvSpPr>
          <p:spPr bwMode="auto">
            <a:xfrm flipV="1">
              <a:off x="5602" y="845"/>
              <a:ext cx="0" cy="326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en-US" sz="1867">
                <a:solidFill>
                  <a:prstClr val="black"/>
                </a:solidFill>
                <a:latin typeface="Calibri"/>
              </a:endParaRPr>
            </a:p>
          </p:txBody>
        </p:sp>
        <p:sp>
          <p:nvSpPr>
            <p:cNvPr id="24590" name="Line 13"/>
            <p:cNvSpPr>
              <a:spLocks noChangeShapeType="1"/>
            </p:cNvSpPr>
            <p:nvPr/>
          </p:nvSpPr>
          <p:spPr bwMode="auto">
            <a:xfrm flipV="1">
              <a:off x="5511" y="935"/>
              <a:ext cx="0" cy="3085"/>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en-US" sz="1867">
                <a:solidFill>
                  <a:prstClr val="black"/>
                </a:solidFill>
                <a:latin typeface="Calibri"/>
              </a:endParaRPr>
            </a:p>
          </p:txBody>
        </p:sp>
      </p:grpSp>
      <p:pic>
        <p:nvPicPr>
          <p:cNvPr id="24581" name="Picture 14" descr="HOLLY2">
            <a:hlinkClick r:id="" action="ppaction://macro?name=SlideShowNex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72800" y="304800"/>
            <a:ext cx="1659467" cy="118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5" descr="HOLLY2">
            <a:hlinkClick r:id="" action="ppaction://macro?name=SlideShowNex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670549"/>
            <a:ext cx="1659467" cy="118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4" name="Text Box 16"/>
          <p:cNvSpPr txBox="1">
            <a:spLocks noChangeArrowheads="1"/>
          </p:cNvSpPr>
          <p:nvPr/>
        </p:nvSpPr>
        <p:spPr bwMode="auto">
          <a:xfrm>
            <a:off x="1936967" y="1849601"/>
            <a:ext cx="9448800" cy="66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377" eaLnBrk="1" hangingPunct="1">
              <a:spcBef>
                <a:spcPct val="50000"/>
              </a:spcBef>
              <a:buBlip>
                <a:blip r:embed="rId4"/>
              </a:buBlip>
            </a:pPr>
            <a:r>
              <a:rPr lang="en-US" sz="3733" dirty="0">
                <a:solidFill>
                  <a:srgbClr val="0000FF"/>
                </a:solidFill>
                <a:latin typeface="VNI-Times" pitchFamily="2" charset="0"/>
              </a:rPr>
              <a:t>  </a:t>
            </a:r>
            <a:r>
              <a:rPr lang="en-US" sz="3733" dirty="0" err="1">
                <a:solidFill>
                  <a:srgbClr val="0000FF"/>
                </a:solidFill>
                <a:latin typeface="Times New Roman" panose="02020603050405020304" pitchFamily="18" charset="0"/>
                <a:cs typeface="Times New Roman" panose="02020603050405020304" pitchFamily="18" charset="0"/>
              </a:rPr>
              <a:t>Xem</a:t>
            </a:r>
            <a:r>
              <a:rPr lang="en-US" sz="3733" dirty="0">
                <a:solidFill>
                  <a:srgbClr val="0000FF"/>
                </a:solidFill>
                <a:latin typeface="Times New Roman" panose="02020603050405020304" pitchFamily="18" charset="0"/>
                <a:cs typeface="Times New Roman" panose="02020603050405020304" pitchFamily="18" charset="0"/>
              </a:rPr>
              <a:t> </a:t>
            </a:r>
            <a:r>
              <a:rPr lang="en-US" sz="3733" dirty="0" err="1">
                <a:solidFill>
                  <a:srgbClr val="0000FF"/>
                </a:solidFill>
                <a:latin typeface="Times New Roman" panose="02020603050405020304" pitchFamily="18" charset="0"/>
                <a:cs typeface="Times New Roman" panose="02020603050405020304" pitchFamily="18" charset="0"/>
              </a:rPr>
              <a:t>lại</a:t>
            </a:r>
            <a:r>
              <a:rPr lang="en-US" sz="3733" dirty="0">
                <a:solidFill>
                  <a:srgbClr val="0000FF"/>
                </a:solidFill>
                <a:latin typeface="Times New Roman" panose="02020603050405020304" pitchFamily="18" charset="0"/>
                <a:cs typeface="Times New Roman" panose="02020603050405020304" pitchFamily="18" charset="0"/>
              </a:rPr>
              <a:t> </a:t>
            </a:r>
            <a:r>
              <a:rPr lang="en-US" sz="3733" dirty="0" err="1">
                <a:solidFill>
                  <a:srgbClr val="0000FF"/>
                </a:solidFill>
                <a:latin typeface="Times New Roman" panose="02020603050405020304" pitchFamily="18" charset="0"/>
                <a:cs typeface="Times New Roman" panose="02020603050405020304" pitchFamily="18" charset="0"/>
              </a:rPr>
              <a:t>các</a:t>
            </a:r>
            <a:r>
              <a:rPr lang="en-US" sz="3733" dirty="0">
                <a:solidFill>
                  <a:srgbClr val="0000FF"/>
                </a:solidFill>
                <a:latin typeface="Times New Roman" panose="02020603050405020304" pitchFamily="18" charset="0"/>
                <a:cs typeface="Times New Roman" panose="02020603050405020304" pitchFamily="18" charset="0"/>
              </a:rPr>
              <a:t> </a:t>
            </a:r>
            <a:r>
              <a:rPr lang="en-US" sz="3733" dirty="0" err="1">
                <a:solidFill>
                  <a:srgbClr val="0000FF"/>
                </a:solidFill>
                <a:latin typeface="Times New Roman" panose="02020603050405020304" pitchFamily="18" charset="0"/>
                <a:cs typeface="Times New Roman" panose="02020603050405020304" pitchFamily="18" charset="0"/>
              </a:rPr>
              <a:t>bài</a:t>
            </a:r>
            <a:r>
              <a:rPr lang="en-US" sz="3733" dirty="0">
                <a:solidFill>
                  <a:srgbClr val="0000FF"/>
                </a:solidFill>
                <a:latin typeface="Times New Roman" panose="02020603050405020304" pitchFamily="18" charset="0"/>
                <a:cs typeface="Times New Roman" panose="02020603050405020304" pitchFamily="18" charset="0"/>
              </a:rPr>
              <a:t> </a:t>
            </a:r>
            <a:r>
              <a:rPr lang="en-US" sz="3733" dirty="0" err="1">
                <a:solidFill>
                  <a:srgbClr val="0000FF"/>
                </a:solidFill>
                <a:latin typeface="Times New Roman" panose="02020603050405020304" pitchFamily="18" charset="0"/>
                <a:cs typeface="Times New Roman" panose="02020603050405020304" pitchFamily="18" charset="0"/>
              </a:rPr>
              <a:t>đã</a:t>
            </a:r>
            <a:r>
              <a:rPr lang="en-US" sz="3733" dirty="0">
                <a:solidFill>
                  <a:srgbClr val="0000FF"/>
                </a:solidFill>
                <a:latin typeface="Times New Roman" panose="02020603050405020304" pitchFamily="18" charset="0"/>
                <a:cs typeface="Times New Roman" panose="02020603050405020304" pitchFamily="18" charset="0"/>
              </a:rPr>
              <a:t> </a:t>
            </a:r>
            <a:r>
              <a:rPr lang="en-US" sz="3733" dirty="0" err="1">
                <a:solidFill>
                  <a:srgbClr val="0000FF"/>
                </a:solidFill>
                <a:latin typeface="Times New Roman" panose="02020603050405020304" pitchFamily="18" charset="0"/>
                <a:cs typeface="Times New Roman" panose="02020603050405020304" pitchFamily="18" charset="0"/>
              </a:rPr>
              <a:t>chữa</a:t>
            </a:r>
            <a:r>
              <a:rPr lang="en-US" sz="3733" dirty="0">
                <a:solidFill>
                  <a:srgbClr val="0000FF"/>
                </a:solidFill>
                <a:latin typeface="Times New Roman" panose="02020603050405020304" pitchFamily="18" charset="0"/>
                <a:cs typeface="Times New Roman" panose="02020603050405020304" pitchFamily="18" charset="0"/>
              </a:rPr>
              <a:t> </a:t>
            </a:r>
            <a:endParaRPr lang="en-US" sz="4267" dirty="0">
              <a:solidFill>
                <a:srgbClr val="0000FF"/>
              </a:solidFill>
              <a:latin typeface="Times New Roman" panose="02020603050405020304" pitchFamily="18" charset="0"/>
              <a:cs typeface="Times New Roman" panose="02020603050405020304" pitchFamily="18" charset="0"/>
            </a:endParaRPr>
          </a:p>
        </p:txBody>
      </p:sp>
      <p:sp>
        <p:nvSpPr>
          <p:cNvPr id="32786" name="Text Box 18"/>
          <p:cNvSpPr txBox="1">
            <a:spLocks noChangeArrowheads="1"/>
          </p:cNvSpPr>
          <p:nvPr/>
        </p:nvSpPr>
        <p:spPr bwMode="auto">
          <a:xfrm>
            <a:off x="812800" y="4114800"/>
            <a:ext cx="10058400" cy="66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377" eaLnBrk="1" hangingPunct="1">
              <a:spcBef>
                <a:spcPct val="50000"/>
              </a:spcBef>
            </a:pPr>
            <a:r>
              <a:rPr lang="en-US" sz="3733">
                <a:solidFill>
                  <a:srgbClr val="0000FF"/>
                </a:solidFill>
                <a:latin typeface="Times New Roman" pitchFamily="18" charset="0"/>
                <a:cs typeface="Times New Roman" pitchFamily="18" charset="0"/>
              </a:rPr>
              <a:t> </a:t>
            </a:r>
            <a:endParaRPr lang="en-US" sz="3733">
              <a:solidFill>
                <a:srgbClr val="0000FF"/>
              </a:solidFill>
              <a:latin typeface="VNI-Times" pitchFamily="2" charset="0"/>
            </a:endParaRPr>
          </a:p>
        </p:txBody>
      </p:sp>
      <p:sp>
        <p:nvSpPr>
          <p:cNvPr id="32787" name="Text Box 19"/>
          <p:cNvSpPr txBox="1">
            <a:spLocks noChangeArrowheads="1"/>
          </p:cNvSpPr>
          <p:nvPr/>
        </p:nvSpPr>
        <p:spPr bwMode="auto">
          <a:xfrm>
            <a:off x="1936967" y="2869065"/>
            <a:ext cx="9637516" cy="124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377" eaLnBrk="1" hangingPunct="1">
              <a:spcBef>
                <a:spcPct val="50000"/>
              </a:spcBef>
              <a:buBlip>
                <a:blip r:embed="rId4"/>
              </a:buBlip>
            </a:pPr>
            <a:r>
              <a:rPr lang="en-US" sz="3733" dirty="0">
                <a:solidFill>
                  <a:srgbClr val="0000FF"/>
                </a:solidFill>
                <a:latin typeface="VNI-Times" pitchFamily="2" charset="0"/>
              </a:rPr>
              <a:t>  </a:t>
            </a:r>
            <a:r>
              <a:rPr lang="en-US" sz="3733" dirty="0" err="1">
                <a:solidFill>
                  <a:srgbClr val="0000FF"/>
                </a:solidFill>
                <a:latin typeface="Times New Roman" pitchFamily="18" charset="0"/>
                <a:cs typeface="Times New Roman" pitchFamily="18" charset="0"/>
              </a:rPr>
              <a:t>Chuẩn</a:t>
            </a:r>
            <a:r>
              <a:rPr lang="en-US" sz="3733" dirty="0">
                <a:solidFill>
                  <a:srgbClr val="0000FF"/>
                </a:solidFill>
                <a:latin typeface="Times New Roman" pitchFamily="18" charset="0"/>
                <a:cs typeface="Times New Roman" pitchFamily="18" charset="0"/>
              </a:rPr>
              <a:t> </a:t>
            </a:r>
            <a:r>
              <a:rPr lang="en-US" sz="3733" dirty="0" err="1">
                <a:solidFill>
                  <a:srgbClr val="0000FF"/>
                </a:solidFill>
                <a:latin typeface="Times New Roman" pitchFamily="18" charset="0"/>
                <a:cs typeface="Times New Roman" pitchFamily="18" charset="0"/>
              </a:rPr>
              <a:t>bị</a:t>
            </a:r>
            <a:r>
              <a:rPr lang="en-US" sz="3733" dirty="0">
                <a:solidFill>
                  <a:srgbClr val="0000FF"/>
                </a:solidFill>
                <a:latin typeface="Times New Roman" pitchFamily="18" charset="0"/>
                <a:cs typeface="Times New Roman" pitchFamily="18" charset="0"/>
              </a:rPr>
              <a:t> </a:t>
            </a:r>
            <a:r>
              <a:rPr lang="en-US" sz="3733" dirty="0" err="1">
                <a:solidFill>
                  <a:srgbClr val="0000FF"/>
                </a:solidFill>
                <a:latin typeface="Times New Roman" pitchFamily="18" charset="0"/>
                <a:cs typeface="Times New Roman" pitchFamily="18" charset="0"/>
              </a:rPr>
              <a:t>các</a:t>
            </a:r>
            <a:r>
              <a:rPr lang="en-US" sz="3733" dirty="0">
                <a:solidFill>
                  <a:srgbClr val="0000FF"/>
                </a:solidFill>
                <a:latin typeface="Times New Roman" pitchFamily="18" charset="0"/>
                <a:cs typeface="Times New Roman" pitchFamily="18" charset="0"/>
              </a:rPr>
              <a:t> </a:t>
            </a:r>
            <a:r>
              <a:rPr lang="en-US" sz="3733" dirty="0" err="1">
                <a:solidFill>
                  <a:srgbClr val="0000FF"/>
                </a:solidFill>
                <a:latin typeface="Times New Roman" pitchFamily="18" charset="0"/>
                <a:cs typeface="Times New Roman" pitchFamily="18" charset="0"/>
              </a:rPr>
              <a:t>bài</a:t>
            </a:r>
            <a:r>
              <a:rPr lang="en-US" sz="3733" dirty="0">
                <a:solidFill>
                  <a:srgbClr val="0000FF"/>
                </a:solidFill>
                <a:latin typeface="Times New Roman" pitchFamily="18" charset="0"/>
                <a:cs typeface="Times New Roman" pitchFamily="18" charset="0"/>
              </a:rPr>
              <a:t> </a:t>
            </a:r>
            <a:r>
              <a:rPr lang="en-US" sz="3733" dirty="0" err="1">
                <a:solidFill>
                  <a:srgbClr val="0000FF"/>
                </a:solidFill>
                <a:latin typeface="Times New Roman" pitchFamily="18" charset="0"/>
                <a:cs typeface="Times New Roman" pitchFamily="18" charset="0"/>
              </a:rPr>
              <a:t>tập</a:t>
            </a:r>
            <a:r>
              <a:rPr lang="en-US" sz="3733" dirty="0">
                <a:solidFill>
                  <a:srgbClr val="0000FF"/>
                </a:solidFill>
                <a:latin typeface="Times New Roman" pitchFamily="18" charset="0"/>
                <a:cs typeface="Times New Roman" pitchFamily="18" charset="0"/>
              </a:rPr>
              <a:t> </a:t>
            </a:r>
            <a:r>
              <a:rPr lang="en-US" sz="3733" dirty="0" err="1">
                <a:solidFill>
                  <a:srgbClr val="0000FF"/>
                </a:solidFill>
                <a:latin typeface="Times New Roman" pitchFamily="18" charset="0"/>
                <a:cs typeface="Times New Roman" pitchFamily="18" charset="0"/>
              </a:rPr>
              <a:t>của</a:t>
            </a:r>
            <a:r>
              <a:rPr lang="en-US" sz="3733" dirty="0">
                <a:solidFill>
                  <a:srgbClr val="0000FF"/>
                </a:solidFill>
                <a:latin typeface="Times New Roman" pitchFamily="18" charset="0"/>
                <a:cs typeface="Times New Roman" pitchFamily="18" charset="0"/>
              </a:rPr>
              <a:t> </a:t>
            </a:r>
            <a:r>
              <a:rPr lang="en-US" sz="3733" dirty="0" err="1">
                <a:solidFill>
                  <a:srgbClr val="0000FF"/>
                </a:solidFill>
                <a:latin typeface="Times New Roman" pitchFamily="18" charset="0"/>
                <a:cs typeface="Times New Roman" pitchFamily="18" charset="0"/>
              </a:rPr>
              <a:t>bài</a:t>
            </a:r>
            <a:r>
              <a:rPr lang="en-US" sz="3733" dirty="0">
                <a:solidFill>
                  <a:srgbClr val="0000FF"/>
                </a:solidFill>
                <a:latin typeface="Times New Roman" pitchFamily="18" charset="0"/>
                <a:cs typeface="Times New Roman" pitchFamily="18" charset="0"/>
              </a:rPr>
              <a:t> “</a:t>
            </a:r>
            <a:r>
              <a:rPr lang="en-US" sz="3733" dirty="0" err="1">
                <a:solidFill>
                  <a:srgbClr val="0000FF"/>
                </a:solidFill>
                <a:latin typeface="Times New Roman" pitchFamily="18" charset="0"/>
                <a:cs typeface="Times New Roman" pitchFamily="18" charset="0"/>
              </a:rPr>
              <a:t>Ôn</a:t>
            </a:r>
            <a:r>
              <a:rPr lang="en-US" sz="3733" dirty="0">
                <a:solidFill>
                  <a:srgbClr val="0000FF"/>
                </a:solidFill>
                <a:latin typeface="Times New Roman" pitchFamily="18" charset="0"/>
                <a:cs typeface="Times New Roman" pitchFamily="18" charset="0"/>
              </a:rPr>
              <a:t> </a:t>
            </a:r>
            <a:r>
              <a:rPr lang="en-US" sz="3733" dirty="0" err="1">
                <a:solidFill>
                  <a:srgbClr val="0000FF"/>
                </a:solidFill>
                <a:latin typeface="Times New Roman" pitchFamily="18" charset="0"/>
                <a:cs typeface="Times New Roman" pitchFamily="18" charset="0"/>
              </a:rPr>
              <a:t>tập</a:t>
            </a:r>
            <a:r>
              <a:rPr lang="en-US" sz="3733" dirty="0">
                <a:solidFill>
                  <a:srgbClr val="0000FF"/>
                </a:solidFill>
                <a:latin typeface="Times New Roman" pitchFamily="18" charset="0"/>
                <a:cs typeface="Times New Roman" pitchFamily="18" charset="0"/>
              </a:rPr>
              <a:t> </a:t>
            </a:r>
            <a:r>
              <a:rPr lang="en-US" sz="3733" dirty="0" err="1">
                <a:solidFill>
                  <a:srgbClr val="0000FF"/>
                </a:solidFill>
                <a:latin typeface="Times New Roman" pitchFamily="18" charset="0"/>
                <a:cs typeface="Times New Roman" pitchFamily="18" charset="0"/>
              </a:rPr>
              <a:t>chủ</a:t>
            </a:r>
            <a:r>
              <a:rPr lang="en-US" sz="3733" dirty="0">
                <a:solidFill>
                  <a:srgbClr val="0000FF"/>
                </a:solidFill>
                <a:latin typeface="Times New Roman" pitchFamily="18" charset="0"/>
                <a:cs typeface="Times New Roman" pitchFamily="18" charset="0"/>
              </a:rPr>
              <a:t> </a:t>
            </a:r>
            <a:r>
              <a:rPr lang="en-US" sz="3733" dirty="0" err="1">
                <a:solidFill>
                  <a:srgbClr val="0000FF"/>
                </a:solidFill>
                <a:latin typeface="Times New Roman" pitchFamily="18" charset="0"/>
                <a:cs typeface="Times New Roman" pitchFamily="18" charset="0"/>
              </a:rPr>
              <a:t>đề</a:t>
            </a:r>
            <a:r>
              <a:rPr lang="en-US" sz="3733" dirty="0">
                <a:solidFill>
                  <a:srgbClr val="0000FF"/>
                </a:solidFill>
                <a:latin typeface="Times New Roman" pitchFamily="18" charset="0"/>
                <a:cs typeface="Times New Roman" pitchFamily="18" charset="0"/>
              </a:rPr>
              <a:t> 4: </a:t>
            </a:r>
            <a:r>
              <a:rPr lang="en-US" sz="3733" dirty="0" err="1">
                <a:solidFill>
                  <a:srgbClr val="0000FF"/>
                </a:solidFill>
                <a:latin typeface="Times New Roman" pitchFamily="18" charset="0"/>
                <a:cs typeface="Times New Roman" pitchFamily="18" charset="0"/>
              </a:rPr>
              <a:t>Điện</a:t>
            </a:r>
            <a:r>
              <a:rPr lang="en-US" sz="3733" dirty="0">
                <a:solidFill>
                  <a:srgbClr val="0000FF"/>
                </a:solidFill>
                <a:latin typeface="Times New Roman" pitchFamily="18" charset="0"/>
                <a:cs typeface="Times New Roman" pitchFamily="18" charset="0"/>
              </a:rPr>
              <a:t> </a:t>
            </a:r>
            <a:r>
              <a:rPr lang="en-US" sz="3733" dirty="0" err="1">
                <a:solidFill>
                  <a:srgbClr val="0000FF"/>
                </a:solidFill>
                <a:latin typeface="Times New Roman" pitchFamily="18" charset="0"/>
                <a:cs typeface="Times New Roman" pitchFamily="18" charset="0"/>
              </a:rPr>
              <a:t>từ</a:t>
            </a:r>
            <a:r>
              <a:rPr lang="en-US" sz="3733" dirty="0">
                <a:solidFill>
                  <a:srgbClr val="0000FF"/>
                </a:solidFill>
                <a:latin typeface="Times New Roman" pitchFamily="18" charset="0"/>
                <a:cs typeface="Times New Roman" pitchFamily="18" charset="0"/>
              </a:rPr>
              <a:t>”</a:t>
            </a:r>
            <a:endParaRPr lang="en-US" sz="3733" dirty="0">
              <a:solidFill>
                <a:srgbClr val="0000FF"/>
              </a:solidFill>
              <a:latin typeface="VNI-Times" pitchFamily="2" charset="0"/>
            </a:endParaRPr>
          </a:p>
        </p:txBody>
      </p:sp>
      <p:sp>
        <p:nvSpPr>
          <p:cNvPr id="2" name="TextBox 1"/>
          <p:cNvSpPr txBox="1"/>
          <p:nvPr/>
        </p:nvSpPr>
        <p:spPr>
          <a:xfrm>
            <a:off x="3705102" y="898526"/>
            <a:ext cx="5430981" cy="666786"/>
          </a:xfrm>
          <a:prstGeom prst="rect">
            <a:avLst/>
          </a:prstGeom>
          <a:noFill/>
        </p:spPr>
        <p:txBody>
          <a:bodyPr wrap="square" rtlCol="0">
            <a:spAutoFit/>
          </a:bodyPr>
          <a:lstStyle/>
          <a:p>
            <a:pPr defTabSz="914377"/>
            <a:r>
              <a:rPr lang="en-US" sz="3733" b="1">
                <a:solidFill>
                  <a:srgbClr val="FF0000"/>
                </a:solidFill>
                <a:latin typeface="Times New Roman" pitchFamily="18" charset="0"/>
                <a:cs typeface="Times New Roman" pitchFamily="18" charset="0"/>
              </a:rPr>
              <a:t>HƯỚNG DẪN VỀ NHÀ</a:t>
            </a: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44447" y="4521641"/>
            <a:ext cx="1397207" cy="1856123"/>
          </a:xfrm>
          <a:prstGeom prst="rect">
            <a:avLst/>
          </a:prstGeom>
        </p:spPr>
      </p:pic>
    </p:spTree>
    <p:extLst>
      <p:ext uri="{BB962C8B-B14F-4D97-AF65-F5344CB8AC3E}">
        <p14:creationId xmlns:p14="http://schemas.microsoft.com/office/powerpoint/2010/main" val="21764139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784"/>
                                        </p:tgtEl>
                                        <p:attrNameLst>
                                          <p:attrName>style.visibility</p:attrName>
                                        </p:attrNameLst>
                                      </p:cBhvr>
                                      <p:to>
                                        <p:strVal val="visible"/>
                                      </p:to>
                                    </p:set>
                                    <p:animEffect transition="in" filter="strips(downLeft)">
                                      <p:cBhvr>
                                        <p:cTn id="7" dur="500"/>
                                        <p:tgtEl>
                                          <p:spTgt spid="3278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2787"/>
                                        </p:tgtEl>
                                        <p:attrNameLst>
                                          <p:attrName>style.visibility</p:attrName>
                                        </p:attrNameLst>
                                      </p:cBhvr>
                                      <p:to>
                                        <p:strVal val="visible"/>
                                      </p:to>
                                    </p:set>
                                    <p:animEffect transition="in" filter="strips(downLeft)">
                                      <p:cBhvr>
                                        <p:cTn id="10" dur="500"/>
                                        <p:tgtEl>
                                          <p:spTgt spid="32787"/>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2786"/>
                                        </p:tgtEl>
                                        <p:attrNameLst>
                                          <p:attrName>style.visibility</p:attrName>
                                        </p:attrNameLst>
                                      </p:cBhvr>
                                      <p:to>
                                        <p:strVal val="visible"/>
                                      </p:to>
                                    </p:set>
                                    <p:animEffect transition="in" filter="strips(downLeft)">
                                      <p:cBhvr>
                                        <p:cTn id="13" dur="500"/>
                                        <p:tgtEl>
                                          <p:spTgt spid="32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4" grpId="0"/>
      <p:bldP spid="32786" grpId="0"/>
      <p:bldP spid="3278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6" descr="Copy of Abelha_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283700" y="1"/>
            <a:ext cx="24384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5219" name="Group 3"/>
          <p:cNvGrpSpPr>
            <a:grpSpLocks/>
          </p:cNvGrpSpPr>
          <p:nvPr/>
        </p:nvGrpSpPr>
        <p:grpSpPr bwMode="auto">
          <a:xfrm rot="10388347">
            <a:off x="2436286" y="5957889"/>
            <a:ext cx="2575983" cy="1800225"/>
            <a:chOff x="2013" y="2517"/>
            <a:chExt cx="1318" cy="1134"/>
          </a:xfrm>
        </p:grpSpPr>
        <p:sp>
          <p:nvSpPr>
            <p:cNvPr id="24678" name="Oval 4"/>
            <p:cNvSpPr>
              <a:spLocks noChangeArrowheads="1"/>
            </p:cNvSpPr>
            <p:nvPr/>
          </p:nvSpPr>
          <p:spPr bwMode="auto">
            <a:xfrm rot="293418">
              <a:off x="2490" y="3393"/>
              <a:ext cx="131" cy="258"/>
            </a:xfrm>
            <a:prstGeom prst="ellipse">
              <a:avLst/>
            </a:prstGeom>
            <a:solidFill>
              <a:srgbClr val="00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grpSp>
          <p:nvGrpSpPr>
            <p:cNvPr id="25703" name="Group 5"/>
            <p:cNvGrpSpPr>
              <a:grpSpLocks/>
            </p:cNvGrpSpPr>
            <p:nvPr/>
          </p:nvGrpSpPr>
          <p:grpSpPr bwMode="auto">
            <a:xfrm>
              <a:off x="2013" y="2517"/>
              <a:ext cx="1318" cy="1129"/>
              <a:chOff x="2013" y="2517"/>
              <a:chExt cx="1318" cy="1129"/>
            </a:xfrm>
          </p:grpSpPr>
          <p:sp>
            <p:nvSpPr>
              <p:cNvPr id="24680" name="Oval 6"/>
              <p:cNvSpPr>
                <a:spLocks noChangeArrowheads="1"/>
              </p:cNvSpPr>
              <p:nvPr/>
            </p:nvSpPr>
            <p:spPr bwMode="auto">
              <a:xfrm rot="-1006356">
                <a:off x="2014" y="3308"/>
                <a:ext cx="205" cy="252"/>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81" name="Oval 7"/>
              <p:cNvSpPr>
                <a:spLocks noChangeArrowheads="1"/>
              </p:cNvSpPr>
              <p:nvPr/>
            </p:nvSpPr>
            <p:spPr bwMode="auto">
              <a:xfrm rot="293418">
                <a:off x="3103" y="2862"/>
                <a:ext cx="224" cy="256"/>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82" name="Oval 8"/>
              <p:cNvSpPr>
                <a:spLocks noChangeArrowheads="1"/>
              </p:cNvSpPr>
              <p:nvPr/>
            </p:nvSpPr>
            <p:spPr bwMode="auto">
              <a:xfrm rot="293418">
                <a:off x="2096" y="2526"/>
                <a:ext cx="166" cy="318"/>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83" name="Oval 9"/>
              <p:cNvSpPr>
                <a:spLocks noChangeArrowheads="1"/>
              </p:cNvSpPr>
              <p:nvPr/>
            </p:nvSpPr>
            <p:spPr bwMode="auto">
              <a:xfrm rot="293418">
                <a:off x="2785" y="2541"/>
                <a:ext cx="160" cy="283"/>
              </a:xfrm>
              <a:prstGeom prst="ellipse">
                <a:avLst/>
              </a:prstGeom>
              <a:solidFill>
                <a:srgbClr val="FF66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84" name="Oval 10"/>
              <p:cNvSpPr>
                <a:spLocks noChangeArrowheads="1"/>
              </p:cNvSpPr>
              <p:nvPr/>
            </p:nvSpPr>
            <p:spPr bwMode="auto">
              <a:xfrm rot="293418">
                <a:off x="2499" y="2922"/>
                <a:ext cx="158" cy="28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85" name="Oval 11"/>
              <p:cNvSpPr>
                <a:spLocks noChangeArrowheads="1"/>
              </p:cNvSpPr>
              <p:nvPr/>
            </p:nvSpPr>
            <p:spPr bwMode="auto">
              <a:xfrm rot="293418">
                <a:off x="2987" y="3378"/>
                <a:ext cx="159" cy="283"/>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grpSp>
      </p:grpSp>
      <p:grpSp>
        <p:nvGrpSpPr>
          <p:cNvPr id="265228" name="Group 12"/>
          <p:cNvGrpSpPr>
            <a:grpSpLocks/>
          </p:cNvGrpSpPr>
          <p:nvPr/>
        </p:nvGrpSpPr>
        <p:grpSpPr bwMode="auto">
          <a:xfrm rot="10388347">
            <a:off x="4097867" y="4797426"/>
            <a:ext cx="2573867" cy="1800225"/>
            <a:chOff x="2013" y="2517"/>
            <a:chExt cx="1318" cy="1134"/>
          </a:xfrm>
        </p:grpSpPr>
        <p:sp>
          <p:nvSpPr>
            <p:cNvPr id="24670" name="Oval 13"/>
            <p:cNvSpPr>
              <a:spLocks noChangeArrowheads="1"/>
            </p:cNvSpPr>
            <p:nvPr/>
          </p:nvSpPr>
          <p:spPr bwMode="auto">
            <a:xfrm rot="293418">
              <a:off x="2498" y="3398"/>
              <a:ext cx="131" cy="258"/>
            </a:xfrm>
            <a:prstGeom prst="ellipse">
              <a:avLst/>
            </a:prstGeom>
            <a:solidFill>
              <a:srgbClr val="00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grpSp>
          <p:nvGrpSpPr>
            <p:cNvPr id="25695" name="Group 14"/>
            <p:cNvGrpSpPr>
              <a:grpSpLocks/>
            </p:cNvGrpSpPr>
            <p:nvPr/>
          </p:nvGrpSpPr>
          <p:grpSpPr bwMode="auto">
            <a:xfrm>
              <a:off x="2013" y="2517"/>
              <a:ext cx="1318" cy="1129"/>
              <a:chOff x="2013" y="2517"/>
              <a:chExt cx="1318" cy="1129"/>
            </a:xfrm>
          </p:grpSpPr>
          <p:sp>
            <p:nvSpPr>
              <p:cNvPr id="24672" name="Oval 15"/>
              <p:cNvSpPr>
                <a:spLocks noChangeArrowheads="1"/>
              </p:cNvSpPr>
              <p:nvPr/>
            </p:nvSpPr>
            <p:spPr bwMode="auto">
              <a:xfrm rot="-1006356">
                <a:off x="2019" y="3305"/>
                <a:ext cx="204" cy="252"/>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73" name="Oval 16"/>
              <p:cNvSpPr>
                <a:spLocks noChangeArrowheads="1"/>
              </p:cNvSpPr>
              <p:nvPr/>
            </p:nvSpPr>
            <p:spPr bwMode="auto">
              <a:xfrm rot="293418">
                <a:off x="3107" y="2868"/>
                <a:ext cx="225" cy="256"/>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74" name="Oval 17"/>
              <p:cNvSpPr>
                <a:spLocks noChangeArrowheads="1"/>
              </p:cNvSpPr>
              <p:nvPr/>
            </p:nvSpPr>
            <p:spPr bwMode="auto">
              <a:xfrm rot="293418">
                <a:off x="2104" y="2527"/>
                <a:ext cx="166" cy="318"/>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75" name="Oval 18"/>
              <p:cNvSpPr>
                <a:spLocks noChangeArrowheads="1"/>
              </p:cNvSpPr>
              <p:nvPr/>
            </p:nvSpPr>
            <p:spPr bwMode="auto">
              <a:xfrm rot="293418">
                <a:off x="2790" y="2544"/>
                <a:ext cx="160" cy="283"/>
              </a:xfrm>
              <a:prstGeom prst="ellipse">
                <a:avLst/>
              </a:prstGeom>
              <a:solidFill>
                <a:srgbClr val="FF66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76" name="Oval 19"/>
              <p:cNvSpPr>
                <a:spLocks noChangeArrowheads="1"/>
              </p:cNvSpPr>
              <p:nvPr/>
            </p:nvSpPr>
            <p:spPr bwMode="auto">
              <a:xfrm rot="293418">
                <a:off x="2506" y="2921"/>
                <a:ext cx="160" cy="28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77" name="Oval 20"/>
              <p:cNvSpPr>
                <a:spLocks noChangeArrowheads="1"/>
              </p:cNvSpPr>
              <p:nvPr/>
            </p:nvSpPr>
            <p:spPr bwMode="auto">
              <a:xfrm rot="293418">
                <a:off x="2992" y="3380"/>
                <a:ext cx="157" cy="283"/>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grpSp>
      </p:grpSp>
      <p:grpSp>
        <p:nvGrpSpPr>
          <p:cNvPr id="265237" name="Group 21"/>
          <p:cNvGrpSpPr>
            <a:grpSpLocks/>
          </p:cNvGrpSpPr>
          <p:nvPr/>
        </p:nvGrpSpPr>
        <p:grpSpPr bwMode="auto">
          <a:xfrm rot="10388347">
            <a:off x="5814486" y="5410201"/>
            <a:ext cx="2575983" cy="1800225"/>
            <a:chOff x="2013" y="2517"/>
            <a:chExt cx="1318" cy="1134"/>
          </a:xfrm>
        </p:grpSpPr>
        <p:sp>
          <p:nvSpPr>
            <p:cNvPr id="24662" name="Oval 22"/>
            <p:cNvSpPr>
              <a:spLocks noChangeArrowheads="1"/>
            </p:cNvSpPr>
            <p:nvPr/>
          </p:nvSpPr>
          <p:spPr bwMode="auto">
            <a:xfrm rot="293418">
              <a:off x="2490" y="3393"/>
              <a:ext cx="131" cy="258"/>
            </a:xfrm>
            <a:prstGeom prst="ellipse">
              <a:avLst/>
            </a:prstGeom>
            <a:solidFill>
              <a:srgbClr val="00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grpSp>
          <p:nvGrpSpPr>
            <p:cNvPr id="25687" name="Group 23"/>
            <p:cNvGrpSpPr>
              <a:grpSpLocks/>
            </p:cNvGrpSpPr>
            <p:nvPr/>
          </p:nvGrpSpPr>
          <p:grpSpPr bwMode="auto">
            <a:xfrm>
              <a:off x="2013" y="2517"/>
              <a:ext cx="1318" cy="1129"/>
              <a:chOff x="2013" y="2517"/>
              <a:chExt cx="1318" cy="1129"/>
            </a:xfrm>
          </p:grpSpPr>
          <p:sp>
            <p:nvSpPr>
              <p:cNvPr id="24664" name="Oval 24"/>
              <p:cNvSpPr>
                <a:spLocks noChangeArrowheads="1"/>
              </p:cNvSpPr>
              <p:nvPr/>
            </p:nvSpPr>
            <p:spPr bwMode="auto">
              <a:xfrm rot="-1006356">
                <a:off x="2014" y="3308"/>
                <a:ext cx="205" cy="252"/>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65" name="Oval 25"/>
              <p:cNvSpPr>
                <a:spLocks noChangeArrowheads="1"/>
              </p:cNvSpPr>
              <p:nvPr/>
            </p:nvSpPr>
            <p:spPr bwMode="auto">
              <a:xfrm rot="293418">
                <a:off x="3103" y="2862"/>
                <a:ext cx="224" cy="256"/>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66" name="Oval 26"/>
              <p:cNvSpPr>
                <a:spLocks noChangeArrowheads="1"/>
              </p:cNvSpPr>
              <p:nvPr/>
            </p:nvSpPr>
            <p:spPr bwMode="auto">
              <a:xfrm rot="293418">
                <a:off x="2096" y="2526"/>
                <a:ext cx="166" cy="318"/>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67" name="Oval 27"/>
              <p:cNvSpPr>
                <a:spLocks noChangeArrowheads="1"/>
              </p:cNvSpPr>
              <p:nvPr/>
            </p:nvSpPr>
            <p:spPr bwMode="auto">
              <a:xfrm rot="293418">
                <a:off x="2785" y="2541"/>
                <a:ext cx="160" cy="283"/>
              </a:xfrm>
              <a:prstGeom prst="ellipse">
                <a:avLst/>
              </a:prstGeom>
              <a:solidFill>
                <a:srgbClr val="FF66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68" name="Oval 28"/>
              <p:cNvSpPr>
                <a:spLocks noChangeArrowheads="1"/>
              </p:cNvSpPr>
              <p:nvPr/>
            </p:nvSpPr>
            <p:spPr bwMode="auto">
              <a:xfrm rot="293418">
                <a:off x="2499" y="2922"/>
                <a:ext cx="158" cy="28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69" name="Oval 29"/>
              <p:cNvSpPr>
                <a:spLocks noChangeArrowheads="1"/>
              </p:cNvSpPr>
              <p:nvPr/>
            </p:nvSpPr>
            <p:spPr bwMode="auto">
              <a:xfrm rot="293418">
                <a:off x="2987" y="3378"/>
                <a:ext cx="159" cy="283"/>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grpSp>
      </p:grpSp>
      <p:grpSp>
        <p:nvGrpSpPr>
          <p:cNvPr id="265246" name="Group 30"/>
          <p:cNvGrpSpPr>
            <a:grpSpLocks/>
          </p:cNvGrpSpPr>
          <p:nvPr/>
        </p:nvGrpSpPr>
        <p:grpSpPr bwMode="auto">
          <a:xfrm rot="10558579">
            <a:off x="4298953" y="5181600"/>
            <a:ext cx="1875367" cy="1676400"/>
            <a:chOff x="3600" y="432"/>
            <a:chExt cx="960" cy="1056"/>
          </a:xfrm>
        </p:grpSpPr>
        <p:sp>
          <p:nvSpPr>
            <p:cNvPr id="265247" name="AutoShape 31"/>
            <p:cNvSpPr>
              <a:spLocks noChangeArrowheads="1"/>
            </p:cNvSpPr>
            <p:nvPr/>
          </p:nvSpPr>
          <p:spPr bwMode="auto">
            <a:xfrm rot="-296856">
              <a:off x="3611" y="1059"/>
              <a:ext cx="194" cy="192"/>
            </a:xfrm>
            <a:prstGeom prst="star5">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grpSp>
          <p:nvGrpSpPr>
            <p:cNvPr id="25680" name="Group 32"/>
            <p:cNvGrpSpPr>
              <a:grpSpLocks/>
            </p:cNvGrpSpPr>
            <p:nvPr/>
          </p:nvGrpSpPr>
          <p:grpSpPr bwMode="auto">
            <a:xfrm>
              <a:off x="3600" y="432"/>
              <a:ext cx="960" cy="1056"/>
              <a:chOff x="3600" y="432"/>
              <a:chExt cx="960" cy="1056"/>
            </a:xfrm>
          </p:grpSpPr>
          <p:sp>
            <p:nvSpPr>
              <p:cNvPr id="265249" name="AutoShape 33"/>
              <p:cNvSpPr>
                <a:spLocks noChangeArrowheads="1"/>
              </p:cNvSpPr>
              <p:nvPr/>
            </p:nvSpPr>
            <p:spPr bwMode="auto">
              <a:xfrm>
                <a:off x="4044" y="1301"/>
                <a:ext cx="194" cy="192"/>
              </a:xfrm>
              <a:prstGeom prst="star5">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65250" name="AutoShape 34"/>
              <p:cNvSpPr>
                <a:spLocks noChangeArrowheads="1"/>
              </p:cNvSpPr>
              <p:nvPr/>
            </p:nvSpPr>
            <p:spPr bwMode="auto">
              <a:xfrm rot="-296856">
                <a:off x="4377" y="1063"/>
                <a:ext cx="194" cy="192"/>
              </a:xfrm>
              <a:prstGeom prst="star5">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65251" name="AutoShape 35"/>
              <p:cNvSpPr>
                <a:spLocks noChangeArrowheads="1"/>
              </p:cNvSpPr>
              <p:nvPr/>
            </p:nvSpPr>
            <p:spPr bwMode="auto">
              <a:xfrm rot="-296856">
                <a:off x="4377" y="631"/>
                <a:ext cx="194" cy="192"/>
              </a:xfrm>
              <a:prstGeom prst="star5">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65252" name="AutoShape 36"/>
              <p:cNvSpPr>
                <a:spLocks noChangeArrowheads="1"/>
              </p:cNvSpPr>
              <p:nvPr/>
            </p:nvSpPr>
            <p:spPr bwMode="auto">
              <a:xfrm rot="-296856">
                <a:off x="3611" y="675"/>
                <a:ext cx="194" cy="192"/>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defTabSz="914377">
                  <a:defRPr/>
                </a:pPr>
                <a:endParaRPr lang="en-US" sz="1867">
                  <a:solidFill>
                    <a:prstClr val="black"/>
                  </a:solidFill>
                  <a:effectLst>
                    <a:outerShdw blurRad="38100" dist="38100" dir="2700000" algn="tl">
                      <a:srgbClr val="000000">
                        <a:alpha val="43137"/>
                      </a:srgbClr>
                    </a:outerShdw>
                  </a:effectLst>
                  <a:latin typeface="Verdana" pitchFamily="34" charset="0"/>
                </a:endParaRPr>
              </a:p>
            </p:txBody>
          </p:sp>
          <p:sp>
            <p:nvSpPr>
              <p:cNvPr id="265253" name="AutoShape 37"/>
              <p:cNvSpPr>
                <a:spLocks noChangeArrowheads="1"/>
              </p:cNvSpPr>
              <p:nvPr/>
            </p:nvSpPr>
            <p:spPr bwMode="auto">
              <a:xfrm rot="-296856">
                <a:off x="3991" y="433"/>
                <a:ext cx="194" cy="192"/>
              </a:xfrm>
              <a:prstGeom prst="star5">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grpSp>
      </p:grpSp>
      <p:grpSp>
        <p:nvGrpSpPr>
          <p:cNvPr id="265254" name="Group 38"/>
          <p:cNvGrpSpPr>
            <a:grpSpLocks/>
          </p:cNvGrpSpPr>
          <p:nvPr/>
        </p:nvGrpSpPr>
        <p:grpSpPr bwMode="auto">
          <a:xfrm rot="10558579">
            <a:off x="4563535" y="5397500"/>
            <a:ext cx="1875367" cy="1676400"/>
            <a:chOff x="3600" y="432"/>
            <a:chExt cx="960" cy="1056"/>
          </a:xfrm>
        </p:grpSpPr>
        <p:sp>
          <p:nvSpPr>
            <p:cNvPr id="265255" name="AutoShape 39"/>
            <p:cNvSpPr>
              <a:spLocks noChangeArrowheads="1"/>
            </p:cNvSpPr>
            <p:nvPr/>
          </p:nvSpPr>
          <p:spPr bwMode="auto">
            <a:xfrm rot="-296856">
              <a:off x="3611" y="1059"/>
              <a:ext cx="194" cy="192"/>
            </a:xfrm>
            <a:prstGeom prst="star5">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grpSp>
          <p:nvGrpSpPr>
            <p:cNvPr id="25673" name="Group 40"/>
            <p:cNvGrpSpPr>
              <a:grpSpLocks/>
            </p:cNvGrpSpPr>
            <p:nvPr/>
          </p:nvGrpSpPr>
          <p:grpSpPr bwMode="auto">
            <a:xfrm>
              <a:off x="3600" y="432"/>
              <a:ext cx="960" cy="1056"/>
              <a:chOff x="3600" y="432"/>
              <a:chExt cx="960" cy="1056"/>
            </a:xfrm>
          </p:grpSpPr>
          <p:sp>
            <p:nvSpPr>
              <p:cNvPr id="265257" name="AutoShape 41"/>
              <p:cNvSpPr>
                <a:spLocks noChangeArrowheads="1"/>
              </p:cNvSpPr>
              <p:nvPr/>
            </p:nvSpPr>
            <p:spPr bwMode="auto">
              <a:xfrm>
                <a:off x="4044" y="1301"/>
                <a:ext cx="194" cy="192"/>
              </a:xfrm>
              <a:prstGeom prst="star5">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65258" name="AutoShape 42"/>
              <p:cNvSpPr>
                <a:spLocks noChangeArrowheads="1"/>
              </p:cNvSpPr>
              <p:nvPr/>
            </p:nvSpPr>
            <p:spPr bwMode="auto">
              <a:xfrm rot="-296856">
                <a:off x="4377" y="1063"/>
                <a:ext cx="194" cy="192"/>
              </a:xfrm>
              <a:prstGeom prst="star5">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65259" name="AutoShape 43"/>
              <p:cNvSpPr>
                <a:spLocks noChangeArrowheads="1"/>
              </p:cNvSpPr>
              <p:nvPr/>
            </p:nvSpPr>
            <p:spPr bwMode="auto">
              <a:xfrm rot="-296856">
                <a:off x="4377" y="631"/>
                <a:ext cx="194" cy="192"/>
              </a:xfrm>
              <a:prstGeom prst="star5">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65260" name="AutoShape 44"/>
              <p:cNvSpPr>
                <a:spLocks noChangeArrowheads="1"/>
              </p:cNvSpPr>
              <p:nvPr/>
            </p:nvSpPr>
            <p:spPr bwMode="auto">
              <a:xfrm rot="-296856">
                <a:off x="3611" y="675"/>
                <a:ext cx="194" cy="192"/>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defTabSz="914377">
                  <a:defRPr/>
                </a:pPr>
                <a:endParaRPr lang="en-US" sz="1867">
                  <a:solidFill>
                    <a:prstClr val="black"/>
                  </a:solidFill>
                  <a:effectLst>
                    <a:outerShdw blurRad="38100" dist="38100" dir="2700000" algn="tl">
                      <a:srgbClr val="000000">
                        <a:alpha val="43137"/>
                      </a:srgbClr>
                    </a:outerShdw>
                  </a:effectLst>
                  <a:latin typeface="Verdana" pitchFamily="34" charset="0"/>
                </a:endParaRPr>
              </a:p>
            </p:txBody>
          </p:sp>
          <p:sp>
            <p:nvSpPr>
              <p:cNvPr id="265261" name="AutoShape 45"/>
              <p:cNvSpPr>
                <a:spLocks noChangeArrowheads="1"/>
              </p:cNvSpPr>
              <p:nvPr/>
            </p:nvSpPr>
            <p:spPr bwMode="auto">
              <a:xfrm rot="-296856">
                <a:off x="3991" y="433"/>
                <a:ext cx="194" cy="192"/>
              </a:xfrm>
              <a:prstGeom prst="star5">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grpSp>
      </p:grpSp>
      <p:grpSp>
        <p:nvGrpSpPr>
          <p:cNvPr id="265262" name="Group 46"/>
          <p:cNvGrpSpPr>
            <a:grpSpLocks/>
          </p:cNvGrpSpPr>
          <p:nvPr/>
        </p:nvGrpSpPr>
        <p:grpSpPr bwMode="auto">
          <a:xfrm rot="10558579">
            <a:off x="4830235" y="5613400"/>
            <a:ext cx="1875367" cy="1676400"/>
            <a:chOff x="3600" y="432"/>
            <a:chExt cx="960" cy="1056"/>
          </a:xfrm>
        </p:grpSpPr>
        <p:sp>
          <p:nvSpPr>
            <p:cNvPr id="265263" name="AutoShape 47"/>
            <p:cNvSpPr>
              <a:spLocks noChangeArrowheads="1"/>
            </p:cNvSpPr>
            <p:nvPr/>
          </p:nvSpPr>
          <p:spPr bwMode="auto">
            <a:xfrm rot="-296856">
              <a:off x="3611" y="1059"/>
              <a:ext cx="194" cy="192"/>
            </a:xfrm>
            <a:prstGeom prst="star5">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grpSp>
          <p:nvGrpSpPr>
            <p:cNvPr id="25666" name="Group 48"/>
            <p:cNvGrpSpPr>
              <a:grpSpLocks/>
            </p:cNvGrpSpPr>
            <p:nvPr/>
          </p:nvGrpSpPr>
          <p:grpSpPr bwMode="auto">
            <a:xfrm>
              <a:off x="3600" y="432"/>
              <a:ext cx="960" cy="1056"/>
              <a:chOff x="3600" y="432"/>
              <a:chExt cx="960" cy="1056"/>
            </a:xfrm>
          </p:grpSpPr>
          <p:sp>
            <p:nvSpPr>
              <p:cNvPr id="265265" name="AutoShape 49"/>
              <p:cNvSpPr>
                <a:spLocks noChangeArrowheads="1"/>
              </p:cNvSpPr>
              <p:nvPr/>
            </p:nvSpPr>
            <p:spPr bwMode="auto">
              <a:xfrm>
                <a:off x="4044" y="1301"/>
                <a:ext cx="194" cy="192"/>
              </a:xfrm>
              <a:prstGeom prst="star5">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65266" name="AutoShape 50"/>
              <p:cNvSpPr>
                <a:spLocks noChangeArrowheads="1"/>
              </p:cNvSpPr>
              <p:nvPr/>
            </p:nvSpPr>
            <p:spPr bwMode="auto">
              <a:xfrm rot="-296856">
                <a:off x="4377" y="1063"/>
                <a:ext cx="194" cy="192"/>
              </a:xfrm>
              <a:prstGeom prst="star5">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65267" name="AutoShape 51"/>
              <p:cNvSpPr>
                <a:spLocks noChangeArrowheads="1"/>
              </p:cNvSpPr>
              <p:nvPr/>
            </p:nvSpPr>
            <p:spPr bwMode="auto">
              <a:xfrm rot="-296856">
                <a:off x="4377" y="631"/>
                <a:ext cx="194" cy="192"/>
              </a:xfrm>
              <a:prstGeom prst="star5">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65268" name="AutoShape 52"/>
              <p:cNvSpPr>
                <a:spLocks noChangeArrowheads="1"/>
              </p:cNvSpPr>
              <p:nvPr/>
            </p:nvSpPr>
            <p:spPr bwMode="auto">
              <a:xfrm rot="-296856">
                <a:off x="3611" y="675"/>
                <a:ext cx="194" cy="192"/>
              </a:xfrm>
              <a:prstGeom prst="star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defTabSz="914377">
                  <a:defRPr/>
                </a:pPr>
                <a:endParaRPr lang="en-US" sz="1867">
                  <a:solidFill>
                    <a:prstClr val="black"/>
                  </a:solidFill>
                  <a:effectLst>
                    <a:outerShdw blurRad="38100" dist="38100" dir="2700000" algn="tl">
                      <a:srgbClr val="000000">
                        <a:alpha val="43137"/>
                      </a:srgbClr>
                    </a:outerShdw>
                  </a:effectLst>
                  <a:latin typeface="Verdana" pitchFamily="34" charset="0"/>
                </a:endParaRPr>
              </a:p>
            </p:txBody>
          </p:sp>
          <p:sp>
            <p:nvSpPr>
              <p:cNvPr id="265269" name="AutoShape 53"/>
              <p:cNvSpPr>
                <a:spLocks noChangeArrowheads="1"/>
              </p:cNvSpPr>
              <p:nvPr/>
            </p:nvSpPr>
            <p:spPr bwMode="auto">
              <a:xfrm rot="-296856">
                <a:off x="3991" y="433"/>
                <a:ext cx="194" cy="192"/>
              </a:xfrm>
              <a:prstGeom prst="star5">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grpSp>
      </p:grpSp>
      <p:pic>
        <p:nvPicPr>
          <p:cNvPr id="25609" name="Picture 16" descr="Copy of Abelha_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6167" y="1"/>
            <a:ext cx="24384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5271" name="Group 55"/>
          <p:cNvGrpSpPr>
            <a:grpSpLocks/>
          </p:cNvGrpSpPr>
          <p:nvPr/>
        </p:nvGrpSpPr>
        <p:grpSpPr bwMode="auto">
          <a:xfrm rot="10388347">
            <a:off x="6565900" y="4419601"/>
            <a:ext cx="2573867" cy="1800225"/>
            <a:chOff x="2013" y="2517"/>
            <a:chExt cx="1318" cy="1134"/>
          </a:xfrm>
        </p:grpSpPr>
        <p:sp>
          <p:nvSpPr>
            <p:cNvPr id="24633" name="Oval 56"/>
            <p:cNvSpPr>
              <a:spLocks noChangeArrowheads="1"/>
            </p:cNvSpPr>
            <p:nvPr/>
          </p:nvSpPr>
          <p:spPr bwMode="auto">
            <a:xfrm rot="293418">
              <a:off x="2498" y="3398"/>
              <a:ext cx="131" cy="258"/>
            </a:xfrm>
            <a:prstGeom prst="ellipse">
              <a:avLst/>
            </a:prstGeom>
            <a:solidFill>
              <a:srgbClr val="00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grpSp>
          <p:nvGrpSpPr>
            <p:cNvPr id="25658" name="Group 57"/>
            <p:cNvGrpSpPr>
              <a:grpSpLocks/>
            </p:cNvGrpSpPr>
            <p:nvPr/>
          </p:nvGrpSpPr>
          <p:grpSpPr bwMode="auto">
            <a:xfrm>
              <a:off x="2013" y="2517"/>
              <a:ext cx="1318" cy="1129"/>
              <a:chOff x="2013" y="2517"/>
              <a:chExt cx="1318" cy="1129"/>
            </a:xfrm>
          </p:grpSpPr>
          <p:sp>
            <p:nvSpPr>
              <p:cNvPr id="24635" name="Oval 58"/>
              <p:cNvSpPr>
                <a:spLocks noChangeArrowheads="1"/>
              </p:cNvSpPr>
              <p:nvPr/>
            </p:nvSpPr>
            <p:spPr bwMode="auto">
              <a:xfrm rot="-1006356">
                <a:off x="2019" y="3305"/>
                <a:ext cx="204" cy="252"/>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36" name="Oval 59"/>
              <p:cNvSpPr>
                <a:spLocks noChangeArrowheads="1"/>
              </p:cNvSpPr>
              <p:nvPr/>
            </p:nvSpPr>
            <p:spPr bwMode="auto">
              <a:xfrm rot="293418">
                <a:off x="3107" y="2868"/>
                <a:ext cx="225" cy="256"/>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37" name="Oval 60"/>
              <p:cNvSpPr>
                <a:spLocks noChangeArrowheads="1"/>
              </p:cNvSpPr>
              <p:nvPr/>
            </p:nvSpPr>
            <p:spPr bwMode="auto">
              <a:xfrm rot="293418">
                <a:off x="2104" y="2527"/>
                <a:ext cx="166" cy="318"/>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38" name="Oval 61"/>
              <p:cNvSpPr>
                <a:spLocks noChangeArrowheads="1"/>
              </p:cNvSpPr>
              <p:nvPr/>
            </p:nvSpPr>
            <p:spPr bwMode="auto">
              <a:xfrm rot="293418">
                <a:off x="2790" y="2544"/>
                <a:ext cx="160" cy="283"/>
              </a:xfrm>
              <a:prstGeom prst="ellipse">
                <a:avLst/>
              </a:prstGeom>
              <a:solidFill>
                <a:srgbClr val="FF66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39" name="Oval 62"/>
              <p:cNvSpPr>
                <a:spLocks noChangeArrowheads="1"/>
              </p:cNvSpPr>
              <p:nvPr/>
            </p:nvSpPr>
            <p:spPr bwMode="auto">
              <a:xfrm rot="293418">
                <a:off x="2506" y="2921"/>
                <a:ext cx="160" cy="28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40" name="Oval 63"/>
              <p:cNvSpPr>
                <a:spLocks noChangeArrowheads="1"/>
              </p:cNvSpPr>
              <p:nvPr/>
            </p:nvSpPr>
            <p:spPr bwMode="auto">
              <a:xfrm rot="293418">
                <a:off x="2992" y="3380"/>
                <a:ext cx="157" cy="283"/>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grpSp>
      </p:grpSp>
      <p:grpSp>
        <p:nvGrpSpPr>
          <p:cNvPr id="265280" name="Group 64"/>
          <p:cNvGrpSpPr>
            <a:grpSpLocks/>
          </p:cNvGrpSpPr>
          <p:nvPr/>
        </p:nvGrpSpPr>
        <p:grpSpPr bwMode="auto">
          <a:xfrm rot="10388347">
            <a:off x="3750733" y="4114801"/>
            <a:ext cx="2575984" cy="1800225"/>
            <a:chOff x="2013" y="2517"/>
            <a:chExt cx="1318" cy="1134"/>
          </a:xfrm>
        </p:grpSpPr>
        <p:sp>
          <p:nvSpPr>
            <p:cNvPr id="24625" name="Oval 65"/>
            <p:cNvSpPr>
              <a:spLocks noChangeArrowheads="1"/>
            </p:cNvSpPr>
            <p:nvPr/>
          </p:nvSpPr>
          <p:spPr bwMode="auto">
            <a:xfrm rot="293418">
              <a:off x="2490" y="3393"/>
              <a:ext cx="131" cy="258"/>
            </a:xfrm>
            <a:prstGeom prst="ellipse">
              <a:avLst/>
            </a:prstGeom>
            <a:solidFill>
              <a:srgbClr val="00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grpSp>
          <p:nvGrpSpPr>
            <p:cNvPr id="25650" name="Group 66"/>
            <p:cNvGrpSpPr>
              <a:grpSpLocks/>
            </p:cNvGrpSpPr>
            <p:nvPr/>
          </p:nvGrpSpPr>
          <p:grpSpPr bwMode="auto">
            <a:xfrm>
              <a:off x="2013" y="2517"/>
              <a:ext cx="1318" cy="1129"/>
              <a:chOff x="2013" y="2517"/>
              <a:chExt cx="1318" cy="1129"/>
            </a:xfrm>
          </p:grpSpPr>
          <p:sp>
            <p:nvSpPr>
              <p:cNvPr id="24627" name="Oval 67"/>
              <p:cNvSpPr>
                <a:spLocks noChangeArrowheads="1"/>
              </p:cNvSpPr>
              <p:nvPr/>
            </p:nvSpPr>
            <p:spPr bwMode="auto">
              <a:xfrm rot="-1006356">
                <a:off x="2014" y="3308"/>
                <a:ext cx="205" cy="252"/>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28" name="Oval 68"/>
              <p:cNvSpPr>
                <a:spLocks noChangeArrowheads="1"/>
              </p:cNvSpPr>
              <p:nvPr/>
            </p:nvSpPr>
            <p:spPr bwMode="auto">
              <a:xfrm rot="293418">
                <a:off x="3103" y="2862"/>
                <a:ext cx="224" cy="256"/>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29" name="Oval 69"/>
              <p:cNvSpPr>
                <a:spLocks noChangeArrowheads="1"/>
              </p:cNvSpPr>
              <p:nvPr/>
            </p:nvSpPr>
            <p:spPr bwMode="auto">
              <a:xfrm rot="293418">
                <a:off x="2096" y="2526"/>
                <a:ext cx="166" cy="318"/>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30" name="Oval 70"/>
              <p:cNvSpPr>
                <a:spLocks noChangeArrowheads="1"/>
              </p:cNvSpPr>
              <p:nvPr/>
            </p:nvSpPr>
            <p:spPr bwMode="auto">
              <a:xfrm rot="293418">
                <a:off x="2785" y="2541"/>
                <a:ext cx="160" cy="283"/>
              </a:xfrm>
              <a:prstGeom prst="ellipse">
                <a:avLst/>
              </a:prstGeom>
              <a:solidFill>
                <a:srgbClr val="FF66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31" name="Oval 71"/>
              <p:cNvSpPr>
                <a:spLocks noChangeArrowheads="1"/>
              </p:cNvSpPr>
              <p:nvPr/>
            </p:nvSpPr>
            <p:spPr bwMode="auto">
              <a:xfrm rot="293418">
                <a:off x="2499" y="2922"/>
                <a:ext cx="158" cy="28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32" name="Oval 72"/>
              <p:cNvSpPr>
                <a:spLocks noChangeArrowheads="1"/>
              </p:cNvSpPr>
              <p:nvPr/>
            </p:nvSpPr>
            <p:spPr bwMode="auto">
              <a:xfrm rot="293418">
                <a:off x="2987" y="3378"/>
                <a:ext cx="159" cy="283"/>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grpSp>
      </p:grpSp>
      <p:grpSp>
        <p:nvGrpSpPr>
          <p:cNvPr id="265289" name="Group 73"/>
          <p:cNvGrpSpPr>
            <a:grpSpLocks/>
          </p:cNvGrpSpPr>
          <p:nvPr/>
        </p:nvGrpSpPr>
        <p:grpSpPr bwMode="auto">
          <a:xfrm rot="10388347">
            <a:off x="2156886" y="4495801"/>
            <a:ext cx="2575983" cy="1800225"/>
            <a:chOff x="2013" y="2517"/>
            <a:chExt cx="1318" cy="1134"/>
          </a:xfrm>
        </p:grpSpPr>
        <p:sp>
          <p:nvSpPr>
            <p:cNvPr id="24617" name="Oval 74"/>
            <p:cNvSpPr>
              <a:spLocks noChangeArrowheads="1"/>
            </p:cNvSpPr>
            <p:nvPr/>
          </p:nvSpPr>
          <p:spPr bwMode="auto">
            <a:xfrm rot="293418">
              <a:off x="2490" y="3393"/>
              <a:ext cx="131" cy="258"/>
            </a:xfrm>
            <a:prstGeom prst="ellipse">
              <a:avLst/>
            </a:prstGeom>
            <a:solidFill>
              <a:srgbClr val="00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grpSp>
          <p:nvGrpSpPr>
            <p:cNvPr id="25642" name="Group 75"/>
            <p:cNvGrpSpPr>
              <a:grpSpLocks/>
            </p:cNvGrpSpPr>
            <p:nvPr/>
          </p:nvGrpSpPr>
          <p:grpSpPr bwMode="auto">
            <a:xfrm>
              <a:off x="2013" y="2517"/>
              <a:ext cx="1318" cy="1129"/>
              <a:chOff x="2013" y="2517"/>
              <a:chExt cx="1318" cy="1129"/>
            </a:xfrm>
          </p:grpSpPr>
          <p:sp>
            <p:nvSpPr>
              <p:cNvPr id="24619" name="Oval 76"/>
              <p:cNvSpPr>
                <a:spLocks noChangeArrowheads="1"/>
              </p:cNvSpPr>
              <p:nvPr/>
            </p:nvSpPr>
            <p:spPr bwMode="auto">
              <a:xfrm rot="-1006356">
                <a:off x="2014" y="3308"/>
                <a:ext cx="205" cy="252"/>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20" name="Oval 77"/>
              <p:cNvSpPr>
                <a:spLocks noChangeArrowheads="1"/>
              </p:cNvSpPr>
              <p:nvPr/>
            </p:nvSpPr>
            <p:spPr bwMode="auto">
              <a:xfrm rot="293418">
                <a:off x="3103" y="2862"/>
                <a:ext cx="224" cy="256"/>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21" name="Oval 78"/>
              <p:cNvSpPr>
                <a:spLocks noChangeArrowheads="1"/>
              </p:cNvSpPr>
              <p:nvPr/>
            </p:nvSpPr>
            <p:spPr bwMode="auto">
              <a:xfrm rot="293418">
                <a:off x="2096" y="2526"/>
                <a:ext cx="166" cy="318"/>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22" name="Oval 79"/>
              <p:cNvSpPr>
                <a:spLocks noChangeArrowheads="1"/>
              </p:cNvSpPr>
              <p:nvPr/>
            </p:nvSpPr>
            <p:spPr bwMode="auto">
              <a:xfrm rot="293418">
                <a:off x="2785" y="2541"/>
                <a:ext cx="160" cy="283"/>
              </a:xfrm>
              <a:prstGeom prst="ellipse">
                <a:avLst/>
              </a:prstGeom>
              <a:solidFill>
                <a:srgbClr val="FF66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23" name="Oval 80"/>
              <p:cNvSpPr>
                <a:spLocks noChangeArrowheads="1"/>
              </p:cNvSpPr>
              <p:nvPr/>
            </p:nvSpPr>
            <p:spPr bwMode="auto">
              <a:xfrm rot="293418">
                <a:off x="2499" y="2922"/>
                <a:ext cx="158" cy="28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24" name="Oval 81"/>
              <p:cNvSpPr>
                <a:spLocks noChangeArrowheads="1"/>
              </p:cNvSpPr>
              <p:nvPr/>
            </p:nvSpPr>
            <p:spPr bwMode="auto">
              <a:xfrm rot="293418">
                <a:off x="2987" y="3378"/>
                <a:ext cx="159" cy="283"/>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grpSp>
      </p:grpSp>
      <p:grpSp>
        <p:nvGrpSpPr>
          <p:cNvPr id="265298" name="Group 82"/>
          <p:cNvGrpSpPr>
            <a:grpSpLocks/>
          </p:cNvGrpSpPr>
          <p:nvPr/>
        </p:nvGrpSpPr>
        <p:grpSpPr bwMode="auto">
          <a:xfrm rot="10388347">
            <a:off x="6565900" y="3886201"/>
            <a:ext cx="2573867" cy="1800225"/>
            <a:chOff x="2013" y="2517"/>
            <a:chExt cx="1318" cy="1134"/>
          </a:xfrm>
        </p:grpSpPr>
        <p:sp>
          <p:nvSpPr>
            <p:cNvPr id="24609" name="Oval 83"/>
            <p:cNvSpPr>
              <a:spLocks noChangeArrowheads="1"/>
            </p:cNvSpPr>
            <p:nvPr/>
          </p:nvSpPr>
          <p:spPr bwMode="auto">
            <a:xfrm rot="293418">
              <a:off x="2498" y="3398"/>
              <a:ext cx="131" cy="258"/>
            </a:xfrm>
            <a:prstGeom prst="ellipse">
              <a:avLst/>
            </a:prstGeom>
            <a:solidFill>
              <a:srgbClr val="00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grpSp>
          <p:nvGrpSpPr>
            <p:cNvPr id="25634" name="Group 84"/>
            <p:cNvGrpSpPr>
              <a:grpSpLocks/>
            </p:cNvGrpSpPr>
            <p:nvPr/>
          </p:nvGrpSpPr>
          <p:grpSpPr bwMode="auto">
            <a:xfrm>
              <a:off x="2013" y="2517"/>
              <a:ext cx="1318" cy="1129"/>
              <a:chOff x="2013" y="2517"/>
              <a:chExt cx="1318" cy="1129"/>
            </a:xfrm>
          </p:grpSpPr>
          <p:sp>
            <p:nvSpPr>
              <p:cNvPr id="24611" name="Oval 85"/>
              <p:cNvSpPr>
                <a:spLocks noChangeArrowheads="1"/>
              </p:cNvSpPr>
              <p:nvPr/>
            </p:nvSpPr>
            <p:spPr bwMode="auto">
              <a:xfrm rot="-1006356">
                <a:off x="2019" y="3305"/>
                <a:ext cx="204" cy="252"/>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12" name="Oval 86"/>
              <p:cNvSpPr>
                <a:spLocks noChangeArrowheads="1"/>
              </p:cNvSpPr>
              <p:nvPr/>
            </p:nvSpPr>
            <p:spPr bwMode="auto">
              <a:xfrm rot="293418">
                <a:off x="3107" y="2868"/>
                <a:ext cx="225" cy="256"/>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13" name="Oval 87"/>
              <p:cNvSpPr>
                <a:spLocks noChangeArrowheads="1"/>
              </p:cNvSpPr>
              <p:nvPr/>
            </p:nvSpPr>
            <p:spPr bwMode="auto">
              <a:xfrm rot="293418">
                <a:off x="2104" y="2527"/>
                <a:ext cx="166" cy="318"/>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14" name="Oval 88"/>
              <p:cNvSpPr>
                <a:spLocks noChangeArrowheads="1"/>
              </p:cNvSpPr>
              <p:nvPr/>
            </p:nvSpPr>
            <p:spPr bwMode="auto">
              <a:xfrm rot="293418">
                <a:off x="2790" y="2544"/>
                <a:ext cx="160" cy="283"/>
              </a:xfrm>
              <a:prstGeom prst="ellipse">
                <a:avLst/>
              </a:prstGeom>
              <a:solidFill>
                <a:srgbClr val="FF66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15" name="Oval 89"/>
              <p:cNvSpPr>
                <a:spLocks noChangeArrowheads="1"/>
              </p:cNvSpPr>
              <p:nvPr/>
            </p:nvSpPr>
            <p:spPr bwMode="auto">
              <a:xfrm rot="293418">
                <a:off x="2506" y="2921"/>
                <a:ext cx="160" cy="28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16" name="Oval 90"/>
              <p:cNvSpPr>
                <a:spLocks noChangeArrowheads="1"/>
              </p:cNvSpPr>
              <p:nvPr/>
            </p:nvSpPr>
            <p:spPr bwMode="auto">
              <a:xfrm rot="293418">
                <a:off x="2992" y="3380"/>
                <a:ext cx="157" cy="283"/>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grpSp>
      </p:grpSp>
      <p:grpSp>
        <p:nvGrpSpPr>
          <p:cNvPr id="265307" name="Group 91"/>
          <p:cNvGrpSpPr>
            <a:grpSpLocks/>
          </p:cNvGrpSpPr>
          <p:nvPr/>
        </p:nvGrpSpPr>
        <p:grpSpPr bwMode="auto">
          <a:xfrm rot="10388347">
            <a:off x="5532967" y="3581401"/>
            <a:ext cx="2575984" cy="1800225"/>
            <a:chOff x="2013" y="2517"/>
            <a:chExt cx="1318" cy="1134"/>
          </a:xfrm>
        </p:grpSpPr>
        <p:sp>
          <p:nvSpPr>
            <p:cNvPr id="24601" name="Oval 92"/>
            <p:cNvSpPr>
              <a:spLocks noChangeArrowheads="1"/>
            </p:cNvSpPr>
            <p:nvPr/>
          </p:nvSpPr>
          <p:spPr bwMode="auto">
            <a:xfrm rot="293418">
              <a:off x="2490" y="3393"/>
              <a:ext cx="131" cy="258"/>
            </a:xfrm>
            <a:prstGeom prst="ellipse">
              <a:avLst/>
            </a:prstGeom>
            <a:solidFill>
              <a:srgbClr val="00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grpSp>
          <p:nvGrpSpPr>
            <p:cNvPr id="25626" name="Group 93"/>
            <p:cNvGrpSpPr>
              <a:grpSpLocks/>
            </p:cNvGrpSpPr>
            <p:nvPr/>
          </p:nvGrpSpPr>
          <p:grpSpPr bwMode="auto">
            <a:xfrm>
              <a:off x="2013" y="2517"/>
              <a:ext cx="1318" cy="1129"/>
              <a:chOff x="2013" y="2517"/>
              <a:chExt cx="1318" cy="1129"/>
            </a:xfrm>
          </p:grpSpPr>
          <p:sp>
            <p:nvSpPr>
              <p:cNvPr id="24603" name="Oval 94"/>
              <p:cNvSpPr>
                <a:spLocks noChangeArrowheads="1"/>
              </p:cNvSpPr>
              <p:nvPr/>
            </p:nvSpPr>
            <p:spPr bwMode="auto">
              <a:xfrm rot="-1006356">
                <a:off x="2014" y="3308"/>
                <a:ext cx="205" cy="252"/>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04" name="Oval 95"/>
              <p:cNvSpPr>
                <a:spLocks noChangeArrowheads="1"/>
              </p:cNvSpPr>
              <p:nvPr/>
            </p:nvSpPr>
            <p:spPr bwMode="auto">
              <a:xfrm rot="293418">
                <a:off x="3103" y="2862"/>
                <a:ext cx="224" cy="256"/>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05" name="Oval 96"/>
              <p:cNvSpPr>
                <a:spLocks noChangeArrowheads="1"/>
              </p:cNvSpPr>
              <p:nvPr/>
            </p:nvSpPr>
            <p:spPr bwMode="auto">
              <a:xfrm rot="293418">
                <a:off x="2096" y="2526"/>
                <a:ext cx="166" cy="318"/>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06" name="Oval 97"/>
              <p:cNvSpPr>
                <a:spLocks noChangeArrowheads="1"/>
              </p:cNvSpPr>
              <p:nvPr/>
            </p:nvSpPr>
            <p:spPr bwMode="auto">
              <a:xfrm rot="293418">
                <a:off x="2785" y="2541"/>
                <a:ext cx="160" cy="283"/>
              </a:xfrm>
              <a:prstGeom prst="ellipse">
                <a:avLst/>
              </a:prstGeom>
              <a:solidFill>
                <a:srgbClr val="FF66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07" name="Oval 98"/>
              <p:cNvSpPr>
                <a:spLocks noChangeArrowheads="1"/>
              </p:cNvSpPr>
              <p:nvPr/>
            </p:nvSpPr>
            <p:spPr bwMode="auto">
              <a:xfrm rot="293418">
                <a:off x="2499" y="2922"/>
                <a:ext cx="158" cy="28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08" name="Oval 99"/>
              <p:cNvSpPr>
                <a:spLocks noChangeArrowheads="1"/>
              </p:cNvSpPr>
              <p:nvPr/>
            </p:nvSpPr>
            <p:spPr bwMode="auto">
              <a:xfrm rot="293418">
                <a:off x="2987" y="3378"/>
                <a:ext cx="159" cy="283"/>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grpSp>
      </p:grpSp>
      <p:grpSp>
        <p:nvGrpSpPr>
          <p:cNvPr id="265316" name="Group 100"/>
          <p:cNvGrpSpPr>
            <a:grpSpLocks/>
          </p:cNvGrpSpPr>
          <p:nvPr/>
        </p:nvGrpSpPr>
        <p:grpSpPr bwMode="auto">
          <a:xfrm rot="10388347">
            <a:off x="2908300" y="3733801"/>
            <a:ext cx="2573867" cy="1800225"/>
            <a:chOff x="2013" y="2517"/>
            <a:chExt cx="1318" cy="1134"/>
          </a:xfrm>
        </p:grpSpPr>
        <p:sp>
          <p:nvSpPr>
            <p:cNvPr id="24593" name="Oval 101"/>
            <p:cNvSpPr>
              <a:spLocks noChangeArrowheads="1"/>
            </p:cNvSpPr>
            <p:nvPr/>
          </p:nvSpPr>
          <p:spPr bwMode="auto">
            <a:xfrm rot="293418">
              <a:off x="2498" y="3398"/>
              <a:ext cx="131" cy="258"/>
            </a:xfrm>
            <a:prstGeom prst="ellipse">
              <a:avLst/>
            </a:prstGeom>
            <a:solidFill>
              <a:srgbClr val="00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grpSp>
          <p:nvGrpSpPr>
            <p:cNvPr id="25618" name="Group 102"/>
            <p:cNvGrpSpPr>
              <a:grpSpLocks/>
            </p:cNvGrpSpPr>
            <p:nvPr/>
          </p:nvGrpSpPr>
          <p:grpSpPr bwMode="auto">
            <a:xfrm>
              <a:off x="2013" y="2517"/>
              <a:ext cx="1318" cy="1129"/>
              <a:chOff x="2013" y="2517"/>
              <a:chExt cx="1318" cy="1129"/>
            </a:xfrm>
          </p:grpSpPr>
          <p:sp>
            <p:nvSpPr>
              <p:cNvPr id="24595" name="Oval 103"/>
              <p:cNvSpPr>
                <a:spLocks noChangeArrowheads="1"/>
              </p:cNvSpPr>
              <p:nvPr/>
            </p:nvSpPr>
            <p:spPr bwMode="auto">
              <a:xfrm rot="-1006356">
                <a:off x="2019" y="3305"/>
                <a:ext cx="204" cy="252"/>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596" name="Oval 104"/>
              <p:cNvSpPr>
                <a:spLocks noChangeArrowheads="1"/>
              </p:cNvSpPr>
              <p:nvPr/>
            </p:nvSpPr>
            <p:spPr bwMode="auto">
              <a:xfrm rot="293418">
                <a:off x="3107" y="2868"/>
                <a:ext cx="225" cy="256"/>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597" name="Oval 105"/>
              <p:cNvSpPr>
                <a:spLocks noChangeArrowheads="1"/>
              </p:cNvSpPr>
              <p:nvPr/>
            </p:nvSpPr>
            <p:spPr bwMode="auto">
              <a:xfrm rot="293418">
                <a:off x="2104" y="2527"/>
                <a:ext cx="166" cy="318"/>
              </a:xfrm>
              <a:prstGeom prst="ellipse">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598" name="Oval 106"/>
              <p:cNvSpPr>
                <a:spLocks noChangeArrowheads="1"/>
              </p:cNvSpPr>
              <p:nvPr/>
            </p:nvSpPr>
            <p:spPr bwMode="auto">
              <a:xfrm rot="293418">
                <a:off x="2790" y="2544"/>
                <a:ext cx="160" cy="283"/>
              </a:xfrm>
              <a:prstGeom prst="ellipse">
                <a:avLst/>
              </a:prstGeom>
              <a:solidFill>
                <a:srgbClr val="FF66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599" name="Oval 107"/>
              <p:cNvSpPr>
                <a:spLocks noChangeArrowheads="1"/>
              </p:cNvSpPr>
              <p:nvPr/>
            </p:nvSpPr>
            <p:spPr bwMode="auto">
              <a:xfrm rot="293418">
                <a:off x="2506" y="2921"/>
                <a:ext cx="160" cy="283"/>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sp>
            <p:nvSpPr>
              <p:cNvPr id="24600" name="Oval 108"/>
              <p:cNvSpPr>
                <a:spLocks noChangeArrowheads="1"/>
              </p:cNvSpPr>
              <p:nvPr/>
            </p:nvSpPr>
            <p:spPr bwMode="auto">
              <a:xfrm rot="293418">
                <a:off x="2992" y="3380"/>
                <a:ext cx="157" cy="283"/>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a:defRPr/>
                </a:pPr>
                <a:endParaRPr lang="en-US" sz="1867">
                  <a:solidFill>
                    <a:prstClr val="black"/>
                  </a:solidFill>
                  <a:effectLst>
                    <a:outerShdw blurRad="38100" dist="38100" dir="2700000" algn="tl">
                      <a:srgbClr val="000000">
                        <a:alpha val="43137"/>
                      </a:srgbClr>
                    </a:outerShdw>
                  </a:effectLst>
                  <a:latin typeface="Calibri"/>
                </a:endParaRPr>
              </a:p>
            </p:txBody>
          </p:sp>
        </p:grpSp>
      </p:grpSp>
      <p:sp>
        <p:nvSpPr>
          <p:cNvPr id="25616" name="WordArt 109"/>
          <p:cNvSpPr>
            <a:spLocks noChangeArrowheads="1" noChangeShapeType="1" noTextEdit="1"/>
          </p:cNvSpPr>
          <p:nvPr/>
        </p:nvSpPr>
        <p:spPr bwMode="auto">
          <a:xfrm>
            <a:off x="1126067" y="1828800"/>
            <a:ext cx="10409767" cy="1949451"/>
          </a:xfrm>
          <a:prstGeom prst="rect">
            <a:avLst/>
          </a:prstGeom>
        </p:spPr>
        <p:txBody>
          <a:bodyPr wrap="none" fromWordArt="1">
            <a:prstTxWarp prst="textWave4">
              <a:avLst>
                <a:gd name="adj1" fmla="val 6500"/>
                <a:gd name="adj2" fmla="val 0"/>
              </a:avLst>
            </a:prstTxWarp>
          </a:bodyPr>
          <a:lstStyle/>
          <a:p>
            <a:pPr algn="ctr" defTabSz="914377"/>
            <a:r>
              <a:rPr lang="en-US" sz="4800" kern="10">
                <a:ln w="9525" cap="sq">
                  <a:solidFill>
                    <a:srgbClr val="000000"/>
                  </a:solidFill>
                  <a:round/>
                  <a:headEnd type="none" w="sm" len="sm"/>
                  <a:tailEnd type="none" w="sm" len="sm"/>
                </a:ln>
                <a:solidFill>
                  <a:srgbClr val="FFFF00"/>
                </a:solidFill>
                <a:effectLst>
                  <a:outerShdw dist="107763" dir="2700000" algn="ctr" rotWithShape="0">
                    <a:srgbClr val="FF0000"/>
                  </a:outerShdw>
                </a:effectLst>
                <a:latin typeface="VNI-Jamai"/>
              </a:rPr>
              <a:t>TRAÂN TROÏNG CẢM ƠN!</a:t>
            </a:r>
          </a:p>
        </p:txBody>
      </p:sp>
      <p:sp>
        <p:nvSpPr>
          <p:cNvPr id="3" name="TextBox 2">
            <a:extLst>
              <a:ext uri="{FF2B5EF4-FFF2-40B4-BE49-F238E27FC236}">
                <a16:creationId xmlns:a16="http://schemas.microsoft.com/office/drawing/2014/main" id="{63FFD059-AE15-26A0-5718-CAB2D6066D9B}"/>
              </a:ext>
            </a:extLst>
          </p:cNvPr>
          <p:cNvSpPr txBox="1"/>
          <p:nvPr/>
        </p:nvSpPr>
        <p:spPr>
          <a:xfrm>
            <a:off x="7064410" y="5746344"/>
            <a:ext cx="6096000" cy="923330"/>
          </a:xfrm>
          <a:prstGeom prst="rect">
            <a:avLst/>
          </a:prstGeom>
          <a:noFill/>
        </p:spPr>
        <p:txBody>
          <a:bodyPr wrap="square">
            <a:spAutoFit/>
          </a:bodyPr>
          <a:lstStyle/>
          <a:p>
            <a:endParaRPr lang="en-US"/>
          </a:p>
          <a:p>
            <a:r>
              <a:rPr lang="en-US"/>
              <a:t>Tài liệu được chia sẻ bởi Website VnTeach.Com</a:t>
            </a:r>
          </a:p>
          <a:p>
            <a:r>
              <a:rPr lang="en-US"/>
              <a:t>https://www.vnteach.com</a:t>
            </a:r>
          </a:p>
        </p:txBody>
      </p:sp>
    </p:spTree>
    <p:extLst>
      <p:ext uri="{BB962C8B-B14F-4D97-AF65-F5344CB8AC3E}">
        <p14:creationId xmlns:p14="http://schemas.microsoft.com/office/powerpoint/2010/main" val="2464619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nodeType="withEffect">
                                  <p:stCondLst>
                                    <p:cond delay="0"/>
                                  </p:stCondLst>
                                  <p:childTnLst>
                                    <p:set>
                                      <p:cBhvr>
                                        <p:cTn id="6" dur="1" fill="hold">
                                          <p:stCondLst>
                                            <p:cond delay="0"/>
                                          </p:stCondLst>
                                        </p:cTn>
                                        <p:tgtEl>
                                          <p:spTgt spid="265219"/>
                                        </p:tgtEl>
                                        <p:attrNameLst>
                                          <p:attrName>style.visibility</p:attrName>
                                        </p:attrNameLst>
                                      </p:cBhvr>
                                      <p:to>
                                        <p:strVal val="visible"/>
                                      </p:to>
                                    </p:set>
                                    <p:anim calcmode="lin" valueType="num">
                                      <p:cBhvr>
                                        <p:cTn id="7" dur="5000" fill="hold"/>
                                        <p:tgtEl>
                                          <p:spTgt spid="265219"/>
                                        </p:tgtEl>
                                        <p:attrNameLst>
                                          <p:attrName>ppt_w</p:attrName>
                                        </p:attrNameLst>
                                      </p:cBhvr>
                                      <p:tavLst>
                                        <p:tav tm="0">
                                          <p:val>
                                            <p:fltVal val="0"/>
                                          </p:val>
                                        </p:tav>
                                        <p:tav tm="100000">
                                          <p:val>
                                            <p:strVal val="#ppt_w"/>
                                          </p:val>
                                        </p:tav>
                                      </p:tavLst>
                                    </p:anim>
                                    <p:anim calcmode="lin" valueType="num">
                                      <p:cBhvr>
                                        <p:cTn id="8" dur="5000" fill="hold"/>
                                        <p:tgtEl>
                                          <p:spTgt spid="265219"/>
                                        </p:tgtEl>
                                        <p:attrNameLst>
                                          <p:attrName>ppt_h</p:attrName>
                                        </p:attrNameLst>
                                      </p:cBhvr>
                                      <p:tavLst>
                                        <p:tav tm="0">
                                          <p:val>
                                            <p:fltVal val="0"/>
                                          </p:val>
                                        </p:tav>
                                        <p:tav tm="100000">
                                          <p:val>
                                            <p:strVal val="#ppt_h"/>
                                          </p:val>
                                        </p:tav>
                                      </p:tavLst>
                                    </p:anim>
                                  </p:childTnLst>
                                </p:cTn>
                              </p:par>
                              <p:par>
                                <p:cTn id="9" presetID="6" presetClass="emph" presetSubtype="0" repeatCount="indefinite" fill="hold" nodeType="withEffect">
                                  <p:stCondLst>
                                    <p:cond delay="0"/>
                                  </p:stCondLst>
                                  <p:childTnLst>
                                    <p:animScale>
                                      <p:cBhvr>
                                        <p:cTn id="10" dur="5000" fill="hold"/>
                                        <p:tgtEl>
                                          <p:spTgt spid="265219"/>
                                        </p:tgtEl>
                                      </p:cBhvr>
                                      <p:by x="150000" y="150000"/>
                                    </p:animScale>
                                  </p:childTnLst>
                                </p:cTn>
                              </p:par>
                              <p:par>
                                <p:cTn id="11" presetID="2" presetClass="exit" presetSubtype="1" repeatCount="indefinite" fill="hold" nodeType="withEffect">
                                  <p:stCondLst>
                                    <p:cond delay="0"/>
                                  </p:stCondLst>
                                  <p:childTnLst>
                                    <p:anim calcmode="lin" valueType="num">
                                      <p:cBhvr additive="base">
                                        <p:cTn id="12" dur="5000"/>
                                        <p:tgtEl>
                                          <p:spTgt spid="265219"/>
                                        </p:tgtEl>
                                        <p:attrNameLst>
                                          <p:attrName>ppt_x</p:attrName>
                                        </p:attrNameLst>
                                      </p:cBhvr>
                                      <p:tavLst>
                                        <p:tav tm="0">
                                          <p:val>
                                            <p:strVal val="ppt_x"/>
                                          </p:val>
                                        </p:tav>
                                        <p:tav tm="100000">
                                          <p:val>
                                            <p:strVal val="ppt_x"/>
                                          </p:val>
                                        </p:tav>
                                      </p:tavLst>
                                    </p:anim>
                                    <p:anim calcmode="lin" valueType="num">
                                      <p:cBhvr additive="base">
                                        <p:cTn id="13" dur="5000"/>
                                        <p:tgtEl>
                                          <p:spTgt spid="265219"/>
                                        </p:tgtEl>
                                        <p:attrNameLst>
                                          <p:attrName>ppt_y</p:attrName>
                                        </p:attrNameLst>
                                      </p:cBhvr>
                                      <p:tavLst>
                                        <p:tav tm="0">
                                          <p:val>
                                            <p:strVal val="ppt_y"/>
                                          </p:val>
                                        </p:tav>
                                        <p:tav tm="100000">
                                          <p:val>
                                            <p:strVal val="0-ppt_h/2"/>
                                          </p:val>
                                        </p:tav>
                                      </p:tavLst>
                                    </p:anim>
                                    <p:set>
                                      <p:cBhvr>
                                        <p:cTn id="14" dur="1" fill="hold">
                                          <p:stCondLst>
                                            <p:cond delay="4999"/>
                                          </p:stCondLst>
                                        </p:cTn>
                                        <p:tgtEl>
                                          <p:spTgt spid="265219"/>
                                        </p:tgtEl>
                                        <p:attrNameLst>
                                          <p:attrName>style.visibility</p:attrName>
                                        </p:attrNameLst>
                                      </p:cBhvr>
                                      <p:to>
                                        <p:strVal val="hidden"/>
                                      </p:to>
                                    </p:set>
                                  </p:childTnLst>
                                </p:cTn>
                              </p:par>
                              <p:par>
                                <p:cTn id="15" presetID="23" presetClass="entr" presetSubtype="16" repeatCount="indefinite" fill="hold" nodeType="withEffect">
                                  <p:stCondLst>
                                    <p:cond delay="0"/>
                                  </p:stCondLst>
                                  <p:childTnLst>
                                    <p:set>
                                      <p:cBhvr>
                                        <p:cTn id="16" dur="1" fill="hold">
                                          <p:stCondLst>
                                            <p:cond delay="0"/>
                                          </p:stCondLst>
                                        </p:cTn>
                                        <p:tgtEl>
                                          <p:spTgt spid="265228"/>
                                        </p:tgtEl>
                                        <p:attrNameLst>
                                          <p:attrName>style.visibility</p:attrName>
                                        </p:attrNameLst>
                                      </p:cBhvr>
                                      <p:to>
                                        <p:strVal val="visible"/>
                                      </p:to>
                                    </p:set>
                                    <p:anim calcmode="lin" valueType="num">
                                      <p:cBhvr>
                                        <p:cTn id="17" dur="5000" fill="hold"/>
                                        <p:tgtEl>
                                          <p:spTgt spid="265228"/>
                                        </p:tgtEl>
                                        <p:attrNameLst>
                                          <p:attrName>ppt_w</p:attrName>
                                        </p:attrNameLst>
                                      </p:cBhvr>
                                      <p:tavLst>
                                        <p:tav tm="0">
                                          <p:val>
                                            <p:fltVal val="0"/>
                                          </p:val>
                                        </p:tav>
                                        <p:tav tm="100000">
                                          <p:val>
                                            <p:strVal val="#ppt_w"/>
                                          </p:val>
                                        </p:tav>
                                      </p:tavLst>
                                    </p:anim>
                                    <p:anim calcmode="lin" valueType="num">
                                      <p:cBhvr>
                                        <p:cTn id="18" dur="5000" fill="hold"/>
                                        <p:tgtEl>
                                          <p:spTgt spid="265228"/>
                                        </p:tgtEl>
                                        <p:attrNameLst>
                                          <p:attrName>ppt_h</p:attrName>
                                        </p:attrNameLst>
                                      </p:cBhvr>
                                      <p:tavLst>
                                        <p:tav tm="0">
                                          <p:val>
                                            <p:fltVal val="0"/>
                                          </p:val>
                                        </p:tav>
                                        <p:tav tm="100000">
                                          <p:val>
                                            <p:strVal val="#ppt_h"/>
                                          </p:val>
                                        </p:tav>
                                      </p:tavLst>
                                    </p:anim>
                                  </p:childTnLst>
                                </p:cTn>
                              </p:par>
                              <p:par>
                                <p:cTn id="19" presetID="6" presetClass="emph" presetSubtype="0" repeatCount="indefinite" fill="hold" nodeType="withEffect">
                                  <p:stCondLst>
                                    <p:cond delay="0"/>
                                  </p:stCondLst>
                                  <p:childTnLst>
                                    <p:animScale>
                                      <p:cBhvr>
                                        <p:cTn id="20" dur="5000" fill="hold"/>
                                        <p:tgtEl>
                                          <p:spTgt spid="265228"/>
                                        </p:tgtEl>
                                      </p:cBhvr>
                                      <p:by x="150000" y="150000"/>
                                    </p:animScale>
                                  </p:childTnLst>
                                </p:cTn>
                              </p:par>
                              <p:par>
                                <p:cTn id="21" presetID="2" presetClass="exit" presetSubtype="1" repeatCount="indefinite" fill="hold" nodeType="withEffect">
                                  <p:stCondLst>
                                    <p:cond delay="0"/>
                                  </p:stCondLst>
                                  <p:childTnLst>
                                    <p:anim calcmode="lin" valueType="num">
                                      <p:cBhvr additive="base">
                                        <p:cTn id="22" dur="5000"/>
                                        <p:tgtEl>
                                          <p:spTgt spid="265228"/>
                                        </p:tgtEl>
                                        <p:attrNameLst>
                                          <p:attrName>ppt_x</p:attrName>
                                        </p:attrNameLst>
                                      </p:cBhvr>
                                      <p:tavLst>
                                        <p:tav tm="0">
                                          <p:val>
                                            <p:strVal val="ppt_x"/>
                                          </p:val>
                                        </p:tav>
                                        <p:tav tm="100000">
                                          <p:val>
                                            <p:strVal val="ppt_x"/>
                                          </p:val>
                                        </p:tav>
                                      </p:tavLst>
                                    </p:anim>
                                    <p:anim calcmode="lin" valueType="num">
                                      <p:cBhvr additive="base">
                                        <p:cTn id="23" dur="5000"/>
                                        <p:tgtEl>
                                          <p:spTgt spid="265228"/>
                                        </p:tgtEl>
                                        <p:attrNameLst>
                                          <p:attrName>ppt_y</p:attrName>
                                        </p:attrNameLst>
                                      </p:cBhvr>
                                      <p:tavLst>
                                        <p:tav tm="0">
                                          <p:val>
                                            <p:strVal val="ppt_y"/>
                                          </p:val>
                                        </p:tav>
                                        <p:tav tm="100000">
                                          <p:val>
                                            <p:strVal val="0-ppt_h/2"/>
                                          </p:val>
                                        </p:tav>
                                      </p:tavLst>
                                    </p:anim>
                                    <p:set>
                                      <p:cBhvr>
                                        <p:cTn id="24" dur="1" fill="hold">
                                          <p:stCondLst>
                                            <p:cond delay="4999"/>
                                          </p:stCondLst>
                                        </p:cTn>
                                        <p:tgtEl>
                                          <p:spTgt spid="265228"/>
                                        </p:tgtEl>
                                        <p:attrNameLst>
                                          <p:attrName>style.visibility</p:attrName>
                                        </p:attrNameLst>
                                      </p:cBhvr>
                                      <p:to>
                                        <p:strVal val="hidden"/>
                                      </p:to>
                                    </p:set>
                                  </p:childTnLst>
                                </p:cTn>
                              </p:par>
                              <p:par>
                                <p:cTn id="25" presetID="23" presetClass="entr" presetSubtype="16" repeatCount="indefinite" fill="hold" nodeType="withEffect">
                                  <p:stCondLst>
                                    <p:cond delay="0"/>
                                  </p:stCondLst>
                                  <p:childTnLst>
                                    <p:set>
                                      <p:cBhvr>
                                        <p:cTn id="26" dur="1" fill="hold">
                                          <p:stCondLst>
                                            <p:cond delay="0"/>
                                          </p:stCondLst>
                                        </p:cTn>
                                        <p:tgtEl>
                                          <p:spTgt spid="265237"/>
                                        </p:tgtEl>
                                        <p:attrNameLst>
                                          <p:attrName>style.visibility</p:attrName>
                                        </p:attrNameLst>
                                      </p:cBhvr>
                                      <p:to>
                                        <p:strVal val="visible"/>
                                      </p:to>
                                    </p:set>
                                    <p:anim calcmode="lin" valueType="num">
                                      <p:cBhvr>
                                        <p:cTn id="27" dur="5000" fill="hold"/>
                                        <p:tgtEl>
                                          <p:spTgt spid="265237"/>
                                        </p:tgtEl>
                                        <p:attrNameLst>
                                          <p:attrName>ppt_w</p:attrName>
                                        </p:attrNameLst>
                                      </p:cBhvr>
                                      <p:tavLst>
                                        <p:tav tm="0">
                                          <p:val>
                                            <p:fltVal val="0"/>
                                          </p:val>
                                        </p:tav>
                                        <p:tav tm="100000">
                                          <p:val>
                                            <p:strVal val="#ppt_w"/>
                                          </p:val>
                                        </p:tav>
                                      </p:tavLst>
                                    </p:anim>
                                    <p:anim calcmode="lin" valueType="num">
                                      <p:cBhvr>
                                        <p:cTn id="28" dur="5000" fill="hold"/>
                                        <p:tgtEl>
                                          <p:spTgt spid="265237"/>
                                        </p:tgtEl>
                                        <p:attrNameLst>
                                          <p:attrName>ppt_h</p:attrName>
                                        </p:attrNameLst>
                                      </p:cBhvr>
                                      <p:tavLst>
                                        <p:tav tm="0">
                                          <p:val>
                                            <p:fltVal val="0"/>
                                          </p:val>
                                        </p:tav>
                                        <p:tav tm="100000">
                                          <p:val>
                                            <p:strVal val="#ppt_h"/>
                                          </p:val>
                                        </p:tav>
                                      </p:tavLst>
                                    </p:anim>
                                  </p:childTnLst>
                                </p:cTn>
                              </p:par>
                              <p:par>
                                <p:cTn id="29" presetID="6" presetClass="emph" presetSubtype="0" repeatCount="indefinite" fill="hold" nodeType="withEffect">
                                  <p:stCondLst>
                                    <p:cond delay="0"/>
                                  </p:stCondLst>
                                  <p:childTnLst>
                                    <p:animScale>
                                      <p:cBhvr>
                                        <p:cTn id="30" dur="5000" fill="hold"/>
                                        <p:tgtEl>
                                          <p:spTgt spid="265237"/>
                                        </p:tgtEl>
                                      </p:cBhvr>
                                      <p:by x="150000" y="150000"/>
                                    </p:animScale>
                                  </p:childTnLst>
                                </p:cTn>
                              </p:par>
                              <p:par>
                                <p:cTn id="31" presetID="2" presetClass="exit" presetSubtype="1" repeatCount="indefinite" fill="hold" nodeType="withEffect">
                                  <p:stCondLst>
                                    <p:cond delay="0"/>
                                  </p:stCondLst>
                                  <p:childTnLst>
                                    <p:anim calcmode="lin" valueType="num">
                                      <p:cBhvr additive="base">
                                        <p:cTn id="32" dur="5000"/>
                                        <p:tgtEl>
                                          <p:spTgt spid="265237"/>
                                        </p:tgtEl>
                                        <p:attrNameLst>
                                          <p:attrName>ppt_x</p:attrName>
                                        </p:attrNameLst>
                                      </p:cBhvr>
                                      <p:tavLst>
                                        <p:tav tm="0">
                                          <p:val>
                                            <p:strVal val="ppt_x"/>
                                          </p:val>
                                        </p:tav>
                                        <p:tav tm="100000">
                                          <p:val>
                                            <p:strVal val="ppt_x"/>
                                          </p:val>
                                        </p:tav>
                                      </p:tavLst>
                                    </p:anim>
                                    <p:anim calcmode="lin" valueType="num">
                                      <p:cBhvr additive="base">
                                        <p:cTn id="33" dur="5000"/>
                                        <p:tgtEl>
                                          <p:spTgt spid="265237"/>
                                        </p:tgtEl>
                                        <p:attrNameLst>
                                          <p:attrName>ppt_y</p:attrName>
                                        </p:attrNameLst>
                                      </p:cBhvr>
                                      <p:tavLst>
                                        <p:tav tm="0">
                                          <p:val>
                                            <p:strVal val="ppt_y"/>
                                          </p:val>
                                        </p:tav>
                                        <p:tav tm="100000">
                                          <p:val>
                                            <p:strVal val="0-ppt_h/2"/>
                                          </p:val>
                                        </p:tav>
                                      </p:tavLst>
                                    </p:anim>
                                    <p:set>
                                      <p:cBhvr>
                                        <p:cTn id="34" dur="1" fill="hold">
                                          <p:stCondLst>
                                            <p:cond delay="4999"/>
                                          </p:stCondLst>
                                        </p:cTn>
                                        <p:tgtEl>
                                          <p:spTgt spid="265237"/>
                                        </p:tgtEl>
                                        <p:attrNameLst>
                                          <p:attrName>style.visibility</p:attrName>
                                        </p:attrNameLst>
                                      </p:cBhvr>
                                      <p:to>
                                        <p:strVal val="hidden"/>
                                      </p:to>
                                    </p:set>
                                  </p:childTnLst>
                                </p:cTn>
                              </p:par>
                              <p:par>
                                <p:cTn id="35" presetID="8" presetClass="emph" presetSubtype="0" repeatCount="indefinite" fill="hold" nodeType="withEffect">
                                  <p:stCondLst>
                                    <p:cond delay="0"/>
                                  </p:stCondLst>
                                  <p:childTnLst>
                                    <p:animRot by="21600000">
                                      <p:cBhvr>
                                        <p:cTn id="36" dur="2000" fill="hold"/>
                                        <p:tgtEl>
                                          <p:spTgt spid="265246"/>
                                        </p:tgtEl>
                                        <p:attrNameLst>
                                          <p:attrName>r</p:attrName>
                                        </p:attrNameLst>
                                      </p:cBhvr>
                                    </p:animRot>
                                  </p:childTnLst>
                                </p:cTn>
                              </p:par>
                              <p:par>
                                <p:cTn id="37" presetID="4" presetClass="entr" presetSubtype="16" repeatCount="indefinite" fill="hold" nodeType="withEffect">
                                  <p:stCondLst>
                                    <p:cond delay="0"/>
                                  </p:stCondLst>
                                  <p:childTnLst>
                                    <p:set>
                                      <p:cBhvr>
                                        <p:cTn id="38" dur="1" fill="hold">
                                          <p:stCondLst>
                                            <p:cond delay="0"/>
                                          </p:stCondLst>
                                        </p:cTn>
                                        <p:tgtEl>
                                          <p:spTgt spid="265246"/>
                                        </p:tgtEl>
                                        <p:attrNameLst>
                                          <p:attrName>style.visibility</p:attrName>
                                        </p:attrNameLst>
                                      </p:cBhvr>
                                      <p:to>
                                        <p:strVal val="visible"/>
                                      </p:to>
                                    </p:set>
                                    <p:animEffect transition="in" filter="box(in)">
                                      <p:cBhvr>
                                        <p:cTn id="39" dur="5000"/>
                                        <p:tgtEl>
                                          <p:spTgt spid="265246"/>
                                        </p:tgtEl>
                                      </p:cBhvr>
                                    </p:animEffect>
                                  </p:childTnLst>
                                </p:cTn>
                              </p:par>
                              <p:par>
                                <p:cTn id="40" presetID="35" presetClass="entr" presetSubtype="0" repeatCount="indefinite" fill="hold" nodeType="withEffect">
                                  <p:stCondLst>
                                    <p:cond delay="0"/>
                                  </p:stCondLst>
                                  <p:childTnLst>
                                    <p:set>
                                      <p:cBhvr>
                                        <p:cTn id="41" dur="1" fill="hold">
                                          <p:stCondLst>
                                            <p:cond delay="0"/>
                                          </p:stCondLst>
                                        </p:cTn>
                                        <p:tgtEl>
                                          <p:spTgt spid="265246"/>
                                        </p:tgtEl>
                                        <p:attrNameLst>
                                          <p:attrName>style.visibility</p:attrName>
                                        </p:attrNameLst>
                                      </p:cBhvr>
                                      <p:to>
                                        <p:strVal val="visible"/>
                                      </p:to>
                                    </p:set>
                                    <p:animEffect transition="in" filter="fade">
                                      <p:cBhvr>
                                        <p:cTn id="42" dur="5000"/>
                                        <p:tgtEl>
                                          <p:spTgt spid="265246"/>
                                        </p:tgtEl>
                                      </p:cBhvr>
                                    </p:animEffect>
                                    <p:anim calcmode="lin" valueType="num">
                                      <p:cBhvr>
                                        <p:cTn id="43" dur="5000" fill="hold"/>
                                        <p:tgtEl>
                                          <p:spTgt spid="265246"/>
                                        </p:tgtEl>
                                        <p:attrNameLst>
                                          <p:attrName>style.rotation</p:attrName>
                                        </p:attrNameLst>
                                      </p:cBhvr>
                                      <p:tavLst>
                                        <p:tav tm="0">
                                          <p:val>
                                            <p:fltVal val="720"/>
                                          </p:val>
                                        </p:tav>
                                        <p:tav tm="100000">
                                          <p:val>
                                            <p:fltVal val="0"/>
                                          </p:val>
                                        </p:tav>
                                      </p:tavLst>
                                    </p:anim>
                                    <p:anim calcmode="lin" valueType="num">
                                      <p:cBhvr>
                                        <p:cTn id="44" dur="5000" fill="hold"/>
                                        <p:tgtEl>
                                          <p:spTgt spid="265246"/>
                                        </p:tgtEl>
                                        <p:attrNameLst>
                                          <p:attrName>ppt_h</p:attrName>
                                        </p:attrNameLst>
                                      </p:cBhvr>
                                      <p:tavLst>
                                        <p:tav tm="0">
                                          <p:val>
                                            <p:fltVal val="0"/>
                                          </p:val>
                                        </p:tav>
                                        <p:tav tm="100000">
                                          <p:val>
                                            <p:strVal val="#ppt_h"/>
                                          </p:val>
                                        </p:tav>
                                      </p:tavLst>
                                    </p:anim>
                                    <p:anim calcmode="lin" valueType="num">
                                      <p:cBhvr>
                                        <p:cTn id="45" dur="5000" fill="hold"/>
                                        <p:tgtEl>
                                          <p:spTgt spid="265246"/>
                                        </p:tgtEl>
                                        <p:attrNameLst>
                                          <p:attrName>ppt_w</p:attrName>
                                        </p:attrNameLst>
                                      </p:cBhvr>
                                      <p:tavLst>
                                        <p:tav tm="0">
                                          <p:val>
                                            <p:fltVal val="0"/>
                                          </p:val>
                                        </p:tav>
                                        <p:tav tm="100000">
                                          <p:val>
                                            <p:strVal val="#ppt_w"/>
                                          </p:val>
                                        </p:tav>
                                      </p:tavLst>
                                    </p:anim>
                                  </p:childTnLst>
                                </p:cTn>
                              </p:par>
                              <p:par>
                                <p:cTn id="46" presetID="8" presetClass="emph" presetSubtype="0" repeatCount="indefinite" fill="hold" nodeType="withEffect">
                                  <p:stCondLst>
                                    <p:cond delay="0"/>
                                  </p:stCondLst>
                                  <p:childTnLst>
                                    <p:animRot by="21600000">
                                      <p:cBhvr>
                                        <p:cTn id="47" dur="2000" fill="hold"/>
                                        <p:tgtEl>
                                          <p:spTgt spid="265254"/>
                                        </p:tgtEl>
                                        <p:attrNameLst>
                                          <p:attrName>r</p:attrName>
                                        </p:attrNameLst>
                                      </p:cBhvr>
                                    </p:animRot>
                                  </p:childTnLst>
                                </p:cTn>
                              </p:par>
                              <p:par>
                                <p:cTn id="48" presetID="4" presetClass="entr" presetSubtype="16" repeatCount="indefinite" fill="hold" nodeType="withEffect">
                                  <p:stCondLst>
                                    <p:cond delay="0"/>
                                  </p:stCondLst>
                                  <p:childTnLst>
                                    <p:set>
                                      <p:cBhvr>
                                        <p:cTn id="49" dur="1" fill="hold">
                                          <p:stCondLst>
                                            <p:cond delay="0"/>
                                          </p:stCondLst>
                                        </p:cTn>
                                        <p:tgtEl>
                                          <p:spTgt spid="265254"/>
                                        </p:tgtEl>
                                        <p:attrNameLst>
                                          <p:attrName>style.visibility</p:attrName>
                                        </p:attrNameLst>
                                      </p:cBhvr>
                                      <p:to>
                                        <p:strVal val="visible"/>
                                      </p:to>
                                    </p:set>
                                    <p:animEffect transition="in" filter="box(in)">
                                      <p:cBhvr>
                                        <p:cTn id="50" dur="5000"/>
                                        <p:tgtEl>
                                          <p:spTgt spid="265254"/>
                                        </p:tgtEl>
                                      </p:cBhvr>
                                    </p:animEffect>
                                  </p:childTnLst>
                                </p:cTn>
                              </p:par>
                              <p:par>
                                <p:cTn id="51" presetID="35" presetClass="entr" presetSubtype="0" repeatCount="indefinite" fill="hold" nodeType="withEffect">
                                  <p:stCondLst>
                                    <p:cond delay="0"/>
                                  </p:stCondLst>
                                  <p:childTnLst>
                                    <p:set>
                                      <p:cBhvr>
                                        <p:cTn id="52" dur="1" fill="hold">
                                          <p:stCondLst>
                                            <p:cond delay="0"/>
                                          </p:stCondLst>
                                        </p:cTn>
                                        <p:tgtEl>
                                          <p:spTgt spid="265254"/>
                                        </p:tgtEl>
                                        <p:attrNameLst>
                                          <p:attrName>style.visibility</p:attrName>
                                        </p:attrNameLst>
                                      </p:cBhvr>
                                      <p:to>
                                        <p:strVal val="visible"/>
                                      </p:to>
                                    </p:set>
                                    <p:animEffect transition="in" filter="fade">
                                      <p:cBhvr>
                                        <p:cTn id="53" dur="5000"/>
                                        <p:tgtEl>
                                          <p:spTgt spid="265254"/>
                                        </p:tgtEl>
                                      </p:cBhvr>
                                    </p:animEffect>
                                    <p:anim calcmode="lin" valueType="num">
                                      <p:cBhvr>
                                        <p:cTn id="54" dur="5000" fill="hold"/>
                                        <p:tgtEl>
                                          <p:spTgt spid="265254"/>
                                        </p:tgtEl>
                                        <p:attrNameLst>
                                          <p:attrName>style.rotation</p:attrName>
                                        </p:attrNameLst>
                                      </p:cBhvr>
                                      <p:tavLst>
                                        <p:tav tm="0">
                                          <p:val>
                                            <p:fltVal val="720"/>
                                          </p:val>
                                        </p:tav>
                                        <p:tav tm="100000">
                                          <p:val>
                                            <p:fltVal val="0"/>
                                          </p:val>
                                        </p:tav>
                                      </p:tavLst>
                                    </p:anim>
                                    <p:anim calcmode="lin" valueType="num">
                                      <p:cBhvr>
                                        <p:cTn id="55" dur="5000" fill="hold"/>
                                        <p:tgtEl>
                                          <p:spTgt spid="265254"/>
                                        </p:tgtEl>
                                        <p:attrNameLst>
                                          <p:attrName>ppt_h</p:attrName>
                                        </p:attrNameLst>
                                      </p:cBhvr>
                                      <p:tavLst>
                                        <p:tav tm="0">
                                          <p:val>
                                            <p:fltVal val="0"/>
                                          </p:val>
                                        </p:tav>
                                        <p:tav tm="100000">
                                          <p:val>
                                            <p:strVal val="#ppt_h"/>
                                          </p:val>
                                        </p:tav>
                                      </p:tavLst>
                                    </p:anim>
                                    <p:anim calcmode="lin" valueType="num">
                                      <p:cBhvr>
                                        <p:cTn id="56" dur="5000" fill="hold"/>
                                        <p:tgtEl>
                                          <p:spTgt spid="265254"/>
                                        </p:tgtEl>
                                        <p:attrNameLst>
                                          <p:attrName>ppt_w</p:attrName>
                                        </p:attrNameLst>
                                      </p:cBhvr>
                                      <p:tavLst>
                                        <p:tav tm="0">
                                          <p:val>
                                            <p:fltVal val="0"/>
                                          </p:val>
                                        </p:tav>
                                        <p:tav tm="100000">
                                          <p:val>
                                            <p:strVal val="#ppt_w"/>
                                          </p:val>
                                        </p:tav>
                                      </p:tavLst>
                                    </p:anim>
                                  </p:childTnLst>
                                </p:cTn>
                              </p:par>
                              <p:par>
                                <p:cTn id="57" presetID="8" presetClass="emph" presetSubtype="0" repeatCount="indefinite" fill="hold" nodeType="withEffect">
                                  <p:stCondLst>
                                    <p:cond delay="0"/>
                                  </p:stCondLst>
                                  <p:childTnLst>
                                    <p:animRot by="21600000">
                                      <p:cBhvr>
                                        <p:cTn id="58" dur="2000" fill="hold"/>
                                        <p:tgtEl>
                                          <p:spTgt spid="265262"/>
                                        </p:tgtEl>
                                        <p:attrNameLst>
                                          <p:attrName>r</p:attrName>
                                        </p:attrNameLst>
                                      </p:cBhvr>
                                    </p:animRot>
                                  </p:childTnLst>
                                </p:cTn>
                              </p:par>
                              <p:par>
                                <p:cTn id="59" presetID="4" presetClass="entr" presetSubtype="16" repeatCount="indefinite" fill="hold" nodeType="withEffect">
                                  <p:stCondLst>
                                    <p:cond delay="0"/>
                                  </p:stCondLst>
                                  <p:childTnLst>
                                    <p:set>
                                      <p:cBhvr>
                                        <p:cTn id="60" dur="1" fill="hold">
                                          <p:stCondLst>
                                            <p:cond delay="0"/>
                                          </p:stCondLst>
                                        </p:cTn>
                                        <p:tgtEl>
                                          <p:spTgt spid="265262"/>
                                        </p:tgtEl>
                                        <p:attrNameLst>
                                          <p:attrName>style.visibility</p:attrName>
                                        </p:attrNameLst>
                                      </p:cBhvr>
                                      <p:to>
                                        <p:strVal val="visible"/>
                                      </p:to>
                                    </p:set>
                                    <p:animEffect transition="in" filter="box(in)">
                                      <p:cBhvr>
                                        <p:cTn id="61" dur="5000"/>
                                        <p:tgtEl>
                                          <p:spTgt spid="265262"/>
                                        </p:tgtEl>
                                      </p:cBhvr>
                                    </p:animEffect>
                                  </p:childTnLst>
                                </p:cTn>
                              </p:par>
                              <p:par>
                                <p:cTn id="62" presetID="35" presetClass="entr" presetSubtype="0" repeatCount="indefinite" fill="hold" nodeType="withEffect">
                                  <p:stCondLst>
                                    <p:cond delay="0"/>
                                  </p:stCondLst>
                                  <p:childTnLst>
                                    <p:set>
                                      <p:cBhvr>
                                        <p:cTn id="63" dur="1" fill="hold">
                                          <p:stCondLst>
                                            <p:cond delay="0"/>
                                          </p:stCondLst>
                                        </p:cTn>
                                        <p:tgtEl>
                                          <p:spTgt spid="265262"/>
                                        </p:tgtEl>
                                        <p:attrNameLst>
                                          <p:attrName>style.visibility</p:attrName>
                                        </p:attrNameLst>
                                      </p:cBhvr>
                                      <p:to>
                                        <p:strVal val="visible"/>
                                      </p:to>
                                    </p:set>
                                    <p:animEffect transition="in" filter="fade">
                                      <p:cBhvr>
                                        <p:cTn id="64" dur="5000"/>
                                        <p:tgtEl>
                                          <p:spTgt spid="265262"/>
                                        </p:tgtEl>
                                      </p:cBhvr>
                                    </p:animEffect>
                                    <p:anim calcmode="lin" valueType="num">
                                      <p:cBhvr>
                                        <p:cTn id="65" dur="5000" fill="hold"/>
                                        <p:tgtEl>
                                          <p:spTgt spid="265262"/>
                                        </p:tgtEl>
                                        <p:attrNameLst>
                                          <p:attrName>style.rotation</p:attrName>
                                        </p:attrNameLst>
                                      </p:cBhvr>
                                      <p:tavLst>
                                        <p:tav tm="0">
                                          <p:val>
                                            <p:fltVal val="720"/>
                                          </p:val>
                                        </p:tav>
                                        <p:tav tm="100000">
                                          <p:val>
                                            <p:fltVal val="0"/>
                                          </p:val>
                                        </p:tav>
                                      </p:tavLst>
                                    </p:anim>
                                    <p:anim calcmode="lin" valueType="num">
                                      <p:cBhvr>
                                        <p:cTn id="66" dur="5000" fill="hold"/>
                                        <p:tgtEl>
                                          <p:spTgt spid="265262"/>
                                        </p:tgtEl>
                                        <p:attrNameLst>
                                          <p:attrName>ppt_h</p:attrName>
                                        </p:attrNameLst>
                                      </p:cBhvr>
                                      <p:tavLst>
                                        <p:tav tm="0">
                                          <p:val>
                                            <p:fltVal val="0"/>
                                          </p:val>
                                        </p:tav>
                                        <p:tav tm="100000">
                                          <p:val>
                                            <p:strVal val="#ppt_h"/>
                                          </p:val>
                                        </p:tav>
                                      </p:tavLst>
                                    </p:anim>
                                    <p:anim calcmode="lin" valueType="num">
                                      <p:cBhvr>
                                        <p:cTn id="67" dur="5000" fill="hold"/>
                                        <p:tgtEl>
                                          <p:spTgt spid="265262"/>
                                        </p:tgtEl>
                                        <p:attrNameLst>
                                          <p:attrName>ppt_w</p:attrName>
                                        </p:attrNameLst>
                                      </p:cBhvr>
                                      <p:tavLst>
                                        <p:tav tm="0">
                                          <p:val>
                                            <p:fltVal val="0"/>
                                          </p:val>
                                        </p:tav>
                                        <p:tav tm="100000">
                                          <p:val>
                                            <p:strVal val="#ppt_w"/>
                                          </p:val>
                                        </p:tav>
                                      </p:tavLst>
                                    </p:anim>
                                  </p:childTnLst>
                                </p:cTn>
                              </p:par>
                              <p:par>
                                <p:cTn id="68" presetID="23" presetClass="entr" presetSubtype="16" repeatCount="indefinite" fill="hold" nodeType="withEffect">
                                  <p:stCondLst>
                                    <p:cond delay="0"/>
                                  </p:stCondLst>
                                  <p:childTnLst>
                                    <p:set>
                                      <p:cBhvr>
                                        <p:cTn id="69" dur="1" fill="hold">
                                          <p:stCondLst>
                                            <p:cond delay="0"/>
                                          </p:stCondLst>
                                        </p:cTn>
                                        <p:tgtEl>
                                          <p:spTgt spid="265271"/>
                                        </p:tgtEl>
                                        <p:attrNameLst>
                                          <p:attrName>style.visibility</p:attrName>
                                        </p:attrNameLst>
                                      </p:cBhvr>
                                      <p:to>
                                        <p:strVal val="visible"/>
                                      </p:to>
                                    </p:set>
                                    <p:anim calcmode="lin" valueType="num">
                                      <p:cBhvr>
                                        <p:cTn id="70" dur="5000" fill="hold"/>
                                        <p:tgtEl>
                                          <p:spTgt spid="265271"/>
                                        </p:tgtEl>
                                        <p:attrNameLst>
                                          <p:attrName>ppt_w</p:attrName>
                                        </p:attrNameLst>
                                      </p:cBhvr>
                                      <p:tavLst>
                                        <p:tav tm="0">
                                          <p:val>
                                            <p:fltVal val="0"/>
                                          </p:val>
                                        </p:tav>
                                        <p:tav tm="100000">
                                          <p:val>
                                            <p:strVal val="#ppt_w"/>
                                          </p:val>
                                        </p:tav>
                                      </p:tavLst>
                                    </p:anim>
                                    <p:anim calcmode="lin" valueType="num">
                                      <p:cBhvr>
                                        <p:cTn id="71" dur="5000" fill="hold"/>
                                        <p:tgtEl>
                                          <p:spTgt spid="265271"/>
                                        </p:tgtEl>
                                        <p:attrNameLst>
                                          <p:attrName>ppt_h</p:attrName>
                                        </p:attrNameLst>
                                      </p:cBhvr>
                                      <p:tavLst>
                                        <p:tav tm="0">
                                          <p:val>
                                            <p:fltVal val="0"/>
                                          </p:val>
                                        </p:tav>
                                        <p:tav tm="100000">
                                          <p:val>
                                            <p:strVal val="#ppt_h"/>
                                          </p:val>
                                        </p:tav>
                                      </p:tavLst>
                                    </p:anim>
                                  </p:childTnLst>
                                </p:cTn>
                              </p:par>
                              <p:par>
                                <p:cTn id="72" presetID="6" presetClass="emph" presetSubtype="0" repeatCount="indefinite" fill="hold" nodeType="withEffect">
                                  <p:stCondLst>
                                    <p:cond delay="0"/>
                                  </p:stCondLst>
                                  <p:childTnLst>
                                    <p:animScale>
                                      <p:cBhvr>
                                        <p:cTn id="73" dur="5000" fill="hold"/>
                                        <p:tgtEl>
                                          <p:spTgt spid="265271"/>
                                        </p:tgtEl>
                                      </p:cBhvr>
                                      <p:by x="150000" y="150000"/>
                                    </p:animScale>
                                  </p:childTnLst>
                                </p:cTn>
                              </p:par>
                              <p:par>
                                <p:cTn id="74" presetID="2" presetClass="exit" presetSubtype="1" repeatCount="indefinite" fill="hold" nodeType="withEffect">
                                  <p:stCondLst>
                                    <p:cond delay="0"/>
                                  </p:stCondLst>
                                  <p:childTnLst>
                                    <p:anim calcmode="lin" valueType="num">
                                      <p:cBhvr additive="base">
                                        <p:cTn id="75" dur="5000"/>
                                        <p:tgtEl>
                                          <p:spTgt spid="265271"/>
                                        </p:tgtEl>
                                        <p:attrNameLst>
                                          <p:attrName>ppt_x</p:attrName>
                                        </p:attrNameLst>
                                      </p:cBhvr>
                                      <p:tavLst>
                                        <p:tav tm="0">
                                          <p:val>
                                            <p:strVal val="ppt_x"/>
                                          </p:val>
                                        </p:tav>
                                        <p:tav tm="100000">
                                          <p:val>
                                            <p:strVal val="ppt_x"/>
                                          </p:val>
                                        </p:tav>
                                      </p:tavLst>
                                    </p:anim>
                                    <p:anim calcmode="lin" valueType="num">
                                      <p:cBhvr additive="base">
                                        <p:cTn id="76" dur="5000"/>
                                        <p:tgtEl>
                                          <p:spTgt spid="265271"/>
                                        </p:tgtEl>
                                        <p:attrNameLst>
                                          <p:attrName>ppt_y</p:attrName>
                                        </p:attrNameLst>
                                      </p:cBhvr>
                                      <p:tavLst>
                                        <p:tav tm="0">
                                          <p:val>
                                            <p:strVal val="ppt_y"/>
                                          </p:val>
                                        </p:tav>
                                        <p:tav tm="100000">
                                          <p:val>
                                            <p:strVal val="0-ppt_h/2"/>
                                          </p:val>
                                        </p:tav>
                                      </p:tavLst>
                                    </p:anim>
                                    <p:set>
                                      <p:cBhvr>
                                        <p:cTn id="77" dur="1" fill="hold">
                                          <p:stCondLst>
                                            <p:cond delay="4999"/>
                                          </p:stCondLst>
                                        </p:cTn>
                                        <p:tgtEl>
                                          <p:spTgt spid="265271"/>
                                        </p:tgtEl>
                                        <p:attrNameLst>
                                          <p:attrName>style.visibility</p:attrName>
                                        </p:attrNameLst>
                                      </p:cBhvr>
                                      <p:to>
                                        <p:strVal val="hidden"/>
                                      </p:to>
                                    </p:set>
                                  </p:childTnLst>
                                </p:cTn>
                              </p:par>
                              <p:par>
                                <p:cTn id="78" presetID="23" presetClass="entr" presetSubtype="16" repeatCount="indefinite" fill="hold" nodeType="withEffect">
                                  <p:stCondLst>
                                    <p:cond delay="0"/>
                                  </p:stCondLst>
                                  <p:childTnLst>
                                    <p:set>
                                      <p:cBhvr>
                                        <p:cTn id="79" dur="1" fill="hold">
                                          <p:stCondLst>
                                            <p:cond delay="0"/>
                                          </p:stCondLst>
                                        </p:cTn>
                                        <p:tgtEl>
                                          <p:spTgt spid="265280"/>
                                        </p:tgtEl>
                                        <p:attrNameLst>
                                          <p:attrName>style.visibility</p:attrName>
                                        </p:attrNameLst>
                                      </p:cBhvr>
                                      <p:to>
                                        <p:strVal val="visible"/>
                                      </p:to>
                                    </p:set>
                                    <p:anim calcmode="lin" valueType="num">
                                      <p:cBhvr>
                                        <p:cTn id="80" dur="5000" fill="hold"/>
                                        <p:tgtEl>
                                          <p:spTgt spid="265280"/>
                                        </p:tgtEl>
                                        <p:attrNameLst>
                                          <p:attrName>ppt_w</p:attrName>
                                        </p:attrNameLst>
                                      </p:cBhvr>
                                      <p:tavLst>
                                        <p:tav tm="0">
                                          <p:val>
                                            <p:fltVal val="0"/>
                                          </p:val>
                                        </p:tav>
                                        <p:tav tm="100000">
                                          <p:val>
                                            <p:strVal val="#ppt_w"/>
                                          </p:val>
                                        </p:tav>
                                      </p:tavLst>
                                    </p:anim>
                                    <p:anim calcmode="lin" valueType="num">
                                      <p:cBhvr>
                                        <p:cTn id="81" dur="5000" fill="hold"/>
                                        <p:tgtEl>
                                          <p:spTgt spid="265280"/>
                                        </p:tgtEl>
                                        <p:attrNameLst>
                                          <p:attrName>ppt_h</p:attrName>
                                        </p:attrNameLst>
                                      </p:cBhvr>
                                      <p:tavLst>
                                        <p:tav tm="0">
                                          <p:val>
                                            <p:fltVal val="0"/>
                                          </p:val>
                                        </p:tav>
                                        <p:tav tm="100000">
                                          <p:val>
                                            <p:strVal val="#ppt_h"/>
                                          </p:val>
                                        </p:tav>
                                      </p:tavLst>
                                    </p:anim>
                                  </p:childTnLst>
                                </p:cTn>
                              </p:par>
                              <p:par>
                                <p:cTn id="82" presetID="6" presetClass="emph" presetSubtype="0" repeatCount="indefinite" fill="hold" nodeType="withEffect">
                                  <p:stCondLst>
                                    <p:cond delay="0"/>
                                  </p:stCondLst>
                                  <p:childTnLst>
                                    <p:animScale>
                                      <p:cBhvr>
                                        <p:cTn id="83" dur="5000" fill="hold"/>
                                        <p:tgtEl>
                                          <p:spTgt spid="265280"/>
                                        </p:tgtEl>
                                      </p:cBhvr>
                                      <p:by x="150000" y="150000"/>
                                    </p:animScale>
                                  </p:childTnLst>
                                </p:cTn>
                              </p:par>
                              <p:par>
                                <p:cTn id="84" presetID="2" presetClass="exit" presetSubtype="1" repeatCount="indefinite" fill="hold" nodeType="withEffect">
                                  <p:stCondLst>
                                    <p:cond delay="0"/>
                                  </p:stCondLst>
                                  <p:childTnLst>
                                    <p:anim calcmode="lin" valueType="num">
                                      <p:cBhvr additive="base">
                                        <p:cTn id="85" dur="5000"/>
                                        <p:tgtEl>
                                          <p:spTgt spid="265280"/>
                                        </p:tgtEl>
                                        <p:attrNameLst>
                                          <p:attrName>ppt_x</p:attrName>
                                        </p:attrNameLst>
                                      </p:cBhvr>
                                      <p:tavLst>
                                        <p:tav tm="0">
                                          <p:val>
                                            <p:strVal val="ppt_x"/>
                                          </p:val>
                                        </p:tav>
                                        <p:tav tm="100000">
                                          <p:val>
                                            <p:strVal val="ppt_x"/>
                                          </p:val>
                                        </p:tav>
                                      </p:tavLst>
                                    </p:anim>
                                    <p:anim calcmode="lin" valueType="num">
                                      <p:cBhvr additive="base">
                                        <p:cTn id="86" dur="5000"/>
                                        <p:tgtEl>
                                          <p:spTgt spid="265280"/>
                                        </p:tgtEl>
                                        <p:attrNameLst>
                                          <p:attrName>ppt_y</p:attrName>
                                        </p:attrNameLst>
                                      </p:cBhvr>
                                      <p:tavLst>
                                        <p:tav tm="0">
                                          <p:val>
                                            <p:strVal val="ppt_y"/>
                                          </p:val>
                                        </p:tav>
                                        <p:tav tm="100000">
                                          <p:val>
                                            <p:strVal val="0-ppt_h/2"/>
                                          </p:val>
                                        </p:tav>
                                      </p:tavLst>
                                    </p:anim>
                                    <p:set>
                                      <p:cBhvr>
                                        <p:cTn id="87" dur="1" fill="hold">
                                          <p:stCondLst>
                                            <p:cond delay="4999"/>
                                          </p:stCondLst>
                                        </p:cTn>
                                        <p:tgtEl>
                                          <p:spTgt spid="265280"/>
                                        </p:tgtEl>
                                        <p:attrNameLst>
                                          <p:attrName>style.visibility</p:attrName>
                                        </p:attrNameLst>
                                      </p:cBhvr>
                                      <p:to>
                                        <p:strVal val="hidden"/>
                                      </p:to>
                                    </p:set>
                                  </p:childTnLst>
                                </p:cTn>
                              </p:par>
                              <p:par>
                                <p:cTn id="88" presetID="23" presetClass="entr" presetSubtype="16" repeatCount="indefinite" fill="hold" nodeType="withEffect">
                                  <p:stCondLst>
                                    <p:cond delay="0"/>
                                  </p:stCondLst>
                                  <p:childTnLst>
                                    <p:set>
                                      <p:cBhvr>
                                        <p:cTn id="89" dur="1" fill="hold">
                                          <p:stCondLst>
                                            <p:cond delay="0"/>
                                          </p:stCondLst>
                                        </p:cTn>
                                        <p:tgtEl>
                                          <p:spTgt spid="265289"/>
                                        </p:tgtEl>
                                        <p:attrNameLst>
                                          <p:attrName>style.visibility</p:attrName>
                                        </p:attrNameLst>
                                      </p:cBhvr>
                                      <p:to>
                                        <p:strVal val="visible"/>
                                      </p:to>
                                    </p:set>
                                    <p:anim calcmode="lin" valueType="num">
                                      <p:cBhvr>
                                        <p:cTn id="90" dur="5000" fill="hold"/>
                                        <p:tgtEl>
                                          <p:spTgt spid="265289"/>
                                        </p:tgtEl>
                                        <p:attrNameLst>
                                          <p:attrName>ppt_w</p:attrName>
                                        </p:attrNameLst>
                                      </p:cBhvr>
                                      <p:tavLst>
                                        <p:tav tm="0">
                                          <p:val>
                                            <p:fltVal val="0"/>
                                          </p:val>
                                        </p:tav>
                                        <p:tav tm="100000">
                                          <p:val>
                                            <p:strVal val="#ppt_w"/>
                                          </p:val>
                                        </p:tav>
                                      </p:tavLst>
                                    </p:anim>
                                    <p:anim calcmode="lin" valueType="num">
                                      <p:cBhvr>
                                        <p:cTn id="91" dur="5000" fill="hold"/>
                                        <p:tgtEl>
                                          <p:spTgt spid="265289"/>
                                        </p:tgtEl>
                                        <p:attrNameLst>
                                          <p:attrName>ppt_h</p:attrName>
                                        </p:attrNameLst>
                                      </p:cBhvr>
                                      <p:tavLst>
                                        <p:tav tm="0">
                                          <p:val>
                                            <p:fltVal val="0"/>
                                          </p:val>
                                        </p:tav>
                                        <p:tav tm="100000">
                                          <p:val>
                                            <p:strVal val="#ppt_h"/>
                                          </p:val>
                                        </p:tav>
                                      </p:tavLst>
                                    </p:anim>
                                  </p:childTnLst>
                                </p:cTn>
                              </p:par>
                              <p:par>
                                <p:cTn id="92" presetID="6" presetClass="emph" presetSubtype="0" repeatCount="indefinite" fill="hold" nodeType="withEffect">
                                  <p:stCondLst>
                                    <p:cond delay="0"/>
                                  </p:stCondLst>
                                  <p:childTnLst>
                                    <p:animScale>
                                      <p:cBhvr>
                                        <p:cTn id="93" dur="5000" fill="hold"/>
                                        <p:tgtEl>
                                          <p:spTgt spid="265289"/>
                                        </p:tgtEl>
                                      </p:cBhvr>
                                      <p:by x="150000" y="150000"/>
                                    </p:animScale>
                                  </p:childTnLst>
                                </p:cTn>
                              </p:par>
                              <p:par>
                                <p:cTn id="94" presetID="2" presetClass="exit" presetSubtype="1" repeatCount="indefinite" fill="hold" nodeType="withEffect">
                                  <p:stCondLst>
                                    <p:cond delay="0"/>
                                  </p:stCondLst>
                                  <p:childTnLst>
                                    <p:anim calcmode="lin" valueType="num">
                                      <p:cBhvr additive="base">
                                        <p:cTn id="95" dur="5000"/>
                                        <p:tgtEl>
                                          <p:spTgt spid="265289"/>
                                        </p:tgtEl>
                                        <p:attrNameLst>
                                          <p:attrName>ppt_x</p:attrName>
                                        </p:attrNameLst>
                                      </p:cBhvr>
                                      <p:tavLst>
                                        <p:tav tm="0">
                                          <p:val>
                                            <p:strVal val="ppt_x"/>
                                          </p:val>
                                        </p:tav>
                                        <p:tav tm="100000">
                                          <p:val>
                                            <p:strVal val="ppt_x"/>
                                          </p:val>
                                        </p:tav>
                                      </p:tavLst>
                                    </p:anim>
                                    <p:anim calcmode="lin" valueType="num">
                                      <p:cBhvr additive="base">
                                        <p:cTn id="96" dur="5000"/>
                                        <p:tgtEl>
                                          <p:spTgt spid="265289"/>
                                        </p:tgtEl>
                                        <p:attrNameLst>
                                          <p:attrName>ppt_y</p:attrName>
                                        </p:attrNameLst>
                                      </p:cBhvr>
                                      <p:tavLst>
                                        <p:tav tm="0">
                                          <p:val>
                                            <p:strVal val="ppt_y"/>
                                          </p:val>
                                        </p:tav>
                                        <p:tav tm="100000">
                                          <p:val>
                                            <p:strVal val="0-ppt_h/2"/>
                                          </p:val>
                                        </p:tav>
                                      </p:tavLst>
                                    </p:anim>
                                    <p:set>
                                      <p:cBhvr>
                                        <p:cTn id="97" dur="1" fill="hold">
                                          <p:stCondLst>
                                            <p:cond delay="4999"/>
                                          </p:stCondLst>
                                        </p:cTn>
                                        <p:tgtEl>
                                          <p:spTgt spid="265289"/>
                                        </p:tgtEl>
                                        <p:attrNameLst>
                                          <p:attrName>style.visibility</p:attrName>
                                        </p:attrNameLst>
                                      </p:cBhvr>
                                      <p:to>
                                        <p:strVal val="hidden"/>
                                      </p:to>
                                    </p:set>
                                  </p:childTnLst>
                                </p:cTn>
                              </p:par>
                              <p:par>
                                <p:cTn id="98" presetID="23" presetClass="entr" presetSubtype="16" repeatCount="indefinite" fill="hold" nodeType="withEffect">
                                  <p:stCondLst>
                                    <p:cond delay="0"/>
                                  </p:stCondLst>
                                  <p:childTnLst>
                                    <p:set>
                                      <p:cBhvr>
                                        <p:cTn id="99" dur="1" fill="hold">
                                          <p:stCondLst>
                                            <p:cond delay="0"/>
                                          </p:stCondLst>
                                        </p:cTn>
                                        <p:tgtEl>
                                          <p:spTgt spid="265298"/>
                                        </p:tgtEl>
                                        <p:attrNameLst>
                                          <p:attrName>style.visibility</p:attrName>
                                        </p:attrNameLst>
                                      </p:cBhvr>
                                      <p:to>
                                        <p:strVal val="visible"/>
                                      </p:to>
                                    </p:set>
                                    <p:anim calcmode="lin" valueType="num">
                                      <p:cBhvr>
                                        <p:cTn id="100" dur="5000" fill="hold"/>
                                        <p:tgtEl>
                                          <p:spTgt spid="265298"/>
                                        </p:tgtEl>
                                        <p:attrNameLst>
                                          <p:attrName>ppt_w</p:attrName>
                                        </p:attrNameLst>
                                      </p:cBhvr>
                                      <p:tavLst>
                                        <p:tav tm="0">
                                          <p:val>
                                            <p:fltVal val="0"/>
                                          </p:val>
                                        </p:tav>
                                        <p:tav tm="100000">
                                          <p:val>
                                            <p:strVal val="#ppt_w"/>
                                          </p:val>
                                        </p:tav>
                                      </p:tavLst>
                                    </p:anim>
                                    <p:anim calcmode="lin" valueType="num">
                                      <p:cBhvr>
                                        <p:cTn id="101" dur="5000" fill="hold"/>
                                        <p:tgtEl>
                                          <p:spTgt spid="265298"/>
                                        </p:tgtEl>
                                        <p:attrNameLst>
                                          <p:attrName>ppt_h</p:attrName>
                                        </p:attrNameLst>
                                      </p:cBhvr>
                                      <p:tavLst>
                                        <p:tav tm="0">
                                          <p:val>
                                            <p:fltVal val="0"/>
                                          </p:val>
                                        </p:tav>
                                        <p:tav tm="100000">
                                          <p:val>
                                            <p:strVal val="#ppt_h"/>
                                          </p:val>
                                        </p:tav>
                                      </p:tavLst>
                                    </p:anim>
                                  </p:childTnLst>
                                </p:cTn>
                              </p:par>
                              <p:par>
                                <p:cTn id="102" presetID="6" presetClass="emph" presetSubtype="0" repeatCount="indefinite" fill="hold" nodeType="withEffect">
                                  <p:stCondLst>
                                    <p:cond delay="0"/>
                                  </p:stCondLst>
                                  <p:childTnLst>
                                    <p:animScale>
                                      <p:cBhvr>
                                        <p:cTn id="103" dur="5000" fill="hold"/>
                                        <p:tgtEl>
                                          <p:spTgt spid="265298"/>
                                        </p:tgtEl>
                                      </p:cBhvr>
                                      <p:by x="150000" y="150000"/>
                                    </p:animScale>
                                  </p:childTnLst>
                                </p:cTn>
                              </p:par>
                              <p:par>
                                <p:cTn id="104" presetID="2" presetClass="exit" presetSubtype="1" repeatCount="indefinite" fill="hold" nodeType="withEffect">
                                  <p:stCondLst>
                                    <p:cond delay="0"/>
                                  </p:stCondLst>
                                  <p:childTnLst>
                                    <p:anim calcmode="lin" valueType="num">
                                      <p:cBhvr additive="base">
                                        <p:cTn id="105" dur="5000"/>
                                        <p:tgtEl>
                                          <p:spTgt spid="265298"/>
                                        </p:tgtEl>
                                        <p:attrNameLst>
                                          <p:attrName>ppt_x</p:attrName>
                                        </p:attrNameLst>
                                      </p:cBhvr>
                                      <p:tavLst>
                                        <p:tav tm="0">
                                          <p:val>
                                            <p:strVal val="ppt_x"/>
                                          </p:val>
                                        </p:tav>
                                        <p:tav tm="100000">
                                          <p:val>
                                            <p:strVal val="ppt_x"/>
                                          </p:val>
                                        </p:tav>
                                      </p:tavLst>
                                    </p:anim>
                                    <p:anim calcmode="lin" valueType="num">
                                      <p:cBhvr additive="base">
                                        <p:cTn id="106" dur="5000"/>
                                        <p:tgtEl>
                                          <p:spTgt spid="265298"/>
                                        </p:tgtEl>
                                        <p:attrNameLst>
                                          <p:attrName>ppt_y</p:attrName>
                                        </p:attrNameLst>
                                      </p:cBhvr>
                                      <p:tavLst>
                                        <p:tav tm="0">
                                          <p:val>
                                            <p:strVal val="ppt_y"/>
                                          </p:val>
                                        </p:tav>
                                        <p:tav tm="100000">
                                          <p:val>
                                            <p:strVal val="0-ppt_h/2"/>
                                          </p:val>
                                        </p:tav>
                                      </p:tavLst>
                                    </p:anim>
                                    <p:set>
                                      <p:cBhvr>
                                        <p:cTn id="107" dur="1" fill="hold">
                                          <p:stCondLst>
                                            <p:cond delay="4999"/>
                                          </p:stCondLst>
                                        </p:cTn>
                                        <p:tgtEl>
                                          <p:spTgt spid="265298"/>
                                        </p:tgtEl>
                                        <p:attrNameLst>
                                          <p:attrName>style.visibility</p:attrName>
                                        </p:attrNameLst>
                                      </p:cBhvr>
                                      <p:to>
                                        <p:strVal val="hidden"/>
                                      </p:to>
                                    </p:set>
                                  </p:childTnLst>
                                </p:cTn>
                              </p:par>
                              <p:par>
                                <p:cTn id="108" presetID="23" presetClass="entr" presetSubtype="16" repeatCount="indefinite" fill="hold" nodeType="withEffect">
                                  <p:stCondLst>
                                    <p:cond delay="0"/>
                                  </p:stCondLst>
                                  <p:childTnLst>
                                    <p:set>
                                      <p:cBhvr>
                                        <p:cTn id="109" dur="1" fill="hold">
                                          <p:stCondLst>
                                            <p:cond delay="0"/>
                                          </p:stCondLst>
                                        </p:cTn>
                                        <p:tgtEl>
                                          <p:spTgt spid="265307"/>
                                        </p:tgtEl>
                                        <p:attrNameLst>
                                          <p:attrName>style.visibility</p:attrName>
                                        </p:attrNameLst>
                                      </p:cBhvr>
                                      <p:to>
                                        <p:strVal val="visible"/>
                                      </p:to>
                                    </p:set>
                                    <p:anim calcmode="lin" valueType="num">
                                      <p:cBhvr>
                                        <p:cTn id="110" dur="5000" fill="hold"/>
                                        <p:tgtEl>
                                          <p:spTgt spid="265307"/>
                                        </p:tgtEl>
                                        <p:attrNameLst>
                                          <p:attrName>ppt_w</p:attrName>
                                        </p:attrNameLst>
                                      </p:cBhvr>
                                      <p:tavLst>
                                        <p:tav tm="0">
                                          <p:val>
                                            <p:fltVal val="0"/>
                                          </p:val>
                                        </p:tav>
                                        <p:tav tm="100000">
                                          <p:val>
                                            <p:strVal val="#ppt_w"/>
                                          </p:val>
                                        </p:tav>
                                      </p:tavLst>
                                    </p:anim>
                                    <p:anim calcmode="lin" valueType="num">
                                      <p:cBhvr>
                                        <p:cTn id="111" dur="5000" fill="hold"/>
                                        <p:tgtEl>
                                          <p:spTgt spid="265307"/>
                                        </p:tgtEl>
                                        <p:attrNameLst>
                                          <p:attrName>ppt_h</p:attrName>
                                        </p:attrNameLst>
                                      </p:cBhvr>
                                      <p:tavLst>
                                        <p:tav tm="0">
                                          <p:val>
                                            <p:fltVal val="0"/>
                                          </p:val>
                                        </p:tav>
                                        <p:tav tm="100000">
                                          <p:val>
                                            <p:strVal val="#ppt_h"/>
                                          </p:val>
                                        </p:tav>
                                      </p:tavLst>
                                    </p:anim>
                                  </p:childTnLst>
                                </p:cTn>
                              </p:par>
                              <p:par>
                                <p:cTn id="112" presetID="6" presetClass="emph" presetSubtype="0" repeatCount="indefinite" fill="hold" nodeType="withEffect">
                                  <p:stCondLst>
                                    <p:cond delay="0"/>
                                  </p:stCondLst>
                                  <p:childTnLst>
                                    <p:animScale>
                                      <p:cBhvr>
                                        <p:cTn id="113" dur="5000" fill="hold"/>
                                        <p:tgtEl>
                                          <p:spTgt spid="265307"/>
                                        </p:tgtEl>
                                      </p:cBhvr>
                                      <p:by x="150000" y="150000"/>
                                    </p:animScale>
                                  </p:childTnLst>
                                </p:cTn>
                              </p:par>
                              <p:par>
                                <p:cTn id="114" presetID="2" presetClass="exit" presetSubtype="1" repeatCount="indefinite" fill="hold" nodeType="withEffect">
                                  <p:stCondLst>
                                    <p:cond delay="0"/>
                                  </p:stCondLst>
                                  <p:childTnLst>
                                    <p:anim calcmode="lin" valueType="num">
                                      <p:cBhvr additive="base">
                                        <p:cTn id="115" dur="5000"/>
                                        <p:tgtEl>
                                          <p:spTgt spid="265307"/>
                                        </p:tgtEl>
                                        <p:attrNameLst>
                                          <p:attrName>ppt_x</p:attrName>
                                        </p:attrNameLst>
                                      </p:cBhvr>
                                      <p:tavLst>
                                        <p:tav tm="0">
                                          <p:val>
                                            <p:strVal val="ppt_x"/>
                                          </p:val>
                                        </p:tav>
                                        <p:tav tm="100000">
                                          <p:val>
                                            <p:strVal val="ppt_x"/>
                                          </p:val>
                                        </p:tav>
                                      </p:tavLst>
                                    </p:anim>
                                    <p:anim calcmode="lin" valueType="num">
                                      <p:cBhvr additive="base">
                                        <p:cTn id="116" dur="5000"/>
                                        <p:tgtEl>
                                          <p:spTgt spid="265307"/>
                                        </p:tgtEl>
                                        <p:attrNameLst>
                                          <p:attrName>ppt_y</p:attrName>
                                        </p:attrNameLst>
                                      </p:cBhvr>
                                      <p:tavLst>
                                        <p:tav tm="0">
                                          <p:val>
                                            <p:strVal val="ppt_y"/>
                                          </p:val>
                                        </p:tav>
                                        <p:tav tm="100000">
                                          <p:val>
                                            <p:strVal val="0-ppt_h/2"/>
                                          </p:val>
                                        </p:tav>
                                      </p:tavLst>
                                    </p:anim>
                                    <p:set>
                                      <p:cBhvr>
                                        <p:cTn id="117" dur="1" fill="hold">
                                          <p:stCondLst>
                                            <p:cond delay="4999"/>
                                          </p:stCondLst>
                                        </p:cTn>
                                        <p:tgtEl>
                                          <p:spTgt spid="265307"/>
                                        </p:tgtEl>
                                        <p:attrNameLst>
                                          <p:attrName>style.visibility</p:attrName>
                                        </p:attrNameLst>
                                      </p:cBhvr>
                                      <p:to>
                                        <p:strVal val="hidden"/>
                                      </p:to>
                                    </p:set>
                                  </p:childTnLst>
                                </p:cTn>
                              </p:par>
                              <p:par>
                                <p:cTn id="118" presetID="23" presetClass="entr" presetSubtype="16" repeatCount="indefinite" fill="hold" nodeType="withEffect">
                                  <p:stCondLst>
                                    <p:cond delay="0"/>
                                  </p:stCondLst>
                                  <p:childTnLst>
                                    <p:set>
                                      <p:cBhvr>
                                        <p:cTn id="119" dur="1" fill="hold">
                                          <p:stCondLst>
                                            <p:cond delay="0"/>
                                          </p:stCondLst>
                                        </p:cTn>
                                        <p:tgtEl>
                                          <p:spTgt spid="265316"/>
                                        </p:tgtEl>
                                        <p:attrNameLst>
                                          <p:attrName>style.visibility</p:attrName>
                                        </p:attrNameLst>
                                      </p:cBhvr>
                                      <p:to>
                                        <p:strVal val="visible"/>
                                      </p:to>
                                    </p:set>
                                    <p:anim calcmode="lin" valueType="num">
                                      <p:cBhvr>
                                        <p:cTn id="120" dur="5000" fill="hold"/>
                                        <p:tgtEl>
                                          <p:spTgt spid="265316"/>
                                        </p:tgtEl>
                                        <p:attrNameLst>
                                          <p:attrName>ppt_w</p:attrName>
                                        </p:attrNameLst>
                                      </p:cBhvr>
                                      <p:tavLst>
                                        <p:tav tm="0">
                                          <p:val>
                                            <p:fltVal val="0"/>
                                          </p:val>
                                        </p:tav>
                                        <p:tav tm="100000">
                                          <p:val>
                                            <p:strVal val="#ppt_w"/>
                                          </p:val>
                                        </p:tav>
                                      </p:tavLst>
                                    </p:anim>
                                    <p:anim calcmode="lin" valueType="num">
                                      <p:cBhvr>
                                        <p:cTn id="121" dur="5000" fill="hold"/>
                                        <p:tgtEl>
                                          <p:spTgt spid="265316"/>
                                        </p:tgtEl>
                                        <p:attrNameLst>
                                          <p:attrName>ppt_h</p:attrName>
                                        </p:attrNameLst>
                                      </p:cBhvr>
                                      <p:tavLst>
                                        <p:tav tm="0">
                                          <p:val>
                                            <p:fltVal val="0"/>
                                          </p:val>
                                        </p:tav>
                                        <p:tav tm="100000">
                                          <p:val>
                                            <p:strVal val="#ppt_h"/>
                                          </p:val>
                                        </p:tav>
                                      </p:tavLst>
                                    </p:anim>
                                  </p:childTnLst>
                                </p:cTn>
                              </p:par>
                              <p:par>
                                <p:cTn id="122" presetID="6" presetClass="emph" presetSubtype="0" repeatCount="indefinite" fill="hold" nodeType="withEffect">
                                  <p:stCondLst>
                                    <p:cond delay="0"/>
                                  </p:stCondLst>
                                  <p:childTnLst>
                                    <p:animScale>
                                      <p:cBhvr>
                                        <p:cTn id="123" dur="5000" fill="hold"/>
                                        <p:tgtEl>
                                          <p:spTgt spid="265316"/>
                                        </p:tgtEl>
                                      </p:cBhvr>
                                      <p:by x="150000" y="150000"/>
                                    </p:animScale>
                                  </p:childTnLst>
                                </p:cTn>
                              </p:par>
                              <p:par>
                                <p:cTn id="124" presetID="2" presetClass="exit" presetSubtype="1" repeatCount="indefinite" fill="hold" nodeType="withEffect">
                                  <p:stCondLst>
                                    <p:cond delay="0"/>
                                  </p:stCondLst>
                                  <p:childTnLst>
                                    <p:anim calcmode="lin" valueType="num">
                                      <p:cBhvr additive="base">
                                        <p:cTn id="125" dur="5000"/>
                                        <p:tgtEl>
                                          <p:spTgt spid="265316"/>
                                        </p:tgtEl>
                                        <p:attrNameLst>
                                          <p:attrName>ppt_x</p:attrName>
                                        </p:attrNameLst>
                                      </p:cBhvr>
                                      <p:tavLst>
                                        <p:tav tm="0">
                                          <p:val>
                                            <p:strVal val="ppt_x"/>
                                          </p:val>
                                        </p:tav>
                                        <p:tav tm="100000">
                                          <p:val>
                                            <p:strVal val="ppt_x"/>
                                          </p:val>
                                        </p:tav>
                                      </p:tavLst>
                                    </p:anim>
                                    <p:anim calcmode="lin" valueType="num">
                                      <p:cBhvr additive="base">
                                        <p:cTn id="126" dur="5000"/>
                                        <p:tgtEl>
                                          <p:spTgt spid="265316"/>
                                        </p:tgtEl>
                                        <p:attrNameLst>
                                          <p:attrName>ppt_y</p:attrName>
                                        </p:attrNameLst>
                                      </p:cBhvr>
                                      <p:tavLst>
                                        <p:tav tm="0">
                                          <p:val>
                                            <p:strVal val="ppt_y"/>
                                          </p:val>
                                        </p:tav>
                                        <p:tav tm="100000">
                                          <p:val>
                                            <p:strVal val="0-ppt_h/2"/>
                                          </p:val>
                                        </p:tav>
                                      </p:tavLst>
                                    </p:anim>
                                    <p:set>
                                      <p:cBhvr>
                                        <p:cTn id="127" dur="1" fill="hold">
                                          <p:stCondLst>
                                            <p:cond delay="4999"/>
                                          </p:stCondLst>
                                        </p:cTn>
                                        <p:tgtEl>
                                          <p:spTgt spid="2653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2640" y="406400"/>
            <a:ext cx="10962640" cy="523220"/>
          </a:xfrm>
          <a:prstGeom prst="rect">
            <a:avLst/>
          </a:prstGeom>
          <a:noFill/>
        </p:spPr>
        <p:txBody>
          <a:bodyPr wrap="square" rtlCol="0">
            <a:spAutoFit/>
          </a:bodyPr>
          <a:lstStyle/>
          <a:p>
            <a:pPr algn="ctr"/>
            <a:r>
              <a:rPr lang="vi-VN" sz="2800" b="1" dirty="0">
                <a:solidFill>
                  <a:srgbClr val="0070C0"/>
                </a:solidFill>
                <a:latin typeface="Times New Roman" panose="02020603050405020304" pitchFamily="18" charset="0"/>
                <a:cs typeface="Times New Roman" panose="02020603050405020304" pitchFamily="18" charset="0"/>
              </a:rPr>
              <a:t>VÍ DỤ CÁC THIẾT BỊ SỬ DỤNG DÒNG ĐIỆN XOAY CHIỀU</a:t>
            </a:r>
            <a:endParaRPr lang="en-US" sz="2800" b="1" dirty="0">
              <a:solidFill>
                <a:srgbClr val="0070C0"/>
              </a:solidFill>
              <a:latin typeface="Times New Roman" panose="02020603050405020304" pitchFamily="18" charset="0"/>
              <a:cs typeface="Times New Roman" panose="02020603050405020304" pitchFamily="18" charset="0"/>
            </a:endParaRPr>
          </a:p>
        </p:txBody>
      </p:sp>
      <p:pic>
        <p:nvPicPr>
          <p:cNvPr id="5" name="Picture 4" descr="Vật Lí lớp 9 | Tổng hợp Lý thuyết - Bài tập Vật Lý 9 có đáp án"/>
          <p:cNvPicPr/>
          <p:nvPr/>
        </p:nvPicPr>
        <p:blipFill>
          <a:blip r:embed="rId2"/>
          <a:srcRect/>
          <a:stretch>
            <a:fillRect/>
          </a:stretch>
        </p:blipFill>
        <p:spPr bwMode="auto">
          <a:xfrm>
            <a:off x="6924173" y="1322537"/>
            <a:ext cx="3505200" cy="2418080"/>
          </a:xfrm>
          <a:prstGeom prst="rect">
            <a:avLst/>
          </a:prstGeom>
          <a:noFill/>
          <a:ln w="9525">
            <a:noFill/>
            <a:miter lim="800000"/>
            <a:headEnd/>
            <a:tailEnd/>
          </a:ln>
        </p:spPr>
      </p:pic>
      <p:pic>
        <p:nvPicPr>
          <p:cNvPr id="6" name="Picture 5" descr="Vật Lí lớp 9 | Tổng hợp Lý thuyết - Bài tập Vật Lý 9 có đáp án"/>
          <p:cNvPicPr/>
          <p:nvPr/>
        </p:nvPicPr>
        <p:blipFill>
          <a:blip r:embed="rId3"/>
          <a:srcRect/>
          <a:stretch>
            <a:fillRect/>
          </a:stretch>
        </p:blipFill>
        <p:spPr bwMode="auto">
          <a:xfrm>
            <a:off x="202247" y="1236017"/>
            <a:ext cx="6458903" cy="2418079"/>
          </a:xfrm>
          <a:prstGeom prst="rect">
            <a:avLst/>
          </a:prstGeom>
          <a:noFill/>
          <a:ln w="9525">
            <a:noFill/>
            <a:miter lim="800000"/>
            <a:headEnd/>
            <a:tailEnd/>
          </a:ln>
        </p:spPr>
      </p:pic>
      <p:pic>
        <p:nvPicPr>
          <p:cNvPr id="7" name="Picture 6" descr="Vật Lí lớp 9 | Tổng hợp Lý thuyết - Bài tập Vật Lý 9 có đáp án"/>
          <p:cNvPicPr/>
          <p:nvPr/>
        </p:nvPicPr>
        <p:blipFill>
          <a:blip r:embed="rId4"/>
          <a:srcRect/>
          <a:stretch>
            <a:fillRect/>
          </a:stretch>
        </p:blipFill>
        <p:spPr bwMode="auto">
          <a:xfrm>
            <a:off x="202247" y="3960493"/>
            <a:ext cx="5937557" cy="2398395"/>
          </a:xfrm>
          <a:prstGeom prst="rect">
            <a:avLst/>
          </a:prstGeom>
          <a:noFill/>
          <a:ln w="9525">
            <a:noFill/>
            <a:miter lim="800000"/>
            <a:headEnd/>
            <a:tailEnd/>
          </a:ln>
        </p:spPr>
      </p:pic>
      <p:pic>
        <p:nvPicPr>
          <p:cNvPr id="8" name="Picture 4" descr="8 lưu ý không thể không biết khi dùng bếp hồng ngoạ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6233" y="4104749"/>
            <a:ext cx="2144847" cy="22637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10391775" y="1368553"/>
            <a:ext cx="1800225" cy="2543175"/>
          </a:xfrm>
          <a:prstGeom prst="rect">
            <a:avLst/>
          </a:prstGeom>
        </p:spPr>
      </p:pic>
      <p:pic>
        <p:nvPicPr>
          <p:cNvPr id="10" name="Picture 9"/>
          <p:cNvPicPr>
            <a:picLocks noChangeAspect="1"/>
          </p:cNvPicPr>
          <p:nvPr/>
        </p:nvPicPr>
        <p:blipFill>
          <a:blip r:embed="rId7"/>
          <a:stretch>
            <a:fillRect/>
          </a:stretch>
        </p:blipFill>
        <p:spPr>
          <a:xfrm>
            <a:off x="8315259" y="4082839"/>
            <a:ext cx="1898200" cy="2143125"/>
          </a:xfrm>
          <a:prstGeom prst="rect">
            <a:avLst/>
          </a:prstGeom>
        </p:spPr>
      </p:pic>
      <p:pic>
        <p:nvPicPr>
          <p:cNvPr id="11" name="Picture 10"/>
          <p:cNvPicPr>
            <a:picLocks noChangeAspect="1"/>
          </p:cNvPicPr>
          <p:nvPr/>
        </p:nvPicPr>
        <p:blipFill>
          <a:blip r:embed="rId8"/>
          <a:stretch>
            <a:fillRect/>
          </a:stretch>
        </p:blipFill>
        <p:spPr>
          <a:xfrm>
            <a:off x="9921940" y="4230476"/>
            <a:ext cx="2185978" cy="1847850"/>
          </a:xfrm>
          <a:prstGeom prst="rect">
            <a:avLst/>
          </a:prstGeom>
        </p:spPr>
      </p:pic>
    </p:spTree>
    <p:extLst>
      <p:ext uri="{BB962C8B-B14F-4D97-AF65-F5344CB8AC3E}">
        <p14:creationId xmlns:p14="http://schemas.microsoft.com/office/powerpoint/2010/main" val="138157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1000"/>
                                        <p:tgtEl>
                                          <p:spTgt spid="5"/>
                                        </p:tgtEl>
                                      </p:cBhvr>
                                    </p:animEffect>
                                  </p:childTnLst>
                                </p:cTn>
                              </p:par>
                              <p:par>
                                <p:cTn id="18" presetID="6" presetClass="entr" presetSubtype="16"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1000"/>
                                        <p:tgtEl>
                                          <p:spTgt spid="9"/>
                                        </p:tgtEl>
                                      </p:cBhvr>
                                    </p:animEffect>
                                  </p:childTnLst>
                                </p:cTn>
                              </p:par>
                              <p:par>
                                <p:cTn id="21" presetID="6" presetClass="entr" presetSubtype="16"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1000"/>
                                        <p:tgtEl>
                                          <p:spTgt spid="10"/>
                                        </p:tgtEl>
                                      </p:cBhvr>
                                    </p:animEffect>
                                  </p:childTnLst>
                                </p:cTn>
                              </p:par>
                              <p:par>
                                <p:cTn id="24" presetID="6" presetClass="entr" presetSubtype="16"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1000"/>
                                        <p:tgtEl>
                                          <p:spTgt spid="8"/>
                                        </p:tgtEl>
                                      </p:cBhvr>
                                    </p:animEffect>
                                  </p:childTnLst>
                                </p:cTn>
                              </p:par>
                              <p:par>
                                <p:cTn id="32" presetID="6" presetClass="entr" presetSubtype="16"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1D0161-F1E5-4139-B80D-756CBC3ECA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373119" y="3167391"/>
            <a:ext cx="5898699" cy="523220"/>
          </a:xfrm>
          <a:prstGeom prst="rect">
            <a:avLst/>
          </a:prstGeom>
          <a:noFill/>
        </p:spPr>
        <p:txBody>
          <a:bodyPr wrap="square" rtlCol="0">
            <a:spAutoFit/>
          </a:bodyPr>
          <a:lstStyle/>
          <a:p>
            <a:r>
              <a:rPr lang="vi-VN" sz="2800" b="1" dirty="0">
                <a:solidFill>
                  <a:schemeClr val="bg1"/>
                </a:solidFill>
                <a:latin typeface="Times New Roman" panose="02020603050405020304" pitchFamily="18" charset="0"/>
                <a:cs typeface="Times New Roman" panose="02020603050405020304" pitchFamily="18" charset="0"/>
              </a:rPr>
              <a:t>2. HÌNH THÀNH KIẾN THỨC</a:t>
            </a:r>
            <a:r>
              <a:rPr lang="en-US" sz="2800" b="1" dirty="0">
                <a:solidFill>
                  <a:schemeClr val="bg1"/>
                </a:solidFill>
                <a:latin typeface="Times New Roman" panose="02020603050405020304" pitchFamily="18" charset="0"/>
                <a:cs typeface="Times New Roman" panose="02020603050405020304" pitchFamily="18" charset="0"/>
              </a:rPr>
              <a:t> MỚI</a:t>
            </a:r>
          </a:p>
        </p:txBody>
      </p:sp>
    </p:spTree>
    <p:extLst>
      <p:ext uri="{BB962C8B-B14F-4D97-AF65-F5344CB8AC3E}">
        <p14:creationId xmlns:p14="http://schemas.microsoft.com/office/powerpoint/2010/main" val="936028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1840" y="158815"/>
            <a:ext cx="10667999" cy="530594"/>
          </a:xfrm>
          <a:prstGeom prst="rect">
            <a:avLst/>
          </a:prstGeom>
        </p:spPr>
        <p:txBody>
          <a:bodyPr wrap="square">
            <a:spAutoFit/>
          </a:bodyPr>
          <a:lstStyle/>
          <a:p>
            <a:pPr marL="450215" algn="ctr">
              <a:lnSpc>
                <a:spcPct val="107000"/>
              </a:lnSpc>
              <a:spcBef>
                <a:spcPts val="600"/>
              </a:spcBef>
              <a:spcAft>
                <a:spcPts val="0"/>
              </a:spcAft>
            </a:pPr>
            <a:r>
              <a:rPr lang="vi-VN" sz="2800" b="1" dirty="0">
                <a:solidFill>
                  <a:srgbClr val="FF0000"/>
                </a:solidFill>
                <a:latin typeface="+mj-lt"/>
                <a:ea typeface="Times New Roman" panose="02020603050405020304" pitchFamily="18" charset="0"/>
                <a:cs typeface="Times New Roman" panose="02020603050405020304" pitchFamily="18" charset="0"/>
              </a:rPr>
              <a:t>BÀI 12. TÁC DỤNG CỦA </a:t>
            </a:r>
            <a:r>
              <a:rPr lang="vi-VN" sz="2400" b="1" dirty="0">
                <a:solidFill>
                  <a:srgbClr val="FF0000"/>
                </a:solidFill>
                <a:latin typeface="+mj-lt"/>
                <a:ea typeface="Times New Roman" panose="02020603050405020304" pitchFamily="18" charset="0"/>
                <a:cs typeface="Times New Roman" panose="02020603050405020304" pitchFamily="18" charset="0"/>
              </a:rPr>
              <a:t>DÒNG</a:t>
            </a:r>
            <a:r>
              <a:rPr lang="vi-VN" sz="2800" b="1" dirty="0">
                <a:solidFill>
                  <a:srgbClr val="FF0000"/>
                </a:solidFill>
                <a:latin typeface="+mj-lt"/>
                <a:ea typeface="Times New Roman" panose="02020603050405020304" pitchFamily="18" charset="0"/>
                <a:cs typeface="Times New Roman" panose="02020603050405020304" pitchFamily="18" charset="0"/>
              </a:rPr>
              <a:t> ĐIỆN XOAY CHIỀU</a:t>
            </a:r>
            <a:endParaRPr lang="en-US" sz="2800" dirty="0">
              <a:solidFill>
                <a:srgbClr val="FF0000"/>
              </a:solidFill>
              <a:effectLst/>
              <a:latin typeface="+mj-lt"/>
              <a:ea typeface="Calibri" panose="020F0502020204030204" pitchFamily="34" charset="0"/>
              <a:cs typeface="Times New Roman" panose="02020603050405020304" pitchFamily="18" charset="0"/>
            </a:endParaRPr>
          </a:p>
        </p:txBody>
      </p:sp>
      <p:sp>
        <p:nvSpPr>
          <p:cNvPr id="7" name="TextBox 6"/>
          <p:cNvSpPr txBox="1"/>
          <p:nvPr/>
        </p:nvSpPr>
        <p:spPr>
          <a:xfrm>
            <a:off x="238760" y="1025424"/>
            <a:ext cx="3302000" cy="523220"/>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I. Tác dụng nhiệt </a:t>
            </a:r>
            <a:endParaRPr lang="en-US" sz="2800" b="1" dirty="0">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6412013" y="1198239"/>
            <a:ext cx="4744720" cy="4614425"/>
            <a:chOff x="5935894" y="1629609"/>
            <a:chExt cx="4744720" cy="4614425"/>
          </a:xfrm>
        </p:grpSpPr>
        <p:pic>
          <p:nvPicPr>
            <p:cNvPr id="8" name="Picture 4" descr="8 lưu ý không thể không biết khi dùng bếp hồng ngoạ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5894" y="1629609"/>
              <a:ext cx="4744720" cy="442975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789683" y="5874702"/>
              <a:ext cx="3205655" cy="369332"/>
            </a:xfrm>
            <a:prstGeom prst="rect">
              <a:avLst/>
            </a:prstGeom>
            <a:noFill/>
          </p:spPr>
          <p:txBody>
            <a:bodyPr wrap="square" rtlCol="0">
              <a:spAutoFit/>
            </a:bodyPr>
            <a:lstStyle/>
            <a:p>
              <a:pPr algn="ctr"/>
              <a:r>
                <a:rPr lang="vi-VN" b="1" dirty="0">
                  <a:latin typeface="Times New Roman" panose="02020603050405020304" pitchFamily="18" charset="0"/>
                  <a:cs typeface="Times New Roman" panose="02020603050405020304" pitchFamily="18" charset="0"/>
                </a:rPr>
                <a:t>Bếp hồng ngoại</a:t>
              </a:r>
              <a:endParaRPr lang="en-US" b="1" dirty="0">
                <a:latin typeface="Times New Roman" panose="02020603050405020304" pitchFamily="18" charset="0"/>
                <a:cs typeface="Times New Roman" panose="02020603050405020304" pitchFamily="18" charset="0"/>
              </a:endParaRPr>
            </a:p>
          </p:txBody>
        </p:sp>
      </p:grpSp>
      <p:sp>
        <p:nvSpPr>
          <p:cNvPr id="9" name="Explosion 1 8"/>
          <p:cNvSpPr/>
          <p:nvPr/>
        </p:nvSpPr>
        <p:spPr>
          <a:xfrm>
            <a:off x="888999" y="1025424"/>
            <a:ext cx="9763760" cy="4960056"/>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Times New Roman" panose="02020603050405020304" pitchFamily="18" charset="0"/>
                <a:cs typeface="Times New Roman" panose="02020603050405020304" pitchFamily="18" charset="0"/>
              </a:rPr>
              <a:t>YÊU CẦU:</a:t>
            </a:r>
          </a:p>
          <a:p>
            <a:pPr marL="457200" indent="-457200" algn="ctr">
              <a:buAutoNum type="arabicPeriod"/>
            </a:pPr>
            <a:r>
              <a:rPr lang="vi-VN" sz="2400" dirty="0">
                <a:solidFill>
                  <a:schemeClr val="tx1"/>
                </a:solidFill>
                <a:latin typeface="Times New Roman" panose="02020603050405020304" pitchFamily="18" charset="0"/>
                <a:cs typeface="Times New Roman" panose="02020603050405020304" pitchFamily="18" charset="0"/>
              </a:rPr>
              <a:t>Học sinh thảo luận nhóm lần lượt hoàn thành PHT số 2, 3, 4, 5 theo quy định. </a:t>
            </a:r>
          </a:p>
          <a:p>
            <a:pPr algn="ctr"/>
            <a:r>
              <a:rPr lang="vi-VN" sz="2400" dirty="0">
                <a:solidFill>
                  <a:schemeClr val="tx1"/>
                </a:solidFill>
                <a:latin typeface="Times New Roman" panose="02020603050405020304" pitchFamily="18" charset="0"/>
                <a:cs typeface="Times New Roman" panose="02020603050405020304" pitchFamily="18" charset="0"/>
              </a:rPr>
              <a:t>2. Cử đại diện nhóm trình bày kết quả thảo luận của nhóm</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132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par>
                                <p:cTn id="20" presetID="55"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0.70"/>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040" y="586852"/>
            <a:ext cx="11826240" cy="5163593"/>
          </a:xfrm>
          <a:prstGeom prst="rect">
            <a:avLst/>
          </a:prstGeom>
        </p:spPr>
        <p:txBody>
          <a:bodyPr wrap="square">
            <a:spAutoFit/>
          </a:bodyPr>
          <a:lstStyle/>
          <a:p>
            <a:pPr algn="just">
              <a:lnSpc>
                <a:spcPct val="107000"/>
              </a:lnSpc>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2. PHT SỐ 2: Tìm hiểu tác dụng nhiệt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b="1" dirty="0">
                <a:latin typeface="Times New Roman" panose="02020603050405020304" pitchFamily="18" charset="0"/>
                <a:ea typeface="Arial" panose="020B0604020202020204" pitchFamily="34" charset="0"/>
                <a:cs typeface="Times New Roman" panose="02020603050405020304" pitchFamily="18" charset="0"/>
              </a:rPr>
              <a:t>HS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đọc</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phần</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đọc</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hiểu</a:t>
            </a:r>
            <a:r>
              <a:rPr lang="en-US" sz="2800" b="1" dirty="0">
                <a:latin typeface="Times New Roman" panose="02020603050405020304" pitchFamily="18" charset="0"/>
                <a:ea typeface="Arial" panose="020B0604020202020204" pitchFamily="34" charset="0"/>
                <a:cs typeface="Times New Roman" panose="02020603050405020304" pitchFamily="18" charset="0"/>
              </a:rPr>
              <a:t> SGK</a:t>
            </a:r>
            <a:r>
              <a:rPr lang="vi-VN" sz="2800" b="1" dirty="0">
                <a:latin typeface="Times New Roman" panose="02020603050405020304" pitchFamily="18" charset="0"/>
                <a:ea typeface="Arial" panose="020B0604020202020204" pitchFamily="34" charset="0"/>
                <a:cs typeface="Times New Roman" panose="02020603050405020304" pitchFamily="18" charset="0"/>
              </a:rPr>
              <a:t>, kết hợp quan sát thực tế</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và</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vi-VN" sz="2800" b="1" dirty="0">
                <a:latin typeface="Times New Roman" panose="02020603050405020304" pitchFamily="18" charset="0"/>
                <a:ea typeface="Arial" panose="020B0604020202020204" pitchFamily="34" charset="0"/>
                <a:cs typeface="Times New Roman" panose="02020603050405020304" pitchFamily="18" charset="0"/>
              </a:rPr>
              <a:t>trả lời các câu hỏi sau:</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H1: </a:t>
            </a:r>
            <a:r>
              <a:rPr lang="vi-VN" sz="2800" dirty="0">
                <a:latin typeface="Times New Roman" panose="02020603050405020304" pitchFamily="18" charset="0"/>
                <a:ea typeface="Calibri" panose="020F0502020204030204" pitchFamily="34" charset="0"/>
                <a:cs typeface="Times New Roman" panose="02020603050405020304" pitchFamily="18" charset="0"/>
              </a:rPr>
              <a:t>Kể tên 1 số đồ dùng điện mà khi có dòng điện xoay chiều chạy qua sẽ làm chúng nóng lên? Điều đó chứng tỏ dòng điện có tác dụng gì?</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H2: </a:t>
            </a:r>
            <a:r>
              <a:rPr lang="vi-VN" sz="2800" dirty="0">
                <a:latin typeface="Times New Roman" panose="02020603050405020304" pitchFamily="18" charset="0"/>
                <a:ea typeface="Calibri" panose="020F0502020204030204" pitchFamily="34" charset="0"/>
                <a:cs typeface="Times New Roman" panose="02020603050405020304" pitchFamily="18" charset="0"/>
              </a:rPr>
              <a:t>Dòng điện xoay chiều chạy qua các thiết bị điện (ở câu H1) chứng tỏ năng lượng điện của dòng điện xoay chiều đã chuyển hóa thành dạng năng lượng nào</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333178" y="2813860"/>
            <a:ext cx="11403723" cy="954107"/>
          </a:xfrm>
          <a:prstGeom prst="rect">
            <a:avLst/>
          </a:prstGeom>
        </p:spPr>
        <p:txBody>
          <a:bodyPr wrap="square">
            <a:spAutoFit/>
          </a:bodyPr>
          <a:lstStyle/>
          <a:p>
            <a:r>
              <a:rPr lang="vi-VN" sz="2800" b="1" dirty="0">
                <a:solidFill>
                  <a:srgbClr val="FF0000"/>
                </a:solidFill>
                <a:latin typeface="Times New Roman" panose="02020603050405020304" pitchFamily="18" charset="0"/>
                <a:ea typeface="Times New Roman" panose="02020603050405020304" pitchFamily="18" charset="0"/>
              </a:rPr>
              <a:t>Ví dụ: Bàn là, máy sưởi, bếp hồng ngoại... Chứng tỏ dòng điện xoay chiều có tác dụng nhiệt.</a:t>
            </a:r>
            <a:endParaRPr lang="en-US" sz="2800" b="1" dirty="0"/>
          </a:p>
        </p:txBody>
      </p:sp>
      <p:sp>
        <p:nvSpPr>
          <p:cNvPr id="7" name="Rectangle 6"/>
          <p:cNvSpPr/>
          <p:nvPr/>
        </p:nvSpPr>
        <p:spPr>
          <a:xfrm>
            <a:off x="414808" y="4656989"/>
            <a:ext cx="11382703" cy="954107"/>
          </a:xfrm>
          <a:prstGeom prst="rect">
            <a:avLst/>
          </a:prstGeom>
        </p:spPr>
        <p:txBody>
          <a:bodyPr wrap="square">
            <a:spAutoFit/>
          </a:bodyPr>
          <a:lstStyle/>
          <a:p>
            <a:r>
              <a:rPr lang="vi-VN" sz="2800" b="1" dirty="0">
                <a:solidFill>
                  <a:srgbClr val="FF0000"/>
                </a:solidFill>
                <a:latin typeface="Times New Roman" panose="02020603050405020304" pitchFamily="18" charset="0"/>
                <a:ea typeface="Times New Roman" panose="02020603050405020304" pitchFamily="18" charset="0"/>
              </a:rPr>
              <a:t>Chứng tỏ: N</a:t>
            </a:r>
            <a:r>
              <a:rPr lang="vi-VN" sz="2800" b="1" dirty="0">
                <a:solidFill>
                  <a:srgbClr val="FF0000"/>
                </a:solidFill>
                <a:latin typeface="Times New Roman" panose="02020603050405020304" pitchFamily="18" charset="0"/>
                <a:ea typeface="Calibri" panose="020F0502020204030204" pitchFamily="34" charset="0"/>
              </a:rPr>
              <a:t>ăng lượng điện của dòng điện xoay chiều đã chuyển hóa thành dạng năng lượng nhiệt</a:t>
            </a:r>
            <a:r>
              <a:rPr lang="de-DE" sz="2800" b="1" dirty="0">
                <a:solidFill>
                  <a:srgbClr val="FF0000"/>
                </a:solidFill>
                <a:latin typeface="Times New Roman" panose="02020603050405020304" pitchFamily="18" charset="0"/>
                <a:ea typeface="Times New Roman" panose="02020603050405020304" pitchFamily="18" charset="0"/>
              </a:rPr>
              <a:t>.</a:t>
            </a:r>
            <a:endParaRPr lang="en-US" sz="2800" b="1" dirty="0"/>
          </a:p>
        </p:txBody>
      </p:sp>
    </p:spTree>
    <p:extLst>
      <p:ext uri="{BB962C8B-B14F-4D97-AF65-F5344CB8AC3E}">
        <p14:creationId xmlns:p14="http://schemas.microsoft.com/office/powerpoint/2010/main" val="137226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040" y="640080"/>
            <a:ext cx="11826240" cy="2337178"/>
          </a:xfrm>
          <a:prstGeom prst="rect">
            <a:avLst/>
          </a:prstGeom>
        </p:spPr>
        <p:txBody>
          <a:bodyPr wrap="square">
            <a:spAutoFit/>
          </a:bodyPr>
          <a:lstStyle/>
          <a:p>
            <a:pPr algn="just">
              <a:lnSpc>
                <a:spcPct val="107000"/>
              </a:lnSpc>
              <a:spcAft>
                <a:spcPts val="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2. PHT SỐ 2: Tìm hiểu tác dụng nhiệt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 H3: Trả lời CH1 sgk/ 62: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 một số ví dụ về thiết bị điện sử dụng dòng điện xoay chiều có tác dụng nhiệt; có tác dụng nhiệt gây hao phí năng lượng?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193040" y="1906828"/>
            <a:ext cx="11826240" cy="2768065"/>
          </a:xfrm>
          <a:prstGeom prst="rect">
            <a:avLst/>
          </a:prstGeom>
        </p:spPr>
        <p:txBody>
          <a:bodyPr wrap="square">
            <a:spAutoFit/>
          </a:bodyPr>
          <a:lstStyle/>
          <a:p>
            <a:pPr algn="just">
              <a:lnSpc>
                <a:spcPct val="107000"/>
              </a:lnSpc>
              <a:spcAft>
                <a:spcPts val="0"/>
              </a:spcAf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Dòng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xoay</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chạy</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máy</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sưởi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quạt</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nồi</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cơm</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nóng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tỏ</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dòng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xoay</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nhiệt</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dòng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xoay</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hoá</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nhiệt</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Dòng điện xoay chiều chạy qua quạt điện làm cánh quạt quay, đồng thời làm quạt nóng lên một chút. Lúc này, tác dụng nhiệt của dòng điện xoay chiều gây ra hao phí năng lượng điện.</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descr="chu b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61880" y="4674893"/>
            <a:ext cx="20574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3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3420</Words>
  <Application>Microsoft Office PowerPoint</Application>
  <PresentationFormat>Widescreen</PresentationFormat>
  <Paragraphs>356</Paragraphs>
  <Slides>45</Slides>
  <Notes>5</Notes>
  <HiddenSlides>0</HiddenSlides>
  <MMClips>1</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45</vt:i4>
      </vt:variant>
    </vt:vector>
  </HeadingPairs>
  <TitlesOfParts>
    <vt:vector size="59" baseType="lpstr">
      <vt:lpstr>Arial</vt:lpstr>
      <vt:lpstr>Calibri</vt:lpstr>
      <vt:lpstr>Calibri Light</vt:lpstr>
      <vt:lpstr>Segoe UI</vt:lpstr>
      <vt:lpstr>Times New Roman</vt:lpstr>
      <vt:lpstr>Trebuchet MS</vt:lpstr>
      <vt:lpstr>Verdana</vt:lpstr>
      <vt:lpstr>VNI-Jamai</vt:lpstr>
      <vt:lpstr>VNI-Times</vt:lpstr>
      <vt:lpstr>Wingdings 3</vt:lpstr>
      <vt:lpstr>Office Theme</vt:lpstr>
      <vt:lpstr>1_Office Theme</vt:lpstr>
      <vt:lpstr>2_Office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LY NHAT LONG</cp:lastModifiedBy>
  <cp:revision>2</cp:revision>
  <dcterms:created xsi:type="dcterms:W3CDTF">2024-07-17T14:27:12Z</dcterms:created>
  <dcterms:modified xsi:type="dcterms:W3CDTF">2025-04-09T01:04:18Z</dcterms:modified>
</cp:coreProperties>
</file>