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8" r:id="rId4"/>
    <p:sldMasterId id="2147483702" r:id="rId5"/>
    <p:sldMasterId id="2147483717" r:id="rId6"/>
  </p:sldMasterIdLst>
  <p:notesMasterIdLst>
    <p:notesMasterId r:id="rId38"/>
  </p:notesMasterIdLst>
  <p:sldIdLst>
    <p:sldId id="286" r:id="rId7"/>
    <p:sldId id="289" r:id="rId8"/>
    <p:sldId id="288" r:id="rId9"/>
    <p:sldId id="290" r:id="rId10"/>
    <p:sldId id="268" r:id="rId11"/>
    <p:sldId id="270" r:id="rId12"/>
    <p:sldId id="272" r:id="rId13"/>
    <p:sldId id="274" r:id="rId14"/>
    <p:sldId id="263" r:id="rId15"/>
    <p:sldId id="264" r:id="rId16"/>
    <p:sldId id="283" r:id="rId17"/>
    <p:sldId id="297" r:id="rId18"/>
    <p:sldId id="298" r:id="rId19"/>
    <p:sldId id="277" r:id="rId20"/>
    <p:sldId id="275" r:id="rId21"/>
    <p:sldId id="265" r:id="rId22"/>
    <p:sldId id="279" r:id="rId23"/>
    <p:sldId id="285" r:id="rId24"/>
    <p:sldId id="300" r:id="rId25"/>
    <p:sldId id="258" r:id="rId26"/>
    <p:sldId id="256" r:id="rId27"/>
    <p:sldId id="259" r:id="rId28"/>
    <p:sldId id="257" r:id="rId29"/>
    <p:sldId id="299" r:id="rId30"/>
    <p:sldId id="260" r:id="rId31"/>
    <p:sldId id="291" r:id="rId32"/>
    <p:sldId id="292" r:id="rId33"/>
    <p:sldId id="293" r:id="rId34"/>
    <p:sldId id="294" r:id="rId35"/>
    <p:sldId id="295" r:id="rId36"/>
    <p:sldId id="296" r:id="rId37"/>
  </p:sldIdLst>
  <p:sldSz cx="9144000" cy="5143500" type="screen16x9"/>
  <p:notesSz cx="6858000" cy="9144000"/>
  <p:defaultTextStyle>
    <a:defPPr>
      <a:defRPr lang="en-US"/>
    </a:defPPr>
    <a:lvl1pPr marL="0" algn="l" defTabSz="914202" rtl="0" eaLnBrk="1" latinLnBrk="0" hangingPunct="1">
      <a:defRPr sz="1800" kern="1200">
        <a:solidFill>
          <a:schemeClr val="tx1"/>
        </a:solidFill>
        <a:latin typeface="+mn-lt"/>
        <a:ea typeface="+mn-ea"/>
        <a:cs typeface="+mn-cs"/>
      </a:defRPr>
    </a:lvl1pPr>
    <a:lvl2pPr marL="457100" algn="l" defTabSz="914202" rtl="0" eaLnBrk="1" latinLnBrk="0" hangingPunct="1">
      <a:defRPr sz="1800" kern="1200">
        <a:solidFill>
          <a:schemeClr val="tx1"/>
        </a:solidFill>
        <a:latin typeface="+mn-lt"/>
        <a:ea typeface="+mn-ea"/>
        <a:cs typeface="+mn-cs"/>
      </a:defRPr>
    </a:lvl2pPr>
    <a:lvl3pPr marL="914202" algn="l" defTabSz="914202" rtl="0" eaLnBrk="1" latinLnBrk="0" hangingPunct="1">
      <a:defRPr sz="1800" kern="1200">
        <a:solidFill>
          <a:schemeClr val="tx1"/>
        </a:solidFill>
        <a:latin typeface="+mn-lt"/>
        <a:ea typeface="+mn-ea"/>
        <a:cs typeface="+mn-cs"/>
      </a:defRPr>
    </a:lvl3pPr>
    <a:lvl4pPr marL="1371304" algn="l" defTabSz="914202" rtl="0" eaLnBrk="1" latinLnBrk="0" hangingPunct="1">
      <a:defRPr sz="1800" kern="1200">
        <a:solidFill>
          <a:schemeClr val="tx1"/>
        </a:solidFill>
        <a:latin typeface="+mn-lt"/>
        <a:ea typeface="+mn-ea"/>
        <a:cs typeface="+mn-cs"/>
      </a:defRPr>
    </a:lvl4pPr>
    <a:lvl5pPr marL="1828406" algn="l" defTabSz="914202" rtl="0" eaLnBrk="1" latinLnBrk="0" hangingPunct="1">
      <a:defRPr sz="1800" kern="1200">
        <a:solidFill>
          <a:schemeClr val="tx1"/>
        </a:solidFill>
        <a:latin typeface="+mn-lt"/>
        <a:ea typeface="+mn-ea"/>
        <a:cs typeface="+mn-cs"/>
      </a:defRPr>
    </a:lvl5pPr>
    <a:lvl6pPr marL="2285504" algn="l" defTabSz="914202" rtl="0" eaLnBrk="1" latinLnBrk="0" hangingPunct="1">
      <a:defRPr sz="1800" kern="1200">
        <a:solidFill>
          <a:schemeClr val="tx1"/>
        </a:solidFill>
        <a:latin typeface="+mn-lt"/>
        <a:ea typeface="+mn-ea"/>
        <a:cs typeface="+mn-cs"/>
      </a:defRPr>
    </a:lvl6pPr>
    <a:lvl7pPr marL="2742608" algn="l" defTabSz="914202" rtl="0" eaLnBrk="1" latinLnBrk="0" hangingPunct="1">
      <a:defRPr sz="1800" kern="1200">
        <a:solidFill>
          <a:schemeClr val="tx1"/>
        </a:solidFill>
        <a:latin typeface="+mn-lt"/>
        <a:ea typeface="+mn-ea"/>
        <a:cs typeface="+mn-cs"/>
      </a:defRPr>
    </a:lvl7pPr>
    <a:lvl8pPr marL="3199706" algn="l" defTabSz="914202" rtl="0" eaLnBrk="1" latinLnBrk="0" hangingPunct="1">
      <a:defRPr sz="1800" kern="1200">
        <a:solidFill>
          <a:schemeClr val="tx1"/>
        </a:solidFill>
        <a:latin typeface="+mn-lt"/>
        <a:ea typeface="+mn-ea"/>
        <a:cs typeface="+mn-cs"/>
      </a:defRPr>
    </a:lvl8pPr>
    <a:lvl9pPr marL="3656807" algn="l" defTabSz="91420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58"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791AF3-D633-494D-B1F3-1E3D85435AF5}" type="doc">
      <dgm:prSet loTypeId="urn:microsoft.com/office/officeart/2005/8/layout/process1" loCatId="process" qsTypeId="urn:microsoft.com/office/officeart/2005/8/quickstyle/3d5" qsCatId="3D" csTypeId="urn:microsoft.com/office/officeart/2005/8/colors/accent1_2" csCatId="accent1" phldr="1"/>
      <dgm:spPr/>
    </dgm:pt>
    <dgm:pt modelId="{F14571AD-DD27-4DA0-B2AD-45C96ADC0F77}">
      <dgm:prSet phldrT="[Text]"/>
      <dgm:spPr>
        <a:solidFill>
          <a:srgbClr val="FFCC99"/>
        </a:solidFill>
      </dgm:spPr>
      <dgm:t>
        <a:bodyPr/>
        <a:lstStyle/>
        <a:p>
          <a:r>
            <a:rPr lang="en-US"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Sơ</a:t>
          </a:r>
          <a:r>
            <a:rPr lang="en-US"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đồ</a:t>
          </a:r>
          <a:r>
            <a:rPr lang="en-US"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đoạn</a:t>
          </a:r>
          <a:r>
            <a:rPr lang="en-US"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mạch</a:t>
          </a:r>
          <a:r>
            <a:rPr lang="en-US"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song </a:t>
          </a:r>
          <a:r>
            <a:rPr lang="en-US"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song</a:t>
          </a:r>
          <a:endParaRPr lang="en-US"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22689FBF-A5ED-43DA-A8C2-9BF268D0C763}" type="parTrans" cxnId="{80446C8A-EE68-48F3-884A-1DBB0999ED41}">
      <dgm:prSet/>
      <dgm:spPr/>
      <dgm:t>
        <a:bodyPr/>
        <a:lstStyle/>
        <a:p>
          <a:endParaRPr lang="en-US"/>
        </a:p>
      </dgm:t>
    </dgm:pt>
    <dgm:pt modelId="{25973E9E-FA63-446B-ADBF-D77AB44AA045}" type="sibTrans" cxnId="{80446C8A-EE68-48F3-884A-1DBB0999ED41}">
      <dgm:prSet/>
      <dgm:spPr>
        <a:solidFill>
          <a:srgbClr val="FF5050"/>
        </a:solidFill>
      </dgm:spPr>
      <dgm:t>
        <a:bodyPr/>
        <a:lstStyle/>
        <a:p>
          <a:endParaRPr lang="en-US"/>
        </a:p>
      </dgm:t>
    </dgm:pt>
    <dgm:pt modelId="{2897D4F7-9F80-45D3-B2C3-0EC5E2062142}">
      <dgm:prSet phldrT="[Text]"/>
      <dgm:spPr>
        <a:solidFill>
          <a:srgbClr val="FF9966"/>
        </a:solidFill>
      </dgm:spPr>
      <dgm:t>
        <a:bodyPr/>
        <a:lstStyle/>
        <a:p>
          <a:r>
            <a:rPr lang="en-US">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Cường độ dòng điện trong đoạn mạch song song</a:t>
          </a:r>
          <a:endParaRPr lang="en-US"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A278C1EB-2735-415F-BE12-5B020D27FBC7}" type="parTrans" cxnId="{E7AF96D7-F1DA-4BB8-9847-EBA10693B35B}">
      <dgm:prSet/>
      <dgm:spPr/>
      <dgm:t>
        <a:bodyPr/>
        <a:lstStyle/>
        <a:p>
          <a:endParaRPr lang="en-US"/>
        </a:p>
      </dgm:t>
    </dgm:pt>
    <dgm:pt modelId="{BB49AFF8-CEB2-4657-B53D-6B969F7CF35D}" type="sibTrans" cxnId="{E7AF96D7-F1DA-4BB8-9847-EBA10693B35B}">
      <dgm:prSet/>
      <dgm:spPr>
        <a:solidFill>
          <a:srgbClr val="FF0000"/>
        </a:solidFill>
      </dgm:spPr>
      <dgm:t>
        <a:bodyPr/>
        <a:lstStyle/>
        <a:p>
          <a:endParaRPr lang="en-US"/>
        </a:p>
      </dgm:t>
    </dgm:pt>
    <dgm:pt modelId="{0CE40FCA-67DA-453D-AA21-8836BE27809F}">
      <dgm:prSet phldrT="[Text]"/>
      <dgm:spPr>
        <a:solidFill>
          <a:srgbClr val="FF9900"/>
        </a:solidFill>
      </dgm:spPr>
      <dgm:t>
        <a:bodyPr/>
        <a:lstStyle/>
        <a:p>
          <a:r>
            <a:rPr lang="en-US">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Điện trở tương đương của đoạn mạch song song</a:t>
          </a:r>
          <a:endParaRPr lang="en-US"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A7FD6EC3-8C37-4EC1-9D1C-3B7A3729D881}" type="parTrans" cxnId="{AC33152A-3094-4DB0-9E27-3BC8087F87BD}">
      <dgm:prSet/>
      <dgm:spPr/>
      <dgm:t>
        <a:bodyPr/>
        <a:lstStyle/>
        <a:p>
          <a:endParaRPr lang="en-US"/>
        </a:p>
      </dgm:t>
    </dgm:pt>
    <dgm:pt modelId="{BCE561E4-07F6-42DF-9A38-5BCE6C7DADF6}" type="sibTrans" cxnId="{AC33152A-3094-4DB0-9E27-3BC8087F87BD}">
      <dgm:prSet/>
      <dgm:spPr/>
      <dgm:t>
        <a:bodyPr/>
        <a:lstStyle/>
        <a:p>
          <a:endParaRPr lang="en-US"/>
        </a:p>
      </dgm:t>
    </dgm:pt>
    <dgm:pt modelId="{FAD94A12-C871-45F9-9034-AC2B292BEB7E}" type="pres">
      <dgm:prSet presAssocID="{0D791AF3-D633-494D-B1F3-1E3D85435AF5}" presName="Name0" presStyleCnt="0">
        <dgm:presLayoutVars>
          <dgm:dir/>
          <dgm:resizeHandles val="exact"/>
        </dgm:presLayoutVars>
      </dgm:prSet>
      <dgm:spPr/>
    </dgm:pt>
    <dgm:pt modelId="{EC1E87CC-19BC-421A-A7AE-229AF3BEC790}" type="pres">
      <dgm:prSet presAssocID="{F14571AD-DD27-4DA0-B2AD-45C96ADC0F77}" presName="node" presStyleLbl="node1" presStyleIdx="0" presStyleCnt="3">
        <dgm:presLayoutVars>
          <dgm:bulletEnabled val="1"/>
        </dgm:presLayoutVars>
      </dgm:prSet>
      <dgm:spPr/>
    </dgm:pt>
    <dgm:pt modelId="{81F3D04F-2E5F-41D8-A2F3-9D8E352B3321}" type="pres">
      <dgm:prSet presAssocID="{25973E9E-FA63-446B-ADBF-D77AB44AA045}" presName="sibTrans" presStyleLbl="sibTrans2D1" presStyleIdx="0" presStyleCnt="2"/>
      <dgm:spPr/>
    </dgm:pt>
    <dgm:pt modelId="{B369FE18-EF8C-475B-8F4F-C280E17D1803}" type="pres">
      <dgm:prSet presAssocID="{25973E9E-FA63-446B-ADBF-D77AB44AA045}" presName="connectorText" presStyleLbl="sibTrans2D1" presStyleIdx="0" presStyleCnt="2"/>
      <dgm:spPr/>
    </dgm:pt>
    <dgm:pt modelId="{1C78486A-C248-4843-B552-903372298E0E}" type="pres">
      <dgm:prSet presAssocID="{2897D4F7-9F80-45D3-B2C3-0EC5E2062142}" presName="node" presStyleLbl="node1" presStyleIdx="1" presStyleCnt="3">
        <dgm:presLayoutVars>
          <dgm:bulletEnabled val="1"/>
        </dgm:presLayoutVars>
      </dgm:prSet>
      <dgm:spPr/>
    </dgm:pt>
    <dgm:pt modelId="{23877651-B69F-4464-9222-8D5F95F4F4D9}" type="pres">
      <dgm:prSet presAssocID="{BB49AFF8-CEB2-4657-B53D-6B969F7CF35D}" presName="sibTrans" presStyleLbl="sibTrans2D1" presStyleIdx="1" presStyleCnt="2"/>
      <dgm:spPr/>
    </dgm:pt>
    <dgm:pt modelId="{6AF38921-BCFE-4F65-9F5E-7C161646CEF2}" type="pres">
      <dgm:prSet presAssocID="{BB49AFF8-CEB2-4657-B53D-6B969F7CF35D}" presName="connectorText" presStyleLbl="sibTrans2D1" presStyleIdx="1" presStyleCnt="2"/>
      <dgm:spPr/>
    </dgm:pt>
    <dgm:pt modelId="{F0D251BC-8A17-4F98-9FE3-0C45885E3707}" type="pres">
      <dgm:prSet presAssocID="{0CE40FCA-67DA-453D-AA21-8836BE27809F}" presName="node" presStyleLbl="node1" presStyleIdx="2" presStyleCnt="3" custLinFactNeighborY="-2505">
        <dgm:presLayoutVars>
          <dgm:bulletEnabled val="1"/>
        </dgm:presLayoutVars>
      </dgm:prSet>
      <dgm:spPr/>
    </dgm:pt>
  </dgm:ptLst>
  <dgm:cxnLst>
    <dgm:cxn modelId="{1D86A102-C457-48E6-8F57-288A911EFDA1}" type="presOf" srcId="{F14571AD-DD27-4DA0-B2AD-45C96ADC0F77}" destId="{EC1E87CC-19BC-421A-A7AE-229AF3BEC790}" srcOrd="0" destOrd="0" presId="urn:microsoft.com/office/officeart/2005/8/layout/process1"/>
    <dgm:cxn modelId="{80A2170C-4C07-4EC7-BE6A-0167124B1E3B}" type="presOf" srcId="{0CE40FCA-67DA-453D-AA21-8836BE27809F}" destId="{F0D251BC-8A17-4F98-9FE3-0C45885E3707}" srcOrd="0" destOrd="0" presId="urn:microsoft.com/office/officeart/2005/8/layout/process1"/>
    <dgm:cxn modelId="{7291E90C-5A4C-49FF-839D-13B107944DAE}" type="presOf" srcId="{BB49AFF8-CEB2-4657-B53D-6B969F7CF35D}" destId="{23877651-B69F-4464-9222-8D5F95F4F4D9}" srcOrd="0" destOrd="0" presId="urn:microsoft.com/office/officeart/2005/8/layout/process1"/>
    <dgm:cxn modelId="{AC33152A-3094-4DB0-9E27-3BC8087F87BD}" srcId="{0D791AF3-D633-494D-B1F3-1E3D85435AF5}" destId="{0CE40FCA-67DA-453D-AA21-8836BE27809F}" srcOrd="2" destOrd="0" parTransId="{A7FD6EC3-8C37-4EC1-9D1C-3B7A3729D881}" sibTransId="{BCE561E4-07F6-42DF-9A38-5BCE6C7DADF6}"/>
    <dgm:cxn modelId="{06C7285F-C3D4-4973-A864-250735189936}" type="presOf" srcId="{25973E9E-FA63-446B-ADBF-D77AB44AA045}" destId="{81F3D04F-2E5F-41D8-A2F3-9D8E352B3321}" srcOrd="0" destOrd="0" presId="urn:microsoft.com/office/officeart/2005/8/layout/process1"/>
    <dgm:cxn modelId="{D4265A7A-0EB8-4476-9D2F-941CC37ADBB9}" type="presOf" srcId="{0D791AF3-D633-494D-B1F3-1E3D85435AF5}" destId="{FAD94A12-C871-45F9-9034-AC2B292BEB7E}" srcOrd="0" destOrd="0" presId="urn:microsoft.com/office/officeart/2005/8/layout/process1"/>
    <dgm:cxn modelId="{80446C8A-EE68-48F3-884A-1DBB0999ED41}" srcId="{0D791AF3-D633-494D-B1F3-1E3D85435AF5}" destId="{F14571AD-DD27-4DA0-B2AD-45C96ADC0F77}" srcOrd="0" destOrd="0" parTransId="{22689FBF-A5ED-43DA-A8C2-9BF268D0C763}" sibTransId="{25973E9E-FA63-446B-ADBF-D77AB44AA045}"/>
    <dgm:cxn modelId="{27D36BA8-5C6C-4F2E-BA56-354D50D2CA04}" type="presOf" srcId="{BB49AFF8-CEB2-4657-B53D-6B969F7CF35D}" destId="{6AF38921-BCFE-4F65-9F5E-7C161646CEF2}" srcOrd="1" destOrd="0" presId="urn:microsoft.com/office/officeart/2005/8/layout/process1"/>
    <dgm:cxn modelId="{999C12D5-D7C3-45DB-9BA9-5F5CEBD75A8F}" type="presOf" srcId="{25973E9E-FA63-446B-ADBF-D77AB44AA045}" destId="{B369FE18-EF8C-475B-8F4F-C280E17D1803}" srcOrd="1" destOrd="0" presId="urn:microsoft.com/office/officeart/2005/8/layout/process1"/>
    <dgm:cxn modelId="{E7AF96D7-F1DA-4BB8-9847-EBA10693B35B}" srcId="{0D791AF3-D633-494D-B1F3-1E3D85435AF5}" destId="{2897D4F7-9F80-45D3-B2C3-0EC5E2062142}" srcOrd="1" destOrd="0" parTransId="{A278C1EB-2735-415F-BE12-5B020D27FBC7}" sibTransId="{BB49AFF8-CEB2-4657-B53D-6B969F7CF35D}"/>
    <dgm:cxn modelId="{DD72E3EB-E351-4685-964C-7A41EFE58469}" type="presOf" srcId="{2897D4F7-9F80-45D3-B2C3-0EC5E2062142}" destId="{1C78486A-C248-4843-B552-903372298E0E}" srcOrd="0" destOrd="0" presId="urn:microsoft.com/office/officeart/2005/8/layout/process1"/>
    <dgm:cxn modelId="{5FCF607A-3B41-42C8-8D5D-2E7E75CD6525}" type="presParOf" srcId="{FAD94A12-C871-45F9-9034-AC2B292BEB7E}" destId="{EC1E87CC-19BC-421A-A7AE-229AF3BEC790}" srcOrd="0" destOrd="0" presId="urn:microsoft.com/office/officeart/2005/8/layout/process1"/>
    <dgm:cxn modelId="{6B333E44-0197-43E7-832D-FB5DA75435D6}" type="presParOf" srcId="{FAD94A12-C871-45F9-9034-AC2B292BEB7E}" destId="{81F3D04F-2E5F-41D8-A2F3-9D8E352B3321}" srcOrd="1" destOrd="0" presId="urn:microsoft.com/office/officeart/2005/8/layout/process1"/>
    <dgm:cxn modelId="{429B6322-D6D6-473C-9373-D7D8E6AEFEDD}" type="presParOf" srcId="{81F3D04F-2E5F-41D8-A2F3-9D8E352B3321}" destId="{B369FE18-EF8C-475B-8F4F-C280E17D1803}" srcOrd="0" destOrd="0" presId="urn:microsoft.com/office/officeart/2005/8/layout/process1"/>
    <dgm:cxn modelId="{819C232C-D0C5-48E1-817A-C373E08F4CE8}" type="presParOf" srcId="{FAD94A12-C871-45F9-9034-AC2B292BEB7E}" destId="{1C78486A-C248-4843-B552-903372298E0E}" srcOrd="2" destOrd="0" presId="urn:microsoft.com/office/officeart/2005/8/layout/process1"/>
    <dgm:cxn modelId="{B12545D8-23A8-4565-9A46-22523ADE12B6}" type="presParOf" srcId="{FAD94A12-C871-45F9-9034-AC2B292BEB7E}" destId="{23877651-B69F-4464-9222-8D5F95F4F4D9}" srcOrd="3" destOrd="0" presId="urn:microsoft.com/office/officeart/2005/8/layout/process1"/>
    <dgm:cxn modelId="{15F18389-0FEB-49E0-A120-285D9C01CCF3}" type="presParOf" srcId="{23877651-B69F-4464-9222-8D5F95F4F4D9}" destId="{6AF38921-BCFE-4F65-9F5E-7C161646CEF2}" srcOrd="0" destOrd="0" presId="urn:microsoft.com/office/officeart/2005/8/layout/process1"/>
    <dgm:cxn modelId="{A0C03C4A-F896-4CD2-BEA1-41D423D4368D}" type="presParOf" srcId="{FAD94A12-C871-45F9-9034-AC2B292BEB7E}" destId="{F0D251BC-8A17-4F98-9FE3-0C45885E3707}"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64D043A-30BE-4F73-A8C3-335076355DA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vi-VN"/>
        </a:p>
      </dgm:t>
    </dgm:pt>
    <dgm:pt modelId="{4AA4D2A2-54B5-48F2-875F-6506956186E7}">
      <dgm:prSet phldrT="[Text]"/>
      <dgm:spPr/>
      <dgm:t>
        <a:bodyPr/>
        <a:lstStyle/>
        <a:p>
          <a:r>
            <a:rPr lang="en-US" dirty="0" err="1">
              <a:latin typeface="Times New Roman" pitchFamily="18" charset="0"/>
              <a:cs typeface="Times New Roman" pitchFamily="18" charset="0"/>
            </a:rPr>
            <a:t>Đoạn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mạch</a:t>
          </a:r>
          <a:r>
            <a:rPr lang="en-US" dirty="0">
              <a:latin typeface="Times New Roman" pitchFamily="18" charset="0"/>
              <a:cs typeface="Times New Roman" pitchFamily="18" charset="0"/>
            </a:rPr>
            <a:t> song </a:t>
          </a:r>
          <a:r>
            <a:rPr lang="en-US" dirty="0" err="1">
              <a:latin typeface="Times New Roman" pitchFamily="18" charset="0"/>
              <a:cs typeface="Times New Roman" pitchFamily="18" charset="0"/>
            </a:rPr>
            <a:t>song</a:t>
          </a:r>
          <a:endParaRPr lang="vi-VN" dirty="0">
            <a:latin typeface="Times New Roman" pitchFamily="18" charset="0"/>
            <a:cs typeface="Times New Roman" pitchFamily="18" charset="0"/>
          </a:endParaRPr>
        </a:p>
      </dgm:t>
    </dgm:pt>
    <dgm:pt modelId="{2260289B-2FA2-4BD7-9AA8-30610C514739}" type="parTrans" cxnId="{7569D661-1667-4CF1-ACCA-1F66C7B24AEE}">
      <dgm:prSet/>
      <dgm:spPr/>
      <dgm:t>
        <a:bodyPr/>
        <a:lstStyle/>
        <a:p>
          <a:endParaRPr lang="vi-VN"/>
        </a:p>
      </dgm:t>
    </dgm:pt>
    <dgm:pt modelId="{AF80CB1C-D89B-479D-BAB7-1A1D9081811C}" type="sibTrans" cxnId="{7569D661-1667-4CF1-ACCA-1F66C7B24AEE}">
      <dgm:prSet/>
      <dgm:spPr/>
      <dgm:t>
        <a:bodyPr/>
        <a:lstStyle/>
        <a:p>
          <a:endParaRPr lang="vi-VN"/>
        </a:p>
      </dgm:t>
    </dgm:pt>
    <dgm:pt modelId="{7337CD35-A192-470A-BB33-CCD749679075}">
      <dgm:prSet phldrT="[Text]"/>
      <dgm:spPr/>
      <dgm:t>
        <a:bodyPr/>
        <a:lstStyle/>
        <a:p>
          <a:r>
            <a:rPr lang="en-US" dirty="0" err="1">
              <a:latin typeface="Times New Roman" pitchFamily="18" charset="0"/>
              <a:cs typeface="Times New Roman" pitchFamily="18" charset="0"/>
            </a:rPr>
            <a:t>Cường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dòng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điện</a:t>
          </a: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Hiệu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thế</a:t>
          </a:r>
          <a:endParaRPr lang="vi-VN" dirty="0">
            <a:latin typeface="Times New Roman" pitchFamily="18" charset="0"/>
            <a:cs typeface="Times New Roman" pitchFamily="18" charset="0"/>
          </a:endParaRPr>
        </a:p>
      </dgm:t>
    </dgm:pt>
    <dgm:pt modelId="{ADC14A0D-B93B-4BBF-ADD2-1E2732F5E573}" type="parTrans" cxnId="{1E1627A7-BBE1-4E98-B73D-5E68BBB19B06}">
      <dgm:prSet/>
      <dgm:spPr/>
      <dgm:t>
        <a:bodyPr/>
        <a:lstStyle/>
        <a:p>
          <a:endParaRPr lang="vi-VN"/>
        </a:p>
      </dgm:t>
    </dgm:pt>
    <dgm:pt modelId="{9A51FB5D-E8B7-4641-8284-A23F6B41785A}" type="sibTrans" cxnId="{1E1627A7-BBE1-4E98-B73D-5E68BBB19B06}">
      <dgm:prSet/>
      <dgm:spPr/>
      <dgm:t>
        <a:bodyPr/>
        <a:lstStyle/>
        <a:p>
          <a:endParaRPr lang="vi-VN"/>
        </a:p>
      </dgm:t>
    </dgm:pt>
    <mc:AlternateContent xmlns:mc="http://schemas.openxmlformats.org/markup-compatibility/2006" xmlns:a14="http://schemas.microsoft.com/office/drawing/2010/main">
      <mc:Choice Requires="a14">
        <dgm:pt modelId="{7E2E29D4-C425-48EB-B45F-4D0BF8124BE2}">
          <dgm:prSet phldrT="[Text]"/>
          <dgm:spPr/>
          <dgm:t>
            <a:bodyPr/>
            <a:lstStyle/>
            <a:p>
              <a:r>
                <a:rPr lang="en-US" dirty="0">
                  <a:latin typeface="Times New Roman" pitchFamily="18" charset="0"/>
                  <a:cs typeface="Times New Roman" pitchFamily="18" charset="0"/>
                </a:rPr>
                <a:t>I =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oMath>
              </a14:m>
              <a:r>
                <a:rPr lang="en-US" dirty="0">
                  <a:latin typeface="Times New Roman" pitchFamily="18" charset="0"/>
                  <a:cs typeface="Times New Roman" pitchFamily="18" charset="0"/>
                </a:rPr>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2</m:t>
                      </m:r>
                    </m:sub>
                  </m:sSub>
                </m:oMath>
              </a14:m>
              <a:r>
                <a:rPr lang="en-US" dirty="0">
                  <a:latin typeface="Times New Roman" pitchFamily="18" charset="0"/>
                  <a:cs typeface="Times New Roman" pitchFamily="18" charset="0"/>
                </a:rPr>
                <a:t>+…</a:t>
              </a:r>
              <a:endParaRPr lang="vi-VN" dirty="0">
                <a:latin typeface="Times New Roman" pitchFamily="18" charset="0"/>
                <a:cs typeface="Times New Roman" pitchFamily="18" charset="0"/>
              </a:endParaRPr>
            </a:p>
          </dgm:t>
        </dgm:pt>
      </mc:Choice>
      <mc:Fallback xmlns="">
        <dgm:pt modelId="{7E2E29D4-C425-48EB-B45F-4D0BF8124BE2}">
          <dgm:prSet phldrT="[Text]"/>
          <dgm:spPr/>
          <dgm:t>
            <a:bodyPr/>
            <a:lstStyle/>
            <a:p>
              <a:r>
                <a:rPr lang="en-US" dirty="0" smtClean="0">
                  <a:latin typeface="Times New Roman" pitchFamily="18" charset="0"/>
                  <a:cs typeface="Times New Roman" pitchFamily="18" charset="0"/>
                </a:rPr>
                <a:t>I = </a:t>
              </a:r>
              <a:r>
                <a:rPr lang="en-US" b="0" i="0" smtClean="0">
                  <a:latin typeface="Cambria Math" panose="02040503050406030204" pitchFamily="18" charset="0"/>
                </a:rPr>
                <a:t>𝐼</a:t>
              </a:r>
              <a:r>
                <a:rPr lang="en-US" b="0" i="0" smtClean="0">
                  <a:latin typeface="Cambria Math"/>
                </a:rPr>
                <a:t>_</a:t>
              </a:r>
              <a:r>
                <a:rPr lang="en-US" b="0" i="0" smtClean="0">
                  <a:latin typeface="Cambria Math" panose="02040503050406030204" pitchFamily="18" charset="0"/>
                </a:rPr>
                <a:t>1</a:t>
              </a:r>
              <a:r>
                <a:rPr lang="en-US" dirty="0" smtClean="0">
                  <a:latin typeface="Times New Roman" pitchFamily="18" charset="0"/>
                  <a:cs typeface="Times New Roman" pitchFamily="18" charset="0"/>
                </a:rPr>
                <a:t>+ </a:t>
              </a:r>
              <a:r>
                <a:rPr lang="en-US" b="0" i="0" smtClean="0">
                  <a:latin typeface="Cambria Math" panose="02040503050406030204" pitchFamily="18" charset="0"/>
                </a:rPr>
                <a:t>𝐼</a:t>
              </a:r>
              <a:r>
                <a:rPr lang="en-US" b="0" i="0" smtClean="0">
                  <a:latin typeface="Cambria Math"/>
                </a:rPr>
                <a:t>_</a:t>
              </a:r>
              <a:r>
                <a:rPr lang="en-US" b="0" i="0" smtClean="0">
                  <a:latin typeface="Cambria Math" panose="02040503050406030204" pitchFamily="18" charset="0"/>
                </a:rPr>
                <a:t>2</a:t>
              </a:r>
              <a:r>
                <a:rPr lang="en-US" dirty="0" smtClean="0">
                  <a:latin typeface="Times New Roman" pitchFamily="18" charset="0"/>
                  <a:cs typeface="Times New Roman" pitchFamily="18" charset="0"/>
                </a:rPr>
                <a:t>+…</a:t>
              </a:r>
              <a:endParaRPr lang="vi-VN" dirty="0">
                <a:latin typeface="Times New Roman" pitchFamily="18" charset="0"/>
                <a:cs typeface="Times New Roman" pitchFamily="18" charset="0"/>
              </a:endParaRPr>
            </a:p>
          </dgm:t>
        </dgm:pt>
      </mc:Fallback>
    </mc:AlternateContent>
    <dgm:pt modelId="{56FDC888-6376-47A9-9346-B7A89A8C2CC6}" type="parTrans" cxnId="{3E14E089-067E-4D61-A71B-015E83D859F0}">
      <dgm:prSet/>
      <dgm:spPr/>
      <dgm:t>
        <a:bodyPr/>
        <a:lstStyle/>
        <a:p>
          <a:endParaRPr lang="vi-VN"/>
        </a:p>
      </dgm:t>
    </dgm:pt>
    <dgm:pt modelId="{7F7D09F5-8266-4B19-8A24-61C090BA788D}" type="sibTrans" cxnId="{3E14E089-067E-4D61-A71B-015E83D859F0}">
      <dgm:prSet/>
      <dgm:spPr/>
      <dgm:t>
        <a:bodyPr/>
        <a:lstStyle/>
        <a:p>
          <a:endParaRPr lang="vi-VN"/>
        </a:p>
      </dgm:t>
    </dgm:pt>
    <mc:AlternateContent xmlns:mc="http://schemas.openxmlformats.org/markup-compatibility/2006" xmlns:a14="http://schemas.microsoft.com/office/drawing/2010/main">
      <mc:Choice Requires="a14">
        <dgm:pt modelId="{F8A47DC9-5091-41E5-89B4-85F14DE3F055}">
          <dgm:prSet phldrT="[Text]"/>
          <dgm:spPr/>
          <dgm:t>
            <a:bodyPr/>
            <a:lstStyle/>
            <a:p>
              <a:r>
                <a:rPr lang="en-US" dirty="0">
                  <a:latin typeface="Times New Roman" pitchFamily="18" charset="0"/>
                  <a:cs typeface="Times New Roman" pitchFamily="18" charset="0"/>
                </a:rPr>
                <a:t>U=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1</m:t>
                      </m:r>
                    </m:sub>
                  </m:sSub>
                </m:oMath>
              </a14:m>
              <a:r>
                <a:rPr lang="en-US" dirty="0">
                  <a:latin typeface="Times New Roman" pitchFamily="18" charset="0"/>
                  <a:cs typeface="Times New Roman" pitchFamily="18" charset="0"/>
                </a:rPr>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2</m:t>
                      </m:r>
                    </m:sub>
                  </m:sSub>
                </m:oMath>
              </a14:m>
              <a:r>
                <a:rPr lang="en-US" dirty="0">
                  <a:latin typeface="Times New Roman" pitchFamily="18" charset="0"/>
                  <a:cs typeface="Times New Roman" pitchFamily="18" charset="0"/>
                </a:rPr>
                <a:t>=...</a:t>
              </a:r>
              <a:endParaRPr lang="vi-VN" dirty="0">
                <a:latin typeface="Times New Roman" pitchFamily="18" charset="0"/>
                <a:cs typeface="Times New Roman" pitchFamily="18" charset="0"/>
              </a:endParaRPr>
            </a:p>
          </dgm:t>
        </dgm:pt>
      </mc:Choice>
      <mc:Fallback xmlns="">
        <dgm:pt modelId="{F8A47DC9-5091-41E5-89B4-85F14DE3F055}">
          <dgm:prSet phldrT="[Text]"/>
          <dgm:spPr/>
          <dgm:t>
            <a:bodyPr/>
            <a:lstStyle/>
            <a:p>
              <a:r>
                <a:rPr lang="en-US" dirty="0" smtClean="0">
                  <a:latin typeface="Times New Roman" pitchFamily="18" charset="0"/>
                  <a:cs typeface="Times New Roman" pitchFamily="18" charset="0"/>
                </a:rPr>
                <a:t>U= </a:t>
              </a:r>
              <a:r>
                <a:rPr lang="en-US" b="0" i="0" smtClean="0">
                  <a:latin typeface="Cambria Math" panose="02040503050406030204" pitchFamily="18" charset="0"/>
                </a:rPr>
                <a:t>𝑈</a:t>
              </a:r>
              <a:r>
                <a:rPr lang="en-US" b="0" i="0" smtClean="0">
                  <a:latin typeface="Cambria Math"/>
                </a:rPr>
                <a:t>_</a:t>
              </a:r>
              <a:r>
                <a:rPr lang="en-US" b="0" i="0" smtClean="0">
                  <a:latin typeface="Cambria Math" panose="02040503050406030204" pitchFamily="18" charset="0"/>
                </a:rPr>
                <a:t>1</a:t>
              </a:r>
              <a:r>
                <a:rPr lang="en-US" dirty="0" smtClean="0">
                  <a:latin typeface="Times New Roman" pitchFamily="18" charset="0"/>
                  <a:cs typeface="Times New Roman" pitchFamily="18" charset="0"/>
                </a:rPr>
                <a:t>= </a:t>
              </a:r>
              <a:r>
                <a:rPr lang="en-US" b="0" i="0" smtClean="0">
                  <a:latin typeface="Cambria Math" panose="02040503050406030204" pitchFamily="18" charset="0"/>
                </a:rPr>
                <a:t>𝑈</a:t>
              </a:r>
              <a:r>
                <a:rPr lang="en-US" b="0" i="0" smtClean="0">
                  <a:latin typeface="Cambria Math"/>
                </a:rPr>
                <a:t>_</a:t>
              </a:r>
              <a:r>
                <a:rPr lang="en-US" b="0" i="0" smtClean="0">
                  <a:latin typeface="Cambria Math" panose="02040503050406030204" pitchFamily="18" charset="0"/>
                </a:rPr>
                <a:t>2</a:t>
              </a:r>
              <a:r>
                <a:rPr lang="en-US" dirty="0" smtClean="0">
                  <a:latin typeface="Times New Roman" pitchFamily="18" charset="0"/>
                  <a:cs typeface="Times New Roman" pitchFamily="18" charset="0"/>
                </a:rPr>
                <a:t>=...</a:t>
              </a:r>
              <a:endParaRPr lang="vi-VN" dirty="0">
                <a:latin typeface="Times New Roman" pitchFamily="18" charset="0"/>
                <a:cs typeface="Times New Roman" pitchFamily="18" charset="0"/>
              </a:endParaRPr>
            </a:p>
          </dgm:t>
        </dgm:pt>
      </mc:Fallback>
    </mc:AlternateContent>
    <dgm:pt modelId="{551DFD55-C31A-4DB3-92E2-120941AA4F22}" type="parTrans" cxnId="{E134BD82-A2D5-4CF4-9A58-B8610EDE988A}">
      <dgm:prSet/>
      <dgm:spPr/>
      <dgm:t>
        <a:bodyPr/>
        <a:lstStyle/>
        <a:p>
          <a:endParaRPr lang="vi-VN"/>
        </a:p>
      </dgm:t>
    </dgm:pt>
    <dgm:pt modelId="{DDB9D662-538A-4B48-A55D-A9249289F13F}" type="sibTrans" cxnId="{E134BD82-A2D5-4CF4-9A58-B8610EDE988A}">
      <dgm:prSet/>
      <dgm:spPr/>
      <dgm:t>
        <a:bodyPr/>
        <a:lstStyle/>
        <a:p>
          <a:endParaRPr lang="vi-VN"/>
        </a:p>
      </dgm:t>
    </dgm:pt>
    <dgm:pt modelId="{44B8D0CC-D7A3-4199-97E2-CF4C80FC03B0}">
      <dgm:prSet phldrT="[Text]"/>
      <dgm:spPr/>
      <dgm:t>
        <a:bodyPr/>
        <a:lstStyle/>
        <a:p>
          <a:r>
            <a:rPr lang="en-US" dirty="0" err="1">
              <a:latin typeface="Times New Roman" pitchFamily="18" charset="0"/>
              <a:cs typeface="Times New Roman" pitchFamily="18" charset="0"/>
            </a:rPr>
            <a:t>Điện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trở</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đương</a:t>
          </a:r>
          <a:endParaRPr lang="vi-VN" dirty="0">
            <a:latin typeface="Times New Roman" pitchFamily="18" charset="0"/>
            <a:cs typeface="Times New Roman" pitchFamily="18" charset="0"/>
          </a:endParaRPr>
        </a:p>
      </dgm:t>
    </dgm:pt>
    <dgm:pt modelId="{C43F987D-D39E-4A2C-9E8C-8C8C6F539855}" type="parTrans" cxnId="{BF4FB91D-D394-4468-AB37-CC5177C9CC5C}">
      <dgm:prSet/>
      <dgm:spPr/>
      <dgm:t>
        <a:bodyPr/>
        <a:lstStyle/>
        <a:p>
          <a:endParaRPr lang="vi-VN"/>
        </a:p>
      </dgm:t>
    </dgm:pt>
    <dgm:pt modelId="{53F872C5-8092-44B6-8BDE-2C0DA13F52C6}" type="sibTrans" cxnId="{BF4FB91D-D394-4468-AB37-CC5177C9CC5C}">
      <dgm:prSet/>
      <dgm:spPr/>
      <dgm:t>
        <a:bodyPr/>
        <a:lstStyle/>
        <a:p>
          <a:endParaRPr lang="vi-VN"/>
        </a:p>
      </dgm:t>
    </dgm:pt>
    <mc:AlternateContent xmlns:mc="http://schemas.openxmlformats.org/markup-compatibility/2006" xmlns:a14="http://schemas.microsoft.com/office/drawing/2010/main">
      <mc:Choice Requires="a14">
        <dgm:pt modelId="{4761639D-3221-4557-B341-3854297D2C7D}">
          <dgm:prSet phldrT="[Text]"/>
          <dgm:spPr/>
          <dgm:t>
            <a:bodyPr/>
            <a:lstStyle/>
            <a:p>
              <a:pPr/>
              <a14:m>
                <m:oMathPara xmlns:m="http://schemas.openxmlformats.org/officeDocument/2006/math">
                  <m:oMathParaPr>
                    <m:jc m:val="centerGroup"/>
                  </m:oMathParaPr>
                  <m:oMath xmlns:m="http://schemas.openxmlformats.org/officeDocument/2006/math">
                    <m:f>
                      <m:fPr>
                        <m:ctrlPr>
                          <a:rPr lang="vi-VN" i="1" smtClean="0">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𝑅</m:t>
                        </m:r>
                      </m:den>
                    </m:f>
                    <m:r>
                      <a:rPr lang="en-US" i="1">
                        <a:latin typeface="Cambria Math" panose="02040503050406030204" pitchFamily="18" charset="0"/>
                      </a:rPr>
                      <m:t>=</m:t>
                    </m:r>
                    <m:f>
                      <m:fPr>
                        <m:ctrlPr>
                          <a:rPr lang="vi-VN" i="1">
                            <a:latin typeface="Cambria Math" panose="02040503050406030204" pitchFamily="18" charset="0"/>
                          </a:rPr>
                        </m:ctrlPr>
                      </m:fPr>
                      <m:num>
                        <m:r>
                          <a:rPr lang="en-US" i="1">
                            <a:latin typeface="Cambria Math" panose="02040503050406030204" pitchFamily="18" charset="0"/>
                          </a:rPr>
                          <m:t>1</m:t>
                        </m:r>
                      </m:num>
                      <m:den>
                        <m:sSub>
                          <m:sSubPr>
                            <m:ctrlPr>
                              <a:rPr lang="vi-VN"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den>
                    </m:f>
                    <m:r>
                      <a:rPr lang="en-US" i="1">
                        <a:latin typeface="Cambria Math" panose="02040503050406030204" pitchFamily="18" charset="0"/>
                      </a:rPr>
                      <m:t>+</m:t>
                    </m:r>
                    <m:f>
                      <m:fPr>
                        <m:ctrlPr>
                          <a:rPr lang="vi-VN" i="1">
                            <a:latin typeface="Cambria Math" panose="02040503050406030204" pitchFamily="18" charset="0"/>
                          </a:rPr>
                        </m:ctrlPr>
                      </m:fPr>
                      <m:num>
                        <m:r>
                          <a:rPr lang="en-US" i="1">
                            <a:latin typeface="Cambria Math" panose="02040503050406030204" pitchFamily="18" charset="0"/>
                          </a:rPr>
                          <m:t>1</m:t>
                        </m:r>
                      </m:num>
                      <m:den>
                        <m:sSub>
                          <m:sSubPr>
                            <m:ctrlPr>
                              <a:rPr lang="vi-VN"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2</m:t>
                            </m:r>
                          </m:sub>
                        </m:sSub>
                      </m:den>
                    </m:f>
                  </m:oMath>
                </m:oMathPara>
              </a14:m>
              <a:endParaRPr lang="vi-VN" dirty="0"/>
            </a:p>
          </dgm:t>
        </dgm:pt>
      </mc:Choice>
      <mc:Fallback xmlns="">
        <dgm:pt modelId="{4761639D-3221-4557-B341-3854297D2C7D}">
          <dgm:prSet phldrT="[Text]"/>
          <dgm:spPr/>
          <dgm:t>
            <a:bodyPr/>
            <a:lstStyle/>
            <a:p>
              <a:r>
                <a:rPr lang="en-US" i="0"/>
                <a:t>1</a:t>
              </a:r>
              <a:r>
                <a:rPr lang="vi-VN" i="0" smtClean="0"/>
                <a:t>/</a:t>
              </a:r>
              <a:r>
                <a:rPr lang="en-US" i="0"/>
                <a:t>𝑅=1</a:t>
              </a:r>
              <a:r>
                <a:rPr lang="vi-VN" i="0"/>
                <a:t>/</a:t>
              </a:r>
              <a:r>
                <a:rPr lang="en-US" i="0"/>
                <a:t>𝑅</a:t>
              </a:r>
              <a:r>
                <a:rPr lang="vi-VN" i="0"/>
                <a:t>_</a:t>
              </a:r>
              <a:r>
                <a:rPr lang="en-US" i="0"/>
                <a:t>1 +1</a:t>
              </a:r>
              <a:r>
                <a:rPr lang="vi-VN" i="0"/>
                <a:t>/</a:t>
              </a:r>
              <a:r>
                <a:rPr lang="en-US" i="0"/>
                <a:t>𝑅</a:t>
              </a:r>
              <a:r>
                <a:rPr lang="vi-VN" i="0"/>
                <a:t>_</a:t>
              </a:r>
              <a:r>
                <a:rPr lang="en-US" i="0"/>
                <a:t>2 </a:t>
              </a:r>
              <a:endParaRPr lang="vi-VN" dirty="0"/>
            </a:p>
          </dgm:t>
        </dgm:pt>
      </mc:Fallback>
    </mc:AlternateContent>
    <dgm:pt modelId="{56A7EC94-11F9-403D-B3D2-989A29DB939D}" type="parTrans" cxnId="{2C2A208B-E85E-420A-B668-67E9A6A79F8A}">
      <dgm:prSet/>
      <dgm:spPr/>
      <dgm:t>
        <a:bodyPr/>
        <a:lstStyle/>
        <a:p>
          <a:endParaRPr lang="vi-VN"/>
        </a:p>
      </dgm:t>
    </dgm:pt>
    <dgm:pt modelId="{2335920B-9A39-42DB-8012-720AE9CC1157}" type="sibTrans" cxnId="{2C2A208B-E85E-420A-B668-67E9A6A79F8A}">
      <dgm:prSet/>
      <dgm:spPr/>
      <dgm:t>
        <a:bodyPr/>
        <a:lstStyle/>
        <a:p>
          <a:endParaRPr lang="vi-VN"/>
        </a:p>
      </dgm:t>
    </dgm:pt>
    <dgm:pt modelId="{471611A5-05C5-4CDB-B609-2F09C6672309}" type="pres">
      <dgm:prSet presAssocID="{664D043A-30BE-4F73-A8C3-335076355DAF}" presName="hierChild1" presStyleCnt="0">
        <dgm:presLayoutVars>
          <dgm:chPref val="1"/>
          <dgm:dir/>
          <dgm:animOne val="branch"/>
          <dgm:animLvl val="lvl"/>
          <dgm:resizeHandles/>
        </dgm:presLayoutVars>
      </dgm:prSet>
      <dgm:spPr/>
    </dgm:pt>
    <dgm:pt modelId="{DFC43AD4-DE23-477B-A0A2-F24E74E73217}" type="pres">
      <dgm:prSet presAssocID="{4AA4D2A2-54B5-48F2-875F-6506956186E7}" presName="hierRoot1" presStyleCnt="0"/>
      <dgm:spPr/>
    </dgm:pt>
    <dgm:pt modelId="{22572A53-792B-4D79-8F9E-3882CDDD4C5A}" type="pres">
      <dgm:prSet presAssocID="{4AA4D2A2-54B5-48F2-875F-6506956186E7}" presName="composite" presStyleCnt="0"/>
      <dgm:spPr/>
    </dgm:pt>
    <dgm:pt modelId="{2292F1B3-009C-47D0-A92A-8088137D3894}" type="pres">
      <dgm:prSet presAssocID="{4AA4D2A2-54B5-48F2-875F-6506956186E7}" presName="background" presStyleLbl="node0" presStyleIdx="0" presStyleCnt="1"/>
      <dgm:spPr/>
    </dgm:pt>
    <dgm:pt modelId="{8D702652-E390-4DE8-89D3-09E398B3E78D}" type="pres">
      <dgm:prSet presAssocID="{4AA4D2A2-54B5-48F2-875F-6506956186E7}" presName="text" presStyleLbl="fgAcc0" presStyleIdx="0" presStyleCnt="1">
        <dgm:presLayoutVars>
          <dgm:chPref val="3"/>
        </dgm:presLayoutVars>
      </dgm:prSet>
      <dgm:spPr/>
    </dgm:pt>
    <dgm:pt modelId="{8CBC2401-09D7-47A6-89E3-A9B9502529CB}" type="pres">
      <dgm:prSet presAssocID="{4AA4D2A2-54B5-48F2-875F-6506956186E7}" presName="hierChild2" presStyleCnt="0"/>
      <dgm:spPr/>
    </dgm:pt>
    <dgm:pt modelId="{66688926-854A-4284-8E1B-BE629D6FB2A3}" type="pres">
      <dgm:prSet presAssocID="{ADC14A0D-B93B-4BBF-ADD2-1E2732F5E573}" presName="Name10" presStyleLbl="parChTrans1D2" presStyleIdx="0" presStyleCnt="2"/>
      <dgm:spPr/>
    </dgm:pt>
    <dgm:pt modelId="{4AFD93B2-2201-403C-8543-83FBB197E0DE}" type="pres">
      <dgm:prSet presAssocID="{7337CD35-A192-470A-BB33-CCD749679075}" presName="hierRoot2" presStyleCnt="0"/>
      <dgm:spPr/>
    </dgm:pt>
    <dgm:pt modelId="{E921BE12-52A8-4FE4-A12C-F2E10A03508E}" type="pres">
      <dgm:prSet presAssocID="{7337CD35-A192-470A-BB33-CCD749679075}" presName="composite2" presStyleCnt="0"/>
      <dgm:spPr/>
    </dgm:pt>
    <dgm:pt modelId="{853AE3E0-6B94-4F7A-81AD-172641FAA4F0}" type="pres">
      <dgm:prSet presAssocID="{7337CD35-A192-470A-BB33-CCD749679075}" presName="background2" presStyleLbl="node2" presStyleIdx="0" presStyleCnt="2"/>
      <dgm:spPr/>
    </dgm:pt>
    <dgm:pt modelId="{E161B478-0B2B-4F77-9E78-5C92373B36CF}" type="pres">
      <dgm:prSet presAssocID="{7337CD35-A192-470A-BB33-CCD749679075}" presName="text2" presStyleLbl="fgAcc2" presStyleIdx="0" presStyleCnt="2">
        <dgm:presLayoutVars>
          <dgm:chPref val="3"/>
        </dgm:presLayoutVars>
      </dgm:prSet>
      <dgm:spPr/>
    </dgm:pt>
    <dgm:pt modelId="{D8FF3FFE-FD94-4958-8DB3-DB65C9933762}" type="pres">
      <dgm:prSet presAssocID="{7337CD35-A192-470A-BB33-CCD749679075}" presName="hierChild3" presStyleCnt="0"/>
      <dgm:spPr/>
    </dgm:pt>
    <dgm:pt modelId="{37EAB1DD-A983-46E0-A363-E2EBC0F47C8F}" type="pres">
      <dgm:prSet presAssocID="{56FDC888-6376-47A9-9346-B7A89A8C2CC6}" presName="Name17" presStyleLbl="parChTrans1D3" presStyleIdx="0" presStyleCnt="3"/>
      <dgm:spPr/>
    </dgm:pt>
    <dgm:pt modelId="{451F1C85-19C4-4E1F-BA16-28289616772E}" type="pres">
      <dgm:prSet presAssocID="{7E2E29D4-C425-48EB-B45F-4D0BF8124BE2}" presName="hierRoot3" presStyleCnt="0"/>
      <dgm:spPr/>
    </dgm:pt>
    <dgm:pt modelId="{FA20B4E7-16A0-411A-85E3-4B98F7DDB0FB}" type="pres">
      <dgm:prSet presAssocID="{7E2E29D4-C425-48EB-B45F-4D0BF8124BE2}" presName="composite3" presStyleCnt="0"/>
      <dgm:spPr/>
    </dgm:pt>
    <dgm:pt modelId="{57B2AB6E-B5A3-458D-B1DC-C77D769DD270}" type="pres">
      <dgm:prSet presAssocID="{7E2E29D4-C425-48EB-B45F-4D0BF8124BE2}" presName="background3" presStyleLbl="node3" presStyleIdx="0" presStyleCnt="3"/>
      <dgm:spPr/>
    </dgm:pt>
    <dgm:pt modelId="{90AFB6C4-4AB2-48DF-B653-0B1293ED6B79}" type="pres">
      <dgm:prSet presAssocID="{7E2E29D4-C425-48EB-B45F-4D0BF8124BE2}" presName="text3" presStyleLbl="fgAcc3" presStyleIdx="0" presStyleCnt="3">
        <dgm:presLayoutVars>
          <dgm:chPref val="3"/>
        </dgm:presLayoutVars>
      </dgm:prSet>
      <dgm:spPr/>
    </dgm:pt>
    <dgm:pt modelId="{2292BB43-D9E7-41E4-96E8-BC3B8E755CF7}" type="pres">
      <dgm:prSet presAssocID="{7E2E29D4-C425-48EB-B45F-4D0BF8124BE2}" presName="hierChild4" presStyleCnt="0"/>
      <dgm:spPr/>
    </dgm:pt>
    <dgm:pt modelId="{F1AA694A-6AA2-438F-B972-23363681AF04}" type="pres">
      <dgm:prSet presAssocID="{551DFD55-C31A-4DB3-92E2-120941AA4F22}" presName="Name17" presStyleLbl="parChTrans1D3" presStyleIdx="1" presStyleCnt="3"/>
      <dgm:spPr/>
    </dgm:pt>
    <dgm:pt modelId="{043ABFF9-87B6-405A-A7C5-1119B3FFE6DF}" type="pres">
      <dgm:prSet presAssocID="{F8A47DC9-5091-41E5-89B4-85F14DE3F055}" presName="hierRoot3" presStyleCnt="0"/>
      <dgm:spPr/>
    </dgm:pt>
    <dgm:pt modelId="{CF5DE252-EC31-4AFB-A08E-71733A6B61C3}" type="pres">
      <dgm:prSet presAssocID="{F8A47DC9-5091-41E5-89B4-85F14DE3F055}" presName="composite3" presStyleCnt="0"/>
      <dgm:spPr/>
    </dgm:pt>
    <dgm:pt modelId="{8F624871-37F1-4CE1-9400-5A1A0F9FCBED}" type="pres">
      <dgm:prSet presAssocID="{F8A47DC9-5091-41E5-89B4-85F14DE3F055}" presName="background3" presStyleLbl="node3" presStyleIdx="1" presStyleCnt="3"/>
      <dgm:spPr/>
    </dgm:pt>
    <dgm:pt modelId="{9FE2B04F-11A1-4461-86C7-D2B1C01BC48E}" type="pres">
      <dgm:prSet presAssocID="{F8A47DC9-5091-41E5-89B4-85F14DE3F055}" presName="text3" presStyleLbl="fgAcc3" presStyleIdx="1" presStyleCnt="3" custScaleX="104891" custLinFactNeighborX="-2277" custLinFactNeighborY="2264">
        <dgm:presLayoutVars>
          <dgm:chPref val="3"/>
        </dgm:presLayoutVars>
      </dgm:prSet>
      <dgm:spPr/>
    </dgm:pt>
    <dgm:pt modelId="{C85E2A6C-6815-4A0E-AE69-3B92FA0607DD}" type="pres">
      <dgm:prSet presAssocID="{F8A47DC9-5091-41E5-89B4-85F14DE3F055}" presName="hierChild4" presStyleCnt="0"/>
      <dgm:spPr/>
    </dgm:pt>
    <dgm:pt modelId="{9184150A-0B84-4C6F-A08F-A47486D63754}" type="pres">
      <dgm:prSet presAssocID="{C43F987D-D39E-4A2C-9E8C-8C8C6F539855}" presName="Name10" presStyleLbl="parChTrans1D2" presStyleIdx="1" presStyleCnt="2"/>
      <dgm:spPr/>
    </dgm:pt>
    <dgm:pt modelId="{45BC21D3-2A62-49EA-AEE7-15403944910C}" type="pres">
      <dgm:prSet presAssocID="{44B8D0CC-D7A3-4199-97E2-CF4C80FC03B0}" presName="hierRoot2" presStyleCnt="0"/>
      <dgm:spPr/>
    </dgm:pt>
    <dgm:pt modelId="{CFD91804-FF0C-4894-9B3B-3D3A07AA191F}" type="pres">
      <dgm:prSet presAssocID="{44B8D0CC-D7A3-4199-97E2-CF4C80FC03B0}" presName="composite2" presStyleCnt="0"/>
      <dgm:spPr/>
    </dgm:pt>
    <dgm:pt modelId="{3A2AF269-B7EB-4F3C-B338-DD8E306901B9}" type="pres">
      <dgm:prSet presAssocID="{44B8D0CC-D7A3-4199-97E2-CF4C80FC03B0}" presName="background2" presStyleLbl="node2" presStyleIdx="1" presStyleCnt="2"/>
      <dgm:spPr/>
    </dgm:pt>
    <dgm:pt modelId="{CA710FBF-0ABA-4E6A-A41E-400035518B38}" type="pres">
      <dgm:prSet presAssocID="{44B8D0CC-D7A3-4199-97E2-CF4C80FC03B0}" presName="text2" presStyleLbl="fgAcc2" presStyleIdx="1" presStyleCnt="2">
        <dgm:presLayoutVars>
          <dgm:chPref val="3"/>
        </dgm:presLayoutVars>
      </dgm:prSet>
      <dgm:spPr/>
    </dgm:pt>
    <dgm:pt modelId="{572DA665-582B-48F4-A222-9D418FF81136}" type="pres">
      <dgm:prSet presAssocID="{44B8D0CC-D7A3-4199-97E2-CF4C80FC03B0}" presName="hierChild3" presStyleCnt="0"/>
      <dgm:spPr/>
    </dgm:pt>
    <dgm:pt modelId="{8F461A77-3FA6-4F97-B9B5-57C0ED74618B}" type="pres">
      <dgm:prSet presAssocID="{56A7EC94-11F9-403D-B3D2-989A29DB939D}" presName="Name17" presStyleLbl="parChTrans1D3" presStyleIdx="2" presStyleCnt="3"/>
      <dgm:spPr/>
    </dgm:pt>
    <dgm:pt modelId="{2885C9B8-E1B5-4C93-819B-785D1A6836A0}" type="pres">
      <dgm:prSet presAssocID="{4761639D-3221-4557-B341-3854297D2C7D}" presName="hierRoot3" presStyleCnt="0"/>
      <dgm:spPr/>
    </dgm:pt>
    <dgm:pt modelId="{1311D9D9-DCA8-489D-B708-6AED11DE3562}" type="pres">
      <dgm:prSet presAssocID="{4761639D-3221-4557-B341-3854297D2C7D}" presName="composite3" presStyleCnt="0"/>
      <dgm:spPr/>
    </dgm:pt>
    <dgm:pt modelId="{29D57AC3-AAF7-41D0-B598-12B51E5CFB33}" type="pres">
      <dgm:prSet presAssocID="{4761639D-3221-4557-B341-3854297D2C7D}" presName="background3" presStyleLbl="node3" presStyleIdx="2" presStyleCnt="3"/>
      <dgm:spPr/>
    </dgm:pt>
    <dgm:pt modelId="{334DA6DE-AEB6-4CB8-BB8C-AE8246F50DC6}" type="pres">
      <dgm:prSet presAssocID="{4761639D-3221-4557-B341-3854297D2C7D}" presName="text3" presStyleLbl="fgAcc3" presStyleIdx="2" presStyleCnt="3">
        <dgm:presLayoutVars>
          <dgm:chPref val="3"/>
        </dgm:presLayoutVars>
      </dgm:prSet>
      <dgm:spPr/>
    </dgm:pt>
    <dgm:pt modelId="{227F2933-5043-4185-945D-77640656BA71}" type="pres">
      <dgm:prSet presAssocID="{4761639D-3221-4557-B341-3854297D2C7D}" presName="hierChild4" presStyleCnt="0"/>
      <dgm:spPr/>
    </dgm:pt>
  </dgm:ptLst>
  <dgm:cxnLst>
    <dgm:cxn modelId="{86D18604-522D-406B-B499-130BAD34A01C}" type="presOf" srcId="{56A7EC94-11F9-403D-B3D2-989A29DB939D}" destId="{8F461A77-3FA6-4F97-B9B5-57C0ED74618B}" srcOrd="0" destOrd="0" presId="urn:microsoft.com/office/officeart/2005/8/layout/hierarchy1"/>
    <dgm:cxn modelId="{0C7F450D-567B-4EEF-AFBF-7843A3ED6100}" type="presOf" srcId="{7E2E29D4-C425-48EB-B45F-4D0BF8124BE2}" destId="{90AFB6C4-4AB2-48DF-B653-0B1293ED6B79}" srcOrd="0" destOrd="0" presId="urn:microsoft.com/office/officeart/2005/8/layout/hierarchy1"/>
    <dgm:cxn modelId="{BF4FB91D-D394-4468-AB37-CC5177C9CC5C}" srcId="{4AA4D2A2-54B5-48F2-875F-6506956186E7}" destId="{44B8D0CC-D7A3-4199-97E2-CF4C80FC03B0}" srcOrd="1" destOrd="0" parTransId="{C43F987D-D39E-4A2C-9E8C-8C8C6F539855}" sibTransId="{53F872C5-8092-44B6-8BDE-2C0DA13F52C6}"/>
    <dgm:cxn modelId="{F0A93224-B2B6-4382-A038-45B1BC0D7D0F}" type="presOf" srcId="{44B8D0CC-D7A3-4199-97E2-CF4C80FC03B0}" destId="{CA710FBF-0ABA-4E6A-A41E-400035518B38}" srcOrd="0" destOrd="0" presId="urn:microsoft.com/office/officeart/2005/8/layout/hierarchy1"/>
    <dgm:cxn modelId="{7554433D-9196-44CE-AD32-15AB3E2575E1}" type="presOf" srcId="{C43F987D-D39E-4A2C-9E8C-8C8C6F539855}" destId="{9184150A-0B84-4C6F-A08F-A47486D63754}" srcOrd="0" destOrd="0" presId="urn:microsoft.com/office/officeart/2005/8/layout/hierarchy1"/>
    <dgm:cxn modelId="{7569D661-1667-4CF1-ACCA-1F66C7B24AEE}" srcId="{664D043A-30BE-4F73-A8C3-335076355DAF}" destId="{4AA4D2A2-54B5-48F2-875F-6506956186E7}" srcOrd="0" destOrd="0" parTransId="{2260289B-2FA2-4BD7-9AA8-30610C514739}" sibTransId="{AF80CB1C-D89B-479D-BAB7-1A1D9081811C}"/>
    <dgm:cxn modelId="{EDE13C44-3DFC-46D3-B445-C51134FB4009}" type="presOf" srcId="{4761639D-3221-4557-B341-3854297D2C7D}" destId="{334DA6DE-AEB6-4CB8-BB8C-AE8246F50DC6}" srcOrd="0" destOrd="0" presId="urn:microsoft.com/office/officeart/2005/8/layout/hierarchy1"/>
    <dgm:cxn modelId="{197A9A49-87BA-4FEB-B8B2-0BF3478C6394}" type="presOf" srcId="{4AA4D2A2-54B5-48F2-875F-6506956186E7}" destId="{8D702652-E390-4DE8-89D3-09E398B3E78D}" srcOrd="0" destOrd="0" presId="urn:microsoft.com/office/officeart/2005/8/layout/hierarchy1"/>
    <dgm:cxn modelId="{D64A476C-1BFA-4ED4-BE66-C87CFB00FF42}" type="presOf" srcId="{7337CD35-A192-470A-BB33-CCD749679075}" destId="{E161B478-0B2B-4F77-9E78-5C92373B36CF}" srcOrd="0" destOrd="0" presId="urn:microsoft.com/office/officeart/2005/8/layout/hierarchy1"/>
    <dgm:cxn modelId="{67260478-AE53-4279-92A8-DDC383004636}" type="presOf" srcId="{ADC14A0D-B93B-4BBF-ADD2-1E2732F5E573}" destId="{66688926-854A-4284-8E1B-BE629D6FB2A3}" srcOrd="0" destOrd="0" presId="urn:microsoft.com/office/officeart/2005/8/layout/hierarchy1"/>
    <dgm:cxn modelId="{E134BD82-A2D5-4CF4-9A58-B8610EDE988A}" srcId="{7337CD35-A192-470A-BB33-CCD749679075}" destId="{F8A47DC9-5091-41E5-89B4-85F14DE3F055}" srcOrd="1" destOrd="0" parTransId="{551DFD55-C31A-4DB3-92E2-120941AA4F22}" sibTransId="{DDB9D662-538A-4B48-A55D-A9249289F13F}"/>
    <dgm:cxn modelId="{3E14E089-067E-4D61-A71B-015E83D859F0}" srcId="{7337CD35-A192-470A-BB33-CCD749679075}" destId="{7E2E29D4-C425-48EB-B45F-4D0BF8124BE2}" srcOrd="0" destOrd="0" parTransId="{56FDC888-6376-47A9-9346-B7A89A8C2CC6}" sibTransId="{7F7D09F5-8266-4B19-8A24-61C090BA788D}"/>
    <dgm:cxn modelId="{2C2A208B-E85E-420A-B668-67E9A6A79F8A}" srcId="{44B8D0CC-D7A3-4199-97E2-CF4C80FC03B0}" destId="{4761639D-3221-4557-B341-3854297D2C7D}" srcOrd="0" destOrd="0" parTransId="{56A7EC94-11F9-403D-B3D2-989A29DB939D}" sibTransId="{2335920B-9A39-42DB-8012-720AE9CC1157}"/>
    <dgm:cxn modelId="{D2FC2C8E-55AF-4313-805A-466532189E79}" type="presOf" srcId="{551DFD55-C31A-4DB3-92E2-120941AA4F22}" destId="{F1AA694A-6AA2-438F-B972-23363681AF04}" srcOrd="0" destOrd="0" presId="urn:microsoft.com/office/officeart/2005/8/layout/hierarchy1"/>
    <dgm:cxn modelId="{1E1627A7-BBE1-4E98-B73D-5E68BBB19B06}" srcId="{4AA4D2A2-54B5-48F2-875F-6506956186E7}" destId="{7337CD35-A192-470A-BB33-CCD749679075}" srcOrd="0" destOrd="0" parTransId="{ADC14A0D-B93B-4BBF-ADD2-1E2732F5E573}" sibTransId="{9A51FB5D-E8B7-4641-8284-A23F6B41785A}"/>
    <dgm:cxn modelId="{7BF314B5-BADA-4138-B80E-3DC66D2953B8}" type="presOf" srcId="{F8A47DC9-5091-41E5-89B4-85F14DE3F055}" destId="{9FE2B04F-11A1-4461-86C7-D2B1C01BC48E}" srcOrd="0" destOrd="0" presId="urn:microsoft.com/office/officeart/2005/8/layout/hierarchy1"/>
    <dgm:cxn modelId="{FE7A53C1-C6C2-414E-889B-E9B4215587FA}" type="presOf" srcId="{664D043A-30BE-4F73-A8C3-335076355DAF}" destId="{471611A5-05C5-4CDB-B609-2F09C6672309}" srcOrd="0" destOrd="0" presId="urn:microsoft.com/office/officeart/2005/8/layout/hierarchy1"/>
    <dgm:cxn modelId="{DC0C60D0-64CE-454D-890D-17CE0E0D5086}" type="presOf" srcId="{56FDC888-6376-47A9-9346-B7A89A8C2CC6}" destId="{37EAB1DD-A983-46E0-A363-E2EBC0F47C8F}" srcOrd="0" destOrd="0" presId="urn:microsoft.com/office/officeart/2005/8/layout/hierarchy1"/>
    <dgm:cxn modelId="{671D3C6F-F843-46A2-9DD8-34FEF3360661}" type="presParOf" srcId="{471611A5-05C5-4CDB-B609-2F09C6672309}" destId="{DFC43AD4-DE23-477B-A0A2-F24E74E73217}" srcOrd="0" destOrd="0" presId="urn:microsoft.com/office/officeart/2005/8/layout/hierarchy1"/>
    <dgm:cxn modelId="{28DBBF62-DCC0-4B90-A004-9873F5E653A8}" type="presParOf" srcId="{DFC43AD4-DE23-477B-A0A2-F24E74E73217}" destId="{22572A53-792B-4D79-8F9E-3882CDDD4C5A}" srcOrd="0" destOrd="0" presId="urn:microsoft.com/office/officeart/2005/8/layout/hierarchy1"/>
    <dgm:cxn modelId="{460E622C-5F68-4AC0-AFAD-E7B7A5531197}" type="presParOf" srcId="{22572A53-792B-4D79-8F9E-3882CDDD4C5A}" destId="{2292F1B3-009C-47D0-A92A-8088137D3894}" srcOrd="0" destOrd="0" presId="urn:microsoft.com/office/officeart/2005/8/layout/hierarchy1"/>
    <dgm:cxn modelId="{99111313-5B93-4DB7-ACC4-16BB7DEF6D95}" type="presParOf" srcId="{22572A53-792B-4D79-8F9E-3882CDDD4C5A}" destId="{8D702652-E390-4DE8-89D3-09E398B3E78D}" srcOrd="1" destOrd="0" presId="urn:microsoft.com/office/officeart/2005/8/layout/hierarchy1"/>
    <dgm:cxn modelId="{5282BE9A-783A-4ADB-9329-816089B53432}" type="presParOf" srcId="{DFC43AD4-DE23-477B-A0A2-F24E74E73217}" destId="{8CBC2401-09D7-47A6-89E3-A9B9502529CB}" srcOrd="1" destOrd="0" presId="urn:microsoft.com/office/officeart/2005/8/layout/hierarchy1"/>
    <dgm:cxn modelId="{46CFE077-9319-4219-8F69-4D4E20EECAD9}" type="presParOf" srcId="{8CBC2401-09D7-47A6-89E3-A9B9502529CB}" destId="{66688926-854A-4284-8E1B-BE629D6FB2A3}" srcOrd="0" destOrd="0" presId="urn:microsoft.com/office/officeart/2005/8/layout/hierarchy1"/>
    <dgm:cxn modelId="{4A7F4543-F74F-43C3-9120-162F6D722FDF}" type="presParOf" srcId="{8CBC2401-09D7-47A6-89E3-A9B9502529CB}" destId="{4AFD93B2-2201-403C-8543-83FBB197E0DE}" srcOrd="1" destOrd="0" presId="urn:microsoft.com/office/officeart/2005/8/layout/hierarchy1"/>
    <dgm:cxn modelId="{2C0B798C-2A6F-4087-A1A7-3091205A9111}" type="presParOf" srcId="{4AFD93B2-2201-403C-8543-83FBB197E0DE}" destId="{E921BE12-52A8-4FE4-A12C-F2E10A03508E}" srcOrd="0" destOrd="0" presId="urn:microsoft.com/office/officeart/2005/8/layout/hierarchy1"/>
    <dgm:cxn modelId="{CD2FCB53-2687-4873-970D-84EAB8245A71}" type="presParOf" srcId="{E921BE12-52A8-4FE4-A12C-F2E10A03508E}" destId="{853AE3E0-6B94-4F7A-81AD-172641FAA4F0}" srcOrd="0" destOrd="0" presId="urn:microsoft.com/office/officeart/2005/8/layout/hierarchy1"/>
    <dgm:cxn modelId="{82EA6776-F832-4C78-A23B-D6DA1861B787}" type="presParOf" srcId="{E921BE12-52A8-4FE4-A12C-F2E10A03508E}" destId="{E161B478-0B2B-4F77-9E78-5C92373B36CF}" srcOrd="1" destOrd="0" presId="urn:microsoft.com/office/officeart/2005/8/layout/hierarchy1"/>
    <dgm:cxn modelId="{14816E30-B0EF-4C02-86F8-68785B9C1896}" type="presParOf" srcId="{4AFD93B2-2201-403C-8543-83FBB197E0DE}" destId="{D8FF3FFE-FD94-4958-8DB3-DB65C9933762}" srcOrd="1" destOrd="0" presId="urn:microsoft.com/office/officeart/2005/8/layout/hierarchy1"/>
    <dgm:cxn modelId="{AFF3C43A-2BF1-4D00-B2A5-D3D2334D18E6}" type="presParOf" srcId="{D8FF3FFE-FD94-4958-8DB3-DB65C9933762}" destId="{37EAB1DD-A983-46E0-A363-E2EBC0F47C8F}" srcOrd="0" destOrd="0" presId="urn:microsoft.com/office/officeart/2005/8/layout/hierarchy1"/>
    <dgm:cxn modelId="{F36A4375-CEED-4D57-9D99-F67B21D59E02}" type="presParOf" srcId="{D8FF3FFE-FD94-4958-8DB3-DB65C9933762}" destId="{451F1C85-19C4-4E1F-BA16-28289616772E}" srcOrd="1" destOrd="0" presId="urn:microsoft.com/office/officeart/2005/8/layout/hierarchy1"/>
    <dgm:cxn modelId="{A6885FA8-2F7F-42B5-8650-764C240618E4}" type="presParOf" srcId="{451F1C85-19C4-4E1F-BA16-28289616772E}" destId="{FA20B4E7-16A0-411A-85E3-4B98F7DDB0FB}" srcOrd="0" destOrd="0" presId="urn:microsoft.com/office/officeart/2005/8/layout/hierarchy1"/>
    <dgm:cxn modelId="{E4A3E646-7EBE-4CBC-8B15-EC88F79EB975}" type="presParOf" srcId="{FA20B4E7-16A0-411A-85E3-4B98F7DDB0FB}" destId="{57B2AB6E-B5A3-458D-B1DC-C77D769DD270}" srcOrd="0" destOrd="0" presId="urn:microsoft.com/office/officeart/2005/8/layout/hierarchy1"/>
    <dgm:cxn modelId="{2AF828B4-77C7-4597-937A-06129C2000E6}" type="presParOf" srcId="{FA20B4E7-16A0-411A-85E3-4B98F7DDB0FB}" destId="{90AFB6C4-4AB2-48DF-B653-0B1293ED6B79}" srcOrd="1" destOrd="0" presId="urn:microsoft.com/office/officeart/2005/8/layout/hierarchy1"/>
    <dgm:cxn modelId="{0C8C5821-7E5D-49CC-B3E5-7AF5B2E4845E}" type="presParOf" srcId="{451F1C85-19C4-4E1F-BA16-28289616772E}" destId="{2292BB43-D9E7-41E4-96E8-BC3B8E755CF7}" srcOrd="1" destOrd="0" presId="urn:microsoft.com/office/officeart/2005/8/layout/hierarchy1"/>
    <dgm:cxn modelId="{411369A1-E64C-4830-AEE5-4263D9EF5402}" type="presParOf" srcId="{D8FF3FFE-FD94-4958-8DB3-DB65C9933762}" destId="{F1AA694A-6AA2-438F-B972-23363681AF04}" srcOrd="2" destOrd="0" presId="urn:microsoft.com/office/officeart/2005/8/layout/hierarchy1"/>
    <dgm:cxn modelId="{B47EE61F-3E67-4627-B9E2-71FDEACC902E}" type="presParOf" srcId="{D8FF3FFE-FD94-4958-8DB3-DB65C9933762}" destId="{043ABFF9-87B6-405A-A7C5-1119B3FFE6DF}" srcOrd="3" destOrd="0" presId="urn:microsoft.com/office/officeart/2005/8/layout/hierarchy1"/>
    <dgm:cxn modelId="{10BCEAFF-6D3A-4986-82C5-A4755A26832D}" type="presParOf" srcId="{043ABFF9-87B6-405A-A7C5-1119B3FFE6DF}" destId="{CF5DE252-EC31-4AFB-A08E-71733A6B61C3}" srcOrd="0" destOrd="0" presId="urn:microsoft.com/office/officeart/2005/8/layout/hierarchy1"/>
    <dgm:cxn modelId="{6A6D42B8-149C-4C93-BD31-6616D6500E4C}" type="presParOf" srcId="{CF5DE252-EC31-4AFB-A08E-71733A6B61C3}" destId="{8F624871-37F1-4CE1-9400-5A1A0F9FCBED}" srcOrd="0" destOrd="0" presId="urn:microsoft.com/office/officeart/2005/8/layout/hierarchy1"/>
    <dgm:cxn modelId="{96A67711-E689-4CBD-B4DB-247C827826AC}" type="presParOf" srcId="{CF5DE252-EC31-4AFB-A08E-71733A6B61C3}" destId="{9FE2B04F-11A1-4461-86C7-D2B1C01BC48E}" srcOrd="1" destOrd="0" presId="urn:microsoft.com/office/officeart/2005/8/layout/hierarchy1"/>
    <dgm:cxn modelId="{41F5A370-9DF7-4310-BBC4-26FE4EB803B6}" type="presParOf" srcId="{043ABFF9-87B6-405A-A7C5-1119B3FFE6DF}" destId="{C85E2A6C-6815-4A0E-AE69-3B92FA0607DD}" srcOrd="1" destOrd="0" presId="urn:microsoft.com/office/officeart/2005/8/layout/hierarchy1"/>
    <dgm:cxn modelId="{081B201D-2DD6-4C44-8FAA-54938B4E886C}" type="presParOf" srcId="{8CBC2401-09D7-47A6-89E3-A9B9502529CB}" destId="{9184150A-0B84-4C6F-A08F-A47486D63754}" srcOrd="2" destOrd="0" presId="urn:microsoft.com/office/officeart/2005/8/layout/hierarchy1"/>
    <dgm:cxn modelId="{8E294A49-7AFE-4A9A-88DB-13D022BAA336}" type="presParOf" srcId="{8CBC2401-09D7-47A6-89E3-A9B9502529CB}" destId="{45BC21D3-2A62-49EA-AEE7-15403944910C}" srcOrd="3" destOrd="0" presId="urn:microsoft.com/office/officeart/2005/8/layout/hierarchy1"/>
    <dgm:cxn modelId="{EA12EE9A-F309-4E4D-9D07-7107997B9076}" type="presParOf" srcId="{45BC21D3-2A62-49EA-AEE7-15403944910C}" destId="{CFD91804-FF0C-4894-9B3B-3D3A07AA191F}" srcOrd="0" destOrd="0" presId="urn:microsoft.com/office/officeart/2005/8/layout/hierarchy1"/>
    <dgm:cxn modelId="{A7B2F734-69E0-47B2-BF4C-AEB6477A8BAB}" type="presParOf" srcId="{CFD91804-FF0C-4894-9B3B-3D3A07AA191F}" destId="{3A2AF269-B7EB-4F3C-B338-DD8E306901B9}" srcOrd="0" destOrd="0" presId="urn:microsoft.com/office/officeart/2005/8/layout/hierarchy1"/>
    <dgm:cxn modelId="{EB499F52-624B-4CAC-9D4F-DF0FABAF684F}" type="presParOf" srcId="{CFD91804-FF0C-4894-9B3B-3D3A07AA191F}" destId="{CA710FBF-0ABA-4E6A-A41E-400035518B38}" srcOrd="1" destOrd="0" presId="urn:microsoft.com/office/officeart/2005/8/layout/hierarchy1"/>
    <dgm:cxn modelId="{D63BDCCC-FEAE-4947-8E60-7FCC424598F1}" type="presParOf" srcId="{45BC21D3-2A62-49EA-AEE7-15403944910C}" destId="{572DA665-582B-48F4-A222-9D418FF81136}" srcOrd="1" destOrd="0" presId="urn:microsoft.com/office/officeart/2005/8/layout/hierarchy1"/>
    <dgm:cxn modelId="{B8164209-005E-407E-AD91-700B9D9AD8BD}" type="presParOf" srcId="{572DA665-582B-48F4-A222-9D418FF81136}" destId="{8F461A77-3FA6-4F97-B9B5-57C0ED74618B}" srcOrd="0" destOrd="0" presId="urn:microsoft.com/office/officeart/2005/8/layout/hierarchy1"/>
    <dgm:cxn modelId="{139FAC10-8F4C-4FDD-AC9A-BF5C07EBB212}" type="presParOf" srcId="{572DA665-582B-48F4-A222-9D418FF81136}" destId="{2885C9B8-E1B5-4C93-819B-785D1A6836A0}" srcOrd="1" destOrd="0" presId="urn:microsoft.com/office/officeart/2005/8/layout/hierarchy1"/>
    <dgm:cxn modelId="{D067E856-C266-46A6-9BBD-E0C237DCCDE7}" type="presParOf" srcId="{2885C9B8-E1B5-4C93-819B-785D1A6836A0}" destId="{1311D9D9-DCA8-489D-B708-6AED11DE3562}" srcOrd="0" destOrd="0" presId="urn:microsoft.com/office/officeart/2005/8/layout/hierarchy1"/>
    <dgm:cxn modelId="{60D51DA6-3BB2-41F1-9396-86C99A974E82}" type="presParOf" srcId="{1311D9D9-DCA8-489D-B708-6AED11DE3562}" destId="{29D57AC3-AAF7-41D0-B598-12B51E5CFB33}" srcOrd="0" destOrd="0" presId="urn:microsoft.com/office/officeart/2005/8/layout/hierarchy1"/>
    <dgm:cxn modelId="{E60A5EE0-69C9-426F-8F4C-4357F5061BCA}" type="presParOf" srcId="{1311D9D9-DCA8-489D-B708-6AED11DE3562}" destId="{334DA6DE-AEB6-4CB8-BB8C-AE8246F50DC6}" srcOrd="1" destOrd="0" presId="urn:microsoft.com/office/officeart/2005/8/layout/hierarchy1"/>
    <dgm:cxn modelId="{A0456C36-6AF7-4399-8E98-920C485C13A7}" type="presParOf" srcId="{2885C9B8-E1B5-4C93-819B-785D1A6836A0}" destId="{227F2933-5043-4185-945D-77640656BA7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4D043A-30BE-4F73-A8C3-335076355DA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vi-VN"/>
        </a:p>
      </dgm:t>
    </dgm:pt>
    <dgm:pt modelId="{4AA4D2A2-54B5-48F2-875F-6506956186E7}">
      <dgm:prSet phldrT="[Text]"/>
      <dgm:spPr/>
      <dgm:t>
        <a:bodyPr/>
        <a:lstStyle/>
        <a:p>
          <a:r>
            <a:rPr lang="en-US" dirty="0" err="1" smtClean="0">
              <a:latin typeface="Times New Roman" pitchFamily="18" charset="0"/>
              <a:cs typeface="Times New Roman" pitchFamily="18" charset="0"/>
            </a:rPr>
            <a:t>Đoạn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mạch</a:t>
          </a:r>
          <a:r>
            <a:rPr lang="en-US" dirty="0" smtClean="0">
              <a:latin typeface="Times New Roman" pitchFamily="18" charset="0"/>
              <a:cs typeface="Times New Roman" pitchFamily="18" charset="0"/>
            </a:rPr>
            <a:t> song </a:t>
          </a:r>
          <a:r>
            <a:rPr lang="en-US" dirty="0" err="1" smtClean="0">
              <a:latin typeface="Times New Roman" pitchFamily="18" charset="0"/>
              <a:cs typeface="Times New Roman" pitchFamily="18" charset="0"/>
            </a:rPr>
            <a:t>song</a:t>
          </a:r>
          <a:endParaRPr lang="vi-VN" dirty="0">
            <a:latin typeface="Times New Roman" pitchFamily="18" charset="0"/>
            <a:cs typeface="Times New Roman" pitchFamily="18" charset="0"/>
          </a:endParaRPr>
        </a:p>
      </dgm:t>
    </dgm:pt>
    <dgm:pt modelId="{2260289B-2FA2-4BD7-9AA8-30610C514739}" type="parTrans" cxnId="{7569D661-1667-4CF1-ACCA-1F66C7B24AEE}">
      <dgm:prSet/>
      <dgm:spPr/>
      <dgm:t>
        <a:bodyPr/>
        <a:lstStyle/>
        <a:p>
          <a:endParaRPr lang="vi-VN"/>
        </a:p>
      </dgm:t>
    </dgm:pt>
    <dgm:pt modelId="{AF80CB1C-D89B-479D-BAB7-1A1D9081811C}" type="sibTrans" cxnId="{7569D661-1667-4CF1-ACCA-1F66C7B24AEE}">
      <dgm:prSet/>
      <dgm:spPr/>
      <dgm:t>
        <a:bodyPr/>
        <a:lstStyle/>
        <a:p>
          <a:endParaRPr lang="vi-VN"/>
        </a:p>
      </dgm:t>
    </dgm:pt>
    <dgm:pt modelId="{7337CD35-A192-470A-BB33-CCD749679075}">
      <dgm:prSet phldrT="[Text]"/>
      <dgm:spPr/>
      <dgm:t>
        <a:bodyPr/>
        <a:lstStyle/>
        <a:p>
          <a:r>
            <a:rPr lang="en-US" dirty="0" err="1" smtClean="0">
              <a:latin typeface="Times New Roman" pitchFamily="18" charset="0"/>
              <a:cs typeface="Times New Roman" pitchFamily="18" charset="0"/>
            </a:rPr>
            <a:t>Cường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dòng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điện</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Hiệu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thế</a:t>
          </a:r>
          <a:endParaRPr lang="vi-VN" dirty="0">
            <a:latin typeface="Times New Roman" pitchFamily="18" charset="0"/>
            <a:cs typeface="Times New Roman" pitchFamily="18" charset="0"/>
          </a:endParaRPr>
        </a:p>
      </dgm:t>
    </dgm:pt>
    <dgm:pt modelId="{ADC14A0D-B93B-4BBF-ADD2-1E2732F5E573}" type="parTrans" cxnId="{1E1627A7-BBE1-4E98-B73D-5E68BBB19B06}">
      <dgm:prSet/>
      <dgm:spPr/>
      <dgm:t>
        <a:bodyPr/>
        <a:lstStyle/>
        <a:p>
          <a:endParaRPr lang="vi-VN"/>
        </a:p>
      </dgm:t>
    </dgm:pt>
    <dgm:pt modelId="{9A51FB5D-E8B7-4641-8284-A23F6B41785A}" type="sibTrans" cxnId="{1E1627A7-BBE1-4E98-B73D-5E68BBB19B06}">
      <dgm:prSet/>
      <dgm:spPr/>
      <dgm:t>
        <a:bodyPr/>
        <a:lstStyle/>
        <a:p>
          <a:endParaRPr lang="vi-VN"/>
        </a:p>
      </dgm:t>
    </dgm:pt>
    <dgm:pt modelId="{7E2E29D4-C425-48EB-B45F-4D0BF8124BE2}">
      <dgm:prSet phldrT="[Text]"/>
      <dgm:spPr>
        <a:blipFill rotWithShape="1">
          <a:blip xmlns:r="http://schemas.openxmlformats.org/officeDocument/2006/relationships" r:embed="rId1"/>
          <a:stretch>
            <a:fillRect/>
          </a:stretch>
        </a:blipFill>
      </dgm:spPr>
      <dgm:t>
        <a:bodyPr/>
        <a:lstStyle/>
        <a:p>
          <a:r>
            <a:rPr lang="en-US">
              <a:noFill/>
            </a:rPr>
            <a:t> </a:t>
          </a:r>
        </a:p>
      </dgm:t>
    </dgm:pt>
    <dgm:pt modelId="{56FDC888-6376-47A9-9346-B7A89A8C2CC6}" type="parTrans" cxnId="{3E14E089-067E-4D61-A71B-015E83D859F0}">
      <dgm:prSet/>
      <dgm:spPr/>
      <dgm:t>
        <a:bodyPr/>
        <a:lstStyle/>
        <a:p>
          <a:endParaRPr lang="vi-VN"/>
        </a:p>
      </dgm:t>
    </dgm:pt>
    <dgm:pt modelId="{7F7D09F5-8266-4B19-8A24-61C090BA788D}" type="sibTrans" cxnId="{3E14E089-067E-4D61-A71B-015E83D859F0}">
      <dgm:prSet/>
      <dgm:spPr/>
      <dgm:t>
        <a:bodyPr/>
        <a:lstStyle/>
        <a:p>
          <a:endParaRPr lang="vi-VN"/>
        </a:p>
      </dgm:t>
    </dgm:pt>
    <dgm:pt modelId="{F8A47DC9-5091-41E5-89B4-85F14DE3F055}">
      <dgm:prSet phldrT="[Text]"/>
      <dgm:spPr>
        <a:blipFill rotWithShape="1">
          <a:blip xmlns:r="http://schemas.openxmlformats.org/officeDocument/2006/relationships" r:embed="rId2"/>
          <a:stretch>
            <a:fillRect l="-1953" r="-1563"/>
          </a:stretch>
        </a:blipFill>
      </dgm:spPr>
      <dgm:t>
        <a:bodyPr/>
        <a:lstStyle/>
        <a:p>
          <a:r>
            <a:rPr lang="en-US">
              <a:noFill/>
            </a:rPr>
            <a:t> </a:t>
          </a:r>
        </a:p>
      </dgm:t>
    </dgm:pt>
    <dgm:pt modelId="{551DFD55-C31A-4DB3-92E2-120941AA4F22}" type="parTrans" cxnId="{E134BD82-A2D5-4CF4-9A58-B8610EDE988A}">
      <dgm:prSet/>
      <dgm:spPr/>
      <dgm:t>
        <a:bodyPr/>
        <a:lstStyle/>
        <a:p>
          <a:endParaRPr lang="vi-VN"/>
        </a:p>
      </dgm:t>
    </dgm:pt>
    <dgm:pt modelId="{DDB9D662-538A-4B48-A55D-A9249289F13F}" type="sibTrans" cxnId="{E134BD82-A2D5-4CF4-9A58-B8610EDE988A}">
      <dgm:prSet/>
      <dgm:spPr/>
      <dgm:t>
        <a:bodyPr/>
        <a:lstStyle/>
        <a:p>
          <a:endParaRPr lang="vi-VN"/>
        </a:p>
      </dgm:t>
    </dgm:pt>
    <dgm:pt modelId="{44B8D0CC-D7A3-4199-97E2-CF4C80FC03B0}">
      <dgm:prSet phldrT="[Text]"/>
      <dgm:spPr/>
      <dgm:t>
        <a:bodyPr/>
        <a:lstStyle/>
        <a:p>
          <a:r>
            <a:rPr lang="en-US" dirty="0" err="1" smtClean="0">
              <a:latin typeface="Times New Roman" pitchFamily="18" charset="0"/>
              <a:cs typeface="Times New Roman" pitchFamily="18" charset="0"/>
            </a:rPr>
            <a:t>Điện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trở</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tương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đương</a:t>
          </a:r>
          <a:endParaRPr lang="vi-VN" dirty="0">
            <a:latin typeface="Times New Roman" pitchFamily="18" charset="0"/>
            <a:cs typeface="Times New Roman" pitchFamily="18" charset="0"/>
          </a:endParaRPr>
        </a:p>
      </dgm:t>
    </dgm:pt>
    <dgm:pt modelId="{C43F987D-D39E-4A2C-9E8C-8C8C6F539855}" type="parTrans" cxnId="{BF4FB91D-D394-4468-AB37-CC5177C9CC5C}">
      <dgm:prSet/>
      <dgm:spPr/>
      <dgm:t>
        <a:bodyPr/>
        <a:lstStyle/>
        <a:p>
          <a:endParaRPr lang="vi-VN"/>
        </a:p>
      </dgm:t>
    </dgm:pt>
    <dgm:pt modelId="{53F872C5-8092-44B6-8BDE-2C0DA13F52C6}" type="sibTrans" cxnId="{BF4FB91D-D394-4468-AB37-CC5177C9CC5C}">
      <dgm:prSet/>
      <dgm:spPr/>
      <dgm:t>
        <a:bodyPr/>
        <a:lstStyle/>
        <a:p>
          <a:endParaRPr lang="vi-VN"/>
        </a:p>
      </dgm:t>
    </dgm:pt>
    <dgm:pt modelId="{4761639D-3221-4557-B341-3854297D2C7D}">
      <dgm:prSet phldrT="[Text]"/>
      <dgm:spPr>
        <a:blipFill rotWithShape="1">
          <a:blip xmlns:r="http://schemas.openxmlformats.org/officeDocument/2006/relationships" r:embed="rId3"/>
          <a:stretch>
            <a:fillRect/>
          </a:stretch>
        </a:blipFill>
      </dgm:spPr>
      <dgm:t>
        <a:bodyPr/>
        <a:lstStyle/>
        <a:p>
          <a:r>
            <a:rPr lang="en-US">
              <a:noFill/>
            </a:rPr>
            <a:t> </a:t>
          </a:r>
        </a:p>
      </dgm:t>
    </dgm:pt>
    <dgm:pt modelId="{56A7EC94-11F9-403D-B3D2-989A29DB939D}" type="parTrans" cxnId="{2C2A208B-E85E-420A-B668-67E9A6A79F8A}">
      <dgm:prSet/>
      <dgm:spPr/>
      <dgm:t>
        <a:bodyPr/>
        <a:lstStyle/>
        <a:p>
          <a:endParaRPr lang="vi-VN"/>
        </a:p>
      </dgm:t>
    </dgm:pt>
    <dgm:pt modelId="{2335920B-9A39-42DB-8012-720AE9CC1157}" type="sibTrans" cxnId="{2C2A208B-E85E-420A-B668-67E9A6A79F8A}">
      <dgm:prSet/>
      <dgm:spPr/>
      <dgm:t>
        <a:bodyPr/>
        <a:lstStyle/>
        <a:p>
          <a:endParaRPr lang="vi-VN"/>
        </a:p>
      </dgm:t>
    </dgm:pt>
    <dgm:pt modelId="{471611A5-05C5-4CDB-B609-2F09C6672309}" type="pres">
      <dgm:prSet presAssocID="{664D043A-30BE-4F73-A8C3-335076355DAF}" presName="hierChild1" presStyleCnt="0">
        <dgm:presLayoutVars>
          <dgm:chPref val="1"/>
          <dgm:dir/>
          <dgm:animOne val="branch"/>
          <dgm:animLvl val="lvl"/>
          <dgm:resizeHandles/>
        </dgm:presLayoutVars>
      </dgm:prSet>
      <dgm:spPr/>
      <dgm:t>
        <a:bodyPr/>
        <a:lstStyle/>
        <a:p>
          <a:endParaRPr lang="vi-VN"/>
        </a:p>
      </dgm:t>
    </dgm:pt>
    <dgm:pt modelId="{DFC43AD4-DE23-477B-A0A2-F24E74E73217}" type="pres">
      <dgm:prSet presAssocID="{4AA4D2A2-54B5-48F2-875F-6506956186E7}" presName="hierRoot1" presStyleCnt="0"/>
      <dgm:spPr/>
    </dgm:pt>
    <dgm:pt modelId="{22572A53-792B-4D79-8F9E-3882CDDD4C5A}" type="pres">
      <dgm:prSet presAssocID="{4AA4D2A2-54B5-48F2-875F-6506956186E7}" presName="composite" presStyleCnt="0"/>
      <dgm:spPr/>
    </dgm:pt>
    <dgm:pt modelId="{2292F1B3-009C-47D0-A92A-8088137D3894}" type="pres">
      <dgm:prSet presAssocID="{4AA4D2A2-54B5-48F2-875F-6506956186E7}" presName="background" presStyleLbl="node0" presStyleIdx="0" presStyleCnt="1"/>
      <dgm:spPr/>
    </dgm:pt>
    <dgm:pt modelId="{8D702652-E390-4DE8-89D3-09E398B3E78D}" type="pres">
      <dgm:prSet presAssocID="{4AA4D2A2-54B5-48F2-875F-6506956186E7}" presName="text" presStyleLbl="fgAcc0" presStyleIdx="0" presStyleCnt="1">
        <dgm:presLayoutVars>
          <dgm:chPref val="3"/>
        </dgm:presLayoutVars>
      </dgm:prSet>
      <dgm:spPr/>
      <dgm:t>
        <a:bodyPr/>
        <a:lstStyle/>
        <a:p>
          <a:endParaRPr lang="vi-VN"/>
        </a:p>
      </dgm:t>
    </dgm:pt>
    <dgm:pt modelId="{8CBC2401-09D7-47A6-89E3-A9B9502529CB}" type="pres">
      <dgm:prSet presAssocID="{4AA4D2A2-54B5-48F2-875F-6506956186E7}" presName="hierChild2" presStyleCnt="0"/>
      <dgm:spPr/>
    </dgm:pt>
    <dgm:pt modelId="{66688926-854A-4284-8E1B-BE629D6FB2A3}" type="pres">
      <dgm:prSet presAssocID="{ADC14A0D-B93B-4BBF-ADD2-1E2732F5E573}" presName="Name10" presStyleLbl="parChTrans1D2" presStyleIdx="0" presStyleCnt="2"/>
      <dgm:spPr/>
      <dgm:t>
        <a:bodyPr/>
        <a:lstStyle/>
        <a:p>
          <a:endParaRPr lang="vi-VN"/>
        </a:p>
      </dgm:t>
    </dgm:pt>
    <dgm:pt modelId="{4AFD93B2-2201-403C-8543-83FBB197E0DE}" type="pres">
      <dgm:prSet presAssocID="{7337CD35-A192-470A-BB33-CCD749679075}" presName="hierRoot2" presStyleCnt="0"/>
      <dgm:spPr/>
    </dgm:pt>
    <dgm:pt modelId="{E921BE12-52A8-4FE4-A12C-F2E10A03508E}" type="pres">
      <dgm:prSet presAssocID="{7337CD35-A192-470A-BB33-CCD749679075}" presName="composite2" presStyleCnt="0"/>
      <dgm:spPr/>
    </dgm:pt>
    <dgm:pt modelId="{853AE3E0-6B94-4F7A-81AD-172641FAA4F0}" type="pres">
      <dgm:prSet presAssocID="{7337CD35-A192-470A-BB33-CCD749679075}" presName="background2" presStyleLbl="node2" presStyleIdx="0" presStyleCnt="2"/>
      <dgm:spPr/>
    </dgm:pt>
    <dgm:pt modelId="{E161B478-0B2B-4F77-9E78-5C92373B36CF}" type="pres">
      <dgm:prSet presAssocID="{7337CD35-A192-470A-BB33-CCD749679075}" presName="text2" presStyleLbl="fgAcc2" presStyleIdx="0" presStyleCnt="2">
        <dgm:presLayoutVars>
          <dgm:chPref val="3"/>
        </dgm:presLayoutVars>
      </dgm:prSet>
      <dgm:spPr/>
      <dgm:t>
        <a:bodyPr/>
        <a:lstStyle/>
        <a:p>
          <a:endParaRPr lang="vi-VN"/>
        </a:p>
      </dgm:t>
    </dgm:pt>
    <dgm:pt modelId="{D8FF3FFE-FD94-4958-8DB3-DB65C9933762}" type="pres">
      <dgm:prSet presAssocID="{7337CD35-A192-470A-BB33-CCD749679075}" presName="hierChild3" presStyleCnt="0"/>
      <dgm:spPr/>
    </dgm:pt>
    <dgm:pt modelId="{37EAB1DD-A983-46E0-A363-E2EBC0F47C8F}" type="pres">
      <dgm:prSet presAssocID="{56FDC888-6376-47A9-9346-B7A89A8C2CC6}" presName="Name17" presStyleLbl="parChTrans1D3" presStyleIdx="0" presStyleCnt="3"/>
      <dgm:spPr/>
      <dgm:t>
        <a:bodyPr/>
        <a:lstStyle/>
        <a:p>
          <a:endParaRPr lang="vi-VN"/>
        </a:p>
      </dgm:t>
    </dgm:pt>
    <dgm:pt modelId="{451F1C85-19C4-4E1F-BA16-28289616772E}" type="pres">
      <dgm:prSet presAssocID="{7E2E29D4-C425-48EB-B45F-4D0BF8124BE2}" presName="hierRoot3" presStyleCnt="0"/>
      <dgm:spPr/>
    </dgm:pt>
    <dgm:pt modelId="{FA20B4E7-16A0-411A-85E3-4B98F7DDB0FB}" type="pres">
      <dgm:prSet presAssocID="{7E2E29D4-C425-48EB-B45F-4D0BF8124BE2}" presName="composite3" presStyleCnt="0"/>
      <dgm:spPr/>
    </dgm:pt>
    <dgm:pt modelId="{57B2AB6E-B5A3-458D-B1DC-C77D769DD270}" type="pres">
      <dgm:prSet presAssocID="{7E2E29D4-C425-48EB-B45F-4D0BF8124BE2}" presName="background3" presStyleLbl="node3" presStyleIdx="0" presStyleCnt="3"/>
      <dgm:spPr/>
    </dgm:pt>
    <dgm:pt modelId="{90AFB6C4-4AB2-48DF-B653-0B1293ED6B79}" type="pres">
      <dgm:prSet presAssocID="{7E2E29D4-C425-48EB-B45F-4D0BF8124BE2}" presName="text3" presStyleLbl="fgAcc3" presStyleIdx="0" presStyleCnt="3">
        <dgm:presLayoutVars>
          <dgm:chPref val="3"/>
        </dgm:presLayoutVars>
      </dgm:prSet>
      <dgm:spPr/>
      <dgm:t>
        <a:bodyPr/>
        <a:lstStyle/>
        <a:p>
          <a:endParaRPr lang="vi-VN"/>
        </a:p>
      </dgm:t>
    </dgm:pt>
    <dgm:pt modelId="{2292BB43-D9E7-41E4-96E8-BC3B8E755CF7}" type="pres">
      <dgm:prSet presAssocID="{7E2E29D4-C425-48EB-B45F-4D0BF8124BE2}" presName="hierChild4" presStyleCnt="0"/>
      <dgm:spPr/>
    </dgm:pt>
    <dgm:pt modelId="{F1AA694A-6AA2-438F-B972-23363681AF04}" type="pres">
      <dgm:prSet presAssocID="{551DFD55-C31A-4DB3-92E2-120941AA4F22}" presName="Name17" presStyleLbl="parChTrans1D3" presStyleIdx="1" presStyleCnt="3"/>
      <dgm:spPr/>
      <dgm:t>
        <a:bodyPr/>
        <a:lstStyle/>
        <a:p>
          <a:endParaRPr lang="vi-VN"/>
        </a:p>
      </dgm:t>
    </dgm:pt>
    <dgm:pt modelId="{043ABFF9-87B6-405A-A7C5-1119B3FFE6DF}" type="pres">
      <dgm:prSet presAssocID="{F8A47DC9-5091-41E5-89B4-85F14DE3F055}" presName="hierRoot3" presStyleCnt="0"/>
      <dgm:spPr/>
    </dgm:pt>
    <dgm:pt modelId="{CF5DE252-EC31-4AFB-A08E-71733A6B61C3}" type="pres">
      <dgm:prSet presAssocID="{F8A47DC9-5091-41E5-89B4-85F14DE3F055}" presName="composite3" presStyleCnt="0"/>
      <dgm:spPr/>
    </dgm:pt>
    <dgm:pt modelId="{8F624871-37F1-4CE1-9400-5A1A0F9FCBED}" type="pres">
      <dgm:prSet presAssocID="{F8A47DC9-5091-41E5-89B4-85F14DE3F055}" presName="background3" presStyleLbl="node3" presStyleIdx="1" presStyleCnt="3"/>
      <dgm:spPr/>
    </dgm:pt>
    <dgm:pt modelId="{9FE2B04F-11A1-4461-86C7-D2B1C01BC48E}" type="pres">
      <dgm:prSet presAssocID="{F8A47DC9-5091-41E5-89B4-85F14DE3F055}" presName="text3" presStyleLbl="fgAcc3" presStyleIdx="1" presStyleCnt="3" custScaleX="104891" custLinFactNeighborX="-2277" custLinFactNeighborY="2264">
        <dgm:presLayoutVars>
          <dgm:chPref val="3"/>
        </dgm:presLayoutVars>
      </dgm:prSet>
      <dgm:spPr/>
      <dgm:t>
        <a:bodyPr/>
        <a:lstStyle/>
        <a:p>
          <a:endParaRPr lang="vi-VN"/>
        </a:p>
      </dgm:t>
    </dgm:pt>
    <dgm:pt modelId="{C85E2A6C-6815-4A0E-AE69-3B92FA0607DD}" type="pres">
      <dgm:prSet presAssocID="{F8A47DC9-5091-41E5-89B4-85F14DE3F055}" presName="hierChild4" presStyleCnt="0"/>
      <dgm:spPr/>
    </dgm:pt>
    <dgm:pt modelId="{9184150A-0B84-4C6F-A08F-A47486D63754}" type="pres">
      <dgm:prSet presAssocID="{C43F987D-D39E-4A2C-9E8C-8C8C6F539855}" presName="Name10" presStyleLbl="parChTrans1D2" presStyleIdx="1" presStyleCnt="2"/>
      <dgm:spPr/>
      <dgm:t>
        <a:bodyPr/>
        <a:lstStyle/>
        <a:p>
          <a:endParaRPr lang="vi-VN"/>
        </a:p>
      </dgm:t>
    </dgm:pt>
    <dgm:pt modelId="{45BC21D3-2A62-49EA-AEE7-15403944910C}" type="pres">
      <dgm:prSet presAssocID="{44B8D0CC-D7A3-4199-97E2-CF4C80FC03B0}" presName="hierRoot2" presStyleCnt="0"/>
      <dgm:spPr/>
    </dgm:pt>
    <dgm:pt modelId="{CFD91804-FF0C-4894-9B3B-3D3A07AA191F}" type="pres">
      <dgm:prSet presAssocID="{44B8D0CC-D7A3-4199-97E2-CF4C80FC03B0}" presName="composite2" presStyleCnt="0"/>
      <dgm:spPr/>
    </dgm:pt>
    <dgm:pt modelId="{3A2AF269-B7EB-4F3C-B338-DD8E306901B9}" type="pres">
      <dgm:prSet presAssocID="{44B8D0CC-D7A3-4199-97E2-CF4C80FC03B0}" presName="background2" presStyleLbl="node2" presStyleIdx="1" presStyleCnt="2"/>
      <dgm:spPr/>
    </dgm:pt>
    <dgm:pt modelId="{CA710FBF-0ABA-4E6A-A41E-400035518B38}" type="pres">
      <dgm:prSet presAssocID="{44B8D0CC-D7A3-4199-97E2-CF4C80FC03B0}" presName="text2" presStyleLbl="fgAcc2" presStyleIdx="1" presStyleCnt="2">
        <dgm:presLayoutVars>
          <dgm:chPref val="3"/>
        </dgm:presLayoutVars>
      </dgm:prSet>
      <dgm:spPr/>
      <dgm:t>
        <a:bodyPr/>
        <a:lstStyle/>
        <a:p>
          <a:endParaRPr lang="vi-VN"/>
        </a:p>
      </dgm:t>
    </dgm:pt>
    <dgm:pt modelId="{572DA665-582B-48F4-A222-9D418FF81136}" type="pres">
      <dgm:prSet presAssocID="{44B8D0CC-D7A3-4199-97E2-CF4C80FC03B0}" presName="hierChild3" presStyleCnt="0"/>
      <dgm:spPr/>
    </dgm:pt>
    <dgm:pt modelId="{8F461A77-3FA6-4F97-B9B5-57C0ED74618B}" type="pres">
      <dgm:prSet presAssocID="{56A7EC94-11F9-403D-B3D2-989A29DB939D}" presName="Name17" presStyleLbl="parChTrans1D3" presStyleIdx="2" presStyleCnt="3"/>
      <dgm:spPr/>
      <dgm:t>
        <a:bodyPr/>
        <a:lstStyle/>
        <a:p>
          <a:endParaRPr lang="vi-VN"/>
        </a:p>
      </dgm:t>
    </dgm:pt>
    <dgm:pt modelId="{2885C9B8-E1B5-4C93-819B-785D1A6836A0}" type="pres">
      <dgm:prSet presAssocID="{4761639D-3221-4557-B341-3854297D2C7D}" presName="hierRoot3" presStyleCnt="0"/>
      <dgm:spPr/>
    </dgm:pt>
    <dgm:pt modelId="{1311D9D9-DCA8-489D-B708-6AED11DE3562}" type="pres">
      <dgm:prSet presAssocID="{4761639D-3221-4557-B341-3854297D2C7D}" presName="composite3" presStyleCnt="0"/>
      <dgm:spPr/>
    </dgm:pt>
    <dgm:pt modelId="{29D57AC3-AAF7-41D0-B598-12B51E5CFB33}" type="pres">
      <dgm:prSet presAssocID="{4761639D-3221-4557-B341-3854297D2C7D}" presName="background3" presStyleLbl="node3" presStyleIdx="2" presStyleCnt="3"/>
      <dgm:spPr/>
    </dgm:pt>
    <dgm:pt modelId="{334DA6DE-AEB6-4CB8-BB8C-AE8246F50DC6}" type="pres">
      <dgm:prSet presAssocID="{4761639D-3221-4557-B341-3854297D2C7D}" presName="text3" presStyleLbl="fgAcc3" presStyleIdx="2" presStyleCnt="3">
        <dgm:presLayoutVars>
          <dgm:chPref val="3"/>
        </dgm:presLayoutVars>
      </dgm:prSet>
      <dgm:spPr/>
      <dgm:t>
        <a:bodyPr/>
        <a:lstStyle/>
        <a:p>
          <a:endParaRPr lang="vi-VN"/>
        </a:p>
      </dgm:t>
    </dgm:pt>
    <dgm:pt modelId="{227F2933-5043-4185-945D-77640656BA71}" type="pres">
      <dgm:prSet presAssocID="{4761639D-3221-4557-B341-3854297D2C7D}" presName="hierChild4" presStyleCnt="0"/>
      <dgm:spPr/>
    </dgm:pt>
  </dgm:ptLst>
  <dgm:cxnLst>
    <dgm:cxn modelId="{2C2A208B-E85E-420A-B668-67E9A6A79F8A}" srcId="{44B8D0CC-D7A3-4199-97E2-CF4C80FC03B0}" destId="{4761639D-3221-4557-B341-3854297D2C7D}" srcOrd="0" destOrd="0" parTransId="{56A7EC94-11F9-403D-B3D2-989A29DB939D}" sibTransId="{2335920B-9A39-42DB-8012-720AE9CC1157}"/>
    <dgm:cxn modelId="{3E14E089-067E-4D61-A71B-015E83D859F0}" srcId="{7337CD35-A192-470A-BB33-CCD749679075}" destId="{7E2E29D4-C425-48EB-B45F-4D0BF8124BE2}" srcOrd="0" destOrd="0" parTransId="{56FDC888-6376-47A9-9346-B7A89A8C2CC6}" sibTransId="{7F7D09F5-8266-4B19-8A24-61C090BA788D}"/>
    <dgm:cxn modelId="{0C7F450D-567B-4EEF-AFBF-7843A3ED6100}" type="presOf" srcId="{7E2E29D4-C425-48EB-B45F-4D0BF8124BE2}" destId="{90AFB6C4-4AB2-48DF-B653-0B1293ED6B79}" srcOrd="0" destOrd="0" presId="urn:microsoft.com/office/officeart/2005/8/layout/hierarchy1"/>
    <dgm:cxn modelId="{E134BD82-A2D5-4CF4-9A58-B8610EDE988A}" srcId="{7337CD35-A192-470A-BB33-CCD749679075}" destId="{F8A47DC9-5091-41E5-89B4-85F14DE3F055}" srcOrd="1" destOrd="0" parTransId="{551DFD55-C31A-4DB3-92E2-120941AA4F22}" sibTransId="{DDB9D662-538A-4B48-A55D-A9249289F13F}"/>
    <dgm:cxn modelId="{DC0C60D0-64CE-454D-890D-17CE0E0D5086}" type="presOf" srcId="{56FDC888-6376-47A9-9346-B7A89A8C2CC6}" destId="{37EAB1DD-A983-46E0-A363-E2EBC0F47C8F}" srcOrd="0" destOrd="0" presId="urn:microsoft.com/office/officeart/2005/8/layout/hierarchy1"/>
    <dgm:cxn modelId="{7BF314B5-BADA-4138-B80E-3DC66D2953B8}" type="presOf" srcId="{F8A47DC9-5091-41E5-89B4-85F14DE3F055}" destId="{9FE2B04F-11A1-4461-86C7-D2B1C01BC48E}" srcOrd="0" destOrd="0" presId="urn:microsoft.com/office/officeart/2005/8/layout/hierarchy1"/>
    <dgm:cxn modelId="{EDE13C44-3DFC-46D3-B445-C51134FB4009}" type="presOf" srcId="{4761639D-3221-4557-B341-3854297D2C7D}" destId="{334DA6DE-AEB6-4CB8-BB8C-AE8246F50DC6}" srcOrd="0" destOrd="0" presId="urn:microsoft.com/office/officeart/2005/8/layout/hierarchy1"/>
    <dgm:cxn modelId="{1E1627A7-BBE1-4E98-B73D-5E68BBB19B06}" srcId="{4AA4D2A2-54B5-48F2-875F-6506956186E7}" destId="{7337CD35-A192-470A-BB33-CCD749679075}" srcOrd="0" destOrd="0" parTransId="{ADC14A0D-B93B-4BBF-ADD2-1E2732F5E573}" sibTransId="{9A51FB5D-E8B7-4641-8284-A23F6B41785A}"/>
    <dgm:cxn modelId="{D64A476C-1BFA-4ED4-BE66-C87CFB00FF42}" type="presOf" srcId="{7337CD35-A192-470A-BB33-CCD749679075}" destId="{E161B478-0B2B-4F77-9E78-5C92373B36CF}" srcOrd="0" destOrd="0" presId="urn:microsoft.com/office/officeart/2005/8/layout/hierarchy1"/>
    <dgm:cxn modelId="{86D18604-522D-406B-B499-130BAD34A01C}" type="presOf" srcId="{56A7EC94-11F9-403D-B3D2-989A29DB939D}" destId="{8F461A77-3FA6-4F97-B9B5-57C0ED74618B}" srcOrd="0" destOrd="0" presId="urn:microsoft.com/office/officeart/2005/8/layout/hierarchy1"/>
    <dgm:cxn modelId="{7554433D-9196-44CE-AD32-15AB3E2575E1}" type="presOf" srcId="{C43F987D-D39E-4A2C-9E8C-8C8C6F539855}" destId="{9184150A-0B84-4C6F-A08F-A47486D63754}" srcOrd="0" destOrd="0" presId="urn:microsoft.com/office/officeart/2005/8/layout/hierarchy1"/>
    <dgm:cxn modelId="{FE7A53C1-C6C2-414E-889B-E9B4215587FA}" type="presOf" srcId="{664D043A-30BE-4F73-A8C3-335076355DAF}" destId="{471611A5-05C5-4CDB-B609-2F09C6672309}" srcOrd="0" destOrd="0" presId="urn:microsoft.com/office/officeart/2005/8/layout/hierarchy1"/>
    <dgm:cxn modelId="{BF4FB91D-D394-4468-AB37-CC5177C9CC5C}" srcId="{4AA4D2A2-54B5-48F2-875F-6506956186E7}" destId="{44B8D0CC-D7A3-4199-97E2-CF4C80FC03B0}" srcOrd="1" destOrd="0" parTransId="{C43F987D-D39E-4A2C-9E8C-8C8C6F539855}" sibTransId="{53F872C5-8092-44B6-8BDE-2C0DA13F52C6}"/>
    <dgm:cxn modelId="{D2FC2C8E-55AF-4313-805A-466532189E79}" type="presOf" srcId="{551DFD55-C31A-4DB3-92E2-120941AA4F22}" destId="{F1AA694A-6AA2-438F-B972-23363681AF04}" srcOrd="0" destOrd="0" presId="urn:microsoft.com/office/officeart/2005/8/layout/hierarchy1"/>
    <dgm:cxn modelId="{67260478-AE53-4279-92A8-DDC383004636}" type="presOf" srcId="{ADC14A0D-B93B-4BBF-ADD2-1E2732F5E573}" destId="{66688926-854A-4284-8E1B-BE629D6FB2A3}" srcOrd="0" destOrd="0" presId="urn:microsoft.com/office/officeart/2005/8/layout/hierarchy1"/>
    <dgm:cxn modelId="{197A9A49-87BA-4FEB-B8B2-0BF3478C6394}" type="presOf" srcId="{4AA4D2A2-54B5-48F2-875F-6506956186E7}" destId="{8D702652-E390-4DE8-89D3-09E398B3E78D}" srcOrd="0" destOrd="0" presId="urn:microsoft.com/office/officeart/2005/8/layout/hierarchy1"/>
    <dgm:cxn modelId="{7569D661-1667-4CF1-ACCA-1F66C7B24AEE}" srcId="{664D043A-30BE-4F73-A8C3-335076355DAF}" destId="{4AA4D2A2-54B5-48F2-875F-6506956186E7}" srcOrd="0" destOrd="0" parTransId="{2260289B-2FA2-4BD7-9AA8-30610C514739}" sibTransId="{AF80CB1C-D89B-479D-BAB7-1A1D9081811C}"/>
    <dgm:cxn modelId="{F0A93224-B2B6-4382-A038-45B1BC0D7D0F}" type="presOf" srcId="{44B8D0CC-D7A3-4199-97E2-CF4C80FC03B0}" destId="{CA710FBF-0ABA-4E6A-A41E-400035518B38}" srcOrd="0" destOrd="0" presId="urn:microsoft.com/office/officeart/2005/8/layout/hierarchy1"/>
    <dgm:cxn modelId="{671D3C6F-F843-46A2-9DD8-34FEF3360661}" type="presParOf" srcId="{471611A5-05C5-4CDB-B609-2F09C6672309}" destId="{DFC43AD4-DE23-477B-A0A2-F24E74E73217}" srcOrd="0" destOrd="0" presId="urn:microsoft.com/office/officeart/2005/8/layout/hierarchy1"/>
    <dgm:cxn modelId="{28DBBF62-DCC0-4B90-A004-9873F5E653A8}" type="presParOf" srcId="{DFC43AD4-DE23-477B-A0A2-F24E74E73217}" destId="{22572A53-792B-4D79-8F9E-3882CDDD4C5A}" srcOrd="0" destOrd="0" presId="urn:microsoft.com/office/officeart/2005/8/layout/hierarchy1"/>
    <dgm:cxn modelId="{460E622C-5F68-4AC0-AFAD-E7B7A5531197}" type="presParOf" srcId="{22572A53-792B-4D79-8F9E-3882CDDD4C5A}" destId="{2292F1B3-009C-47D0-A92A-8088137D3894}" srcOrd="0" destOrd="0" presId="urn:microsoft.com/office/officeart/2005/8/layout/hierarchy1"/>
    <dgm:cxn modelId="{99111313-5B93-4DB7-ACC4-16BB7DEF6D95}" type="presParOf" srcId="{22572A53-792B-4D79-8F9E-3882CDDD4C5A}" destId="{8D702652-E390-4DE8-89D3-09E398B3E78D}" srcOrd="1" destOrd="0" presId="urn:microsoft.com/office/officeart/2005/8/layout/hierarchy1"/>
    <dgm:cxn modelId="{5282BE9A-783A-4ADB-9329-816089B53432}" type="presParOf" srcId="{DFC43AD4-DE23-477B-A0A2-F24E74E73217}" destId="{8CBC2401-09D7-47A6-89E3-A9B9502529CB}" srcOrd="1" destOrd="0" presId="urn:microsoft.com/office/officeart/2005/8/layout/hierarchy1"/>
    <dgm:cxn modelId="{46CFE077-9319-4219-8F69-4D4E20EECAD9}" type="presParOf" srcId="{8CBC2401-09D7-47A6-89E3-A9B9502529CB}" destId="{66688926-854A-4284-8E1B-BE629D6FB2A3}" srcOrd="0" destOrd="0" presId="urn:microsoft.com/office/officeart/2005/8/layout/hierarchy1"/>
    <dgm:cxn modelId="{4A7F4543-F74F-43C3-9120-162F6D722FDF}" type="presParOf" srcId="{8CBC2401-09D7-47A6-89E3-A9B9502529CB}" destId="{4AFD93B2-2201-403C-8543-83FBB197E0DE}" srcOrd="1" destOrd="0" presId="urn:microsoft.com/office/officeart/2005/8/layout/hierarchy1"/>
    <dgm:cxn modelId="{2C0B798C-2A6F-4087-A1A7-3091205A9111}" type="presParOf" srcId="{4AFD93B2-2201-403C-8543-83FBB197E0DE}" destId="{E921BE12-52A8-4FE4-A12C-F2E10A03508E}" srcOrd="0" destOrd="0" presId="urn:microsoft.com/office/officeart/2005/8/layout/hierarchy1"/>
    <dgm:cxn modelId="{CD2FCB53-2687-4873-970D-84EAB8245A71}" type="presParOf" srcId="{E921BE12-52A8-4FE4-A12C-F2E10A03508E}" destId="{853AE3E0-6B94-4F7A-81AD-172641FAA4F0}" srcOrd="0" destOrd="0" presId="urn:microsoft.com/office/officeart/2005/8/layout/hierarchy1"/>
    <dgm:cxn modelId="{82EA6776-F832-4C78-A23B-D6DA1861B787}" type="presParOf" srcId="{E921BE12-52A8-4FE4-A12C-F2E10A03508E}" destId="{E161B478-0B2B-4F77-9E78-5C92373B36CF}" srcOrd="1" destOrd="0" presId="urn:microsoft.com/office/officeart/2005/8/layout/hierarchy1"/>
    <dgm:cxn modelId="{14816E30-B0EF-4C02-86F8-68785B9C1896}" type="presParOf" srcId="{4AFD93B2-2201-403C-8543-83FBB197E0DE}" destId="{D8FF3FFE-FD94-4958-8DB3-DB65C9933762}" srcOrd="1" destOrd="0" presId="urn:microsoft.com/office/officeart/2005/8/layout/hierarchy1"/>
    <dgm:cxn modelId="{AFF3C43A-2BF1-4D00-B2A5-D3D2334D18E6}" type="presParOf" srcId="{D8FF3FFE-FD94-4958-8DB3-DB65C9933762}" destId="{37EAB1DD-A983-46E0-A363-E2EBC0F47C8F}" srcOrd="0" destOrd="0" presId="urn:microsoft.com/office/officeart/2005/8/layout/hierarchy1"/>
    <dgm:cxn modelId="{F36A4375-CEED-4D57-9D99-F67B21D59E02}" type="presParOf" srcId="{D8FF3FFE-FD94-4958-8DB3-DB65C9933762}" destId="{451F1C85-19C4-4E1F-BA16-28289616772E}" srcOrd="1" destOrd="0" presId="urn:microsoft.com/office/officeart/2005/8/layout/hierarchy1"/>
    <dgm:cxn modelId="{A6885FA8-2F7F-42B5-8650-764C240618E4}" type="presParOf" srcId="{451F1C85-19C4-4E1F-BA16-28289616772E}" destId="{FA20B4E7-16A0-411A-85E3-4B98F7DDB0FB}" srcOrd="0" destOrd="0" presId="urn:microsoft.com/office/officeart/2005/8/layout/hierarchy1"/>
    <dgm:cxn modelId="{E4A3E646-7EBE-4CBC-8B15-EC88F79EB975}" type="presParOf" srcId="{FA20B4E7-16A0-411A-85E3-4B98F7DDB0FB}" destId="{57B2AB6E-B5A3-458D-B1DC-C77D769DD270}" srcOrd="0" destOrd="0" presId="urn:microsoft.com/office/officeart/2005/8/layout/hierarchy1"/>
    <dgm:cxn modelId="{2AF828B4-77C7-4597-937A-06129C2000E6}" type="presParOf" srcId="{FA20B4E7-16A0-411A-85E3-4B98F7DDB0FB}" destId="{90AFB6C4-4AB2-48DF-B653-0B1293ED6B79}" srcOrd="1" destOrd="0" presId="urn:microsoft.com/office/officeart/2005/8/layout/hierarchy1"/>
    <dgm:cxn modelId="{0C8C5821-7E5D-49CC-B3E5-7AF5B2E4845E}" type="presParOf" srcId="{451F1C85-19C4-4E1F-BA16-28289616772E}" destId="{2292BB43-D9E7-41E4-96E8-BC3B8E755CF7}" srcOrd="1" destOrd="0" presId="urn:microsoft.com/office/officeart/2005/8/layout/hierarchy1"/>
    <dgm:cxn modelId="{411369A1-E64C-4830-AEE5-4263D9EF5402}" type="presParOf" srcId="{D8FF3FFE-FD94-4958-8DB3-DB65C9933762}" destId="{F1AA694A-6AA2-438F-B972-23363681AF04}" srcOrd="2" destOrd="0" presId="urn:microsoft.com/office/officeart/2005/8/layout/hierarchy1"/>
    <dgm:cxn modelId="{B47EE61F-3E67-4627-B9E2-71FDEACC902E}" type="presParOf" srcId="{D8FF3FFE-FD94-4958-8DB3-DB65C9933762}" destId="{043ABFF9-87B6-405A-A7C5-1119B3FFE6DF}" srcOrd="3" destOrd="0" presId="urn:microsoft.com/office/officeart/2005/8/layout/hierarchy1"/>
    <dgm:cxn modelId="{10BCEAFF-6D3A-4986-82C5-A4755A26832D}" type="presParOf" srcId="{043ABFF9-87B6-405A-A7C5-1119B3FFE6DF}" destId="{CF5DE252-EC31-4AFB-A08E-71733A6B61C3}" srcOrd="0" destOrd="0" presId="urn:microsoft.com/office/officeart/2005/8/layout/hierarchy1"/>
    <dgm:cxn modelId="{6A6D42B8-149C-4C93-BD31-6616D6500E4C}" type="presParOf" srcId="{CF5DE252-EC31-4AFB-A08E-71733A6B61C3}" destId="{8F624871-37F1-4CE1-9400-5A1A0F9FCBED}" srcOrd="0" destOrd="0" presId="urn:microsoft.com/office/officeart/2005/8/layout/hierarchy1"/>
    <dgm:cxn modelId="{96A67711-E689-4CBD-B4DB-247C827826AC}" type="presParOf" srcId="{CF5DE252-EC31-4AFB-A08E-71733A6B61C3}" destId="{9FE2B04F-11A1-4461-86C7-D2B1C01BC48E}" srcOrd="1" destOrd="0" presId="urn:microsoft.com/office/officeart/2005/8/layout/hierarchy1"/>
    <dgm:cxn modelId="{41F5A370-9DF7-4310-BBC4-26FE4EB803B6}" type="presParOf" srcId="{043ABFF9-87B6-405A-A7C5-1119B3FFE6DF}" destId="{C85E2A6C-6815-4A0E-AE69-3B92FA0607DD}" srcOrd="1" destOrd="0" presId="urn:microsoft.com/office/officeart/2005/8/layout/hierarchy1"/>
    <dgm:cxn modelId="{081B201D-2DD6-4C44-8FAA-54938B4E886C}" type="presParOf" srcId="{8CBC2401-09D7-47A6-89E3-A9B9502529CB}" destId="{9184150A-0B84-4C6F-A08F-A47486D63754}" srcOrd="2" destOrd="0" presId="urn:microsoft.com/office/officeart/2005/8/layout/hierarchy1"/>
    <dgm:cxn modelId="{8E294A49-7AFE-4A9A-88DB-13D022BAA336}" type="presParOf" srcId="{8CBC2401-09D7-47A6-89E3-A9B9502529CB}" destId="{45BC21D3-2A62-49EA-AEE7-15403944910C}" srcOrd="3" destOrd="0" presId="urn:microsoft.com/office/officeart/2005/8/layout/hierarchy1"/>
    <dgm:cxn modelId="{EA12EE9A-F309-4E4D-9D07-7107997B9076}" type="presParOf" srcId="{45BC21D3-2A62-49EA-AEE7-15403944910C}" destId="{CFD91804-FF0C-4894-9B3B-3D3A07AA191F}" srcOrd="0" destOrd="0" presId="urn:microsoft.com/office/officeart/2005/8/layout/hierarchy1"/>
    <dgm:cxn modelId="{A7B2F734-69E0-47B2-BF4C-AEB6477A8BAB}" type="presParOf" srcId="{CFD91804-FF0C-4894-9B3B-3D3A07AA191F}" destId="{3A2AF269-B7EB-4F3C-B338-DD8E306901B9}" srcOrd="0" destOrd="0" presId="urn:microsoft.com/office/officeart/2005/8/layout/hierarchy1"/>
    <dgm:cxn modelId="{EB499F52-624B-4CAC-9D4F-DF0FABAF684F}" type="presParOf" srcId="{CFD91804-FF0C-4894-9B3B-3D3A07AA191F}" destId="{CA710FBF-0ABA-4E6A-A41E-400035518B38}" srcOrd="1" destOrd="0" presId="urn:microsoft.com/office/officeart/2005/8/layout/hierarchy1"/>
    <dgm:cxn modelId="{D63BDCCC-FEAE-4947-8E60-7FCC424598F1}" type="presParOf" srcId="{45BC21D3-2A62-49EA-AEE7-15403944910C}" destId="{572DA665-582B-48F4-A222-9D418FF81136}" srcOrd="1" destOrd="0" presId="urn:microsoft.com/office/officeart/2005/8/layout/hierarchy1"/>
    <dgm:cxn modelId="{B8164209-005E-407E-AD91-700B9D9AD8BD}" type="presParOf" srcId="{572DA665-582B-48F4-A222-9D418FF81136}" destId="{8F461A77-3FA6-4F97-B9B5-57C0ED74618B}" srcOrd="0" destOrd="0" presId="urn:microsoft.com/office/officeart/2005/8/layout/hierarchy1"/>
    <dgm:cxn modelId="{139FAC10-8F4C-4FDD-AC9A-BF5C07EBB212}" type="presParOf" srcId="{572DA665-582B-48F4-A222-9D418FF81136}" destId="{2885C9B8-E1B5-4C93-819B-785D1A6836A0}" srcOrd="1" destOrd="0" presId="urn:microsoft.com/office/officeart/2005/8/layout/hierarchy1"/>
    <dgm:cxn modelId="{D067E856-C266-46A6-9BBD-E0C237DCCDE7}" type="presParOf" srcId="{2885C9B8-E1B5-4C93-819B-785D1A6836A0}" destId="{1311D9D9-DCA8-489D-B708-6AED11DE3562}" srcOrd="0" destOrd="0" presId="urn:microsoft.com/office/officeart/2005/8/layout/hierarchy1"/>
    <dgm:cxn modelId="{60D51DA6-3BB2-41F1-9396-86C99A974E82}" type="presParOf" srcId="{1311D9D9-DCA8-489D-B708-6AED11DE3562}" destId="{29D57AC3-AAF7-41D0-B598-12B51E5CFB33}" srcOrd="0" destOrd="0" presId="urn:microsoft.com/office/officeart/2005/8/layout/hierarchy1"/>
    <dgm:cxn modelId="{E60A5EE0-69C9-426F-8F4C-4357F5061BCA}" type="presParOf" srcId="{1311D9D9-DCA8-489D-B708-6AED11DE3562}" destId="{334DA6DE-AEB6-4CB8-BB8C-AE8246F50DC6}" srcOrd="1" destOrd="0" presId="urn:microsoft.com/office/officeart/2005/8/layout/hierarchy1"/>
    <dgm:cxn modelId="{A0456C36-6AF7-4399-8E98-920C485C13A7}" type="presParOf" srcId="{2885C9B8-E1B5-4C93-819B-785D1A6836A0}" destId="{227F2933-5043-4185-945D-77640656BA7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E87CC-19BC-421A-A7AE-229AF3BEC790}">
      <dsp:nvSpPr>
        <dsp:cNvPr id="0" name=""/>
        <dsp:cNvSpPr/>
      </dsp:nvSpPr>
      <dsp:spPr>
        <a:xfrm>
          <a:off x="8389" y="2362419"/>
          <a:ext cx="2507517" cy="1504510"/>
        </a:xfrm>
        <a:prstGeom prst="roundRect">
          <a:avLst>
            <a:gd name="adj" fmla="val 10000"/>
          </a:avLst>
        </a:prstGeom>
        <a:solidFill>
          <a:srgbClr val="FFCC99"/>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Sơ</a:t>
          </a:r>
          <a:r>
            <a:rPr lang="en-US" sz="2700" kern="1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700" kern="12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đồ</a:t>
          </a:r>
          <a:r>
            <a:rPr lang="en-US" sz="2700" kern="1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700" kern="12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đoạn</a:t>
          </a:r>
          <a:r>
            <a:rPr lang="en-US" sz="2700" kern="1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700" kern="12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mạch</a:t>
          </a:r>
          <a:r>
            <a:rPr lang="en-US" sz="2700" kern="1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song </a:t>
          </a:r>
          <a:r>
            <a:rPr lang="en-US" sz="2700" kern="12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song</a:t>
          </a:r>
          <a:endParaRPr lang="en-US" sz="2700" kern="1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dsp:txBody>
      <dsp:txXfrm>
        <a:off x="52455" y="2406485"/>
        <a:ext cx="2419385" cy="1416378"/>
      </dsp:txXfrm>
    </dsp:sp>
    <dsp:sp modelId="{81F3D04F-2E5F-41D8-A2F3-9D8E352B3321}">
      <dsp:nvSpPr>
        <dsp:cNvPr id="0" name=""/>
        <dsp:cNvSpPr/>
      </dsp:nvSpPr>
      <dsp:spPr>
        <a:xfrm>
          <a:off x="2766658" y="2803742"/>
          <a:ext cx="531593" cy="621864"/>
        </a:xfrm>
        <a:prstGeom prst="rightArrow">
          <a:avLst>
            <a:gd name="adj1" fmla="val 60000"/>
            <a:gd name="adj2" fmla="val 50000"/>
          </a:avLst>
        </a:prstGeom>
        <a:solidFill>
          <a:srgbClr val="FF5050"/>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2766658" y="2928115"/>
        <a:ext cx="372115" cy="373118"/>
      </dsp:txXfrm>
    </dsp:sp>
    <dsp:sp modelId="{1C78486A-C248-4843-B552-903372298E0E}">
      <dsp:nvSpPr>
        <dsp:cNvPr id="0" name=""/>
        <dsp:cNvSpPr/>
      </dsp:nvSpPr>
      <dsp:spPr>
        <a:xfrm>
          <a:off x="3518913" y="2362419"/>
          <a:ext cx="2507517" cy="1504510"/>
        </a:xfrm>
        <a:prstGeom prst="roundRect">
          <a:avLst>
            <a:gd name="adj" fmla="val 10000"/>
          </a:avLst>
        </a:prstGeom>
        <a:solidFill>
          <a:srgbClr val="FF996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Cường độ dòng điện trong đoạn mạch song song</a:t>
          </a:r>
          <a:endParaRPr lang="en-US" sz="2700" kern="1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dsp:txBody>
      <dsp:txXfrm>
        <a:off x="3562979" y="2406485"/>
        <a:ext cx="2419385" cy="1416378"/>
      </dsp:txXfrm>
    </dsp:sp>
    <dsp:sp modelId="{23877651-B69F-4464-9222-8D5F95F4F4D9}">
      <dsp:nvSpPr>
        <dsp:cNvPr id="0" name=""/>
        <dsp:cNvSpPr/>
      </dsp:nvSpPr>
      <dsp:spPr>
        <a:xfrm rot="21563095">
          <a:off x="6277167" y="2784737"/>
          <a:ext cx="531624" cy="621864"/>
        </a:xfrm>
        <a:prstGeom prst="rightArrow">
          <a:avLst>
            <a:gd name="adj1" fmla="val 60000"/>
            <a:gd name="adj2" fmla="val 50000"/>
          </a:avLst>
        </a:prstGeom>
        <a:solidFill>
          <a:srgbClr val="FF0000"/>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6277172" y="2909966"/>
        <a:ext cx="372137" cy="373118"/>
      </dsp:txXfrm>
    </dsp:sp>
    <dsp:sp modelId="{F0D251BC-8A17-4F98-9FE3-0C45885E3707}">
      <dsp:nvSpPr>
        <dsp:cNvPr id="0" name=""/>
        <dsp:cNvSpPr/>
      </dsp:nvSpPr>
      <dsp:spPr>
        <a:xfrm>
          <a:off x="7029438" y="2324731"/>
          <a:ext cx="2507517" cy="1504510"/>
        </a:xfrm>
        <a:prstGeom prst="roundRect">
          <a:avLst>
            <a:gd name="adj" fmla="val 10000"/>
          </a:avLst>
        </a:prstGeom>
        <a:solidFill>
          <a:srgbClr val="FF99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Điện trở tương đương của đoạn mạch song song</a:t>
          </a:r>
          <a:endParaRPr lang="en-US" sz="2700" kern="1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dsp:txBody>
      <dsp:txXfrm>
        <a:off x="7073504" y="2368797"/>
        <a:ext cx="2419385" cy="14163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461A77-3FA6-4F97-B9B5-57C0ED74618B}">
      <dsp:nvSpPr>
        <dsp:cNvPr id="0" name=""/>
        <dsp:cNvSpPr/>
      </dsp:nvSpPr>
      <dsp:spPr>
        <a:xfrm>
          <a:off x="4877975" y="2306237"/>
          <a:ext cx="91440" cy="429528"/>
        </a:xfrm>
        <a:custGeom>
          <a:avLst/>
          <a:gdLst/>
          <a:ahLst/>
          <a:cxnLst/>
          <a:rect l="0" t="0" r="0" b="0"/>
          <a:pathLst>
            <a:path>
              <a:moveTo>
                <a:pt x="45720" y="0"/>
              </a:moveTo>
              <a:lnTo>
                <a:pt x="45720" y="4295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84150A-0B84-4C6F-A08F-A47486D63754}">
      <dsp:nvSpPr>
        <dsp:cNvPr id="0" name=""/>
        <dsp:cNvSpPr/>
      </dsp:nvSpPr>
      <dsp:spPr>
        <a:xfrm>
          <a:off x="3551821" y="938884"/>
          <a:ext cx="1371873" cy="429528"/>
        </a:xfrm>
        <a:custGeom>
          <a:avLst/>
          <a:gdLst/>
          <a:ahLst/>
          <a:cxnLst/>
          <a:rect l="0" t="0" r="0" b="0"/>
          <a:pathLst>
            <a:path>
              <a:moveTo>
                <a:pt x="0" y="0"/>
              </a:moveTo>
              <a:lnTo>
                <a:pt x="0" y="292711"/>
              </a:lnTo>
              <a:lnTo>
                <a:pt x="1371873" y="292711"/>
              </a:lnTo>
              <a:lnTo>
                <a:pt x="1371873" y="4295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AA694A-6AA2-438F-B972-23363681AF04}">
      <dsp:nvSpPr>
        <dsp:cNvPr id="0" name=""/>
        <dsp:cNvSpPr/>
      </dsp:nvSpPr>
      <dsp:spPr>
        <a:xfrm>
          <a:off x="2179948" y="2306237"/>
          <a:ext cx="868914" cy="430588"/>
        </a:xfrm>
        <a:custGeom>
          <a:avLst/>
          <a:gdLst/>
          <a:ahLst/>
          <a:cxnLst/>
          <a:rect l="0" t="0" r="0" b="0"/>
          <a:pathLst>
            <a:path>
              <a:moveTo>
                <a:pt x="0" y="0"/>
              </a:moveTo>
              <a:lnTo>
                <a:pt x="0" y="293771"/>
              </a:lnTo>
              <a:lnTo>
                <a:pt x="868914" y="293771"/>
              </a:lnTo>
              <a:lnTo>
                <a:pt x="868914" y="43058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EAB1DD-A983-46E0-A363-E2EBC0F47C8F}">
      <dsp:nvSpPr>
        <dsp:cNvPr id="0" name=""/>
        <dsp:cNvSpPr/>
      </dsp:nvSpPr>
      <dsp:spPr>
        <a:xfrm>
          <a:off x="1241287" y="2306237"/>
          <a:ext cx="938660" cy="429528"/>
        </a:xfrm>
        <a:custGeom>
          <a:avLst/>
          <a:gdLst/>
          <a:ahLst/>
          <a:cxnLst/>
          <a:rect l="0" t="0" r="0" b="0"/>
          <a:pathLst>
            <a:path>
              <a:moveTo>
                <a:pt x="938660" y="0"/>
              </a:moveTo>
              <a:lnTo>
                <a:pt x="938660" y="292711"/>
              </a:lnTo>
              <a:lnTo>
                <a:pt x="0" y="292711"/>
              </a:lnTo>
              <a:lnTo>
                <a:pt x="0" y="4295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688926-854A-4284-8E1B-BE629D6FB2A3}">
      <dsp:nvSpPr>
        <dsp:cNvPr id="0" name=""/>
        <dsp:cNvSpPr/>
      </dsp:nvSpPr>
      <dsp:spPr>
        <a:xfrm>
          <a:off x="2179948" y="938884"/>
          <a:ext cx="1371873" cy="429528"/>
        </a:xfrm>
        <a:custGeom>
          <a:avLst/>
          <a:gdLst/>
          <a:ahLst/>
          <a:cxnLst/>
          <a:rect l="0" t="0" r="0" b="0"/>
          <a:pathLst>
            <a:path>
              <a:moveTo>
                <a:pt x="1371873" y="0"/>
              </a:moveTo>
              <a:lnTo>
                <a:pt x="1371873" y="292711"/>
              </a:lnTo>
              <a:lnTo>
                <a:pt x="0" y="292711"/>
              </a:lnTo>
              <a:lnTo>
                <a:pt x="0" y="4295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92F1B3-009C-47D0-A92A-8088137D3894}">
      <dsp:nvSpPr>
        <dsp:cNvPr id="0" name=""/>
        <dsp:cNvSpPr/>
      </dsp:nvSpPr>
      <dsp:spPr>
        <a:xfrm>
          <a:off x="2813377" y="1060"/>
          <a:ext cx="1476888" cy="9378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702652-E390-4DE8-89D3-09E398B3E78D}">
      <dsp:nvSpPr>
        <dsp:cNvPr id="0" name=""/>
        <dsp:cNvSpPr/>
      </dsp:nvSpPr>
      <dsp:spPr>
        <a:xfrm>
          <a:off x="2977476" y="156953"/>
          <a:ext cx="1476888" cy="9378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latin typeface="Times New Roman" pitchFamily="18" charset="0"/>
              <a:cs typeface="Times New Roman" pitchFamily="18" charset="0"/>
            </a:rPr>
            <a:t>Đoạn</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mạch</a:t>
          </a:r>
          <a:r>
            <a:rPr lang="en-US" sz="1800" kern="1200" dirty="0">
              <a:latin typeface="Times New Roman" pitchFamily="18" charset="0"/>
              <a:cs typeface="Times New Roman" pitchFamily="18" charset="0"/>
            </a:rPr>
            <a:t> song </a:t>
          </a:r>
          <a:r>
            <a:rPr lang="en-US" sz="1800" kern="1200" dirty="0" err="1">
              <a:latin typeface="Times New Roman" pitchFamily="18" charset="0"/>
              <a:cs typeface="Times New Roman" pitchFamily="18" charset="0"/>
            </a:rPr>
            <a:t>song</a:t>
          </a:r>
          <a:endParaRPr lang="vi-VN" sz="1800" kern="1200" dirty="0">
            <a:latin typeface="Times New Roman" pitchFamily="18" charset="0"/>
            <a:cs typeface="Times New Roman" pitchFamily="18" charset="0"/>
          </a:endParaRPr>
        </a:p>
      </dsp:txBody>
      <dsp:txXfrm>
        <a:off x="3004944" y="184421"/>
        <a:ext cx="1421952" cy="882888"/>
      </dsp:txXfrm>
    </dsp:sp>
    <dsp:sp modelId="{853AE3E0-6B94-4F7A-81AD-172641FAA4F0}">
      <dsp:nvSpPr>
        <dsp:cNvPr id="0" name=""/>
        <dsp:cNvSpPr/>
      </dsp:nvSpPr>
      <dsp:spPr>
        <a:xfrm>
          <a:off x="1441504" y="1368412"/>
          <a:ext cx="1476888" cy="9378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61B478-0B2B-4F77-9E78-5C92373B36CF}">
      <dsp:nvSpPr>
        <dsp:cNvPr id="0" name=""/>
        <dsp:cNvSpPr/>
      </dsp:nvSpPr>
      <dsp:spPr>
        <a:xfrm>
          <a:off x="1605602" y="1524306"/>
          <a:ext cx="1476888" cy="9378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latin typeface="Times New Roman" pitchFamily="18" charset="0"/>
              <a:cs typeface="Times New Roman" pitchFamily="18" charset="0"/>
            </a:rPr>
            <a:t>Cường</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độ</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dòng</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điện</a:t>
          </a:r>
          <a:r>
            <a:rPr lang="en-US" sz="1800" kern="1200" dirty="0">
              <a:latin typeface="Times New Roman" pitchFamily="18" charset="0"/>
              <a:cs typeface="Times New Roman" pitchFamily="18" charset="0"/>
            </a:rPr>
            <a:t> – </a:t>
          </a:r>
          <a:r>
            <a:rPr lang="en-US" sz="1800" kern="1200" dirty="0" err="1">
              <a:latin typeface="Times New Roman" pitchFamily="18" charset="0"/>
              <a:cs typeface="Times New Roman" pitchFamily="18" charset="0"/>
            </a:rPr>
            <a:t>Hiệu</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điện</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thế</a:t>
          </a:r>
          <a:endParaRPr lang="vi-VN" sz="1800" kern="1200" dirty="0">
            <a:latin typeface="Times New Roman" pitchFamily="18" charset="0"/>
            <a:cs typeface="Times New Roman" pitchFamily="18" charset="0"/>
          </a:endParaRPr>
        </a:p>
      </dsp:txBody>
      <dsp:txXfrm>
        <a:off x="1633070" y="1551774"/>
        <a:ext cx="1421952" cy="882888"/>
      </dsp:txXfrm>
    </dsp:sp>
    <dsp:sp modelId="{57B2AB6E-B5A3-458D-B1DC-C77D769DD270}">
      <dsp:nvSpPr>
        <dsp:cNvPr id="0" name=""/>
        <dsp:cNvSpPr/>
      </dsp:nvSpPr>
      <dsp:spPr>
        <a:xfrm>
          <a:off x="502843" y="2735765"/>
          <a:ext cx="1476888" cy="9378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AFB6C4-4AB2-48DF-B653-0B1293ED6B79}">
      <dsp:nvSpPr>
        <dsp:cNvPr id="0" name=""/>
        <dsp:cNvSpPr/>
      </dsp:nvSpPr>
      <dsp:spPr>
        <a:xfrm>
          <a:off x="666942" y="2891659"/>
          <a:ext cx="1476888" cy="9378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imes New Roman" pitchFamily="18" charset="0"/>
              <a:cs typeface="Times New Roman" pitchFamily="18" charset="0"/>
            </a:rPr>
            <a:t>I = </a:t>
          </a:r>
          <a14:m xmlns:a14="http://schemas.microsoft.com/office/drawing/2010/main">
            <m:oMath xmlns:m="http://schemas.openxmlformats.org/officeDocument/2006/math">
              <m:sSub>
                <m:sSubPr>
                  <m:ctrlPr>
                    <a:rPr lang="en-US" sz="1800" i="1" kern="1200" smtClean="0">
                      <a:latin typeface="Cambria Math" panose="02040503050406030204" pitchFamily="18" charset="0"/>
                    </a:rPr>
                  </m:ctrlPr>
                </m:sSubPr>
                <m:e>
                  <m:r>
                    <a:rPr lang="en-US" sz="1800" b="0" i="1" kern="1200" smtClean="0">
                      <a:latin typeface="Cambria Math" panose="02040503050406030204" pitchFamily="18" charset="0"/>
                    </a:rPr>
                    <m:t>𝐼</m:t>
                  </m:r>
                </m:e>
                <m:sub>
                  <m:r>
                    <a:rPr lang="en-US" sz="1800" b="0" i="1" kern="1200" smtClean="0">
                      <a:latin typeface="Cambria Math" panose="02040503050406030204" pitchFamily="18" charset="0"/>
                    </a:rPr>
                    <m:t>1</m:t>
                  </m:r>
                </m:sub>
              </m:sSub>
            </m:oMath>
          </a14:m>
          <a:r>
            <a:rPr lang="en-US" sz="1800" kern="1200" dirty="0">
              <a:latin typeface="Times New Roman" pitchFamily="18" charset="0"/>
              <a:cs typeface="Times New Roman" pitchFamily="18" charset="0"/>
            </a:rPr>
            <a:t>+ </a:t>
          </a:r>
          <a14:m xmlns:a14="http://schemas.microsoft.com/office/drawing/2010/main">
            <m:oMath xmlns:m="http://schemas.openxmlformats.org/officeDocument/2006/math">
              <m:sSub>
                <m:sSubPr>
                  <m:ctrlPr>
                    <a:rPr lang="en-US" sz="1800" i="1" kern="1200" smtClean="0">
                      <a:latin typeface="Cambria Math" panose="02040503050406030204" pitchFamily="18" charset="0"/>
                    </a:rPr>
                  </m:ctrlPr>
                </m:sSubPr>
                <m:e>
                  <m:r>
                    <a:rPr lang="en-US" sz="1800" b="0" i="1" kern="1200" smtClean="0">
                      <a:latin typeface="Cambria Math" panose="02040503050406030204" pitchFamily="18" charset="0"/>
                    </a:rPr>
                    <m:t>𝐼</m:t>
                  </m:r>
                </m:e>
                <m:sub>
                  <m:r>
                    <a:rPr lang="en-US" sz="1800" b="0" i="1" kern="1200" smtClean="0">
                      <a:latin typeface="Cambria Math" panose="02040503050406030204" pitchFamily="18" charset="0"/>
                    </a:rPr>
                    <m:t>2</m:t>
                  </m:r>
                </m:sub>
              </m:sSub>
            </m:oMath>
          </a14:m>
          <a:r>
            <a:rPr lang="en-US" sz="1800" kern="1200" dirty="0">
              <a:latin typeface="Times New Roman" pitchFamily="18" charset="0"/>
              <a:cs typeface="Times New Roman" pitchFamily="18" charset="0"/>
            </a:rPr>
            <a:t>+…</a:t>
          </a:r>
          <a:endParaRPr lang="vi-VN" sz="1800" kern="1200" dirty="0">
            <a:latin typeface="Times New Roman" pitchFamily="18" charset="0"/>
            <a:cs typeface="Times New Roman" pitchFamily="18" charset="0"/>
          </a:endParaRPr>
        </a:p>
      </dsp:txBody>
      <dsp:txXfrm>
        <a:off x="694410" y="2919127"/>
        <a:ext cx="1421952" cy="882888"/>
      </dsp:txXfrm>
    </dsp:sp>
    <dsp:sp modelId="{8F624871-37F1-4CE1-9400-5A1A0F9FCBED}">
      <dsp:nvSpPr>
        <dsp:cNvPr id="0" name=""/>
        <dsp:cNvSpPr/>
      </dsp:nvSpPr>
      <dsp:spPr>
        <a:xfrm>
          <a:off x="2274301" y="2736825"/>
          <a:ext cx="1549123" cy="9378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E2B04F-11A1-4461-86C7-D2B1C01BC48E}">
      <dsp:nvSpPr>
        <dsp:cNvPr id="0" name=""/>
        <dsp:cNvSpPr/>
      </dsp:nvSpPr>
      <dsp:spPr>
        <a:xfrm>
          <a:off x="2438399" y="2892719"/>
          <a:ext cx="1549123" cy="9378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imes New Roman" pitchFamily="18" charset="0"/>
              <a:cs typeface="Times New Roman" pitchFamily="18" charset="0"/>
            </a:rPr>
            <a:t>U= </a:t>
          </a:r>
          <a14:m xmlns:a14="http://schemas.microsoft.com/office/drawing/2010/main">
            <m:oMath xmlns:m="http://schemas.openxmlformats.org/officeDocument/2006/math">
              <m:sSub>
                <m:sSubPr>
                  <m:ctrlPr>
                    <a:rPr lang="en-US" sz="1800" i="1" kern="1200" smtClean="0">
                      <a:latin typeface="Cambria Math" panose="02040503050406030204" pitchFamily="18" charset="0"/>
                    </a:rPr>
                  </m:ctrlPr>
                </m:sSubPr>
                <m:e>
                  <m:r>
                    <a:rPr lang="en-US" sz="1800" b="0" i="1" kern="1200" smtClean="0">
                      <a:latin typeface="Cambria Math" panose="02040503050406030204" pitchFamily="18" charset="0"/>
                    </a:rPr>
                    <m:t>𝑈</m:t>
                  </m:r>
                </m:e>
                <m:sub>
                  <m:r>
                    <a:rPr lang="en-US" sz="1800" b="0" i="1" kern="1200" smtClean="0">
                      <a:latin typeface="Cambria Math" panose="02040503050406030204" pitchFamily="18" charset="0"/>
                    </a:rPr>
                    <m:t>1</m:t>
                  </m:r>
                </m:sub>
              </m:sSub>
            </m:oMath>
          </a14:m>
          <a:r>
            <a:rPr lang="en-US" sz="1800" kern="1200" dirty="0">
              <a:latin typeface="Times New Roman" pitchFamily="18" charset="0"/>
              <a:cs typeface="Times New Roman" pitchFamily="18" charset="0"/>
            </a:rPr>
            <a:t>= </a:t>
          </a:r>
          <a14:m xmlns:a14="http://schemas.microsoft.com/office/drawing/2010/main">
            <m:oMath xmlns:m="http://schemas.openxmlformats.org/officeDocument/2006/math">
              <m:sSub>
                <m:sSubPr>
                  <m:ctrlPr>
                    <a:rPr lang="en-US" sz="1800" i="1" kern="1200" smtClean="0">
                      <a:latin typeface="Cambria Math" panose="02040503050406030204" pitchFamily="18" charset="0"/>
                    </a:rPr>
                  </m:ctrlPr>
                </m:sSubPr>
                <m:e>
                  <m:r>
                    <a:rPr lang="en-US" sz="1800" b="0" i="1" kern="1200" smtClean="0">
                      <a:latin typeface="Cambria Math" panose="02040503050406030204" pitchFamily="18" charset="0"/>
                    </a:rPr>
                    <m:t>𝑈</m:t>
                  </m:r>
                </m:e>
                <m:sub>
                  <m:r>
                    <a:rPr lang="en-US" sz="1800" b="0" i="1" kern="1200" smtClean="0">
                      <a:latin typeface="Cambria Math" panose="02040503050406030204" pitchFamily="18" charset="0"/>
                    </a:rPr>
                    <m:t>2</m:t>
                  </m:r>
                </m:sub>
              </m:sSub>
            </m:oMath>
          </a14:m>
          <a:r>
            <a:rPr lang="en-US" sz="1800" kern="1200" dirty="0">
              <a:latin typeface="Times New Roman" pitchFamily="18" charset="0"/>
              <a:cs typeface="Times New Roman" pitchFamily="18" charset="0"/>
            </a:rPr>
            <a:t>=...</a:t>
          </a:r>
          <a:endParaRPr lang="vi-VN" sz="1800" kern="1200" dirty="0">
            <a:latin typeface="Times New Roman" pitchFamily="18" charset="0"/>
            <a:cs typeface="Times New Roman" pitchFamily="18" charset="0"/>
          </a:endParaRPr>
        </a:p>
      </dsp:txBody>
      <dsp:txXfrm>
        <a:off x="2465867" y="2920187"/>
        <a:ext cx="1494187" cy="882888"/>
      </dsp:txXfrm>
    </dsp:sp>
    <dsp:sp modelId="{3A2AF269-B7EB-4F3C-B338-DD8E306901B9}">
      <dsp:nvSpPr>
        <dsp:cNvPr id="0" name=""/>
        <dsp:cNvSpPr/>
      </dsp:nvSpPr>
      <dsp:spPr>
        <a:xfrm>
          <a:off x="4185250" y="1368412"/>
          <a:ext cx="1476888" cy="9378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710FBF-0ABA-4E6A-A41E-400035518B38}">
      <dsp:nvSpPr>
        <dsp:cNvPr id="0" name=""/>
        <dsp:cNvSpPr/>
      </dsp:nvSpPr>
      <dsp:spPr>
        <a:xfrm>
          <a:off x="4349349" y="1524306"/>
          <a:ext cx="1476888" cy="9378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latin typeface="Times New Roman" pitchFamily="18" charset="0"/>
              <a:cs typeface="Times New Roman" pitchFamily="18" charset="0"/>
            </a:rPr>
            <a:t>Điện</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trở</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tương</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đương</a:t>
          </a:r>
          <a:endParaRPr lang="vi-VN" sz="1800" kern="1200" dirty="0">
            <a:latin typeface="Times New Roman" pitchFamily="18" charset="0"/>
            <a:cs typeface="Times New Roman" pitchFamily="18" charset="0"/>
          </a:endParaRPr>
        </a:p>
      </dsp:txBody>
      <dsp:txXfrm>
        <a:off x="4376817" y="1551774"/>
        <a:ext cx="1421952" cy="882888"/>
      </dsp:txXfrm>
    </dsp:sp>
    <dsp:sp modelId="{29D57AC3-AAF7-41D0-B598-12B51E5CFB33}">
      <dsp:nvSpPr>
        <dsp:cNvPr id="0" name=""/>
        <dsp:cNvSpPr/>
      </dsp:nvSpPr>
      <dsp:spPr>
        <a:xfrm>
          <a:off x="4185250" y="2735765"/>
          <a:ext cx="1476888" cy="9378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4DA6DE-AEB6-4CB8-BB8C-AE8246F50DC6}">
      <dsp:nvSpPr>
        <dsp:cNvPr id="0" name=""/>
        <dsp:cNvSpPr/>
      </dsp:nvSpPr>
      <dsp:spPr>
        <a:xfrm>
          <a:off x="4349349" y="2891659"/>
          <a:ext cx="1476888" cy="9378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f>
                  <m:fPr>
                    <m:ctrlPr>
                      <a:rPr lang="vi-VN" sz="1800" i="1" kern="1200" smtClean="0">
                        <a:latin typeface="Cambria Math" panose="02040503050406030204" pitchFamily="18" charset="0"/>
                      </a:rPr>
                    </m:ctrlPr>
                  </m:fPr>
                  <m:num>
                    <m:r>
                      <a:rPr lang="en-US" sz="1800" i="1" kern="1200">
                        <a:latin typeface="Cambria Math" panose="02040503050406030204" pitchFamily="18" charset="0"/>
                      </a:rPr>
                      <m:t>1</m:t>
                    </m:r>
                  </m:num>
                  <m:den>
                    <m:r>
                      <a:rPr lang="en-US" sz="1800" i="1" kern="1200">
                        <a:latin typeface="Cambria Math" panose="02040503050406030204" pitchFamily="18" charset="0"/>
                      </a:rPr>
                      <m:t>𝑅</m:t>
                    </m:r>
                  </m:den>
                </m:f>
                <m:r>
                  <a:rPr lang="en-US" sz="1800" i="1" kern="1200">
                    <a:latin typeface="Cambria Math" panose="02040503050406030204" pitchFamily="18" charset="0"/>
                  </a:rPr>
                  <m:t>=</m:t>
                </m:r>
                <m:f>
                  <m:fPr>
                    <m:ctrlPr>
                      <a:rPr lang="vi-VN" sz="1800" i="1" kern="1200">
                        <a:latin typeface="Cambria Math" panose="02040503050406030204" pitchFamily="18" charset="0"/>
                      </a:rPr>
                    </m:ctrlPr>
                  </m:fPr>
                  <m:num>
                    <m:r>
                      <a:rPr lang="en-US" sz="1800" i="1" kern="1200">
                        <a:latin typeface="Cambria Math" panose="02040503050406030204" pitchFamily="18" charset="0"/>
                      </a:rPr>
                      <m:t>1</m:t>
                    </m:r>
                  </m:num>
                  <m:den>
                    <m:sSub>
                      <m:sSubPr>
                        <m:ctrlPr>
                          <a:rPr lang="vi-VN" sz="1800" i="1" kern="1200">
                            <a:latin typeface="Cambria Math" panose="02040503050406030204" pitchFamily="18" charset="0"/>
                          </a:rPr>
                        </m:ctrlPr>
                      </m:sSubPr>
                      <m:e>
                        <m:r>
                          <a:rPr lang="en-US" sz="1800" i="1" kern="1200">
                            <a:latin typeface="Cambria Math" panose="02040503050406030204" pitchFamily="18" charset="0"/>
                          </a:rPr>
                          <m:t>𝑅</m:t>
                        </m:r>
                      </m:e>
                      <m:sub>
                        <m:r>
                          <a:rPr lang="en-US" sz="1800" i="1" kern="1200">
                            <a:latin typeface="Cambria Math" panose="02040503050406030204" pitchFamily="18" charset="0"/>
                          </a:rPr>
                          <m:t>1</m:t>
                        </m:r>
                      </m:sub>
                    </m:sSub>
                  </m:den>
                </m:f>
                <m:r>
                  <a:rPr lang="en-US" sz="1800" i="1" kern="1200">
                    <a:latin typeface="Cambria Math" panose="02040503050406030204" pitchFamily="18" charset="0"/>
                  </a:rPr>
                  <m:t>+</m:t>
                </m:r>
                <m:f>
                  <m:fPr>
                    <m:ctrlPr>
                      <a:rPr lang="vi-VN" sz="1800" i="1" kern="1200">
                        <a:latin typeface="Cambria Math" panose="02040503050406030204" pitchFamily="18" charset="0"/>
                      </a:rPr>
                    </m:ctrlPr>
                  </m:fPr>
                  <m:num>
                    <m:r>
                      <a:rPr lang="en-US" sz="1800" i="1" kern="1200">
                        <a:latin typeface="Cambria Math" panose="02040503050406030204" pitchFamily="18" charset="0"/>
                      </a:rPr>
                      <m:t>1</m:t>
                    </m:r>
                  </m:num>
                  <m:den>
                    <m:sSub>
                      <m:sSubPr>
                        <m:ctrlPr>
                          <a:rPr lang="vi-VN" sz="1800" i="1" kern="1200">
                            <a:latin typeface="Cambria Math" panose="02040503050406030204" pitchFamily="18" charset="0"/>
                          </a:rPr>
                        </m:ctrlPr>
                      </m:sSubPr>
                      <m:e>
                        <m:r>
                          <a:rPr lang="en-US" sz="1800" i="1" kern="1200">
                            <a:latin typeface="Cambria Math" panose="02040503050406030204" pitchFamily="18" charset="0"/>
                          </a:rPr>
                          <m:t>𝑅</m:t>
                        </m:r>
                      </m:e>
                      <m:sub>
                        <m:r>
                          <a:rPr lang="en-US" sz="1800" i="1" kern="1200">
                            <a:latin typeface="Cambria Math" panose="02040503050406030204" pitchFamily="18" charset="0"/>
                          </a:rPr>
                          <m:t>2</m:t>
                        </m:r>
                      </m:sub>
                    </m:sSub>
                  </m:den>
                </m:f>
              </m:oMath>
            </m:oMathPara>
          </a14:m>
          <a:endParaRPr lang="vi-VN" sz="1800" kern="1200" dirty="0"/>
        </a:p>
      </dsp:txBody>
      <dsp:txXfrm>
        <a:off x="4376817" y="2919127"/>
        <a:ext cx="1421952" cy="88288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421E68-8C96-4AB7-8028-569DAA67D9F2}" type="datetimeFigureOut">
              <a:rPr lang="en-US" smtClean="0"/>
              <a:t>3/11/2025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8A1AF7-0B7F-4853-9D8D-EDC6A2A49870}" type="slidenum">
              <a:rPr lang="en-US" smtClean="0"/>
              <a:t>‹#›</a:t>
            </a:fld>
            <a:endParaRPr lang="en-US"/>
          </a:p>
        </p:txBody>
      </p:sp>
    </p:spTree>
    <p:extLst>
      <p:ext uri="{BB962C8B-B14F-4D97-AF65-F5344CB8AC3E}">
        <p14:creationId xmlns:p14="http://schemas.microsoft.com/office/powerpoint/2010/main" val="2958162819"/>
      </p:ext>
    </p:extLst>
  </p:cSld>
  <p:clrMap bg1="lt1" tx1="dk1" bg2="lt2" tx2="dk2" accent1="accent1" accent2="accent2" accent3="accent3" accent4="accent4" accent5="accent5" accent6="accent6" hlink="hlink" folHlink="folHlink"/>
  <p:notesStyle>
    <a:lvl1pPr marL="0" algn="l" defTabSz="914202" rtl="0" eaLnBrk="1" latinLnBrk="0" hangingPunct="1">
      <a:defRPr sz="1200" kern="1200">
        <a:solidFill>
          <a:schemeClr val="tx1"/>
        </a:solidFill>
        <a:latin typeface="+mn-lt"/>
        <a:ea typeface="+mn-ea"/>
        <a:cs typeface="+mn-cs"/>
      </a:defRPr>
    </a:lvl1pPr>
    <a:lvl2pPr marL="457100" algn="l" defTabSz="914202" rtl="0" eaLnBrk="1" latinLnBrk="0" hangingPunct="1">
      <a:defRPr sz="1200" kern="1200">
        <a:solidFill>
          <a:schemeClr val="tx1"/>
        </a:solidFill>
        <a:latin typeface="+mn-lt"/>
        <a:ea typeface="+mn-ea"/>
        <a:cs typeface="+mn-cs"/>
      </a:defRPr>
    </a:lvl2pPr>
    <a:lvl3pPr marL="914202" algn="l" defTabSz="914202" rtl="0" eaLnBrk="1" latinLnBrk="0" hangingPunct="1">
      <a:defRPr sz="1200" kern="1200">
        <a:solidFill>
          <a:schemeClr val="tx1"/>
        </a:solidFill>
        <a:latin typeface="+mn-lt"/>
        <a:ea typeface="+mn-ea"/>
        <a:cs typeface="+mn-cs"/>
      </a:defRPr>
    </a:lvl3pPr>
    <a:lvl4pPr marL="1371304" algn="l" defTabSz="914202" rtl="0" eaLnBrk="1" latinLnBrk="0" hangingPunct="1">
      <a:defRPr sz="1200" kern="1200">
        <a:solidFill>
          <a:schemeClr val="tx1"/>
        </a:solidFill>
        <a:latin typeface="+mn-lt"/>
        <a:ea typeface="+mn-ea"/>
        <a:cs typeface="+mn-cs"/>
      </a:defRPr>
    </a:lvl4pPr>
    <a:lvl5pPr marL="1828406" algn="l" defTabSz="914202" rtl="0" eaLnBrk="1" latinLnBrk="0" hangingPunct="1">
      <a:defRPr sz="1200" kern="1200">
        <a:solidFill>
          <a:schemeClr val="tx1"/>
        </a:solidFill>
        <a:latin typeface="+mn-lt"/>
        <a:ea typeface="+mn-ea"/>
        <a:cs typeface="+mn-cs"/>
      </a:defRPr>
    </a:lvl5pPr>
    <a:lvl6pPr marL="2285504" algn="l" defTabSz="914202" rtl="0" eaLnBrk="1" latinLnBrk="0" hangingPunct="1">
      <a:defRPr sz="1200" kern="1200">
        <a:solidFill>
          <a:schemeClr val="tx1"/>
        </a:solidFill>
        <a:latin typeface="+mn-lt"/>
        <a:ea typeface="+mn-ea"/>
        <a:cs typeface="+mn-cs"/>
      </a:defRPr>
    </a:lvl6pPr>
    <a:lvl7pPr marL="2742608" algn="l" defTabSz="914202" rtl="0" eaLnBrk="1" latinLnBrk="0" hangingPunct="1">
      <a:defRPr sz="1200" kern="1200">
        <a:solidFill>
          <a:schemeClr val="tx1"/>
        </a:solidFill>
        <a:latin typeface="+mn-lt"/>
        <a:ea typeface="+mn-ea"/>
        <a:cs typeface="+mn-cs"/>
      </a:defRPr>
    </a:lvl7pPr>
    <a:lvl8pPr marL="3199706" algn="l" defTabSz="914202" rtl="0" eaLnBrk="1" latinLnBrk="0" hangingPunct="1">
      <a:defRPr sz="1200" kern="1200">
        <a:solidFill>
          <a:schemeClr val="tx1"/>
        </a:solidFill>
        <a:latin typeface="+mn-lt"/>
        <a:ea typeface="+mn-ea"/>
        <a:cs typeface="+mn-cs"/>
      </a:defRPr>
    </a:lvl8pPr>
    <a:lvl9pPr marL="3656807" algn="l" defTabSz="91420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8CB1C6-D4C4-4ADF-8C66-AB90F32FC00B}" type="slidenum">
              <a:rPr lang="en-US" altLang="en-US" smtClean="0"/>
              <a:pPr/>
              <a:t>1</a:t>
            </a:fld>
            <a:endParaRPr lang="en-US" altLang="en-US"/>
          </a:p>
        </p:txBody>
      </p:sp>
    </p:spTree>
    <p:extLst>
      <p:ext uri="{BB962C8B-B14F-4D97-AF65-F5344CB8AC3E}">
        <p14:creationId xmlns:p14="http://schemas.microsoft.com/office/powerpoint/2010/main" val="3907093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vi-VN" altLang="en-US"/>
          </a:p>
        </p:txBody>
      </p:sp>
      <p:sp>
        <p:nvSpPr>
          <p:cNvPr id="5734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r" defTabSz="914400" eaLnBrk="0" fontAlgn="base" hangingPunct="0">
              <a:spcBef>
                <a:spcPct val="0"/>
              </a:spcBef>
              <a:spcAft>
                <a:spcPct val="0"/>
              </a:spcAft>
            </a:pPr>
            <a:fld id="{0C908B1E-B475-4EE0-9390-67C440E6C7D6}" type="slidenum">
              <a:rPr lang="en-US" altLang="en-US" sz="1200" b="1">
                <a:solidFill>
                  <a:prstClr val="black"/>
                </a:solidFill>
                <a:latin typeface="Arial" charset="0"/>
              </a:rPr>
              <a:pPr algn="r" defTabSz="914400" eaLnBrk="0" fontAlgn="base" hangingPunct="0">
                <a:spcBef>
                  <a:spcPct val="0"/>
                </a:spcBef>
                <a:spcAft>
                  <a:spcPct val="0"/>
                </a:spcAft>
              </a:pPr>
              <a:t>3</a:t>
            </a:fld>
            <a:endParaRPr lang="en-US" altLang="en-US" sz="1200" b="1">
              <a:solidFill>
                <a:prstClr val="black"/>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8A1AF7-0B7F-4853-9D8D-EDC6A2A49870}"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704256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8A1AF7-0B7F-4853-9D8D-EDC6A2A49870}" type="slidenum">
              <a:rPr lang="en-US" smtClean="0"/>
              <a:t>23</a:t>
            </a:fld>
            <a:endParaRPr lang="en-US"/>
          </a:p>
        </p:txBody>
      </p:sp>
    </p:spTree>
    <p:extLst>
      <p:ext uri="{BB962C8B-B14F-4D97-AF65-F5344CB8AC3E}">
        <p14:creationId xmlns:p14="http://schemas.microsoft.com/office/powerpoint/2010/main" val="2704256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00" indent="0" algn="ctr">
              <a:buNone/>
              <a:defRPr>
                <a:solidFill>
                  <a:schemeClr val="tx1">
                    <a:tint val="75000"/>
                  </a:schemeClr>
                </a:solidFill>
              </a:defRPr>
            </a:lvl2pPr>
            <a:lvl3pPr marL="914202" indent="0" algn="ctr">
              <a:buNone/>
              <a:defRPr>
                <a:solidFill>
                  <a:schemeClr val="tx1">
                    <a:tint val="75000"/>
                  </a:schemeClr>
                </a:solidFill>
              </a:defRPr>
            </a:lvl3pPr>
            <a:lvl4pPr marL="1371304" indent="0" algn="ctr">
              <a:buNone/>
              <a:defRPr>
                <a:solidFill>
                  <a:schemeClr val="tx1">
                    <a:tint val="75000"/>
                  </a:schemeClr>
                </a:solidFill>
              </a:defRPr>
            </a:lvl4pPr>
            <a:lvl5pPr marL="1828406" indent="0" algn="ctr">
              <a:buNone/>
              <a:defRPr>
                <a:solidFill>
                  <a:schemeClr val="tx1">
                    <a:tint val="75000"/>
                  </a:schemeClr>
                </a:solidFill>
              </a:defRPr>
            </a:lvl5pPr>
            <a:lvl6pPr marL="2285504" indent="0" algn="ctr">
              <a:buNone/>
              <a:defRPr>
                <a:solidFill>
                  <a:schemeClr val="tx1">
                    <a:tint val="75000"/>
                  </a:schemeClr>
                </a:solidFill>
              </a:defRPr>
            </a:lvl6pPr>
            <a:lvl7pPr marL="2742608" indent="0" algn="ctr">
              <a:buNone/>
              <a:defRPr>
                <a:solidFill>
                  <a:schemeClr val="tx1">
                    <a:tint val="75000"/>
                  </a:schemeClr>
                </a:solidFill>
              </a:defRPr>
            </a:lvl7pPr>
            <a:lvl8pPr marL="3199706" indent="0" algn="ctr">
              <a:buNone/>
              <a:defRPr>
                <a:solidFill>
                  <a:schemeClr val="tx1">
                    <a:tint val="75000"/>
                  </a:schemeClr>
                </a:solidFill>
              </a:defRPr>
            </a:lvl8pPr>
            <a:lvl9pPr marL="365680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DE8A891-51CC-4040-AB8F-20CCCED2D3E7}"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B1266-B6E3-410B-8BF8-9985A6EA4D4E}" type="slidenum">
              <a:rPr lang="en-US" smtClean="0"/>
              <a:t>‹#›</a:t>
            </a:fld>
            <a:endParaRPr lang="en-US"/>
          </a:p>
        </p:txBody>
      </p:sp>
    </p:spTree>
    <p:extLst>
      <p:ext uri="{BB962C8B-B14F-4D97-AF65-F5344CB8AC3E}">
        <p14:creationId xmlns:p14="http://schemas.microsoft.com/office/powerpoint/2010/main" val="675584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E8A891-51CC-4040-AB8F-20CCCED2D3E7}"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B1266-B6E3-410B-8BF8-9985A6EA4D4E}" type="slidenum">
              <a:rPr lang="en-US" smtClean="0"/>
              <a:t>‹#›</a:t>
            </a:fld>
            <a:endParaRPr lang="en-US"/>
          </a:p>
        </p:txBody>
      </p:sp>
    </p:spTree>
    <p:extLst>
      <p:ext uri="{BB962C8B-B14F-4D97-AF65-F5344CB8AC3E}">
        <p14:creationId xmlns:p14="http://schemas.microsoft.com/office/powerpoint/2010/main" val="1124505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E8A891-51CC-4040-AB8F-20CCCED2D3E7}"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B1266-B6E3-410B-8BF8-9985A6EA4D4E}" type="slidenum">
              <a:rPr lang="en-US" smtClean="0"/>
              <a:t>‹#›</a:t>
            </a:fld>
            <a:endParaRPr lang="en-US"/>
          </a:p>
        </p:txBody>
      </p:sp>
    </p:spTree>
    <p:extLst>
      <p:ext uri="{BB962C8B-B14F-4D97-AF65-F5344CB8AC3E}">
        <p14:creationId xmlns:p14="http://schemas.microsoft.com/office/powerpoint/2010/main" val="82099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3" y="841772"/>
            <a:ext cx="6858000" cy="1790700"/>
          </a:xfrm>
        </p:spPr>
        <p:txBody>
          <a:bodyPr anchor="b"/>
          <a:lstStyle>
            <a:lvl1pPr algn="ctr">
              <a:defRPr sz="5600"/>
            </a:lvl1pPr>
          </a:lstStyle>
          <a:p>
            <a:r>
              <a:rPr lang="en-US"/>
              <a:t>Click to edit Master title style</a:t>
            </a:r>
          </a:p>
        </p:txBody>
      </p:sp>
      <p:sp>
        <p:nvSpPr>
          <p:cNvPr id="3" name="Subtitle 2"/>
          <p:cNvSpPr>
            <a:spLocks noGrp="1"/>
          </p:cNvSpPr>
          <p:nvPr>
            <p:ph type="subTitle" idx="1"/>
          </p:nvPr>
        </p:nvSpPr>
        <p:spPr>
          <a:xfrm>
            <a:off x="1143003" y="2701534"/>
            <a:ext cx="6858000" cy="1241822"/>
          </a:xfrm>
        </p:spPr>
        <p:txBody>
          <a:bodyPr/>
          <a:lstStyle>
            <a:lvl1pPr marL="0" indent="0" algn="ctr">
              <a:buNone/>
              <a:defRPr sz="2200"/>
            </a:lvl1pPr>
            <a:lvl2pPr marL="420427" indent="0" algn="ctr">
              <a:buNone/>
              <a:defRPr sz="1900"/>
            </a:lvl2pPr>
            <a:lvl3pPr marL="840858" indent="0" algn="ctr">
              <a:buNone/>
              <a:defRPr sz="1700"/>
            </a:lvl3pPr>
            <a:lvl4pPr marL="1261288" indent="0" algn="ctr">
              <a:buNone/>
              <a:defRPr sz="1500"/>
            </a:lvl4pPr>
            <a:lvl5pPr marL="1681716" indent="0" algn="ctr">
              <a:buNone/>
              <a:defRPr sz="1500"/>
            </a:lvl5pPr>
            <a:lvl6pPr marL="2102146" indent="0" algn="ctr">
              <a:buNone/>
              <a:defRPr sz="1500"/>
            </a:lvl6pPr>
            <a:lvl7pPr marL="2522574" indent="0" algn="ctr">
              <a:buNone/>
              <a:defRPr sz="1500"/>
            </a:lvl7pPr>
            <a:lvl8pPr marL="2943002" indent="0" algn="ctr">
              <a:buNone/>
              <a:defRPr sz="1500"/>
            </a:lvl8pPr>
            <a:lvl9pPr marL="3363430" indent="0" algn="ctr">
              <a:buNone/>
              <a:defRPr sz="15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B50F146-12BA-4B3A-9D9E-B9F40FE9CA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4903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8F7C312-38AA-4267-8347-AFDCC0BDAB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06238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282306"/>
            <a:ext cx="7886700" cy="2139554"/>
          </a:xfrm>
        </p:spPr>
        <p:txBody>
          <a:bodyPr anchor="b"/>
          <a:lstStyle>
            <a:lvl1pPr>
              <a:defRPr sz="5600"/>
            </a:lvl1pPr>
          </a:lstStyle>
          <a:p>
            <a:r>
              <a:rPr lang="en-US"/>
              <a:t>Click to edit Master title style</a:t>
            </a:r>
          </a:p>
        </p:txBody>
      </p:sp>
      <p:sp>
        <p:nvSpPr>
          <p:cNvPr id="3" name="Text Placeholder 2"/>
          <p:cNvSpPr>
            <a:spLocks noGrp="1"/>
          </p:cNvSpPr>
          <p:nvPr>
            <p:ph type="body" idx="1"/>
          </p:nvPr>
        </p:nvSpPr>
        <p:spPr>
          <a:xfrm>
            <a:off x="623890" y="3442105"/>
            <a:ext cx="7886700" cy="1125140"/>
          </a:xfrm>
        </p:spPr>
        <p:txBody>
          <a:bodyPr/>
          <a:lstStyle>
            <a:lvl1pPr marL="0" indent="0">
              <a:buNone/>
              <a:defRPr sz="2200"/>
            </a:lvl1pPr>
            <a:lvl2pPr marL="420427" indent="0">
              <a:buNone/>
              <a:defRPr sz="1900"/>
            </a:lvl2pPr>
            <a:lvl3pPr marL="840858" indent="0">
              <a:buNone/>
              <a:defRPr sz="1700"/>
            </a:lvl3pPr>
            <a:lvl4pPr marL="1261288" indent="0">
              <a:buNone/>
              <a:defRPr sz="1500"/>
            </a:lvl4pPr>
            <a:lvl5pPr marL="1681716" indent="0">
              <a:buNone/>
              <a:defRPr sz="1500"/>
            </a:lvl5pPr>
            <a:lvl6pPr marL="2102146" indent="0">
              <a:buNone/>
              <a:defRPr sz="1500"/>
            </a:lvl6pPr>
            <a:lvl7pPr marL="2522574" indent="0">
              <a:buNone/>
              <a:defRPr sz="1500"/>
            </a:lvl7pPr>
            <a:lvl8pPr marL="2943002" indent="0">
              <a:buNone/>
              <a:defRPr sz="1500"/>
            </a:lvl8pPr>
            <a:lvl9pPr marL="3363430" indent="0">
              <a:buNone/>
              <a:defRPr sz="15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B5455F1-BB10-4166-9C16-9E75B6D4617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52942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5"/>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2E32A66-F79E-4E5B-A4CD-7A930702A0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1679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273847"/>
            <a:ext cx="7886700" cy="994172"/>
          </a:xfrm>
        </p:spPr>
        <p:txBody>
          <a:bodyPr/>
          <a:lstStyle/>
          <a:p>
            <a:r>
              <a:rPr lang="en-US"/>
              <a:t>Click to edit Master title style</a:t>
            </a:r>
          </a:p>
        </p:txBody>
      </p:sp>
      <p:sp>
        <p:nvSpPr>
          <p:cNvPr id="3" name="Text Placeholder 2"/>
          <p:cNvSpPr>
            <a:spLocks noGrp="1"/>
          </p:cNvSpPr>
          <p:nvPr>
            <p:ph type="body" idx="1"/>
          </p:nvPr>
        </p:nvSpPr>
        <p:spPr>
          <a:xfrm>
            <a:off x="630245" y="1260872"/>
            <a:ext cx="3868737" cy="617934"/>
          </a:xfrm>
        </p:spPr>
        <p:txBody>
          <a:bodyPr anchor="b"/>
          <a:lstStyle>
            <a:lvl1pPr marL="0" indent="0">
              <a:buNone/>
              <a:defRPr sz="2200" b="1"/>
            </a:lvl1pPr>
            <a:lvl2pPr marL="420427" indent="0">
              <a:buNone/>
              <a:defRPr sz="1900" b="1"/>
            </a:lvl2pPr>
            <a:lvl3pPr marL="840858" indent="0">
              <a:buNone/>
              <a:defRPr sz="1700" b="1"/>
            </a:lvl3pPr>
            <a:lvl4pPr marL="1261288" indent="0">
              <a:buNone/>
              <a:defRPr sz="1500" b="1"/>
            </a:lvl4pPr>
            <a:lvl5pPr marL="1681716" indent="0">
              <a:buNone/>
              <a:defRPr sz="1500" b="1"/>
            </a:lvl5pPr>
            <a:lvl6pPr marL="2102146" indent="0">
              <a:buNone/>
              <a:defRPr sz="1500" b="1"/>
            </a:lvl6pPr>
            <a:lvl7pPr marL="2522574" indent="0">
              <a:buNone/>
              <a:defRPr sz="1500" b="1"/>
            </a:lvl7pPr>
            <a:lvl8pPr marL="2943002" indent="0">
              <a:buNone/>
              <a:defRPr sz="1500" b="1"/>
            </a:lvl8pPr>
            <a:lvl9pPr marL="3363430" indent="0">
              <a:buNone/>
              <a:defRPr sz="1500" b="1"/>
            </a:lvl9pPr>
          </a:lstStyle>
          <a:p>
            <a:pPr lvl="0"/>
            <a:r>
              <a:rPr lang="en-US"/>
              <a:t>Click to edit Master text styles</a:t>
            </a:r>
          </a:p>
        </p:txBody>
      </p:sp>
      <p:sp>
        <p:nvSpPr>
          <p:cNvPr id="4" name="Content Placeholder 3"/>
          <p:cNvSpPr>
            <a:spLocks noGrp="1"/>
          </p:cNvSpPr>
          <p:nvPr>
            <p:ph sz="half" idx="2"/>
          </p:nvPr>
        </p:nvSpPr>
        <p:spPr>
          <a:xfrm>
            <a:off x="630245" y="1878809"/>
            <a:ext cx="386873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2200" b="1"/>
            </a:lvl1pPr>
            <a:lvl2pPr marL="420427" indent="0">
              <a:buNone/>
              <a:defRPr sz="1900" b="1"/>
            </a:lvl2pPr>
            <a:lvl3pPr marL="840858" indent="0">
              <a:buNone/>
              <a:defRPr sz="1700" b="1"/>
            </a:lvl3pPr>
            <a:lvl4pPr marL="1261288" indent="0">
              <a:buNone/>
              <a:defRPr sz="1500" b="1"/>
            </a:lvl4pPr>
            <a:lvl5pPr marL="1681716" indent="0">
              <a:buNone/>
              <a:defRPr sz="1500" b="1"/>
            </a:lvl5pPr>
            <a:lvl6pPr marL="2102146" indent="0">
              <a:buNone/>
              <a:defRPr sz="1500" b="1"/>
            </a:lvl6pPr>
            <a:lvl7pPr marL="2522574" indent="0">
              <a:buNone/>
              <a:defRPr sz="1500" b="1"/>
            </a:lvl7pPr>
            <a:lvl8pPr marL="2943002" indent="0">
              <a:buNone/>
              <a:defRPr sz="1500" b="1"/>
            </a:lvl8pPr>
            <a:lvl9pPr marL="336343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29150" y="1878809"/>
            <a:ext cx="3887788"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B71096A-1B87-46B6-92F3-303556A73C8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2845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1F8A5F43-358D-4A1A-927B-38A959C3AF4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2134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3F498EFE-8FEF-4AF6-A206-2EF765BED80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5838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6" y="342900"/>
            <a:ext cx="2949575" cy="1200150"/>
          </a:xfrm>
        </p:spPr>
        <p:txBody>
          <a:bodyPr anchor="b"/>
          <a:lstStyle>
            <a:lvl1pPr>
              <a:defRPr sz="2900"/>
            </a:lvl1pPr>
          </a:lstStyle>
          <a:p>
            <a:r>
              <a:rPr lang="en-US"/>
              <a:t>Click to edit Master title style</a:t>
            </a:r>
          </a:p>
        </p:txBody>
      </p:sp>
      <p:sp>
        <p:nvSpPr>
          <p:cNvPr id="3" name="Content Placeholder 2"/>
          <p:cNvSpPr>
            <a:spLocks noGrp="1"/>
          </p:cNvSpPr>
          <p:nvPr>
            <p:ph idx="1"/>
          </p:nvPr>
        </p:nvSpPr>
        <p:spPr>
          <a:xfrm>
            <a:off x="3887791" y="740581"/>
            <a:ext cx="4629150" cy="3655219"/>
          </a:xfrm>
        </p:spPr>
        <p:txBody>
          <a:bodyPr/>
          <a:lstStyle>
            <a:lvl1pPr>
              <a:defRPr sz="29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6" y="1543052"/>
            <a:ext cx="2949575" cy="2858691"/>
          </a:xfrm>
        </p:spPr>
        <p:txBody>
          <a:bodyPr/>
          <a:lstStyle>
            <a:lvl1pPr marL="0" indent="0">
              <a:buNone/>
              <a:defRPr sz="1500"/>
            </a:lvl1pPr>
            <a:lvl2pPr marL="420427" indent="0">
              <a:buNone/>
              <a:defRPr sz="1300"/>
            </a:lvl2pPr>
            <a:lvl3pPr marL="840858" indent="0">
              <a:buNone/>
              <a:defRPr sz="1100"/>
            </a:lvl3pPr>
            <a:lvl4pPr marL="1261288" indent="0">
              <a:buNone/>
              <a:defRPr sz="900"/>
            </a:lvl4pPr>
            <a:lvl5pPr marL="1681716" indent="0">
              <a:buNone/>
              <a:defRPr sz="900"/>
            </a:lvl5pPr>
            <a:lvl6pPr marL="2102146" indent="0">
              <a:buNone/>
              <a:defRPr sz="900"/>
            </a:lvl6pPr>
            <a:lvl7pPr marL="2522574" indent="0">
              <a:buNone/>
              <a:defRPr sz="900"/>
            </a:lvl7pPr>
            <a:lvl8pPr marL="2943002" indent="0">
              <a:buNone/>
              <a:defRPr sz="900"/>
            </a:lvl8pPr>
            <a:lvl9pPr marL="336343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EEEA0BC-974B-418E-8843-C68F599365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3801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E8A891-51CC-4040-AB8F-20CCCED2D3E7}"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B1266-B6E3-410B-8BF8-9985A6EA4D4E}" type="slidenum">
              <a:rPr lang="en-US" smtClean="0"/>
              <a:t>‹#›</a:t>
            </a:fld>
            <a:endParaRPr lang="en-US"/>
          </a:p>
        </p:txBody>
      </p:sp>
    </p:spTree>
    <p:extLst>
      <p:ext uri="{BB962C8B-B14F-4D97-AF65-F5344CB8AC3E}">
        <p14:creationId xmlns:p14="http://schemas.microsoft.com/office/powerpoint/2010/main" val="3325242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6" y="342900"/>
            <a:ext cx="2949575" cy="1200150"/>
          </a:xfrm>
        </p:spPr>
        <p:txBody>
          <a:bodyPr anchor="b"/>
          <a:lstStyle>
            <a:lvl1pPr>
              <a:defRPr sz="2900"/>
            </a:lvl1pPr>
          </a:lstStyle>
          <a:p>
            <a:r>
              <a:rPr lang="en-US"/>
              <a:t>Click to edit Master title style</a:t>
            </a:r>
          </a:p>
        </p:txBody>
      </p:sp>
      <p:sp>
        <p:nvSpPr>
          <p:cNvPr id="3" name="Picture Placeholder 2"/>
          <p:cNvSpPr>
            <a:spLocks noGrp="1"/>
          </p:cNvSpPr>
          <p:nvPr>
            <p:ph type="pic" idx="1"/>
          </p:nvPr>
        </p:nvSpPr>
        <p:spPr>
          <a:xfrm>
            <a:off x="3887791" y="740581"/>
            <a:ext cx="4629150" cy="3655219"/>
          </a:xfrm>
        </p:spPr>
        <p:txBody>
          <a:bodyPr/>
          <a:lstStyle>
            <a:lvl1pPr marL="0" indent="0">
              <a:buNone/>
              <a:defRPr sz="2900"/>
            </a:lvl1pPr>
            <a:lvl2pPr marL="420427" indent="0">
              <a:buNone/>
              <a:defRPr sz="2600"/>
            </a:lvl2pPr>
            <a:lvl3pPr marL="840858" indent="0">
              <a:buNone/>
              <a:defRPr sz="2200"/>
            </a:lvl3pPr>
            <a:lvl4pPr marL="1261288" indent="0">
              <a:buNone/>
              <a:defRPr sz="1900"/>
            </a:lvl4pPr>
            <a:lvl5pPr marL="1681716" indent="0">
              <a:buNone/>
              <a:defRPr sz="1900"/>
            </a:lvl5pPr>
            <a:lvl6pPr marL="2102146" indent="0">
              <a:buNone/>
              <a:defRPr sz="1900"/>
            </a:lvl6pPr>
            <a:lvl7pPr marL="2522574" indent="0">
              <a:buNone/>
              <a:defRPr sz="1900"/>
            </a:lvl7pPr>
            <a:lvl8pPr marL="2943002" indent="0">
              <a:buNone/>
              <a:defRPr sz="1900"/>
            </a:lvl8pPr>
            <a:lvl9pPr marL="3363430" indent="0">
              <a:buNone/>
              <a:defRPr sz="1900"/>
            </a:lvl9pPr>
          </a:lstStyle>
          <a:p>
            <a:pPr lvl="0"/>
            <a:endParaRPr lang="en-US" noProof="0"/>
          </a:p>
        </p:txBody>
      </p:sp>
      <p:sp>
        <p:nvSpPr>
          <p:cNvPr id="4" name="Text Placeholder 3"/>
          <p:cNvSpPr>
            <a:spLocks noGrp="1"/>
          </p:cNvSpPr>
          <p:nvPr>
            <p:ph type="body" sz="half" idx="2"/>
          </p:nvPr>
        </p:nvSpPr>
        <p:spPr>
          <a:xfrm>
            <a:off x="630246" y="1543052"/>
            <a:ext cx="2949575" cy="2858691"/>
          </a:xfrm>
        </p:spPr>
        <p:txBody>
          <a:bodyPr/>
          <a:lstStyle>
            <a:lvl1pPr marL="0" indent="0">
              <a:buNone/>
              <a:defRPr sz="1500"/>
            </a:lvl1pPr>
            <a:lvl2pPr marL="420427" indent="0">
              <a:buNone/>
              <a:defRPr sz="1300"/>
            </a:lvl2pPr>
            <a:lvl3pPr marL="840858" indent="0">
              <a:buNone/>
              <a:defRPr sz="1100"/>
            </a:lvl3pPr>
            <a:lvl4pPr marL="1261288" indent="0">
              <a:buNone/>
              <a:defRPr sz="900"/>
            </a:lvl4pPr>
            <a:lvl5pPr marL="1681716" indent="0">
              <a:buNone/>
              <a:defRPr sz="900"/>
            </a:lvl5pPr>
            <a:lvl6pPr marL="2102146" indent="0">
              <a:buNone/>
              <a:defRPr sz="900"/>
            </a:lvl6pPr>
            <a:lvl7pPr marL="2522574" indent="0">
              <a:buNone/>
              <a:defRPr sz="900"/>
            </a:lvl7pPr>
            <a:lvl8pPr marL="2943002" indent="0">
              <a:buNone/>
              <a:defRPr sz="900"/>
            </a:lvl8pPr>
            <a:lvl9pPr marL="336343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AB6481B-6BAF-4332-9C80-A1C23C29826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9462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AA7F676-778B-48C7-B45C-AB73F7D6D49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92624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6"/>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6"/>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E62E082-C8EC-4D7B-8588-AEBC686F252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71814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1" y="205986"/>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CCA1D3B0-2389-41C1-9F08-BABFDB87E20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2182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23498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3" y="841772"/>
            <a:ext cx="6858000" cy="1790700"/>
          </a:xfrm>
        </p:spPr>
        <p:txBody>
          <a:bodyPr anchor="b"/>
          <a:lstStyle>
            <a:lvl1pPr algn="ctr">
              <a:defRPr sz="5600"/>
            </a:lvl1pPr>
          </a:lstStyle>
          <a:p>
            <a:r>
              <a:rPr lang="en-US"/>
              <a:t>Click to edit Master title style</a:t>
            </a:r>
          </a:p>
        </p:txBody>
      </p:sp>
      <p:sp>
        <p:nvSpPr>
          <p:cNvPr id="3" name="Subtitle 2"/>
          <p:cNvSpPr>
            <a:spLocks noGrp="1"/>
          </p:cNvSpPr>
          <p:nvPr>
            <p:ph type="subTitle" idx="1"/>
          </p:nvPr>
        </p:nvSpPr>
        <p:spPr>
          <a:xfrm>
            <a:off x="1143003" y="2701534"/>
            <a:ext cx="6858000" cy="1241822"/>
          </a:xfrm>
        </p:spPr>
        <p:txBody>
          <a:bodyPr/>
          <a:lstStyle>
            <a:lvl1pPr marL="0" indent="0" algn="ctr">
              <a:buNone/>
              <a:defRPr sz="2200"/>
            </a:lvl1pPr>
            <a:lvl2pPr marL="420445" indent="0" algn="ctr">
              <a:buNone/>
              <a:defRPr sz="1900"/>
            </a:lvl2pPr>
            <a:lvl3pPr marL="840893" indent="0" algn="ctr">
              <a:buNone/>
              <a:defRPr sz="1700"/>
            </a:lvl3pPr>
            <a:lvl4pPr marL="1261340" indent="0" algn="ctr">
              <a:buNone/>
              <a:defRPr sz="1500"/>
            </a:lvl4pPr>
            <a:lvl5pPr marL="1681786" indent="0" algn="ctr">
              <a:buNone/>
              <a:defRPr sz="1500"/>
            </a:lvl5pPr>
            <a:lvl6pPr marL="2102233" indent="0" algn="ctr">
              <a:buNone/>
              <a:defRPr sz="1500"/>
            </a:lvl6pPr>
            <a:lvl7pPr marL="2522679" indent="0" algn="ctr">
              <a:buNone/>
              <a:defRPr sz="1500"/>
            </a:lvl7pPr>
            <a:lvl8pPr marL="2943125" indent="0" algn="ctr">
              <a:buNone/>
              <a:defRPr sz="1500"/>
            </a:lvl8pPr>
            <a:lvl9pPr marL="3363571" indent="0" algn="ctr">
              <a:buNone/>
              <a:defRPr sz="15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B50F146-12BA-4B3A-9D9E-B9F40FE9CA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5089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8F7C312-38AA-4267-8347-AFDCC0BDAB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176424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282306"/>
            <a:ext cx="7886700" cy="2139554"/>
          </a:xfrm>
        </p:spPr>
        <p:txBody>
          <a:bodyPr anchor="b"/>
          <a:lstStyle>
            <a:lvl1pPr>
              <a:defRPr sz="5600"/>
            </a:lvl1pPr>
          </a:lstStyle>
          <a:p>
            <a:r>
              <a:rPr lang="en-US"/>
              <a:t>Click to edit Master title style</a:t>
            </a:r>
          </a:p>
        </p:txBody>
      </p:sp>
      <p:sp>
        <p:nvSpPr>
          <p:cNvPr id="3" name="Text Placeholder 2"/>
          <p:cNvSpPr>
            <a:spLocks noGrp="1"/>
          </p:cNvSpPr>
          <p:nvPr>
            <p:ph type="body" idx="1"/>
          </p:nvPr>
        </p:nvSpPr>
        <p:spPr>
          <a:xfrm>
            <a:off x="623890" y="3442105"/>
            <a:ext cx="7886700" cy="1125140"/>
          </a:xfrm>
        </p:spPr>
        <p:txBody>
          <a:bodyPr/>
          <a:lstStyle>
            <a:lvl1pPr marL="0" indent="0">
              <a:buNone/>
              <a:defRPr sz="2200"/>
            </a:lvl1pPr>
            <a:lvl2pPr marL="420445" indent="0">
              <a:buNone/>
              <a:defRPr sz="1900"/>
            </a:lvl2pPr>
            <a:lvl3pPr marL="840893" indent="0">
              <a:buNone/>
              <a:defRPr sz="1700"/>
            </a:lvl3pPr>
            <a:lvl4pPr marL="1261340" indent="0">
              <a:buNone/>
              <a:defRPr sz="1500"/>
            </a:lvl4pPr>
            <a:lvl5pPr marL="1681786" indent="0">
              <a:buNone/>
              <a:defRPr sz="1500"/>
            </a:lvl5pPr>
            <a:lvl6pPr marL="2102233" indent="0">
              <a:buNone/>
              <a:defRPr sz="1500"/>
            </a:lvl6pPr>
            <a:lvl7pPr marL="2522679" indent="0">
              <a:buNone/>
              <a:defRPr sz="1500"/>
            </a:lvl7pPr>
            <a:lvl8pPr marL="2943125" indent="0">
              <a:buNone/>
              <a:defRPr sz="1500"/>
            </a:lvl8pPr>
            <a:lvl9pPr marL="3363571" indent="0">
              <a:buNone/>
              <a:defRPr sz="15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B5455F1-BB10-4166-9C16-9E75B6D4617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42139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5"/>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2E32A66-F79E-4E5B-A4CD-7A930702A0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54116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273847"/>
            <a:ext cx="7886700" cy="994172"/>
          </a:xfrm>
        </p:spPr>
        <p:txBody>
          <a:bodyPr/>
          <a:lstStyle/>
          <a:p>
            <a:r>
              <a:rPr lang="en-US"/>
              <a:t>Click to edit Master title style</a:t>
            </a:r>
          </a:p>
        </p:txBody>
      </p:sp>
      <p:sp>
        <p:nvSpPr>
          <p:cNvPr id="3" name="Text Placeholder 2"/>
          <p:cNvSpPr>
            <a:spLocks noGrp="1"/>
          </p:cNvSpPr>
          <p:nvPr>
            <p:ph type="body" idx="1"/>
          </p:nvPr>
        </p:nvSpPr>
        <p:spPr>
          <a:xfrm>
            <a:off x="630245" y="1260872"/>
            <a:ext cx="3868737" cy="617934"/>
          </a:xfrm>
        </p:spPr>
        <p:txBody>
          <a:bodyPr anchor="b"/>
          <a:lstStyle>
            <a:lvl1pPr marL="0" indent="0">
              <a:buNone/>
              <a:defRPr sz="2200" b="1"/>
            </a:lvl1pPr>
            <a:lvl2pPr marL="420445" indent="0">
              <a:buNone/>
              <a:defRPr sz="1900" b="1"/>
            </a:lvl2pPr>
            <a:lvl3pPr marL="840893" indent="0">
              <a:buNone/>
              <a:defRPr sz="1700" b="1"/>
            </a:lvl3pPr>
            <a:lvl4pPr marL="1261340" indent="0">
              <a:buNone/>
              <a:defRPr sz="1500" b="1"/>
            </a:lvl4pPr>
            <a:lvl5pPr marL="1681786" indent="0">
              <a:buNone/>
              <a:defRPr sz="1500" b="1"/>
            </a:lvl5pPr>
            <a:lvl6pPr marL="2102233" indent="0">
              <a:buNone/>
              <a:defRPr sz="1500" b="1"/>
            </a:lvl6pPr>
            <a:lvl7pPr marL="2522679" indent="0">
              <a:buNone/>
              <a:defRPr sz="1500" b="1"/>
            </a:lvl7pPr>
            <a:lvl8pPr marL="2943125" indent="0">
              <a:buNone/>
              <a:defRPr sz="1500" b="1"/>
            </a:lvl8pPr>
            <a:lvl9pPr marL="3363571" indent="0">
              <a:buNone/>
              <a:defRPr sz="1500" b="1"/>
            </a:lvl9pPr>
          </a:lstStyle>
          <a:p>
            <a:pPr lvl="0"/>
            <a:r>
              <a:rPr lang="en-US"/>
              <a:t>Click to edit Master text styles</a:t>
            </a:r>
          </a:p>
        </p:txBody>
      </p:sp>
      <p:sp>
        <p:nvSpPr>
          <p:cNvPr id="4" name="Content Placeholder 3"/>
          <p:cNvSpPr>
            <a:spLocks noGrp="1"/>
          </p:cNvSpPr>
          <p:nvPr>
            <p:ph sz="half" idx="2"/>
          </p:nvPr>
        </p:nvSpPr>
        <p:spPr>
          <a:xfrm>
            <a:off x="630245" y="1878809"/>
            <a:ext cx="386873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2200" b="1"/>
            </a:lvl1pPr>
            <a:lvl2pPr marL="420445" indent="0">
              <a:buNone/>
              <a:defRPr sz="1900" b="1"/>
            </a:lvl2pPr>
            <a:lvl3pPr marL="840893" indent="0">
              <a:buNone/>
              <a:defRPr sz="1700" b="1"/>
            </a:lvl3pPr>
            <a:lvl4pPr marL="1261340" indent="0">
              <a:buNone/>
              <a:defRPr sz="1500" b="1"/>
            </a:lvl4pPr>
            <a:lvl5pPr marL="1681786" indent="0">
              <a:buNone/>
              <a:defRPr sz="1500" b="1"/>
            </a:lvl5pPr>
            <a:lvl6pPr marL="2102233" indent="0">
              <a:buNone/>
              <a:defRPr sz="1500" b="1"/>
            </a:lvl6pPr>
            <a:lvl7pPr marL="2522679" indent="0">
              <a:buNone/>
              <a:defRPr sz="1500" b="1"/>
            </a:lvl7pPr>
            <a:lvl8pPr marL="2943125" indent="0">
              <a:buNone/>
              <a:defRPr sz="1500" b="1"/>
            </a:lvl8pPr>
            <a:lvl9pPr marL="3363571"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29150" y="1878809"/>
            <a:ext cx="3887788"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B71096A-1B87-46B6-92F3-303556A73C8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7032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00" indent="0">
              <a:buNone/>
              <a:defRPr sz="1800">
                <a:solidFill>
                  <a:schemeClr val="tx1">
                    <a:tint val="75000"/>
                  </a:schemeClr>
                </a:solidFill>
              </a:defRPr>
            </a:lvl2pPr>
            <a:lvl3pPr marL="914202" indent="0">
              <a:buNone/>
              <a:defRPr sz="1600">
                <a:solidFill>
                  <a:schemeClr val="tx1">
                    <a:tint val="75000"/>
                  </a:schemeClr>
                </a:solidFill>
              </a:defRPr>
            </a:lvl3pPr>
            <a:lvl4pPr marL="1371304" indent="0">
              <a:buNone/>
              <a:defRPr sz="1400">
                <a:solidFill>
                  <a:schemeClr val="tx1">
                    <a:tint val="75000"/>
                  </a:schemeClr>
                </a:solidFill>
              </a:defRPr>
            </a:lvl4pPr>
            <a:lvl5pPr marL="1828406" indent="0">
              <a:buNone/>
              <a:defRPr sz="1400">
                <a:solidFill>
                  <a:schemeClr val="tx1">
                    <a:tint val="75000"/>
                  </a:schemeClr>
                </a:solidFill>
              </a:defRPr>
            </a:lvl5pPr>
            <a:lvl6pPr marL="2285504" indent="0">
              <a:buNone/>
              <a:defRPr sz="1400">
                <a:solidFill>
                  <a:schemeClr val="tx1">
                    <a:tint val="75000"/>
                  </a:schemeClr>
                </a:solidFill>
              </a:defRPr>
            </a:lvl6pPr>
            <a:lvl7pPr marL="2742608" indent="0">
              <a:buNone/>
              <a:defRPr sz="1400">
                <a:solidFill>
                  <a:schemeClr val="tx1">
                    <a:tint val="75000"/>
                  </a:schemeClr>
                </a:solidFill>
              </a:defRPr>
            </a:lvl7pPr>
            <a:lvl8pPr marL="3199706" indent="0">
              <a:buNone/>
              <a:defRPr sz="1400">
                <a:solidFill>
                  <a:schemeClr val="tx1">
                    <a:tint val="75000"/>
                  </a:schemeClr>
                </a:solidFill>
              </a:defRPr>
            </a:lvl8pPr>
            <a:lvl9pPr marL="365680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E8A891-51CC-4040-AB8F-20CCCED2D3E7}"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B1266-B6E3-410B-8BF8-9985A6EA4D4E}" type="slidenum">
              <a:rPr lang="en-US" smtClean="0"/>
              <a:t>‹#›</a:t>
            </a:fld>
            <a:endParaRPr lang="en-US"/>
          </a:p>
        </p:txBody>
      </p:sp>
    </p:spTree>
    <p:extLst>
      <p:ext uri="{BB962C8B-B14F-4D97-AF65-F5344CB8AC3E}">
        <p14:creationId xmlns:p14="http://schemas.microsoft.com/office/powerpoint/2010/main" val="17810580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1F8A5F43-358D-4A1A-927B-38A959C3AF4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013531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3F498EFE-8FEF-4AF6-A206-2EF765BED80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14091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5" y="342900"/>
            <a:ext cx="2949575" cy="1200150"/>
          </a:xfrm>
        </p:spPr>
        <p:txBody>
          <a:bodyPr anchor="b"/>
          <a:lstStyle>
            <a:lvl1pPr>
              <a:defRPr sz="2900"/>
            </a:lvl1pPr>
          </a:lstStyle>
          <a:p>
            <a:r>
              <a:rPr lang="en-US"/>
              <a:t>Click to edit Master title style</a:t>
            </a:r>
          </a:p>
        </p:txBody>
      </p:sp>
      <p:sp>
        <p:nvSpPr>
          <p:cNvPr id="3" name="Content Placeholder 2"/>
          <p:cNvSpPr>
            <a:spLocks noGrp="1"/>
          </p:cNvSpPr>
          <p:nvPr>
            <p:ph idx="1"/>
          </p:nvPr>
        </p:nvSpPr>
        <p:spPr>
          <a:xfrm>
            <a:off x="3887791" y="740580"/>
            <a:ext cx="4629150" cy="3655219"/>
          </a:xfrm>
        </p:spPr>
        <p:txBody>
          <a:bodyPr/>
          <a:lstStyle>
            <a:lvl1pPr>
              <a:defRPr sz="29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5" y="1543052"/>
            <a:ext cx="2949575" cy="2858691"/>
          </a:xfrm>
        </p:spPr>
        <p:txBody>
          <a:bodyPr/>
          <a:lstStyle>
            <a:lvl1pPr marL="0" indent="0">
              <a:buNone/>
              <a:defRPr sz="1500"/>
            </a:lvl1pPr>
            <a:lvl2pPr marL="420445" indent="0">
              <a:buNone/>
              <a:defRPr sz="1300"/>
            </a:lvl2pPr>
            <a:lvl3pPr marL="840893" indent="0">
              <a:buNone/>
              <a:defRPr sz="1100"/>
            </a:lvl3pPr>
            <a:lvl4pPr marL="1261340" indent="0">
              <a:buNone/>
              <a:defRPr sz="900"/>
            </a:lvl4pPr>
            <a:lvl5pPr marL="1681786" indent="0">
              <a:buNone/>
              <a:defRPr sz="900"/>
            </a:lvl5pPr>
            <a:lvl6pPr marL="2102233" indent="0">
              <a:buNone/>
              <a:defRPr sz="900"/>
            </a:lvl6pPr>
            <a:lvl7pPr marL="2522679" indent="0">
              <a:buNone/>
              <a:defRPr sz="900"/>
            </a:lvl7pPr>
            <a:lvl8pPr marL="2943125" indent="0">
              <a:buNone/>
              <a:defRPr sz="900"/>
            </a:lvl8pPr>
            <a:lvl9pPr marL="336357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EEEA0BC-974B-418E-8843-C68F599365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57475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5" y="342900"/>
            <a:ext cx="2949575" cy="1200150"/>
          </a:xfrm>
        </p:spPr>
        <p:txBody>
          <a:bodyPr anchor="b"/>
          <a:lstStyle>
            <a:lvl1pPr>
              <a:defRPr sz="2900"/>
            </a:lvl1pPr>
          </a:lstStyle>
          <a:p>
            <a:r>
              <a:rPr lang="en-US"/>
              <a:t>Click to edit Master title style</a:t>
            </a:r>
          </a:p>
        </p:txBody>
      </p:sp>
      <p:sp>
        <p:nvSpPr>
          <p:cNvPr id="3" name="Picture Placeholder 2"/>
          <p:cNvSpPr>
            <a:spLocks noGrp="1"/>
          </p:cNvSpPr>
          <p:nvPr>
            <p:ph type="pic" idx="1"/>
          </p:nvPr>
        </p:nvSpPr>
        <p:spPr>
          <a:xfrm>
            <a:off x="3887791" y="740580"/>
            <a:ext cx="4629150" cy="3655219"/>
          </a:xfrm>
        </p:spPr>
        <p:txBody>
          <a:bodyPr/>
          <a:lstStyle>
            <a:lvl1pPr marL="0" indent="0">
              <a:buNone/>
              <a:defRPr sz="2900"/>
            </a:lvl1pPr>
            <a:lvl2pPr marL="420445" indent="0">
              <a:buNone/>
              <a:defRPr sz="2600"/>
            </a:lvl2pPr>
            <a:lvl3pPr marL="840893" indent="0">
              <a:buNone/>
              <a:defRPr sz="2200"/>
            </a:lvl3pPr>
            <a:lvl4pPr marL="1261340" indent="0">
              <a:buNone/>
              <a:defRPr sz="1900"/>
            </a:lvl4pPr>
            <a:lvl5pPr marL="1681786" indent="0">
              <a:buNone/>
              <a:defRPr sz="1900"/>
            </a:lvl5pPr>
            <a:lvl6pPr marL="2102233" indent="0">
              <a:buNone/>
              <a:defRPr sz="1900"/>
            </a:lvl6pPr>
            <a:lvl7pPr marL="2522679" indent="0">
              <a:buNone/>
              <a:defRPr sz="1900"/>
            </a:lvl7pPr>
            <a:lvl8pPr marL="2943125" indent="0">
              <a:buNone/>
              <a:defRPr sz="1900"/>
            </a:lvl8pPr>
            <a:lvl9pPr marL="3363571" indent="0">
              <a:buNone/>
              <a:defRPr sz="1900"/>
            </a:lvl9pPr>
          </a:lstStyle>
          <a:p>
            <a:pPr lvl="0"/>
            <a:endParaRPr lang="en-US" noProof="0"/>
          </a:p>
        </p:txBody>
      </p:sp>
      <p:sp>
        <p:nvSpPr>
          <p:cNvPr id="4" name="Text Placeholder 3"/>
          <p:cNvSpPr>
            <a:spLocks noGrp="1"/>
          </p:cNvSpPr>
          <p:nvPr>
            <p:ph type="body" sz="half" idx="2"/>
          </p:nvPr>
        </p:nvSpPr>
        <p:spPr>
          <a:xfrm>
            <a:off x="630245" y="1543052"/>
            <a:ext cx="2949575" cy="2858691"/>
          </a:xfrm>
        </p:spPr>
        <p:txBody>
          <a:bodyPr/>
          <a:lstStyle>
            <a:lvl1pPr marL="0" indent="0">
              <a:buNone/>
              <a:defRPr sz="1500"/>
            </a:lvl1pPr>
            <a:lvl2pPr marL="420445" indent="0">
              <a:buNone/>
              <a:defRPr sz="1300"/>
            </a:lvl2pPr>
            <a:lvl3pPr marL="840893" indent="0">
              <a:buNone/>
              <a:defRPr sz="1100"/>
            </a:lvl3pPr>
            <a:lvl4pPr marL="1261340" indent="0">
              <a:buNone/>
              <a:defRPr sz="900"/>
            </a:lvl4pPr>
            <a:lvl5pPr marL="1681786" indent="0">
              <a:buNone/>
              <a:defRPr sz="900"/>
            </a:lvl5pPr>
            <a:lvl6pPr marL="2102233" indent="0">
              <a:buNone/>
              <a:defRPr sz="900"/>
            </a:lvl6pPr>
            <a:lvl7pPr marL="2522679" indent="0">
              <a:buNone/>
              <a:defRPr sz="900"/>
            </a:lvl7pPr>
            <a:lvl8pPr marL="2943125" indent="0">
              <a:buNone/>
              <a:defRPr sz="900"/>
            </a:lvl8pPr>
            <a:lvl9pPr marL="336357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AB6481B-6BAF-4332-9C80-A1C23C29826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265120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AA7F676-778B-48C7-B45C-AB73F7D6D49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95532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6"/>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6"/>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E62E082-C8EC-4D7B-8588-AEBC686F252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40404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1" y="205986"/>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CCA1D3B0-2389-41C1-9F08-BABFDB87E20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54606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28036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3" y="841772"/>
            <a:ext cx="6858000" cy="1790700"/>
          </a:xfrm>
        </p:spPr>
        <p:txBody>
          <a:bodyPr anchor="b"/>
          <a:lstStyle>
            <a:lvl1pPr algn="ctr">
              <a:defRPr sz="5600"/>
            </a:lvl1pPr>
          </a:lstStyle>
          <a:p>
            <a:r>
              <a:rPr lang="en-US"/>
              <a:t>Click to edit Master title style</a:t>
            </a:r>
          </a:p>
        </p:txBody>
      </p:sp>
      <p:sp>
        <p:nvSpPr>
          <p:cNvPr id="3" name="Subtitle 2"/>
          <p:cNvSpPr>
            <a:spLocks noGrp="1"/>
          </p:cNvSpPr>
          <p:nvPr>
            <p:ph type="subTitle" idx="1"/>
          </p:nvPr>
        </p:nvSpPr>
        <p:spPr>
          <a:xfrm>
            <a:off x="1143003" y="2701534"/>
            <a:ext cx="6858000" cy="1241822"/>
          </a:xfrm>
        </p:spPr>
        <p:txBody>
          <a:bodyPr/>
          <a:lstStyle>
            <a:lvl1pPr marL="0" indent="0" algn="ctr">
              <a:buNone/>
              <a:defRPr sz="2200"/>
            </a:lvl1pPr>
            <a:lvl2pPr marL="420481" indent="0" algn="ctr">
              <a:buNone/>
              <a:defRPr sz="1900"/>
            </a:lvl2pPr>
            <a:lvl3pPr marL="840963" indent="0" algn="ctr">
              <a:buNone/>
              <a:defRPr sz="1700"/>
            </a:lvl3pPr>
            <a:lvl4pPr marL="1261445" indent="0" algn="ctr">
              <a:buNone/>
              <a:defRPr sz="1500"/>
            </a:lvl4pPr>
            <a:lvl5pPr marL="1681926" indent="0" algn="ctr">
              <a:buNone/>
              <a:defRPr sz="1500"/>
            </a:lvl5pPr>
            <a:lvl6pPr marL="2102407" indent="0" algn="ctr">
              <a:buNone/>
              <a:defRPr sz="1500"/>
            </a:lvl6pPr>
            <a:lvl7pPr marL="2522889" indent="0" algn="ctr">
              <a:buNone/>
              <a:defRPr sz="1500"/>
            </a:lvl7pPr>
            <a:lvl8pPr marL="2943370" indent="0" algn="ctr">
              <a:buNone/>
              <a:defRPr sz="1500"/>
            </a:lvl8pPr>
            <a:lvl9pPr marL="3363852" indent="0" algn="ctr">
              <a:buNone/>
              <a:defRPr sz="15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B50F146-12BA-4B3A-9D9E-B9F40FE9CA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88538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8F7C312-38AA-4267-8347-AFDCC0BDAB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0966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E8A891-51CC-4040-AB8F-20CCCED2D3E7}"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CB1266-B6E3-410B-8BF8-9985A6EA4D4E}" type="slidenum">
              <a:rPr lang="en-US" smtClean="0"/>
              <a:t>‹#›</a:t>
            </a:fld>
            <a:endParaRPr lang="en-US"/>
          </a:p>
        </p:txBody>
      </p:sp>
    </p:spTree>
    <p:extLst>
      <p:ext uri="{BB962C8B-B14F-4D97-AF65-F5344CB8AC3E}">
        <p14:creationId xmlns:p14="http://schemas.microsoft.com/office/powerpoint/2010/main" val="6563224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282306"/>
            <a:ext cx="7886700" cy="2139554"/>
          </a:xfrm>
        </p:spPr>
        <p:txBody>
          <a:bodyPr anchor="b"/>
          <a:lstStyle>
            <a:lvl1pPr>
              <a:defRPr sz="5600"/>
            </a:lvl1pPr>
          </a:lstStyle>
          <a:p>
            <a:r>
              <a:rPr lang="en-US"/>
              <a:t>Click to edit Master title style</a:t>
            </a:r>
          </a:p>
        </p:txBody>
      </p:sp>
      <p:sp>
        <p:nvSpPr>
          <p:cNvPr id="3" name="Text Placeholder 2"/>
          <p:cNvSpPr>
            <a:spLocks noGrp="1"/>
          </p:cNvSpPr>
          <p:nvPr>
            <p:ph type="body" idx="1"/>
          </p:nvPr>
        </p:nvSpPr>
        <p:spPr>
          <a:xfrm>
            <a:off x="623890" y="3442105"/>
            <a:ext cx="7886700" cy="1125140"/>
          </a:xfrm>
        </p:spPr>
        <p:txBody>
          <a:bodyPr/>
          <a:lstStyle>
            <a:lvl1pPr marL="0" indent="0">
              <a:buNone/>
              <a:defRPr sz="2200"/>
            </a:lvl1pPr>
            <a:lvl2pPr marL="420481" indent="0">
              <a:buNone/>
              <a:defRPr sz="1900"/>
            </a:lvl2pPr>
            <a:lvl3pPr marL="840963" indent="0">
              <a:buNone/>
              <a:defRPr sz="1700"/>
            </a:lvl3pPr>
            <a:lvl4pPr marL="1261445" indent="0">
              <a:buNone/>
              <a:defRPr sz="1500"/>
            </a:lvl4pPr>
            <a:lvl5pPr marL="1681926" indent="0">
              <a:buNone/>
              <a:defRPr sz="1500"/>
            </a:lvl5pPr>
            <a:lvl6pPr marL="2102407" indent="0">
              <a:buNone/>
              <a:defRPr sz="1500"/>
            </a:lvl6pPr>
            <a:lvl7pPr marL="2522889" indent="0">
              <a:buNone/>
              <a:defRPr sz="1500"/>
            </a:lvl7pPr>
            <a:lvl8pPr marL="2943370" indent="0">
              <a:buNone/>
              <a:defRPr sz="1500"/>
            </a:lvl8pPr>
            <a:lvl9pPr marL="3363852" indent="0">
              <a:buNone/>
              <a:defRPr sz="15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B5455F1-BB10-4166-9C16-9E75B6D4617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8410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5"/>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2E32A66-F79E-4E5B-A4CD-7A930702A0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67564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40" y="273847"/>
            <a:ext cx="7886700" cy="994172"/>
          </a:xfrm>
        </p:spPr>
        <p:txBody>
          <a:bodyPr/>
          <a:lstStyle/>
          <a:p>
            <a:r>
              <a:rPr lang="en-US"/>
              <a:t>Click to edit Master title style</a:t>
            </a:r>
          </a:p>
        </p:txBody>
      </p:sp>
      <p:sp>
        <p:nvSpPr>
          <p:cNvPr id="3" name="Text Placeholder 2"/>
          <p:cNvSpPr>
            <a:spLocks noGrp="1"/>
          </p:cNvSpPr>
          <p:nvPr>
            <p:ph type="body" idx="1"/>
          </p:nvPr>
        </p:nvSpPr>
        <p:spPr>
          <a:xfrm>
            <a:off x="630242" y="1260872"/>
            <a:ext cx="3868737" cy="617934"/>
          </a:xfrm>
        </p:spPr>
        <p:txBody>
          <a:bodyPr anchor="b"/>
          <a:lstStyle>
            <a:lvl1pPr marL="0" indent="0">
              <a:buNone/>
              <a:defRPr sz="2200" b="1"/>
            </a:lvl1pPr>
            <a:lvl2pPr marL="420481" indent="0">
              <a:buNone/>
              <a:defRPr sz="1900" b="1"/>
            </a:lvl2pPr>
            <a:lvl3pPr marL="840963" indent="0">
              <a:buNone/>
              <a:defRPr sz="1700" b="1"/>
            </a:lvl3pPr>
            <a:lvl4pPr marL="1261445" indent="0">
              <a:buNone/>
              <a:defRPr sz="1500" b="1"/>
            </a:lvl4pPr>
            <a:lvl5pPr marL="1681926" indent="0">
              <a:buNone/>
              <a:defRPr sz="1500" b="1"/>
            </a:lvl5pPr>
            <a:lvl6pPr marL="2102407" indent="0">
              <a:buNone/>
              <a:defRPr sz="1500" b="1"/>
            </a:lvl6pPr>
            <a:lvl7pPr marL="2522889" indent="0">
              <a:buNone/>
              <a:defRPr sz="1500" b="1"/>
            </a:lvl7pPr>
            <a:lvl8pPr marL="2943370" indent="0">
              <a:buNone/>
              <a:defRPr sz="1500" b="1"/>
            </a:lvl8pPr>
            <a:lvl9pPr marL="3363852" indent="0">
              <a:buNone/>
              <a:defRPr sz="1500" b="1"/>
            </a:lvl9pPr>
          </a:lstStyle>
          <a:p>
            <a:pPr lvl="0"/>
            <a:r>
              <a:rPr lang="en-US"/>
              <a:t>Click to edit Master text styles</a:t>
            </a:r>
          </a:p>
        </p:txBody>
      </p:sp>
      <p:sp>
        <p:nvSpPr>
          <p:cNvPr id="4" name="Content Placeholder 3"/>
          <p:cNvSpPr>
            <a:spLocks noGrp="1"/>
          </p:cNvSpPr>
          <p:nvPr>
            <p:ph sz="half" idx="2"/>
          </p:nvPr>
        </p:nvSpPr>
        <p:spPr>
          <a:xfrm>
            <a:off x="630242" y="1878809"/>
            <a:ext cx="386873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2200" b="1"/>
            </a:lvl1pPr>
            <a:lvl2pPr marL="420481" indent="0">
              <a:buNone/>
              <a:defRPr sz="1900" b="1"/>
            </a:lvl2pPr>
            <a:lvl3pPr marL="840963" indent="0">
              <a:buNone/>
              <a:defRPr sz="1700" b="1"/>
            </a:lvl3pPr>
            <a:lvl4pPr marL="1261445" indent="0">
              <a:buNone/>
              <a:defRPr sz="1500" b="1"/>
            </a:lvl4pPr>
            <a:lvl5pPr marL="1681926" indent="0">
              <a:buNone/>
              <a:defRPr sz="1500" b="1"/>
            </a:lvl5pPr>
            <a:lvl6pPr marL="2102407" indent="0">
              <a:buNone/>
              <a:defRPr sz="1500" b="1"/>
            </a:lvl6pPr>
            <a:lvl7pPr marL="2522889" indent="0">
              <a:buNone/>
              <a:defRPr sz="1500" b="1"/>
            </a:lvl7pPr>
            <a:lvl8pPr marL="2943370" indent="0">
              <a:buNone/>
              <a:defRPr sz="1500" b="1"/>
            </a:lvl8pPr>
            <a:lvl9pPr marL="3363852"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29150" y="1878809"/>
            <a:ext cx="3887788"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B71096A-1B87-46B6-92F3-303556A73C8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45654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1F8A5F43-358D-4A1A-927B-38A959C3AF4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31556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3F498EFE-8FEF-4AF6-A206-2EF765BED80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59208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3" y="342900"/>
            <a:ext cx="2949575" cy="1200150"/>
          </a:xfrm>
        </p:spPr>
        <p:txBody>
          <a:bodyPr anchor="b"/>
          <a:lstStyle>
            <a:lvl1pPr>
              <a:defRPr sz="2900"/>
            </a:lvl1pPr>
          </a:lstStyle>
          <a:p>
            <a:r>
              <a:rPr lang="en-US"/>
              <a:t>Click to edit Master title style</a:t>
            </a:r>
          </a:p>
        </p:txBody>
      </p:sp>
      <p:sp>
        <p:nvSpPr>
          <p:cNvPr id="3" name="Content Placeholder 2"/>
          <p:cNvSpPr>
            <a:spLocks noGrp="1"/>
          </p:cNvSpPr>
          <p:nvPr>
            <p:ph idx="1"/>
          </p:nvPr>
        </p:nvSpPr>
        <p:spPr>
          <a:xfrm>
            <a:off x="3887791" y="740578"/>
            <a:ext cx="4629150" cy="3655219"/>
          </a:xfrm>
        </p:spPr>
        <p:txBody>
          <a:bodyPr/>
          <a:lstStyle>
            <a:lvl1pPr>
              <a:defRPr sz="29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3" y="1543052"/>
            <a:ext cx="2949575" cy="2858691"/>
          </a:xfrm>
        </p:spPr>
        <p:txBody>
          <a:bodyPr/>
          <a:lstStyle>
            <a:lvl1pPr marL="0" indent="0">
              <a:buNone/>
              <a:defRPr sz="1500"/>
            </a:lvl1pPr>
            <a:lvl2pPr marL="420481" indent="0">
              <a:buNone/>
              <a:defRPr sz="1300"/>
            </a:lvl2pPr>
            <a:lvl3pPr marL="840963" indent="0">
              <a:buNone/>
              <a:defRPr sz="1100"/>
            </a:lvl3pPr>
            <a:lvl4pPr marL="1261445" indent="0">
              <a:buNone/>
              <a:defRPr sz="900"/>
            </a:lvl4pPr>
            <a:lvl5pPr marL="1681926" indent="0">
              <a:buNone/>
              <a:defRPr sz="900"/>
            </a:lvl5pPr>
            <a:lvl6pPr marL="2102407" indent="0">
              <a:buNone/>
              <a:defRPr sz="900"/>
            </a:lvl6pPr>
            <a:lvl7pPr marL="2522889" indent="0">
              <a:buNone/>
              <a:defRPr sz="900"/>
            </a:lvl7pPr>
            <a:lvl8pPr marL="2943370" indent="0">
              <a:buNone/>
              <a:defRPr sz="900"/>
            </a:lvl8pPr>
            <a:lvl9pPr marL="3363852"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EEEA0BC-974B-418E-8843-C68F599365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77480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3" y="342900"/>
            <a:ext cx="2949575" cy="1200150"/>
          </a:xfrm>
        </p:spPr>
        <p:txBody>
          <a:bodyPr anchor="b"/>
          <a:lstStyle>
            <a:lvl1pPr>
              <a:defRPr sz="2900"/>
            </a:lvl1pPr>
          </a:lstStyle>
          <a:p>
            <a:r>
              <a:rPr lang="en-US"/>
              <a:t>Click to edit Master title style</a:t>
            </a:r>
          </a:p>
        </p:txBody>
      </p:sp>
      <p:sp>
        <p:nvSpPr>
          <p:cNvPr id="3" name="Picture Placeholder 2"/>
          <p:cNvSpPr>
            <a:spLocks noGrp="1"/>
          </p:cNvSpPr>
          <p:nvPr>
            <p:ph type="pic" idx="1"/>
          </p:nvPr>
        </p:nvSpPr>
        <p:spPr>
          <a:xfrm>
            <a:off x="3887791" y="740578"/>
            <a:ext cx="4629150" cy="3655219"/>
          </a:xfrm>
        </p:spPr>
        <p:txBody>
          <a:bodyPr/>
          <a:lstStyle>
            <a:lvl1pPr marL="0" indent="0">
              <a:buNone/>
              <a:defRPr sz="2900"/>
            </a:lvl1pPr>
            <a:lvl2pPr marL="420481" indent="0">
              <a:buNone/>
              <a:defRPr sz="2600"/>
            </a:lvl2pPr>
            <a:lvl3pPr marL="840963" indent="0">
              <a:buNone/>
              <a:defRPr sz="2200"/>
            </a:lvl3pPr>
            <a:lvl4pPr marL="1261445" indent="0">
              <a:buNone/>
              <a:defRPr sz="1900"/>
            </a:lvl4pPr>
            <a:lvl5pPr marL="1681926" indent="0">
              <a:buNone/>
              <a:defRPr sz="1900"/>
            </a:lvl5pPr>
            <a:lvl6pPr marL="2102407" indent="0">
              <a:buNone/>
              <a:defRPr sz="1900"/>
            </a:lvl6pPr>
            <a:lvl7pPr marL="2522889" indent="0">
              <a:buNone/>
              <a:defRPr sz="1900"/>
            </a:lvl7pPr>
            <a:lvl8pPr marL="2943370" indent="0">
              <a:buNone/>
              <a:defRPr sz="1900"/>
            </a:lvl8pPr>
            <a:lvl9pPr marL="3363852" indent="0">
              <a:buNone/>
              <a:defRPr sz="1900"/>
            </a:lvl9pPr>
          </a:lstStyle>
          <a:p>
            <a:pPr lvl="0"/>
            <a:endParaRPr lang="en-US" noProof="0"/>
          </a:p>
        </p:txBody>
      </p:sp>
      <p:sp>
        <p:nvSpPr>
          <p:cNvPr id="4" name="Text Placeholder 3"/>
          <p:cNvSpPr>
            <a:spLocks noGrp="1"/>
          </p:cNvSpPr>
          <p:nvPr>
            <p:ph type="body" sz="half" idx="2"/>
          </p:nvPr>
        </p:nvSpPr>
        <p:spPr>
          <a:xfrm>
            <a:off x="630243" y="1543052"/>
            <a:ext cx="2949575" cy="2858691"/>
          </a:xfrm>
        </p:spPr>
        <p:txBody>
          <a:bodyPr/>
          <a:lstStyle>
            <a:lvl1pPr marL="0" indent="0">
              <a:buNone/>
              <a:defRPr sz="1500"/>
            </a:lvl1pPr>
            <a:lvl2pPr marL="420481" indent="0">
              <a:buNone/>
              <a:defRPr sz="1300"/>
            </a:lvl2pPr>
            <a:lvl3pPr marL="840963" indent="0">
              <a:buNone/>
              <a:defRPr sz="1100"/>
            </a:lvl3pPr>
            <a:lvl4pPr marL="1261445" indent="0">
              <a:buNone/>
              <a:defRPr sz="900"/>
            </a:lvl4pPr>
            <a:lvl5pPr marL="1681926" indent="0">
              <a:buNone/>
              <a:defRPr sz="900"/>
            </a:lvl5pPr>
            <a:lvl6pPr marL="2102407" indent="0">
              <a:buNone/>
              <a:defRPr sz="900"/>
            </a:lvl6pPr>
            <a:lvl7pPr marL="2522889" indent="0">
              <a:buNone/>
              <a:defRPr sz="900"/>
            </a:lvl7pPr>
            <a:lvl8pPr marL="2943370" indent="0">
              <a:buNone/>
              <a:defRPr sz="900"/>
            </a:lvl8pPr>
            <a:lvl9pPr marL="3363852"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AB6481B-6BAF-4332-9C80-A1C23C29826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76396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AA7F676-778B-48C7-B45C-AB73F7D6D49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59533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6"/>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6"/>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E62E082-C8EC-4D7B-8588-AEBC686F252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14773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1" y="205986"/>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CCA1D3B0-2389-41C1-9F08-BABFDB87E20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5771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00" indent="0">
              <a:buNone/>
              <a:defRPr sz="2000" b="1"/>
            </a:lvl2pPr>
            <a:lvl3pPr marL="914202" indent="0">
              <a:buNone/>
              <a:defRPr sz="1800" b="1"/>
            </a:lvl3pPr>
            <a:lvl4pPr marL="1371304" indent="0">
              <a:buNone/>
              <a:defRPr sz="1600" b="1"/>
            </a:lvl4pPr>
            <a:lvl5pPr marL="1828406" indent="0">
              <a:buNone/>
              <a:defRPr sz="1600" b="1"/>
            </a:lvl5pPr>
            <a:lvl6pPr marL="2285504" indent="0">
              <a:buNone/>
              <a:defRPr sz="1600" b="1"/>
            </a:lvl6pPr>
            <a:lvl7pPr marL="2742608" indent="0">
              <a:buNone/>
              <a:defRPr sz="1600" b="1"/>
            </a:lvl7pPr>
            <a:lvl8pPr marL="3199706" indent="0">
              <a:buNone/>
              <a:defRPr sz="1600" b="1"/>
            </a:lvl8pPr>
            <a:lvl9pPr marL="365680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7100" indent="0">
              <a:buNone/>
              <a:defRPr sz="2000" b="1"/>
            </a:lvl2pPr>
            <a:lvl3pPr marL="914202" indent="0">
              <a:buNone/>
              <a:defRPr sz="1800" b="1"/>
            </a:lvl3pPr>
            <a:lvl4pPr marL="1371304" indent="0">
              <a:buNone/>
              <a:defRPr sz="1600" b="1"/>
            </a:lvl4pPr>
            <a:lvl5pPr marL="1828406" indent="0">
              <a:buNone/>
              <a:defRPr sz="1600" b="1"/>
            </a:lvl5pPr>
            <a:lvl6pPr marL="2285504" indent="0">
              <a:buNone/>
              <a:defRPr sz="1600" b="1"/>
            </a:lvl6pPr>
            <a:lvl7pPr marL="2742608" indent="0">
              <a:buNone/>
              <a:defRPr sz="1600" b="1"/>
            </a:lvl7pPr>
            <a:lvl8pPr marL="3199706" indent="0">
              <a:buNone/>
              <a:defRPr sz="1600" b="1"/>
            </a:lvl8pPr>
            <a:lvl9pPr marL="365680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E8A891-51CC-4040-AB8F-20CCCED2D3E7}" type="datetimeFigureOut">
              <a:rPr lang="en-US" smtClean="0"/>
              <a:t>3/11/2025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CB1266-B6E3-410B-8BF8-9985A6EA4D4E}" type="slidenum">
              <a:rPr lang="en-US" smtClean="0"/>
              <a:t>‹#›</a:t>
            </a:fld>
            <a:endParaRPr lang="en-US"/>
          </a:p>
        </p:txBody>
      </p:sp>
    </p:spTree>
    <p:extLst>
      <p:ext uri="{BB962C8B-B14F-4D97-AF65-F5344CB8AC3E}">
        <p14:creationId xmlns:p14="http://schemas.microsoft.com/office/powerpoint/2010/main" val="540036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23869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945AC3A-7D9B-423E-A2BF-B883C9B2D241}"/>
              </a:ext>
            </a:extLst>
          </p:cNvPr>
          <p:cNvPicPr>
            <a:picLocks/>
          </p:cNvPicPr>
          <p:nvPr userDrawn="1"/>
        </p:nvPicPr>
        <p:blipFill rotWithShape="1">
          <a:blip r:embed="rId2" cstate="screen">
            <a:duotone>
              <a:prstClr val="black"/>
              <a:schemeClr val="tx2">
                <a:tint val="45000"/>
                <a:satMod val="400000"/>
              </a:schemeClr>
            </a:duotone>
            <a:extLst>
              <a:ext uri="{28A0092B-C50C-407E-A947-70E740481C1C}">
                <a14:useLocalDpi xmlns:a14="http://schemas.microsoft.com/office/drawing/2010/main"/>
              </a:ext>
            </a:extLst>
          </a:blip>
          <a:srcRect b="-15"/>
          <a:stretch/>
        </p:blipFill>
        <p:spPr>
          <a:xfrm>
            <a:off x="5851089" y="1"/>
            <a:ext cx="3291840" cy="5006340"/>
          </a:xfrm>
          <a:prstGeom prst="rect">
            <a:avLst/>
          </a:prstGeom>
        </p:spPr>
      </p:pic>
      <p:sp>
        <p:nvSpPr>
          <p:cNvPr id="5" name="Rectangle 4">
            <a:extLst>
              <a:ext uri="{FF2B5EF4-FFF2-40B4-BE49-F238E27FC236}">
                <a16:creationId xmlns:a16="http://schemas.microsoft.com/office/drawing/2014/main" id="{C7524B29-B525-4E47-862B-FD57B403D539}"/>
              </a:ext>
            </a:extLst>
          </p:cNvPr>
          <p:cNvSpPr/>
          <p:nvPr userDrawn="1"/>
        </p:nvSpPr>
        <p:spPr>
          <a:xfrm>
            <a:off x="5853264" y="1"/>
            <a:ext cx="3289666" cy="50085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5" rIns="68586" bIns="34295" rtlCol="0" anchor="ctr"/>
          <a:lstStyle/>
          <a:p>
            <a:pPr algn="ctr" defTabSz="914355" eaLnBrk="0" fontAlgn="base" hangingPunct="0">
              <a:spcBef>
                <a:spcPct val="0"/>
              </a:spcBef>
              <a:spcAft>
                <a:spcPct val="0"/>
              </a:spcAft>
            </a:pPr>
            <a:endParaRPr lang="en-US" sz="2200" b="1" dirty="0">
              <a:solidFill>
                <a:prstClr val="white"/>
              </a:solidFill>
            </a:endParaRPr>
          </a:p>
        </p:txBody>
      </p:sp>
      <p:sp>
        <p:nvSpPr>
          <p:cNvPr id="10" name="Picture Placeholder 9">
            <a:extLst>
              <a:ext uri="{FF2B5EF4-FFF2-40B4-BE49-F238E27FC236}">
                <a16:creationId xmlns:a16="http://schemas.microsoft.com/office/drawing/2014/main" id="{140927D5-AE1A-4ABD-BD8F-2F78723FF0D6}"/>
              </a:ext>
            </a:extLst>
          </p:cNvPr>
          <p:cNvSpPr>
            <a:spLocks noGrp="1"/>
          </p:cNvSpPr>
          <p:nvPr>
            <p:ph type="pic" sz="quarter" idx="10" hasCustomPrompt="1"/>
          </p:nvPr>
        </p:nvSpPr>
        <p:spPr>
          <a:xfrm>
            <a:off x="-8462" y="3"/>
            <a:ext cx="5861727" cy="5007767"/>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a:t>Insert or Drag and Drop your Image</a:t>
            </a:r>
            <a:endParaRPr lang="en-US" dirty="0"/>
          </a:p>
        </p:txBody>
      </p:sp>
      <p:sp>
        <p:nvSpPr>
          <p:cNvPr id="11" name="Rectangle 10">
            <a:extLst>
              <a:ext uri="{FF2B5EF4-FFF2-40B4-BE49-F238E27FC236}">
                <a16:creationId xmlns:a16="http://schemas.microsoft.com/office/drawing/2014/main" id="{F94C333A-735B-44F8-99E4-E73D8172DE35}"/>
              </a:ext>
            </a:extLst>
          </p:cNvPr>
          <p:cNvSpPr/>
          <p:nvPr userDrawn="1"/>
        </p:nvSpPr>
        <p:spPr>
          <a:xfrm>
            <a:off x="-7391" y="5008500"/>
            <a:ext cx="7053987" cy="10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5" rIns="68586" bIns="34295" rtlCol="0" anchor="ctr"/>
          <a:lstStyle/>
          <a:p>
            <a:pPr algn="ctr" defTabSz="914355" eaLnBrk="0" fontAlgn="base" hangingPunct="0">
              <a:spcBef>
                <a:spcPct val="0"/>
              </a:spcBef>
              <a:spcAft>
                <a:spcPct val="0"/>
              </a:spcAft>
            </a:pPr>
            <a:endParaRPr lang="en-US" sz="2200" b="1" dirty="0">
              <a:solidFill>
                <a:prstClr val="white"/>
              </a:solidFill>
            </a:endParaRPr>
          </a:p>
        </p:txBody>
      </p:sp>
      <p:sp>
        <p:nvSpPr>
          <p:cNvPr id="12" name="Rectangle 11">
            <a:extLst>
              <a:ext uri="{FF2B5EF4-FFF2-40B4-BE49-F238E27FC236}">
                <a16:creationId xmlns:a16="http://schemas.microsoft.com/office/drawing/2014/main" id="{CC69AA83-848B-4DFD-A644-A5D9CEFF95E3}"/>
              </a:ext>
            </a:extLst>
          </p:cNvPr>
          <p:cNvSpPr/>
          <p:nvPr userDrawn="1"/>
        </p:nvSpPr>
        <p:spPr>
          <a:xfrm>
            <a:off x="5853266" y="5008500"/>
            <a:ext cx="3168221" cy="10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0" rIns="26996" bIns="0" rtlCol="0" anchor="b"/>
          <a:lstStyle/>
          <a:p>
            <a:pPr algn="r" defTabSz="914355" eaLnBrk="0" fontAlgn="base" hangingPunct="0">
              <a:spcBef>
                <a:spcPct val="0"/>
              </a:spcBef>
              <a:spcAft>
                <a:spcPct val="0"/>
              </a:spcAft>
            </a:pPr>
            <a:endParaRPr lang="en-US" sz="800" b="1" noProof="1">
              <a:solidFill>
                <a:prstClr val="white"/>
              </a:solidFill>
              <a:latin typeface="Tw Cen MT" panose="020B0602020104020603" pitchFamily="34" charset="0"/>
            </a:endParaRPr>
          </a:p>
        </p:txBody>
      </p:sp>
      <p:sp>
        <p:nvSpPr>
          <p:cNvPr id="15" name="Slide Number Placeholder 5">
            <a:extLst>
              <a:ext uri="{FF2B5EF4-FFF2-40B4-BE49-F238E27FC236}">
                <a16:creationId xmlns:a16="http://schemas.microsoft.com/office/drawing/2014/main" id="{42880EF2-ACF9-4D66-99FF-99CB3F61BE99}"/>
              </a:ext>
            </a:extLst>
          </p:cNvPr>
          <p:cNvSpPr txBox="1">
            <a:spLocks/>
          </p:cNvSpPr>
          <p:nvPr userDrawn="1"/>
        </p:nvSpPr>
        <p:spPr>
          <a:xfrm>
            <a:off x="9022557" y="5008500"/>
            <a:ext cx="121444" cy="108000"/>
          </a:xfrm>
          <a:prstGeom prst="rect">
            <a:avLst/>
          </a:prstGeom>
          <a:solidFill>
            <a:schemeClr val="accent1"/>
          </a:solidFill>
        </p:spPr>
        <p:txBody>
          <a:bodyPr vert="horz" lIns="0" tIns="0" rIns="53991" bIns="0" rtlCol="0" anchor="ctr"/>
          <a:lstStyle>
            <a:defPPr>
              <a:defRPr lang="en-US"/>
            </a:defPPr>
            <a:lvl1pPr marL="0" algn="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900" b="1" dirty="0">
              <a:solidFill>
                <a:prstClr val="white"/>
              </a:solidFill>
            </a:endParaRPr>
          </a:p>
        </p:txBody>
      </p:sp>
      <p:sp>
        <p:nvSpPr>
          <p:cNvPr id="2" name="Title 1">
            <a:extLst>
              <a:ext uri="{FF2B5EF4-FFF2-40B4-BE49-F238E27FC236}">
                <a16:creationId xmlns:a16="http://schemas.microsoft.com/office/drawing/2014/main" id="{8487E03C-DE68-4CE8-A7F1-B9DD28846BC8}"/>
              </a:ext>
            </a:extLst>
          </p:cNvPr>
          <p:cNvSpPr>
            <a:spLocks noGrp="1"/>
          </p:cNvSpPr>
          <p:nvPr>
            <p:ph type="ctrTitle"/>
          </p:nvPr>
        </p:nvSpPr>
        <p:spPr>
          <a:xfrm>
            <a:off x="6055047" y="1471614"/>
            <a:ext cx="2819855" cy="1160860"/>
          </a:xfrm>
        </p:spPr>
        <p:txBody>
          <a:bodyPr anchor="b"/>
          <a:lstStyle>
            <a:lvl1pPr algn="l">
              <a:lnSpc>
                <a:spcPts val="3000"/>
              </a:lnSpc>
              <a:defRPr sz="3600" spc="-113">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p:nvPr>
        </p:nvSpPr>
        <p:spPr>
          <a:xfrm>
            <a:off x="6055044" y="2701529"/>
            <a:ext cx="2817708" cy="541734"/>
          </a:xfrm>
        </p:spPr>
        <p:txBody>
          <a:bodyPr/>
          <a:lstStyle>
            <a:lvl1pPr marL="0" indent="0" algn="l">
              <a:buNone/>
              <a:defRPr sz="1200" spc="-113">
                <a:solidFill>
                  <a:schemeClr val="bg1"/>
                </a:solidFill>
                <a:latin typeface="+mn-lt"/>
              </a:defRPr>
            </a:lvl1pPr>
            <a:lvl2pPr marL="342827" indent="0" algn="ctr">
              <a:buNone/>
              <a:defRPr sz="1500"/>
            </a:lvl2pPr>
            <a:lvl3pPr marL="685652" indent="0" algn="ctr">
              <a:buNone/>
              <a:defRPr sz="1300"/>
            </a:lvl3pPr>
            <a:lvl4pPr marL="1028478" indent="0" algn="ctr">
              <a:buNone/>
              <a:defRPr sz="1200"/>
            </a:lvl4pPr>
            <a:lvl5pPr marL="1371303" indent="0" algn="ctr">
              <a:buNone/>
              <a:defRPr sz="1200"/>
            </a:lvl5pPr>
            <a:lvl6pPr marL="1714130" indent="0" algn="ctr">
              <a:buNone/>
              <a:defRPr sz="1200"/>
            </a:lvl6pPr>
            <a:lvl7pPr marL="2056955" indent="0" algn="ctr">
              <a:buNone/>
              <a:defRPr sz="1200"/>
            </a:lvl7pPr>
            <a:lvl8pPr marL="2399780" indent="0" algn="ctr">
              <a:buNone/>
              <a:defRPr sz="1200"/>
            </a:lvl8pPr>
            <a:lvl9pPr marL="2742605" indent="0" algn="ctr">
              <a:buNone/>
              <a:defRPr sz="1200"/>
            </a:lvl9pPr>
          </a:lstStyle>
          <a:p>
            <a:r>
              <a:rPr lang="en-US"/>
              <a:t>Click to edit Master subtitle style</a:t>
            </a:r>
            <a:endParaRPr lang="en-US" dirty="0"/>
          </a:p>
        </p:txBody>
      </p:sp>
      <p:sp>
        <p:nvSpPr>
          <p:cNvPr id="7" name="Graphic 11">
            <a:extLst>
              <a:ext uri="{FF2B5EF4-FFF2-40B4-BE49-F238E27FC236}">
                <a16:creationId xmlns:a16="http://schemas.microsoft.com/office/drawing/2014/main" id="{54BAE1D8-3DF8-48CA-92C4-2E2064E4A3C5}"/>
              </a:ext>
            </a:extLst>
          </p:cNvPr>
          <p:cNvSpPr/>
          <p:nvPr userDrawn="1"/>
        </p:nvSpPr>
        <p:spPr>
          <a:xfrm>
            <a:off x="6582456" y="2985860"/>
            <a:ext cx="2560474" cy="2021907"/>
          </a:xfrm>
          <a:custGeom>
            <a:avLst/>
            <a:gdLst>
              <a:gd name="connsiteX0" fmla="*/ 4121944 w 4124325"/>
              <a:gd name="connsiteY0" fmla="*/ 1555076 h 3257550"/>
              <a:gd name="connsiteX1" fmla="*/ 4118134 w 4124325"/>
              <a:gd name="connsiteY1" fmla="*/ 1533169 h 3257550"/>
              <a:gd name="connsiteX2" fmla="*/ 2782729 w 4124325"/>
              <a:gd name="connsiteY2" fmla="*/ 39649 h 3257550"/>
              <a:gd name="connsiteX3" fmla="*/ 2108359 w 4124325"/>
              <a:gd name="connsiteY3" fmla="*/ 2436139 h 3257550"/>
              <a:gd name="connsiteX4" fmla="*/ 1262539 w 4124325"/>
              <a:gd name="connsiteY4" fmla="*/ 1310284 h 3257550"/>
              <a:gd name="connsiteX5" fmla="*/ 717709 w 4124325"/>
              <a:gd name="connsiteY5" fmla="*/ 2358986 h 3257550"/>
              <a:gd name="connsiteX6" fmla="*/ 7144 w 4124325"/>
              <a:gd name="connsiteY6" fmla="*/ 3257194 h 3257550"/>
              <a:gd name="connsiteX7" fmla="*/ 4075271 w 4124325"/>
              <a:gd name="connsiteY7" fmla="*/ 3257194 h 3257550"/>
              <a:gd name="connsiteX8" fmla="*/ 4122896 w 4124325"/>
              <a:gd name="connsiteY8" fmla="*/ 3201949 h 3257550"/>
              <a:gd name="connsiteX9" fmla="*/ 4122896 w 4124325"/>
              <a:gd name="connsiteY9" fmla="*/ 1555076 h 3257550"/>
              <a:gd name="connsiteX0" fmla="*/ 4115752 w 4207192"/>
              <a:gd name="connsiteY0" fmla="*/ 3194805 h 3286245"/>
              <a:gd name="connsiteX1" fmla="*/ 4115752 w 4207192"/>
              <a:gd name="connsiteY1" fmla="*/ 1547932 h 3286245"/>
              <a:gd name="connsiteX2" fmla="*/ 4114800 w 4207192"/>
              <a:gd name="connsiteY2" fmla="*/ 1547932 h 3286245"/>
              <a:gd name="connsiteX3" fmla="*/ 4110990 w 4207192"/>
              <a:gd name="connsiteY3" fmla="*/ 1526025 h 3286245"/>
              <a:gd name="connsiteX4" fmla="*/ 2775585 w 4207192"/>
              <a:gd name="connsiteY4" fmla="*/ 32505 h 3286245"/>
              <a:gd name="connsiteX5" fmla="*/ 2101215 w 4207192"/>
              <a:gd name="connsiteY5" fmla="*/ 2428995 h 3286245"/>
              <a:gd name="connsiteX6" fmla="*/ 1255395 w 4207192"/>
              <a:gd name="connsiteY6" fmla="*/ 1303140 h 3286245"/>
              <a:gd name="connsiteX7" fmla="*/ 710565 w 4207192"/>
              <a:gd name="connsiteY7" fmla="*/ 2351842 h 3286245"/>
              <a:gd name="connsiteX8" fmla="*/ 0 w 4207192"/>
              <a:gd name="connsiteY8" fmla="*/ 3250050 h 3286245"/>
              <a:gd name="connsiteX9" fmla="*/ 4068127 w 4207192"/>
              <a:gd name="connsiteY9" fmla="*/ 3250050 h 3286245"/>
              <a:gd name="connsiteX10" fmla="*/ 4207192 w 4207192"/>
              <a:gd name="connsiteY10" fmla="*/ 3286245 h 3286245"/>
              <a:gd name="connsiteX0" fmla="*/ 4115752 w 4207192"/>
              <a:gd name="connsiteY0" fmla="*/ 3194805 h 3286245"/>
              <a:gd name="connsiteX1" fmla="*/ 4115752 w 4207192"/>
              <a:gd name="connsiteY1" fmla="*/ 1547932 h 3286245"/>
              <a:gd name="connsiteX2" fmla="*/ 4114800 w 4207192"/>
              <a:gd name="connsiteY2" fmla="*/ 1547932 h 3286245"/>
              <a:gd name="connsiteX3" fmla="*/ 4110990 w 4207192"/>
              <a:gd name="connsiteY3" fmla="*/ 1526025 h 3286245"/>
              <a:gd name="connsiteX4" fmla="*/ 2775585 w 4207192"/>
              <a:gd name="connsiteY4" fmla="*/ 32505 h 3286245"/>
              <a:gd name="connsiteX5" fmla="*/ 2101215 w 4207192"/>
              <a:gd name="connsiteY5" fmla="*/ 2428995 h 3286245"/>
              <a:gd name="connsiteX6" fmla="*/ 1255395 w 4207192"/>
              <a:gd name="connsiteY6" fmla="*/ 1303140 h 3286245"/>
              <a:gd name="connsiteX7" fmla="*/ 710565 w 4207192"/>
              <a:gd name="connsiteY7" fmla="*/ 2351842 h 3286245"/>
              <a:gd name="connsiteX8" fmla="*/ 0 w 4207192"/>
              <a:gd name="connsiteY8" fmla="*/ 3250050 h 3286245"/>
              <a:gd name="connsiteX9" fmla="*/ 4207192 w 4207192"/>
              <a:gd name="connsiteY9" fmla="*/ 3286245 h 3286245"/>
              <a:gd name="connsiteX0" fmla="*/ 4115752 w 4115752"/>
              <a:gd name="connsiteY0" fmla="*/ 3194805 h 3250050"/>
              <a:gd name="connsiteX1" fmla="*/ 4115752 w 4115752"/>
              <a:gd name="connsiteY1" fmla="*/ 1547932 h 3250050"/>
              <a:gd name="connsiteX2" fmla="*/ 4114800 w 4115752"/>
              <a:gd name="connsiteY2" fmla="*/ 1547932 h 3250050"/>
              <a:gd name="connsiteX3" fmla="*/ 4110990 w 4115752"/>
              <a:gd name="connsiteY3" fmla="*/ 1526025 h 3250050"/>
              <a:gd name="connsiteX4" fmla="*/ 2775585 w 4115752"/>
              <a:gd name="connsiteY4" fmla="*/ 32505 h 3250050"/>
              <a:gd name="connsiteX5" fmla="*/ 2101215 w 4115752"/>
              <a:gd name="connsiteY5" fmla="*/ 2428995 h 3250050"/>
              <a:gd name="connsiteX6" fmla="*/ 1255395 w 4115752"/>
              <a:gd name="connsiteY6" fmla="*/ 1303140 h 3250050"/>
              <a:gd name="connsiteX7" fmla="*/ 710565 w 4115752"/>
              <a:gd name="connsiteY7" fmla="*/ 2351842 h 3250050"/>
              <a:gd name="connsiteX8" fmla="*/ 0 w 4115752"/>
              <a:gd name="connsiteY8" fmla="*/ 3250050 h 3250050"/>
              <a:gd name="connsiteX0" fmla="*/ 4115752 w 4115752"/>
              <a:gd name="connsiteY0" fmla="*/ 1547932 h 3250050"/>
              <a:gd name="connsiteX1" fmla="*/ 4114800 w 4115752"/>
              <a:gd name="connsiteY1" fmla="*/ 1547932 h 3250050"/>
              <a:gd name="connsiteX2" fmla="*/ 4110990 w 4115752"/>
              <a:gd name="connsiteY2" fmla="*/ 1526025 h 3250050"/>
              <a:gd name="connsiteX3" fmla="*/ 2775585 w 4115752"/>
              <a:gd name="connsiteY3" fmla="*/ 32505 h 3250050"/>
              <a:gd name="connsiteX4" fmla="*/ 2101215 w 4115752"/>
              <a:gd name="connsiteY4" fmla="*/ 2428995 h 3250050"/>
              <a:gd name="connsiteX5" fmla="*/ 1255395 w 4115752"/>
              <a:gd name="connsiteY5" fmla="*/ 1303140 h 3250050"/>
              <a:gd name="connsiteX6" fmla="*/ 710565 w 4115752"/>
              <a:gd name="connsiteY6" fmla="*/ 2351842 h 3250050"/>
              <a:gd name="connsiteX7" fmla="*/ 0 w 4115752"/>
              <a:gd name="connsiteY7" fmla="*/ 3250050 h 325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5752" h="3250050">
                <a:moveTo>
                  <a:pt x="4115752" y="1547932"/>
                </a:moveTo>
                <a:lnTo>
                  <a:pt x="4114800" y="1547932"/>
                </a:lnTo>
                <a:cubicBezTo>
                  <a:pt x="4114800" y="1540312"/>
                  <a:pt x="4113847" y="1532692"/>
                  <a:pt x="4110990" y="1526025"/>
                </a:cubicBezTo>
                <a:cubicBezTo>
                  <a:pt x="4060507" y="1391722"/>
                  <a:pt x="3224212" y="-249435"/>
                  <a:pt x="2775585" y="32505"/>
                </a:cubicBezTo>
                <a:cubicBezTo>
                  <a:pt x="2375535" y="283965"/>
                  <a:pt x="2629852" y="2428995"/>
                  <a:pt x="2101215" y="2428995"/>
                </a:cubicBezTo>
                <a:cubicBezTo>
                  <a:pt x="1784985" y="2428995"/>
                  <a:pt x="1670685" y="1303140"/>
                  <a:pt x="1255395" y="1303140"/>
                </a:cubicBezTo>
                <a:cubicBezTo>
                  <a:pt x="1037272" y="1303140"/>
                  <a:pt x="710565" y="1554600"/>
                  <a:pt x="710565" y="2351842"/>
                </a:cubicBezTo>
                <a:cubicBezTo>
                  <a:pt x="710565" y="3149085"/>
                  <a:pt x="0" y="3250050"/>
                  <a:pt x="0" y="3250050"/>
                </a:cubicBezTo>
              </a:path>
            </a:pathLst>
          </a:custGeom>
          <a:noFill/>
          <a:ln w="9525" cap="flat">
            <a:solidFill>
              <a:schemeClr val="bg1"/>
            </a:solidFill>
            <a:prstDash val="dash"/>
            <a:miter/>
          </a:ln>
        </p:spPr>
        <p:txBody>
          <a:bodyPr lIns="68586" tIns="34295" rIns="68586" bIns="34295" rtlCol="0" anchor="ctr"/>
          <a:lstStyle/>
          <a:p>
            <a:pPr defTabSz="914355" eaLnBrk="0" fontAlgn="base" hangingPunct="0">
              <a:spcBef>
                <a:spcPct val="0"/>
              </a:spcBef>
              <a:spcAft>
                <a:spcPct val="0"/>
              </a:spcAft>
            </a:pPr>
            <a:endParaRPr lang="en-US" sz="2200" b="1" dirty="0">
              <a:solidFill>
                <a:srgbClr val="FF0000"/>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974E860F-437F-442E-898C-244A0DD5D765}"/>
              </a:ext>
            </a:extLst>
          </p:cNvPr>
          <p:cNvSpPr/>
          <p:nvPr userDrawn="1"/>
        </p:nvSpPr>
        <p:spPr>
          <a:xfrm>
            <a:off x="-7392" y="5116500"/>
            <a:ext cx="9151392" cy="27000"/>
          </a:xfrm>
          <a:prstGeom prst="rect">
            <a:avLst/>
          </a:prstGeom>
          <a:gradFill>
            <a:gsLst>
              <a:gs pos="0">
                <a:schemeClr val="accent4"/>
              </a:gs>
              <a:gs pos="37000">
                <a:schemeClr val="bg1">
                  <a:lumMod val="85000"/>
                </a:schemeClr>
              </a:gs>
              <a:gs pos="100000">
                <a:schemeClr val="accent1"/>
              </a:gs>
              <a:gs pos="68000">
                <a:schemeClr val="tx1">
                  <a:lumMod val="85000"/>
                  <a:lumOff val="1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5" rIns="68586" bIns="34295" rtlCol="0" anchor="ctr"/>
          <a:lstStyle/>
          <a:p>
            <a:pPr algn="ctr" defTabSz="914355" eaLnBrk="0" fontAlgn="base" hangingPunct="0">
              <a:spcBef>
                <a:spcPct val="0"/>
              </a:spcBef>
              <a:spcAft>
                <a:spcPct val="0"/>
              </a:spcAft>
            </a:pPr>
            <a:endParaRPr lang="en-US" sz="2200" b="1" dirty="0">
              <a:solidFill>
                <a:prstClr val="white"/>
              </a:solidFill>
            </a:endParaRPr>
          </a:p>
        </p:txBody>
      </p:sp>
    </p:spTree>
    <p:extLst>
      <p:ext uri="{BB962C8B-B14F-4D97-AF65-F5344CB8AC3E}">
        <p14:creationId xmlns:p14="http://schemas.microsoft.com/office/powerpoint/2010/main" val="1217487041"/>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FB83C35-D975-48B4-8E79-AB7A1A80DFC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849874" cy="5006340"/>
          </a:xfrm>
          <a:prstGeom prst="rect">
            <a:avLst/>
          </a:prstGeom>
        </p:spPr>
      </p:pic>
      <p:sp>
        <p:nvSpPr>
          <p:cNvPr id="11" name="Rectangle 10">
            <a:extLst>
              <a:ext uri="{FF2B5EF4-FFF2-40B4-BE49-F238E27FC236}">
                <a16:creationId xmlns:a16="http://schemas.microsoft.com/office/drawing/2014/main" id="{DD7E187E-6082-49C3-B795-CC4321FE39F8}"/>
              </a:ext>
            </a:extLst>
          </p:cNvPr>
          <p:cNvSpPr/>
          <p:nvPr userDrawn="1"/>
        </p:nvSpPr>
        <p:spPr>
          <a:xfrm>
            <a:off x="5003" y="2"/>
            <a:ext cx="5851893" cy="500823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5" rIns="68586" bIns="34295" rtlCol="0" anchor="ctr"/>
          <a:lstStyle/>
          <a:p>
            <a:pPr algn="ctr" defTabSz="914355" eaLnBrk="0" fontAlgn="base" hangingPunct="0">
              <a:spcBef>
                <a:spcPct val="0"/>
              </a:spcBef>
              <a:spcAft>
                <a:spcPct val="0"/>
              </a:spcAft>
            </a:pPr>
            <a:endParaRPr lang="en-US" sz="2200" b="1">
              <a:solidFill>
                <a:prstClr val="white"/>
              </a:solidFill>
            </a:endParaRPr>
          </a:p>
        </p:txBody>
      </p:sp>
      <p:sp>
        <p:nvSpPr>
          <p:cNvPr id="12" name="Picture Placeholder 9">
            <a:extLst>
              <a:ext uri="{FF2B5EF4-FFF2-40B4-BE49-F238E27FC236}">
                <a16:creationId xmlns:a16="http://schemas.microsoft.com/office/drawing/2014/main" id="{8FBFF6A8-5ABD-4191-81E4-C9F86380A56D}"/>
              </a:ext>
            </a:extLst>
          </p:cNvPr>
          <p:cNvSpPr>
            <a:spLocks noGrp="1"/>
          </p:cNvSpPr>
          <p:nvPr>
            <p:ph type="pic" sz="quarter" idx="10" hasCustomPrompt="1"/>
          </p:nvPr>
        </p:nvSpPr>
        <p:spPr>
          <a:xfrm>
            <a:off x="5850823" y="2"/>
            <a:ext cx="3292106" cy="5008233"/>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a:t>Insert or Drag and Drop your Image</a:t>
            </a:r>
          </a:p>
        </p:txBody>
      </p:sp>
      <p:sp>
        <p:nvSpPr>
          <p:cNvPr id="5" name="Footer Placeholder 4">
            <a:extLst>
              <a:ext uri="{FF2B5EF4-FFF2-40B4-BE49-F238E27FC236}">
                <a16:creationId xmlns:a16="http://schemas.microsoft.com/office/drawing/2014/main" id="{16E27D1E-1708-4D17-AB85-058EE0C34776}"/>
              </a:ext>
            </a:extLst>
          </p:cNvPr>
          <p:cNvSpPr>
            <a:spLocks noGrp="1"/>
          </p:cNvSpPr>
          <p:nvPr>
            <p:ph type="ftr" sz="quarter" idx="13"/>
          </p:nvPr>
        </p:nvSpPr>
        <p:spPr>
          <a:gradFill>
            <a:gsLst>
              <a:gs pos="82000">
                <a:schemeClr val="tx1">
                  <a:lumMod val="85000"/>
                  <a:lumOff val="15000"/>
                </a:schemeClr>
              </a:gs>
              <a:gs pos="100000">
                <a:schemeClr val="tx1"/>
              </a:gs>
            </a:gsLst>
          </a:gradFill>
        </p:spPr>
        <p:txBody>
          <a:bodyPr/>
          <a:lstStyle>
            <a:lvl1pPr>
              <a:defRPr>
                <a:solidFill>
                  <a:schemeClr val="bg1"/>
                </a:solidFill>
              </a:defRPr>
            </a:lvl1pPr>
          </a:lstStyle>
          <a:p>
            <a:r>
              <a:rPr lang="en-US">
                <a:solidFill>
                  <a:prstClr val="white"/>
                </a:solidFill>
              </a:rPr>
              <a:t>Add a footer</a:t>
            </a:r>
          </a:p>
        </p:txBody>
      </p:sp>
      <p:sp>
        <p:nvSpPr>
          <p:cNvPr id="9" name="Slide Number Placeholder 8">
            <a:extLst>
              <a:ext uri="{FF2B5EF4-FFF2-40B4-BE49-F238E27FC236}">
                <a16:creationId xmlns:a16="http://schemas.microsoft.com/office/drawing/2014/main" id="{69529A18-E6EB-4081-B804-B2FCF5287DFF}"/>
              </a:ext>
            </a:extLst>
          </p:cNvPr>
          <p:cNvSpPr>
            <a:spLocks noGrp="1"/>
          </p:cNvSpPr>
          <p:nvPr>
            <p:ph type="sldNum" sz="quarter" idx="14"/>
          </p:nvPr>
        </p:nvSpPr>
        <p:spPr>
          <a:xfrm>
            <a:off x="8695800" y="5008500"/>
            <a:ext cx="448200" cy="108000"/>
          </a:xfrm>
        </p:spPr>
        <p:txBody>
          <a:bodyPr/>
          <a:lstStyle/>
          <a:p>
            <a:fld id="{058DB212-BFA2-403F-85EF-DFD3FF6D973A}" type="slidenum">
              <a:rPr lang="en-US" smtClean="0">
                <a:solidFill>
                  <a:prstClr val="white"/>
                </a:solidFill>
              </a:rPr>
              <a:pPr/>
              <a:t>‹#›</a:t>
            </a:fld>
            <a:endParaRPr lang="en-US">
              <a:solidFill>
                <a:prstClr val="white"/>
              </a:solidFill>
            </a:endParaRPr>
          </a:p>
        </p:txBody>
      </p:sp>
      <p:sp>
        <p:nvSpPr>
          <p:cNvPr id="13" name="Title 1">
            <a:extLst>
              <a:ext uri="{FF2B5EF4-FFF2-40B4-BE49-F238E27FC236}">
                <a16:creationId xmlns:a16="http://schemas.microsoft.com/office/drawing/2014/main" id="{C6A78464-8D00-4B94-90C7-90F1B54C8AA0}"/>
              </a:ext>
            </a:extLst>
          </p:cNvPr>
          <p:cNvSpPr>
            <a:spLocks noGrp="1"/>
          </p:cNvSpPr>
          <p:nvPr>
            <p:ph type="ctrTitle"/>
          </p:nvPr>
        </p:nvSpPr>
        <p:spPr>
          <a:xfrm>
            <a:off x="955378" y="1860858"/>
            <a:ext cx="2819855" cy="1160860"/>
          </a:xfrm>
        </p:spPr>
        <p:txBody>
          <a:bodyPr anchor="b"/>
          <a:lstStyle>
            <a:lvl1pPr algn="l">
              <a:lnSpc>
                <a:spcPts val="3000"/>
              </a:lnSpc>
              <a:defRPr sz="3600" spc="-113">
                <a:solidFill>
                  <a:schemeClr val="bg1"/>
                </a:solidFill>
              </a:defRPr>
            </a:lvl1pPr>
          </a:lstStyle>
          <a:p>
            <a:r>
              <a:rPr lang="en-US" noProof="0"/>
              <a:t>Click to edit Master title style</a:t>
            </a:r>
          </a:p>
        </p:txBody>
      </p:sp>
      <p:sp>
        <p:nvSpPr>
          <p:cNvPr id="14" name="Subtitle 2">
            <a:extLst>
              <a:ext uri="{FF2B5EF4-FFF2-40B4-BE49-F238E27FC236}">
                <a16:creationId xmlns:a16="http://schemas.microsoft.com/office/drawing/2014/main" id="{3CDBDF0B-F377-47FD-9DA1-C3BDA7C1DEDE}"/>
              </a:ext>
            </a:extLst>
          </p:cNvPr>
          <p:cNvSpPr>
            <a:spLocks noGrp="1"/>
          </p:cNvSpPr>
          <p:nvPr>
            <p:ph type="subTitle" idx="1"/>
          </p:nvPr>
        </p:nvSpPr>
        <p:spPr>
          <a:xfrm>
            <a:off x="955375" y="3165077"/>
            <a:ext cx="2817708" cy="541734"/>
          </a:xfrm>
        </p:spPr>
        <p:txBody>
          <a:bodyPr/>
          <a:lstStyle>
            <a:lvl1pPr marL="0" indent="0" algn="l">
              <a:buNone/>
              <a:defRPr sz="1200" spc="-113">
                <a:solidFill>
                  <a:schemeClr val="bg1"/>
                </a:solidFill>
                <a:latin typeface="+mn-lt"/>
              </a:defRPr>
            </a:lvl1pPr>
            <a:lvl2pPr marL="342827" indent="0" algn="ctr">
              <a:buNone/>
              <a:defRPr sz="1500"/>
            </a:lvl2pPr>
            <a:lvl3pPr marL="685652" indent="0" algn="ctr">
              <a:buNone/>
              <a:defRPr sz="1300"/>
            </a:lvl3pPr>
            <a:lvl4pPr marL="1028478" indent="0" algn="ctr">
              <a:buNone/>
              <a:defRPr sz="1200"/>
            </a:lvl4pPr>
            <a:lvl5pPr marL="1371303" indent="0" algn="ctr">
              <a:buNone/>
              <a:defRPr sz="1200"/>
            </a:lvl5pPr>
            <a:lvl6pPr marL="1714130" indent="0" algn="ctr">
              <a:buNone/>
              <a:defRPr sz="1200"/>
            </a:lvl6pPr>
            <a:lvl7pPr marL="2056955" indent="0" algn="ctr">
              <a:buNone/>
              <a:defRPr sz="1200"/>
            </a:lvl7pPr>
            <a:lvl8pPr marL="2399780" indent="0" algn="ctr">
              <a:buNone/>
              <a:defRPr sz="1200"/>
            </a:lvl8pPr>
            <a:lvl9pPr marL="2742605" indent="0" algn="ctr">
              <a:buNone/>
              <a:defRPr sz="1200"/>
            </a:lvl9pPr>
          </a:lstStyle>
          <a:p>
            <a:r>
              <a:rPr lang="en-US" noProof="0"/>
              <a:t>Click to edit Master subtitle style</a:t>
            </a:r>
          </a:p>
        </p:txBody>
      </p:sp>
      <p:sp>
        <p:nvSpPr>
          <p:cNvPr id="18" name="Graphic 15">
            <a:extLst>
              <a:ext uri="{FF2B5EF4-FFF2-40B4-BE49-F238E27FC236}">
                <a16:creationId xmlns:a16="http://schemas.microsoft.com/office/drawing/2014/main" id="{F50292C9-54F6-4F7B-A885-34CE1E3B0351}"/>
              </a:ext>
            </a:extLst>
          </p:cNvPr>
          <p:cNvSpPr/>
          <p:nvPr/>
        </p:nvSpPr>
        <p:spPr>
          <a:xfrm flipH="1">
            <a:off x="-1070" y="3092861"/>
            <a:ext cx="4520565" cy="1949437"/>
          </a:xfrm>
          <a:custGeom>
            <a:avLst/>
            <a:gdLst>
              <a:gd name="connsiteX0" fmla="*/ 7144 w 6505575"/>
              <a:gd name="connsiteY0" fmla="*/ 2606393 h 2609850"/>
              <a:gd name="connsiteX1" fmla="*/ 881539 w 6505575"/>
              <a:gd name="connsiteY1" fmla="*/ 2062516 h 2609850"/>
              <a:gd name="connsiteX2" fmla="*/ 1477804 w 6505575"/>
              <a:gd name="connsiteY2" fmla="*/ 2056801 h 2609850"/>
              <a:gd name="connsiteX3" fmla="*/ 1569244 w 6505575"/>
              <a:gd name="connsiteY3" fmla="*/ 2112046 h 2609850"/>
              <a:gd name="connsiteX4" fmla="*/ 2539841 w 6505575"/>
              <a:gd name="connsiteY4" fmla="*/ 2084423 h 2609850"/>
              <a:gd name="connsiteX5" fmla="*/ 3238976 w 6505575"/>
              <a:gd name="connsiteY5" fmla="*/ 1611031 h 2609850"/>
              <a:gd name="connsiteX6" fmla="*/ 3642836 w 6505575"/>
              <a:gd name="connsiteY6" fmla="*/ 1590076 h 2609850"/>
              <a:gd name="connsiteX7" fmla="*/ 3963829 w 6505575"/>
              <a:gd name="connsiteY7" fmla="*/ 1762478 h 2609850"/>
              <a:gd name="connsiteX8" fmla="*/ 4862989 w 6505575"/>
              <a:gd name="connsiteY8" fmla="*/ 1455773 h 2609850"/>
              <a:gd name="connsiteX9" fmla="*/ 5106829 w 6505575"/>
              <a:gd name="connsiteY9" fmla="*/ 734731 h 2609850"/>
              <a:gd name="connsiteX10" fmla="*/ 6034564 w 6505575"/>
              <a:gd name="connsiteY10" fmla="*/ 69886 h 2609850"/>
              <a:gd name="connsiteX11" fmla="*/ 6034564 w 6505575"/>
              <a:gd name="connsiteY11" fmla="*/ 69886 h 2609850"/>
              <a:gd name="connsiteX12" fmla="*/ 6507004 w 6505575"/>
              <a:gd name="connsiteY12" fmla="*/ 1395766 h 2609850"/>
              <a:gd name="connsiteX13" fmla="*/ 6507004 w 6505575"/>
              <a:gd name="connsiteY13" fmla="*/ 2605441 h 2609850"/>
              <a:gd name="connsiteX14" fmla="*/ 7144 w 6505575"/>
              <a:gd name="connsiteY14" fmla="*/ 2605441 h 2609850"/>
              <a:gd name="connsiteX0" fmla="*/ 6499860 w 6591300"/>
              <a:gd name="connsiteY0" fmla="*/ 1388622 h 2599249"/>
              <a:gd name="connsiteX1" fmla="*/ 6499860 w 6591300"/>
              <a:gd name="connsiteY1" fmla="*/ 2598297 h 2599249"/>
              <a:gd name="connsiteX2" fmla="*/ 0 w 6591300"/>
              <a:gd name="connsiteY2" fmla="*/ 2598297 h 2599249"/>
              <a:gd name="connsiteX3" fmla="*/ 0 w 6591300"/>
              <a:gd name="connsiteY3" fmla="*/ 2599249 h 2599249"/>
              <a:gd name="connsiteX4" fmla="*/ 874395 w 6591300"/>
              <a:gd name="connsiteY4" fmla="*/ 2055372 h 2599249"/>
              <a:gd name="connsiteX5" fmla="*/ 1470660 w 6591300"/>
              <a:gd name="connsiteY5" fmla="*/ 2049657 h 2599249"/>
              <a:gd name="connsiteX6" fmla="*/ 1562100 w 6591300"/>
              <a:gd name="connsiteY6" fmla="*/ 2104902 h 2599249"/>
              <a:gd name="connsiteX7" fmla="*/ 2532697 w 6591300"/>
              <a:gd name="connsiteY7" fmla="*/ 2077279 h 2599249"/>
              <a:gd name="connsiteX8" fmla="*/ 3231832 w 6591300"/>
              <a:gd name="connsiteY8" fmla="*/ 1603887 h 2599249"/>
              <a:gd name="connsiteX9" fmla="*/ 3635692 w 6591300"/>
              <a:gd name="connsiteY9" fmla="*/ 1582932 h 2599249"/>
              <a:gd name="connsiteX10" fmla="*/ 3956685 w 6591300"/>
              <a:gd name="connsiteY10" fmla="*/ 1755334 h 2599249"/>
              <a:gd name="connsiteX11" fmla="*/ 4855845 w 6591300"/>
              <a:gd name="connsiteY11" fmla="*/ 1448629 h 2599249"/>
              <a:gd name="connsiteX12" fmla="*/ 5099685 w 6591300"/>
              <a:gd name="connsiteY12" fmla="*/ 727587 h 2599249"/>
              <a:gd name="connsiteX13" fmla="*/ 6027420 w 6591300"/>
              <a:gd name="connsiteY13" fmla="*/ 62742 h 2599249"/>
              <a:gd name="connsiteX14" fmla="*/ 6027420 w 6591300"/>
              <a:gd name="connsiteY14" fmla="*/ 62742 h 2599249"/>
              <a:gd name="connsiteX15" fmla="*/ 6591300 w 6591300"/>
              <a:gd name="connsiteY15" fmla="*/ 1480062 h 2599249"/>
              <a:gd name="connsiteX0" fmla="*/ 6499860 w 6591300"/>
              <a:gd name="connsiteY0" fmla="*/ 2598297 h 2599249"/>
              <a:gd name="connsiteX1" fmla="*/ 0 w 6591300"/>
              <a:gd name="connsiteY1" fmla="*/ 2598297 h 2599249"/>
              <a:gd name="connsiteX2" fmla="*/ 0 w 6591300"/>
              <a:gd name="connsiteY2" fmla="*/ 2599249 h 2599249"/>
              <a:gd name="connsiteX3" fmla="*/ 874395 w 6591300"/>
              <a:gd name="connsiteY3" fmla="*/ 2055372 h 2599249"/>
              <a:gd name="connsiteX4" fmla="*/ 1470660 w 6591300"/>
              <a:gd name="connsiteY4" fmla="*/ 2049657 h 2599249"/>
              <a:gd name="connsiteX5" fmla="*/ 1562100 w 6591300"/>
              <a:gd name="connsiteY5" fmla="*/ 2104902 h 2599249"/>
              <a:gd name="connsiteX6" fmla="*/ 2532697 w 6591300"/>
              <a:gd name="connsiteY6" fmla="*/ 2077279 h 2599249"/>
              <a:gd name="connsiteX7" fmla="*/ 3231832 w 6591300"/>
              <a:gd name="connsiteY7" fmla="*/ 1603887 h 2599249"/>
              <a:gd name="connsiteX8" fmla="*/ 3635692 w 6591300"/>
              <a:gd name="connsiteY8" fmla="*/ 1582932 h 2599249"/>
              <a:gd name="connsiteX9" fmla="*/ 3956685 w 6591300"/>
              <a:gd name="connsiteY9" fmla="*/ 1755334 h 2599249"/>
              <a:gd name="connsiteX10" fmla="*/ 4855845 w 6591300"/>
              <a:gd name="connsiteY10" fmla="*/ 1448629 h 2599249"/>
              <a:gd name="connsiteX11" fmla="*/ 5099685 w 6591300"/>
              <a:gd name="connsiteY11" fmla="*/ 727587 h 2599249"/>
              <a:gd name="connsiteX12" fmla="*/ 6027420 w 6591300"/>
              <a:gd name="connsiteY12" fmla="*/ 62742 h 2599249"/>
              <a:gd name="connsiteX13" fmla="*/ 6027420 w 6591300"/>
              <a:gd name="connsiteY13" fmla="*/ 62742 h 2599249"/>
              <a:gd name="connsiteX14" fmla="*/ 6591300 w 6591300"/>
              <a:gd name="connsiteY14" fmla="*/ 1480062 h 2599249"/>
              <a:gd name="connsiteX0" fmla="*/ 0 w 6591300"/>
              <a:gd name="connsiteY0" fmla="*/ 2598297 h 2599249"/>
              <a:gd name="connsiteX1" fmla="*/ 0 w 6591300"/>
              <a:gd name="connsiteY1" fmla="*/ 2599249 h 2599249"/>
              <a:gd name="connsiteX2" fmla="*/ 874395 w 6591300"/>
              <a:gd name="connsiteY2" fmla="*/ 2055372 h 2599249"/>
              <a:gd name="connsiteX3" fmla="*/ 1470660 w 6591300"/>
              <a:gd name="connsiteY3" fmla="*/ 2049657 h 2599249"/>
              <a:gd name="connsiteX4" fmla="*/ 1562100 w 6591300"/>
              <a:gd name="connsiteY4" fmla="*/ 2104902 h 2599249"/>
              <a:gd name="connsiteX5" fmla="*/ 2532697 w 6591300"/>
              <a:gd name="connsiteY5" fmla="*/ 2077279 h 2599249"/>
              <a:gd name="connsiteX6" fmla="*/ 3231832 w 6591300"/>
              <a:gd name="connsiteY6" fmla="*/ 1603887 h 2599249"/>
              <a:gd name="connsiteX7" fmla="*/ 3635692 w 6591300"/>
              <a:gd name="connsiteY7" fmla="*/ 1582932 h 2599249"/>
              <a:gd name="connsiteX8" fmla="*/ 3956685 w 6591300"/>
              <a:gd name="connsiteY8" fmla="*/ 1755334 h 2599249"/>
              <a:gd name="connsiteX9" fmla="*/ 4855845 w 6591300"/>
              <a:gd name="connsiteY9" fmla="*/ 1448629 h 2599249"/>
              <a:gd name="connsiteX10" fmla="*/ 5099685 w 6591300"/>
              <a:gd name="connsiteY10" fmla="*/ 727587 h 2599249"/>
              <a:gd name="connsiteX11" fmla="*/ 6027420 w 6591300"/>
              <a:gd name="connsiteY11" fmla="*/ 62742 h 2599249"/>
              <a:gd name="connsiteX12" fmla="*/ 6027420 w 6591300"/>
              <a:gd name="connsiteY12" fmla="*/ 62742 h 2599249"/>
              <a:gd name="connsiteX13" fmla="*/ 6591300 w 6591300"/>
              <a:gd name="connsiteY13" fmla="*/ 1480062 h 2599249"/>
              <a:gd name="connsiteX0" fmla="*/ 0 w 6027420"/>
              <a:gd name="connsiteY0" fmla="*/ 2598297 h 2599249"/>
              <a:gd name="connsiteX1" fmla="*/ 0 w 6027420"/>
              <a:gd name="connsiteY1" fmla="*/ 2599249 h 2599249"/>
              <a:gd name="connsiteX2" fmla="*/ 874395 w 6027420"/>
              <a:gd name="connsiteY2" fmla="*/ 2055372 h 2599249"/>
              <a:gd name="connsiteX3" fmla="*/ 1470660 w 6027420"/>
              <a:gd name="connsiteY3" fmla="*/ 2049657 h 2599249"/>
              <a:gd name="connsiteX4" fmla="*/ 1562100 w 6027420"/>
              <a:gd name="connsiteY4" fmla="*/ 2104902 h 2599249"/>
              <a:gd name="connsiteX5" fmla="*/ 2532697 w 6027420"/>
              <a:gd name="connsiteY5" fmla="*/ 2077279 h 2599249"/>
              <a:gd name="connsiteX6" fmla="*/ 3231832 w 6027420"/>
              <a:gd name="connsiteY6" fmla="*/ 1603887 h 2599249"/>
              <a:gd name="connsiteX7" fmla="*/ 3635692 w 6027420"/>
              <a:gd name="connsiteY7" fmla="*/ 1582932 h 2599249"/>
              <a:gd name="connsiteX8" fmla="*/ 3956685 w 6027420"/>
              <a:gd name="connsiteY8" fmla="*/ 1755334 h 2599249"/>
              <a:gd name="connsiteX9" fmla="*/ 4855845 w 6027420"/>
              <a:gd name="connsiteY9" fmla="*/ 1448629 h 2599249"/>
              <a:gd name="connsiteX10" fmla="*/ 5099685 w 6027420"/>
              <a:gd name="connsiteY10" fmla="*/ 727587 h 2599249"/>
              <a:gd name="connsiteX11" fmla="*/ 6027420 w 6027420"/>
              <a:gd name="connsiteY11" fmla="*/ 62742 h 2599249"/>
              <a:gd name="connsiteX12" fmla="*/ 6027420 w 6027420"/>
              <a:gd name="connsiteY12" fmla="*/ 62742 h 259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27420" h="2599249">
                <a:moveTo>
                  <a:pt x="0" y="2598297"/>
                </a:moveTo>
                <a:lnTo>
                  <a:pt x="0" y="2599249"/>
                </a:lnTo>
                <a:lnTo>
                  <a:pt x="874395" y="2055372"/>
                </a:lnTo>
                <a:cubicBezTo>
                  <a:pt x="1056322" y="1942024"/>
                  <a:pt x="1286827" y="1940119"/>
                  <a:pt x="1470660" y="2049657"/>
                </a:cubicBezTo>
                <a:lnTo>
                  <a:pt x="1562100" y="2104902"/>
                </a:lnTo>
                <a:cubicBezTo>
                  <a:pt x="1863090" y="2284924"/>
                  <a:pt x="2241232" y="2273494"/>
                  <a:pt x="2532697" y="2077279"/>
                </a:cubicBezTo>
                <a:lnTo>
                  <a:pt x="3231832" y="1603887"/>
                </a:lnTo>
                <a:cubicBezTo>
                  <a:pt x="3351847" y="1521972"/>
                  <a:pt x="3508057" y="1514352"/>
                  <a:pt x="3635692" y="1582932"/>
                </a:cubicBezTo>
                <a:lnTo>
                  <a:pt x="3956685" y="1755334"/>
                </a:lnTo>
                <a:cubicBezTo>
                  <a:pt x="4288155" y="1933452"/>
                  <a:pt x="4701540" y="1792482"/>
                  <a:pt x="4855845" y="1448629"/>
                </a:cubicBezTo>
                <a:lnTo>
                  <a:pt x="5099685" y="727587"/>
                </a:lnTo>
                <a:cubicBezTo>
                  <a:pt x="5228273" y="156087"/>
                  <a:pt x="5863590" y="-137283"/>
                  <a:pt x="6027420" y="62742"/>
                </a:cubicBezTo>
                <a:lnTo>
                  <a:pt x="6027420" y="62742"/>
                </a:lnTo>
              </a:path>
            </a:pathLst>
          </a:custGeom>
          <a:noFill/>
          <a:ln w="9525" cap="flat">
            <a:solidFill>
              <a:schemeClr val="bg1"/>
            </a:solidFill>
            <a:prstDash val="dash"/>
            <a:miter/>
          </a:ln>
        </p:spPr>
        <p:txBody>
          <a:bodyPr rot="0" spcFirstLastPara="0" vertOverflow="overflow" horzOverflow="overflow" vert="horz" wrap="square" lIns="68568" tIns="34286" rIns="68568" bIns="34286" numCol="1" spcCol="0" rtlCol="0" fromWordArt="0" anchor="ctr" anchorCtr="0" forceAA="0" compatLnSpc="1">
            <a:prstTxWarp prst="textNoShape">
              <a:avLst/>
            </a:prstTxWarp>
            <a:noAutofit/>
          </a:bodyPr>
          <a:lstStyle/>
          <a:p>
            <a:pPr defTabSz="914355" eaLnBrk="0" fontAlgn="base" hangingPunct="0">
              <a:spcBef>
                <a:spcPct val="0"/>
              </a:spcBef>
              <a:spcAft>
                <a:spcPct val="0"/>
              </a:spcAft>
            </a:pPr>
            <a:endParaRPr lang="en-US" sz="22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447829"/>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ext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F7CBC-CC93-4AB3-9D46-61075505816B}"/>
              </a:ext>
            </a:extLst>
          </p:cNvPr>
          <p:cNvSpPr>
            <a:spLocks noGrp="1"/>
          </p:cNvSpPr>
          <p:nvPr>
            <p:ph type="title"/>
          </p:nvPr>
        </p:nvSpPr>
        <p:spPr>
          <a:xfrm>
            <a:off x="270002" y="270000"/>
            <a:ext cx="5244975" cy="405000"/>
          </a:xfrm>
        </p:spPr>
        <p:txBody>
          <a:bodyPr/>
          <a:lstStyle/>
          <a:p>
            <a:r>
              <a:rPr lang="en-US" noProof="0"/>
              <a:t>Click to edit Master title style</a:t>
            </a:r>
          </a:p>
        </p:txBody>
      </p:sp>
      <p:sp>
        <p:nvSpPr>
          <p:cNvPr id="16" name="Subtitle">
            <a:extLst>
              <a:ext uri="{FF2B5EF4-FFF2-40B4-BE49-F238E27FC236}">
                <a16:creationId xmlns:a16="http://schemas.microsoft.com/office/drawing/2014/main" id="{152317FE-88B5-4D1F-AECF-DA69D6779BEA}"/>
              </a:ext>
            </a:extLst>
          </p:cNvPr>
          <p:cNvSpPr>
            <a:spLocks noGrp="1"/>
          </p:cNvSpPr>
          <p:nvPr>
            <p:ph type="body" sz="quarter" idx="12" hasCustomPrompt="1"/>
          </p:nvPr>
        </p:nvSpPr>
        <p:spPr>
          <a:xfrm>
            <a:off x="270275" y="810001"/>
            <a:ext cx="5244703" cy="270272"/>
          </a:xfrm>
        </p:spPr>
        <p:txBody>
          <a:bodyPr/>
          <a:lstStyle>
            <a:lvl1pPr marL="0" indent="0">
              <a:buNone/>
              <a:defRPr sz="1600"/>
            </a:lvl1pPr>
          </a:lstStyle>
          <a:p>
            <a:pPr lvl="0"/>
            <a:r>
              <a:rPr lang="en-US" noProof="0"/>
              <a:t>Subtitle</a:t>
            </a:r>
          </a:p>
        </p:txBody>
      </p:sp>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270000" y="1215000"/>
            <a:ext cx="5244702" cy="3375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Picture Placeholder 5">
            <a:extLst>
              <a:ext uri="{FF2B5EF4-FFF2-40B4-BE49-F238E27FC236}">
                <a16:creationId xmlns:a16="http://schemas.microsoft.com/office/drawing/2014/main" id="{3B63572F-04A5-456D-9066-1A65AFF5E685}"/>
              </a:ext>
            </a:extLst>
          </p:cNvPr>
          <p:cNvSpPr>
            <a:spLocks noGrp="1"/>
          </p:cNvSpPr>
          <p:nvPr>
            <p:ph type="pic" sz="quarter" idx="13" hasCustomPrompt="1"/>
          </p:nvPr>
        </p:nvSpPr>
        <p:spPr>
          <a:xfrm>
            <a:off x="5853115" y="1"/>
            <a:ext cx="3290887" cy="5009616"/>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a:t>Insert or Drag and Drop your Image</a:t>
            </a:r>
          </a:p>
        </p:txBody>
      </p:sp>
      <p:sp>
        <p:nvSpPr>
          <p:cNvPr id="4" name="Footer Placeholder 3">
            <a:extLst>
              <a:ext uri="{FF2B5EF4-FFF2-40B4-BE49-F238E27FC236}">
                <a16:creationId xmlns:a16="http://schemas.microsoft.com/office/drawing/2014/main" id="{BC263EBA-2C46-40FB-9D48-819ED0C8994F}"/>
              </a:ext>
            </a:extLst>
          </p:cNvPr>
          <p:cNvSpPr>
            <a:spLocks noGrp="1"/>
          </p:cNvSpPr>
          <p:nvPr>
            <p:ph type="ftr" sz="quarter" idx="14"/>
          </p:nvPr>
        </p:nvSpPr>
        <p:spPr/>
        <p:txBody>
          <a:bodyPr/>
          <a:lstStyle/>
          <a:p>
            <a:r>
              <a:rPr lang="en-US">
                <a:solidFill>
                  <a:prstClr val="black">
                    <a:lumMod val="75000"/>
                    <a:lumOff val="25000"/>
                  </a:prstClr>
                </a:solidFill>
              </a:rPr>
              <a:t>Add a footer</a:t>
            </a:r>
          </a:p>
        </p:txBody>
      </p:sp>
      <p:sp>
        <p:nvSpPr>
          <p:cNvPr id="5" name="Slide Number Placeholder 4">
            <a:extLst>
              <a:ext uri="{FF2B5EF4-FFF2-40B4-BE49-F238E27FC236}">
                <a16:creationId xmlns:a16="http://schemas.microsoft.com/office/drawing/2014/main" id="{719230BC-20AB-4DD9-AF5C-47BA72E56986}"/>
              </a:ext>
            </a:extLst>
          </p:cNvPr>
          <p:cNvSpPr>
            <a:spLocks noGrp="1"/>
          </p:cNvSpPr>
          <p:nvPr>
            <p:ph type="sldNum" sz="quarter" idx="15"/>
          </p:nvPr>
        </p:nvSpPr>
        <p:spPr/>
        <p:txBody>
          <a:bodyPr/>
          <a:lstStyle/>
          <a:p>
            <a:fld id="{058DB212-BFA2-403F-85EF-DFD3FF6D973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68514383"/>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ext Layout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5A87C21-15CD-48D8-B583-89B110156879}"/>
              </a:ext>
            </a:extLst>
          </p:cNvPr>
          <p:cNvSpPr/>
          <p:nvPr userDrawn="1"/>
        </p:nvSpPr>
        <p:spPr>
          <a:xfrm>
            <a:off x="5853264" y="2"/>
            <a:ext cx="3289666" cy="5007767"/>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5" rIns="68586" bIns="34295" rtlCol="0" anchor="ctr"/>
          <a:lstStyle/>
          <a:p>
            <a:pPr algn="ctr" defTabSz="914355" eaLnBrk="0" fontAlgn="base" hangingPunct="0">
              <a:spcBef>
                <a:spcPct val="0"/>
              </a:spcBef>
              <a:spcAft>
                <a:spcPct val="0"/>
              </a:spcAft>
            </a:pPr>
            <a:endParaRPr lang="en-US" sz="2200" b="1">
              <a:solidFill>
                <a:prstClr val="white"/>
              </a:solidFill>
            </a:endParaRPr>
          </a:p>
        </p:txBody>
      </p:sp>
      <p:sp>
        <p:nvSpPr>
          <p:cNvPr id="2" name="Title 1">
            <a:extLst>
              <a:ext uri="{FF2B5EF4-FFF2-40B4-BE49-F238E27FC236}">
                <a16:creationId xmlns:a16="http://schemas.microsoft.com/office/drawing/2014/main" id="{1DBF7CBC-CC93-4AB3-9D46-61075505816B}"/>
              </a:ext>
            </a:extLst>
          </p:cNvPr>
          <p:cNvSpPr>
            <a:spLocks noGrp="1"/>
          </p:cNvSpPr>
          <p:nvPr>
            <p:ph type="title"/>
          </p:nvPr>
        </p:nvSpPr>
        <p:spPr>
          <a:xfrm>
            <a:off x="270002" y="270000"/>
            <a:ext cx="5244975" cy="405000"/>
          </a:xfrm>
        </p:spPr>
        <p:txBody>
          <a:bodyPr/>
          <a:lstStyle/>
          <a:p>
            <a:r>
              <a:rPr lang="en-US" noProof="0"/>
              <a:t>Click to edit Master title style</a:t>
            </a:r>
          </a:p>
        </p:txBody>
      </p:sp>
      <p:sp>
        <p:nvSpPr>
          <p:cNvPr id="16" name="Subtitle">
            <a:extLst>
              <a:ext uri="{FF2B5EF4-FFF2-40B4-BE49-F238E27FC236}">
                <a16:creationId xmlns:a16="http://schemas.microsoft.com/office/drawing/2014/main" id="{152317FE-88B5-4D1F-AECF-DA69D6779BEA}"/>
              </a:ext>
            </a:extLst>
          </p:cNvPr>
          <p:cNvSpPr>
            <a:spLocks noGrp="1"/>
          </p:cNvSpPr>
          <p:nvPr>
            <p:ph type="body" sz="quarter" idx="12" hasCustomPrompt="1"/>
          </p:nvPr>
        </p:nvSpPr>
        <p:spPr>
          <a:xfrm>
            <a:off x="270275" y="810001"/>
            <a:ext cx="5244703" cy="270272"/>
          </a:xfrm>
        </p:spPr>
        <p:txBody>
          <a:bodyPr/>
          <a:lstStyle>
            <a:lvl1pPr marL="0" indent="0">
              <a:buNone/>
              <a:defRPr sz="1600"/>
            </a:lvl1pPr>
          </a:lstStyle>
          <a:p>
            <a:pPr lvl="0"/>
            <a:r>
              <a:rPr lang="en-US" noProof="0"/>
              <a:t>Subtitle</a:t>
            </a:r>
          </a:p>
        </p:txBody>
      </p:sp>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270000" y="1215000"/>
            <a:ext cx="5244702" cy="3375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Picture Placeholder 5">
            <a:extLst>
              <a:ext uri="{FF2B5EF4-FFF2-40B4-BE49-F238E27FC236}">
                <a16:creationId xmlns:a16="http://schemas.microsoft.com/office/drawing/2014/main" id="{3B63572F-04A5-456D-9066-1A65AFF5E685}"/>
              </a:ext>
            </a:extLst>
          </p:cNvPr>
          <p:cNvSpPr>
            <a:spLocks noGrp="1"/>
          </p:cNvSpPr>
          <p:nvPr>
            <p:ph type="pic" sz="quarter" idx="13" hasCustomPrompt="1"/>
          </p:nvPr>
        </p:nvSpPr>
        <p:spPr>
          <a:xfrm>
            <a:off x="6095815" y="3240000"/>
            <a:ext cx="1350000" cy="1350000"/>
          </a:xfrm>
          <a:solidFill>
            <a:schemeClr val="bg1"/>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a:t>Insert or Drag and Drop your Image</a:t>
            </a:r>
          </a:p>
        </p:txBody>
      </p:sp>
      <p:sp>
        <p:nvSpPr>
          <p:cNvPr id="4" name="Footer Placeholder 3">
            <a:extLst>
              <a:ext uri="{FF2B5EF4-FFF2-40B4-BE49-F238E27FC236}">
                <a16:creationId xmlns:a16="http://schemas.microsoft.com/office/drawing/2014/main" id="{BC263EBA-2C46-40FB-9D48-819ED0C8994F}"/>
              </a:ext>
            </a:extLst>
          </p:cNvPr>
          <p:cNvSpPr>
            <a:spLocks noGrp="1"/>
          </p:cNvSpPr>
          <p:nvPr>
            <p:ph type="ftr" sz="quarter" idx="14"/>
          </p:nvPr>
        </p:nvSpPr>
        <p:spPr/>
        <p:txBody>
          <a:bodyPr/>
          <a:lstStyle/>
          <a:p>
            <a:r>
              <a:rPr lang="en-US">
                <a:solidFill>
                  <a:prstClr val="black">
                    <a:lumMod val="75000"/>
                    <a:lumOff val="25000"/>
                  </a:prstClr>
                </a:solidFill>
              </a:rPr>
              <a:t>Add a footer</a:t>
            </a:r>
          </a:p>
        </p:txBody>
      </p:sp>
      <p:sp>
        <p:nvSpPr>
          <p:cNvPr id="5" name="Slide Number Placeholder 4">
            <a:extLst>
              <a:ext uri="{FF2B5EF4-FFF2-40B4-BE49-F238E27FC236}">
                <a16:creationId xmlns:a16="http://schemas.microsoft.com/office/drawing/2014/main" id="{719230BC-20AB-4DD9-AF5C-47BA72E56986}"/>
              </a:ext>
            </a:extLst>
          </p:cNvPr>
          <p:cNvSpPr>
            <a:spLocks noGrp="1"/>
          </p:cNvSpPr>
          <p:nvPr>
            <p:ph type="sldNum" sz="quarter" idx="15"/>
          </p:nvPr>
        </p:nvSpPr>
        <p:spPr/>
        <p:txBody>
          <a:bodyPr/>
          <a:lstStyle/>
          <a:p>
            <a:fld id="{058DB212-BFA2-403F-85EF-DFD3FF6D973A}" type="slidenum">
              <a:rPr lang="en-US" smtClean="0">
                <a:solidFill>
                  <a:prstClr val="white"/>
                </a:solidFill>
              </a:rPr>
              <a:pPr/>
              <a:t>‹#›</a:t>
            </a:fld>
            <a:endParaRPr lang="en-US">
              <a:solidFill>
                <a:prstClr val="white"/>
              </a:solidFill>
            </a:endParaRPr>
          </a:p>
        </p:txBody>
      </p:sp>
      <p:sp>
        <p:nvSpPr>
          <p:cNvPr id="8" name="Picture Placeholder 5">
            <a:extLst>
              <a:ext uri="{FF2B5EF4-FFF2-40B4-BE49-F238E27FC236}">
                <a16:creationId xmlns:a16="http://schemas.microsoft.com/office/drawing/2014/main" id="{5092E684-C621-4F92-A05A-A167EEF46270}"/>
              </a:ext>
            </a:extLst>
          </p:cNvPr>
          <p:cNvSpPr>
            <a:spLocks noGrp="1"/>
          </p:cNvSpPr>
          <p:nvPr>
            <p:ph type="pic" sz="quarter" idx="16" hasCustomPrompt="1"/>
          </p:nvPr>
        </p:nvSpPr>
        <p:spPr>
          <a:xfrm>
            <a:off x="7542778" y="3240000"/>
            <a:ext cx="1350000" cy="1350000"/>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a:t>Insert or Drag and Drop your Image</a:t>
            </a:r>
          </a:p>
        </p:txBody>
      </p:sp>
      <p:sp>
        <p:nvSpPr>
          <p:cNvPr id="9" name="Picture Placeholder 5">
            <a:extLst>
              <a:ext uri="{FF2B5EF4-FFF2-40B4-BE49-F238E27FC236}">
                <a16:creationId xmlns:a16="http://schemas.microsoft.com/office/drawing/2014/main" id="{6958D132-F2A9-41E1-BDD8-067D52CE5FEB}"/>
              </a:ext>
            </a:extLst>
          </p:cNvPr>
          <p:cNvSpPr>
            <a:spLocks noGrp="1"/>
          </p:cNvSpPr>
          <p:nvPr>
            <p:ph type="pic" sz="quarter" idx="17" hasCustomPrompt="1"/>
          </p:nvPr>
        </p:nvSpPr>
        <p:spPr>
          <a:xfrm>
            <a:off x="6095815" y="1796674"/>
            <a:ext cx="1350000" cy="1350000"/>
          </a:xfrm>
          <a:solidFill>
            <a:schemeClr val="bg1"/>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a:t>Insert or Drag and Drop your Image</a:t>
            </a:r>
          </a:p>
        </p:txBody>
      </p:sp>
      <p:sp>
        <p:nvSpPr>
          <p:cNvPr id="10" name="Picture Placeholder 5">
            <a:extLst>
              <a:ext uri="{FF2B5EF4-FFF2-40B4-BE49-F238E27FC236}">
                <a16:creationId xmlns:a16="http://schemas.microsoft.com/office/drawing/2014/main" id="{B88FD4DB-5089-4686-B4F7-A26163146C9A}"/>
              </a:ext>
            </a:extLst>
          </p:cNvPr>
          <p:cNvSpPr>
            <a:spLocks noGrp="1"/>
          </p:cNvSpPr>
          <p:nvPr>
            <p:ph type="pic" sz="quarter" idx="18" hasCustomPrompt="1"/>
          </p:nvPr>
        </p:nvSpPr>
        <p:spPr>
          <a:xfrm>
            <a:off x="7542778" y="1796674"/>
            <a:ext cx="1350000" cy="1350000"/>
          </a:xfrm>
          <a:solidFill>
            <a:schemeClr val="tx1">
              <a:lumMod val="75000"/>
              <a:lumOff val="25000"/>
            </a:schemeClr>
          </a:solidFill>
        </p:spPr>
        <p:txBody>
          <a:bodyPr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r>
              <a:rPr lang="en-US" noProof="0"/>
              <a:t>Insert or Drag and Drop your Image</a:t>
            </a:r>
          </a:p>
        </p:txBody>
      </p:sp>
      <p:sp>
        <p:nvSpPr>
          <p:cNvPr id="11" name="Picture Placeholder 5">
            <a:extLst>
              <a:ext uri="{FF2B5EF4-FFF2-40B4-BE49-F238E27FC236}">
                <a16:creationId xmlns:a16="http://schemas.microsoft.com/office/drawing/2014/main" id="{324023AF-AB97-4B60-86FA-5DC8DA1B5C49}"/>
              </a:ext>
            </a:extLst>
          </p:cNvPr>
          <p:cNvSpPr>
            <a:spLocks noGrp="1"/>
          </p:cNvSpPr>
          <p:nvPr>
            <p:ph type="pic" sz="quarter" idx="19" hasCustomPrompt="1"/>
          </p:nvPr>
        </p:nvSpPr>
        <p:spPr>
          <a:xfrm>
            <a:off x="6095815" y="353347"/>
            <a:ext cx="1350000" cy="1350000"/>
          </a:xfrm>
          <a:solidFill>
            <a:schemeClr val="accent1"/>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a:t>Insert or Drag and Drop your Image</a:t>
            </a:r>
          </a:p>
        </p:txBody>
      </p:sp>
      <p:sp>
        <p:nvSpPr>
          <p:cNvPr id="12" name="Picture Placeholder 5">
            <a:extLst>
              <a:ext uri="{FF2B5EF4-FFF2-40B4-BE49-F238E27FC236}">
                <a16:creationId xmlns:a16="http://schemas.microsoft.com/office/drawing/2014/main" id="{8210F231-568A-4348-B33F-9EBB4A5CF9EB}"/>
              </a:ext>
            </a:extLst>
          </p:cNvPr>
          <p:cNvSpPr>
            <a:spLocks noGrp="1"/>
          </p:cNvSpPr>
          <p:nvPr>
            <p:ph type="pic" sz="quarter" idx="20" hasCustomPrompt="1"/>
          </p:nvPr>
        </p:nvSpPr>
        <p:spPr>
          <a:xfrm>
            <a:off x="7542778" y="353347"/>
            <a:ext cx="1350000" cy="1350000"/>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a:t>Insert or Drag and Drop your Image</a:t>
            </a:r>
          </a:p>
        </p:txBody>
      </p:sp>
    </p:spTree>
    <p:extLst>
      <p:ext uri="{BB962C8B-B14F-4D97-AF65-F5344CB8AC3E}">
        <p14:creationId xmlns:p14="http://schemas.microsoft.com/office/powerpoint/2010/main" val="1769899438"/>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F7CBC-CC93-4AB3-9D46-61075505816B}"/>
              </a:ext>
            </a:extLst>
          </p:cNvPr>
          <p:cNvSpPr>
            <a:spLocks noGrp="1"/>
          </p:cNvSpPr>
          <p:nvPr>
            <p:ph type="title"/>
          </p:nvPr>
        </p:nvSpPr>
        <p:spPr>
          <a:xfrm>
            <a:off x="270000" y="270000"/>
            <a:ext cx="8604900" cy="405000"/>
          </a:xfrm>
        </p:spPr>
        <p:txBody>
          <a:bodyPr/>
          <a:lstStyle/>
          <a:p>
            <a:r>
              <a:rPr lang="en-US" noProof="0"/>
              <a:t>Click to edit Master title style</a:t>
            </a:r>
          </a:p>
        </p:txBody>
      </p:sp>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270000" y="1485000"/>
            <a:ext cx="4185000" cy="3105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Left Header">
            <a:extLst>
              <a:ext uri="{FF2B5EF4-FFF2-40B4-BE49-F238E27FC236}">
                <a16:creationId xmlns:a16="http://schemas.microsoft.com/office/drawing/2014/main" id="{2241B0A0-0033-49FF-89B8-142165C8E93C}"/>
              </a:ext>
            </a:extLst>
          </p:cNvPr>
          <p:cNvSpPr>
            <a:spLocks noGrp="1"/>
          </p:cNvSpPr>
          <p:nvPr>
            <p:ph type="body" sz="quarter" idx="12" hasCustomPrompt="1"/>
          </p:nvPr>
        </p:nvSpPr>
        <p:spPr>
          <a:xfrm>
            <a:off x="270000" y="1215000"/>
            <a:ext cx="4185000" cy="270000"/>
          </a:xfrm>
        </p:spPr>
        <p:txBody>
          <a:bodyPr/>
          <a:lstStyle>
            <a:lvl1pPr marL="0" indent="0">
              <a:buNone/>
              <a:defRPr b="1"/>
            </a:lvl1pPr>
          </a:lstStyle>
          <a:p>
            <a:pPr lvl="0"/>
            <a:r>
              <a:rPr lang="en-US" noProof="0"/>
              <a:t>Compare A</a:t>
            </a:r>
          </a:p>
        </p:txBody>
      </p:sp>
      <p:sp>
        <p:nvSpPr>
          <p:cNvPr id="4" name="Right Col">
            <a:extLst>
              <a:ext uri="{FF2B5EF4-FFF2-40B4-BE49-F238E27FC236}">
                <a16:creationId xmlns:a16="http://schemas.microsoft.com/office/drawing/2014/main" id="{0AAD114E-6BCC-4476-8E44-12E87D4675E2}"/>
              </a:ext>
            </a:extLst>
          </p:cNvPr>
          <p:cNvSpPr>
            <a:spLocks noGrp="1"/>
          </p:cNvSpPr>
          <p:nvPr>
            <p:ph sz="half" idx="2"/>
          </p:nvPr>
        </p:nvSpPr>
        <p:spPr>
          <a:xfrm>
            <a:off x="4689901" y="1485000"/>
            <a:ext cx="4185000" cy="3105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Right Header">
            <a:extLst>
              <a:ext uri="{FF2B5EF4-FFF2-40B4-BE49-F238E27FC236}">
                <a16:creationId xmlns:a16="http://schemas.microsoft.com/office/drawing/2014/main" id="{069A9930-1B94-49BC-B4A6-B597F155D2DD}"/>
              </a:ext>
            </a:extLst>
          </p:cNvPr>
          <p:cNvSpPr>
            <a:spLocks noGrp="1"/>
          </p:cNvSpPr>
          <p:nvPr>
            <p:ph type="body" sz="quarter" idx="13" hasCustomPrompt="1"/>
          </p:nvPr>
        </p:nvSpPr>
        <p:spPr>
          <a:xfrm>
            <a:off x="4689901" y="1215000"/>
            <a:ext cx="4185000" cy="270000"/>
          </a:xfrm>
        </p:spPr>
        <p:txBody>
          <a:bodyPr/>
          <a:lstStyle>
            <a:lvl1pPr marL="0" indent="0">
              <a:buNone/>
              <a:defRPr b="1"/>
            </a:lvl1pPr>
          </a:lstStyle>
          <a:p>
            <a:pPr lvl="0"/>
            <a:r>
              <a:rPr lang="en-US" noProof="0"/>
              <a:t>Compare B</a:t>
            </a:r>
          </a:p>
        </p:txBody>
      </p:sp>
      <p:sp>
        <p:nvSpPr>
          <p:cNvPr id="5" name="Footer Placeholder 4">
            <a:extLst>
              <a:ext uri="{FF2B5EF4-FFF2-40B4-BE49-F238E27FC236}">
                <a16:creationId xmlns:a16="http://schemas.microsoft.com/office/drawing/2014/main" id="{7C7AC535-CCE6-472A-BA3D-DDE92DFF0EDA}"/>
              </a:ext>
            </a:extLst>
          </p:cNvPr>
          <p:cNvSpPr>
            <a:spLocks noGrp="1"/>
          </p:cNvSpPr>
          <p:nvPr>
            <p:ph type="ftr" sz="quarter" idx="15"/>
          </p:nvPr>
        </p:nvSpPr>
        <p:spPr/>
        <p:txBody>
          <a:bodyPr/>
          <a:lstStyle/>
          <a:p>
            <a:r>
              <a:rPr lang="en-US">
                <a:solidFill>
                  <a:prstClr val="black">
                    <a:lumMod val="75000"/>
                    <a:lumOff val="25000"/>
                  </a:prstClr>
                </a:solidFill>
              </a:rPr>
              <a:t>Add a footer</a:t>
            </a:r>
          </a:p>
        </p:txBody>
      </p:sp>
      <p:sp>
        <p:nvSpPr>
          <p:cNvPr id="6" name="Slide Number Placeholder 5">
            <a:extLst>
              <a:ext uri="{FF2B5EF4-FFF2-40B4-BE49-F238E27FC236}">
                <a16:creationId xmlns:a16="http://schemas.microsoft.com/office/drawing/2014/main" id="{6A32F890-EB29-4A5B-A499-BB0FC04447A7}"/>
              </a:ext>
            </a:extLst>
          </p:cNvPr>
          <p:cNvSpPr>
            <a:spLocks noGrp="1"/>
          </p:cNvSpPr>
          <p:nvPr>
            <p:ph type="sldNum" sz="quarter" idx="16"/>
          </p:nvPr>
        </p:nvSpPr>
        <p:spPr/>
        <p:txBody>
          <a:bodyPr/>
          <a:lstStyle/>
          <a:p>
            <a:fld id="{058DB212-BFA2-403F-85EF-DFD3FF6D973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7769856"/>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Large Ph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B63572F-04A5-456D-9066-1A65AFF5E685}"/>
              </a:ext>
            </a:extLst>
          </p:cNvPr>
          <p:cNvSpPr>
            <a:spLocks noGrp="1"/>
          </p:cNvSpPr>
          <p:nvPr>
            <p:ph type="pic" sz="quarter" idx="13" hasCustomPrompt="1"/>
          </p:nvPr>
        </p:nvSpPr>
        <p:spPr>
          <a:xfrm>
            <a:off x="3" y="0"/>
            <a:ext cx="9143999" cy="5008500"/>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a:t>Insert or Drag and Drop your Image</a:t>
            </a:r>
          </a:p>
        </p:txBody>
      </p:sp>
      <p:sp>
        <p:nvSpPr>
          <p:cNvPr id="3" name="Slide Number Placeholder 2">
            <a:extLst>
              <a:ext uri="{FF2B5EF4-FFF2-40B4-BE49-F238E27FC236}">
                <a16:creationId xmlns:a16="http://schemas.microsoft.com/office/drawing/2014/main" id="{719A41AC-399F-4B25-A28A-F7679843C36E}"/>
              </a:ext>
            </a:extLst>
          </p:cNvPr>
          <p:cNvSpPr>
            <a:spLocks noGrp="1"/>
          </p:cNvSpPr>
          <p:nvPr>
            <p:ph type="sldNum" sz="quarter" idx="16"/>
          </p:nvPr>
        </p:nvSpPr>
        <p:spPr/>
        <p:txBody>
          <a:bodyPr/>
          <a:lstStyle/>
          <a:p>
            <a:fld id="{058DB212-BFA2-403F-85EF-DFD3FF6D973A}" type="slidenum">
              <a:rPr lang="en-US" smtClean="0">
                <a:solidFill>
                  <a:prstClr val="white"/>
                </a:solidFill>
              </a:rPr>
              <a:pPr/>
              <a:t>‹#›</a:t>
            </a:fld>
            <a:endParaRPr lang="en-US">
              <a:solidFill>
                <a:prstClr val="white"/>
              </a:solidFill>
            </a:endParaRPr>
          </a:p>
        </p:txBody>
      </p:sp>
      <p:sp>
        <p:nvSpPr>
          <p:cNvPr id="10" name="Caption">
            <a:extLst>
              <a:ext uri="{FF2B5EF4-FFF2-40B4-BE49-F238E27FC236}">
                <a16:creationId xmlns:a16="http://schemas.microsoft.com/office/drawing/2014/main" id="{E1C65CF6-B529-468F-B46C-1D1C2E71A116}"/>
              </a:ext>
            </a:extLst>
          </p:cNvPr>
          <p:cNvSpPr>
            <a:spLocks noGrp="1"/>
          </p:cNvSpPr>
          <p:nvPr>
            <p:ph type="body" sz="quarter" idx="14" hasCustomPrompt="1"/>
          </p:nvPr>
        </p:nvSpPr>
        <p:spPr>
          <a:xfrm>
            <a:off x="5850957" y="4617000"/>
            <a:ext cx="2844844" cy="297000"/>
          </a:xfrm>
          <a:solidFill>
            <a:schemeClr val="tx1"/>
          </a:solidFill>
        </p:spPr>
        <p:txBody>
          <a:bodyPr lIns="54005" tIns="54005"/>
          <a:lstStyle>
            <a:lvl1pPr marL="0" indent="0">
              <a:buNone/>
              <a:defRPr>
                <a:solidFill>
                  <a:schemeClr val="bg1"/>
                </a:solidFill>
              </a:defRPr>
            </a:lvl1pPr>
            <a:lvl2pPr marL="197601" indent="0">
              <a:buNone/>
              <a:defRPr/>
            </a:lvl2pPr>
            <a:lvl3pPr marL="402344" indent="0">
              <a:buNone/>
              <a:defRPr/>
            </a:lvl3pPr>
            <a:lvl4pPr marL="608279" indent="0">
              <a:buNone/>
              <a:defRPr/>
            </a:lvl4pPr>
            <a:lvl5pPr marL="805879" indent="0">
              <a:buNone/>
              <a:defRPr/>
            </a:lvl5pPr>
          </a:lstStyle>
          <a:p>
            <a:pPr lvl="0"/>
            <a:r>
              <a:rPr lang="en-US" noProof="0"/>
              <a:t>Place your Image Caption Here</a:t>
            </a:r>
          </a:p>
        </p:txBody>
      </p:sp>
      <p:sp>
        <p:nvSpPr>
          <p:cNvPr id="2" name="Title 1">
            <a:extLst>
              <a:ext uri="{FF2B5EF4-FFF2-40B4-BE49-F238E27FC236}">
                <a16:creationId xmlns:a16="http://schemas.microsoft.com/office/drawing/2014/main" id="{FC5845FB-DCB7-4844-B346-98986ADFCE02}"/>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09256734"/>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FB784EBA-F0C5-4F6F-9426-185FBA239203}"/>
              </a:ext>
            </a:extLst>
          </p:cNvPr>
          <p:cNvSpPr>
            <a:spLocks noGrp="1"/>
          </p:cNvSpPr>
          <p:nvPr>
            <p:ph type="media" sz="quarter" idx="15" hasCustomPrompt="1"/>
          </p:nvPr>
        </p:nvSpPr>
        <p:spPr>
          <a:xfrm>
            <a:off x="0" y="0"/>
            <a:ext cx="9144000" cy="5008500"/>
          </a:xfrm>
          <a:pattFill prst="dkUpDiag">
            <a:fgClr>
              <a:schemeClr val="bg1">
                <a:lumMod val="85000"/>
              </a:schemeClr>
            </a:fgClr>
            <a:bgClr>
              <a:schemeClr val="bg1">
                <a:lumMod val="95000"/>
              </a:schemeClr>
            </a:bgClr>
          </a:patt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a:t>Insert Your Video</a:t>
            </a:r>
          </a:p>
        </p:txBody>
      </p:sp>
      <p:sp>
        <p:nvSpPr>
          <p:cNvPr id="5" name="Caption">
            <a:extLst>
              <a:ext uri="{FF2B5EF4-FFF2-40B4-BE49-F238E27FC236}">
                <a16:creationId xmlns:a16="http://schemas.microsoft.com/office/drawing/2014/main" id="{172090C5-61AC-430F-AA33-8EF3902C4669}"/>
              </a:ext>
            </a:extLst>
          </p:cNvPr>
          <p:cNvSpPr>
            <a:spLocks noGrp="1"/>
          </p:cNvSpPr>
          <p:nvPr>
            <p:ph type="body" sz="quarter" idx="14" hasCustomPrompt="1"/>
          </p:nvPr>
        </p:nvSpPr>
        <p:spPr>
          <a:xfrm>
            <a:off x="5850957" y="4617000"/>
            <a:ext cx="2844844" cy="297000"/>
          </a:xfrm>
          <a:solidFill>
            <a:schemeClr val="tx1"/>
          </a:solidFill>
        </p:spPr>
        <p:txBody>
          <a:bodyPr lIns="54005" tIns="54005"/>
          <a:lstStyle>
            <a:lvl1pPr marL="0" indent="0">
              <a:buNone/>
              <a:defRPr>
                <a:solidFill>
                  <a:schemeClr val="bg1"/>
                </a:solidFill>
              </a:defRPr>
            </a:lvl1pPr>
            <a:lvl2pPr marL="197601" indent="0">
              <a:buNone/>
              <a:defRPr/>
            </a:lvl2pPr>
            <a:lvl3pPr marL="402344" indent="0">
              <a:buNone/>
              <a:defRPr/>
            </a:lvl3pPr>
            <a:lvl4pPr marL="608279" indent="0">
              <a:buNone/>
              <a:defRPr/>
            </a:lvl4pPr>
            <a:lvl5pPr marL="805879" indent="0">
              <a:buNone/>
              <a:defRPr/>
            </a:lvl5pPr>
          </a:lstStyle>
          <a:p>
            <a:pPr lvl="0"/>
            <a:r>
              <a:rPr lang="en-US" noProof="0"/>
              <a:t>Place your Image Caption Here</a:t>
            </a:r>
          </a:p>
        </p:txBody>
      </p:sp>
      <p:sp>
        <p:nvSpPr>
          <p:cNvPr id="4" name="Slide Number Placeholder 3">
            <a:extLst>
              <a:ext uri="{FF2B5EF4-FFF2-40B4-BE49-F238E27FC236}">
                <a16:creationId xmlns:a16="http://schemas.microsoft.com/office/drawing/2014/main" id="{8377EBDA-221D-4CBD-8DBF-E03A370015DB}"/>
              </a:ext>
            </a:extLst>
          </p:cNvPr>
          <p:cNvSpPr>
            <a:spLocks noGrp="1"/>
          </p:cNvSpPr>
          <p:nvPr>
            <p:ph type="sldNum" sz="quarter" idx="17"/>
          </p:nvPr>
        </p:nvSpPr>
        <p:spPr/>
        <p:txBody>
          <a:bodyPr/>
          <a:lstStyle/>
          <a:p>
            <a:fld id="{058DB212-BFA2-403F-85EF-DFD3FF6D973A}" type="slidenum">
              <a:rPr lang="en-US" smtClean="0">
                <a:solidFill>
                  <a:prstClr val="white"/>
                </a:solidFill>
              </a:rPr>
              <a:pPr/>
              <a:t>‹#›</a:t>
            </a:fld>
            <a:endParaRPr lang="en-US">
              <a:solidFill>
                <a:prstClr val="white"/>
              </a:solidFill>
            </a:endParaRPr>
          </a:p>
        </p:txBody>
      </p:sp>
      <p:sp>
        <p:nvSpPr>
          <p:cNvPr id="2" name="Title 1">
            <a:extLst>
              <a:ext uri="{FF2B5EF4-FFF2-40B4-BE49-F238E27FC236}">
                <a16:creationId xmlns:a16="http://schemas.microsoft.com/office/drawing/2014/main" id="{882508FC-366E-44DA-80A8-28048E1E4AEF}"/>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948990400"/>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Divider">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111E4563-E2FC-4D6F-B759-AB4FB77D27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5849874" cy="5006340"/>
          </a:xfrm>
          <a:prstGeom prst="rect">
            <a:avLst/>
          </a:prstGeom>
        </p:spPr>
      </p:pic>
      <p:sp>
        <p:nvSpPr>
          <p:cNvPr id="24" name="Rectangle 23">
            <a:extLst>
              <a:ext uri="{FF2B5EF4-FFF2-40B4-BE49-F238E27FC236}">
                <a16:creationId xmlns:a16="http://schemas.microsoft.com/office/drawing/2014/main" id="{92FE8913-A018-418C-99FB-2DF342B9B5A0}"/>
              </a:ext>
            </a:extLst>
          </p:cNvPr>
          <p:cNvSpPr/>
          <p:nvPr userDrawn="1"/>
        </p:nvSpPr>
        <p:spPr>
          <a:xfrm>
            <a:off x="2" y="2"/>
            <a:ext cx="5851893" cy="500823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5" rIns="68586" bIns="34295" rtlCol="0" anchor="ctr"/>
          <a:lstStyle/>
          <a:p>
            <a:pPr algn="ctr" defTabSz="914355" eaLnBrk="0" fontAlgn="base" hangingPunct="0">
              <a:spcBef>
                <a:spcPct val="0"/>
              </a:spcBef>
              <a:spcAft>
                <a:spcPct val="0"/>
              </a:spcAft>
            </a:pPr>
            <a:endParaRPr lang="en-US" sz="2200" b="1" dirty="0">
              <a:solidFill>
                <a:prstClr val="white"/>
              </a:solidFill>
            </a:endParaRPr>
          </a:p>
        </p:txBody>
      </p:sp>
      <p:sp>
        <p:nvSpPr>
          <p:cNvPr id="25" name="Picture Placeholder 9">
            <a:extLst>
              <a:ext uri="{FF2B5EF4-FFF2-40B4-BE49-F238E27FC236}">
                <a16:creationId xmlns:a16="http://schemas.microsoft.com/office/drawing/2014/main" id="{AF7702AD-1968-4CE6-BC7C-02C0637069A8}"/>
              </a:ext>
            </a:extLst>
          </p:cNvPr>
          <p:cNvSpPr>
            <a:spLocks noGrp="1"/>
          </p:cNvSpPr>
          <p:nvPr>
            <p:ph type="pic" sz="quarter" idx="14" hasCustomPrompt="1"/>
          </p:nvPr>
        </p:nvSpPr>
        <p:spPr>
          <a:xfrm>
            <a:off x="5850823" y="2"/>
            <a:ext cx="3292106" cy="5008233"/>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a:t>Insert or Drag and Drop your Image</a:t>
            </a:r>
            <a:endParaRPr lang="en-US" dirty="0"/>
          </a:p>
        </p:txBody>
      </p:sp>
      <p:sp>
        <p:nvSpPr>
          <p:cNvPr id="13" name="Title 1">
            <a:extLst>
              <a:ext uri="{FF2B5EF4-FFF2-40B4-BE49-F238E27FC236}">
                <a16:creationId xmlns:a16="http://schemas.microsoft.com/office/drawing/2014/main" id="{C6A78464-8D00-4B94-90C7-90F1B54C8AA0}"/>
              </a:ext>
            </a:extLst>
          </p:cNvPr>
          <p:cNvSpPr>
            <a:spLocks noGrp="1"/>
          </p:cNvSpPr>
          <p:nvPr>
            <p:ph type="ctrTitle" hasCustomPrompt="1"/>
          </p:nvPr>
        </p:nvSpPr>
        <p:spPr>
          <a:xfrm>
            <a:off x="596149" y="2274513"/>
            <a:ext cx="2819855" cy="1160860"/>
          </a:xfrm>
        </p:spPr>
        <p:txBody>
          <a:bodyPr anchor="b"/>
          <a:lstStyle>
            <a:lvl1pPr algn="l">
              <a:lnSpc>
                <a:spcPts val="3000"/>
              </a:lnSpc>
              <a:defRPr sz="4900" spc="-113">
                <a:solidFill>
                  <a:schemeClr val="bg1"/>
                </a:solidFill>
              </a:defRPr>
            </a:lvl1pPr>
          </a:lstStyle>
          <a:p>
            <a:r>
              <a:rPr lang="en-US"/>
              <a:t>Thank You</a:t>
            </a:r>
            <a:endParaRPr lang="en-US" dirty="0"/>
          </a:p>
        </p:txBody>
      </p:sp>
      <p:sp>
        <p:nvSpPr>
          <p:cNvPr id="18" name="Graphic 15">
            <a:extLst>
              <a:ext uri="{FF2B5EF4-FFF2-40B4-BE49-F238E27FC236}">
                <a16:creationId xmlns:a16="http://schemas.microsoft.com/office/drawing/2014/main" id="{F50292C9-54F6-4F7B-A885-34CE1E3B0351}"/>
              </a:ext>
            </a:extLst>
          </p:cNvPr>
          <p:cNvSpPr/>
          <p:nvPr userDrawn="1"/>
        </p:nvSpPr>
        <p:spPr>
          <a:xfrm>
            <a:off x="1330793" y="3092861"/>
            <a:ext cx="4520565" cy="1949437"/>
          </a:xfrm>
          <a:custGeom>
            <a:avLst/>
            <a:gdLst>
              <a:gd name="connsiteX0" fmla="*/ 7144 w 6505575"/>
              <a:gd name="connsiteY0" fmla="*/ 2606393 h 2609850"/>
              <a:gd name="connsiteX1" fmla="*/ 881539 w 6505575"/>
              <a:gd name="connsiteY1" fmla="*/ 2062516 h 2609850"/>
              <a:gd name="connsiteX2" fmla="*/ 1477804 w 6505575"/>
              <a:gd name="connsiteY2" fmla="*/ 2056801 h 2609850"/>
              <a:gd name="connsiteX3" fmla="*/ 1569244 w 6505575"/>
              <a:gd name="connsiteY3" fmla="*/ 2112046 h 2609850"/>
              <a:gd name="connsiteX4" fmla="*/ 2539841 w 6505575"/>
              <a:gd name="connsiteY4" fmla="*/ 2084423 h 2609850"/>
              <a:gd name="connsiteX5" fmla="*/ 3238976 w 6505575"/>
              <a:gd name="connsiteY5" fmla="*/ 1611031 h 2609850"/>
              <a:gd name="connsiteX6" fmla="*/ 3642836 w 6505575"/>
              <a:gd name="connsiteY6" fmla="*/ 1590076 h 2609850"/>
              <a:gd name="connsiteX7" fmla="*/ 3963829 w 6505575"/>
              <a:gd name="connsiteY7" fmla="*/ 1762478 h 2609850"/>
              <a:gd name="connsiteX8" fmla="*/ 4862989 w 6505575"/>
              <a:gd name="connsiteY8" fmla="*/ 1455773 h 2609850"/>
              <a:gd name="connsiteX9" fmla="*/ 5106829 w 6505575"/>
              <a:gd name="connsiteY9" fmla="*/ 734731 h 2609850"/>
              <a:gd name="connsiteX10" fmla="*/ 6034564 w 6505575"/>
              <a:gd name="connsiteY10" fmla="*/ 69886 h 2609850"/>
              <a:gd name="connsiteX11" fmla="*/ 6034564 w 6505575"/>
              <a:gd name="connsiteY11" fmla="*/ 69886 h 2609850"/>
              <a:gd name="connsiteX12" fmla="*/ 6507004 w 6505575"/>
              <a:gd name="connsiteY12" fmla="*/ 1395766 h 2609850"/>
              <a:gd name="connsiteX13" fmla="*/ 6507004 w 6505575"/>
              <a:gd name="connsiteY13" fmla="*/ 2605441 h 2609850"/>
              <a:gd name="connsiteX14" fmla="*/ 7144 w 6505575"/>
              <a:gd name="connsiteY14" fmla="*/ 2605441 h 2609850"/>
              <a:gd name="connsiteX0" fmla="*/ 6499860 w 6591300"/>
              <a:gd name="connsiteY0" fmla="*/ 1388622 h 2599249"/>
              <a:gd name="connsiteX1" fmla="*/ 6499860 w 6591300"/>
              <a:gd name="connsiteY1" fmla="*/ 2598297 h 2599249"/>
              <a:gd name="connsiteX2" fmla="*/ 0 w 6591300"/>
              <a:gd name="connsiteY2" fmla="*/ 2598297 h 2599249"/>
              <a:gd name="connsiteX3" fmla="*/ 0 w 6591300"/>
              <a:gd name="connsiteY3" fmla="*/ 2599249 h 2599249"/>
              <a:gd name="connsiteX4" fmla="*/ 874395 w 6591300"/>
              <a:gd name="connsiteY4" fmla="*/ 2055372 h 2599249"/>
              <a:gd name="connsiteX5" fmla="*/ 1470660 w 6591300"/>
              <a:gd name="connsiteY5" fmla="*/ 2049657 h 2599249"/>
              <a:gd name="connsiteX6" fmla="*/ 1562100 w 6591300"/>
              <a:gd name="connsiteY6" fmla="*/ 2104902 h 2599249"/>
              <a:gd name="connsiteX7" fmla="*/ 2532697 w 6591300"/>
              <a:gd name="connsiteY7" fmla="*/ 2077279 h 2599249"/>
              <a:gd name="connsiteX8" fmla="*/ 3231832 w 6591300"/>
              <a:gd name="connsiteY8" fmla="*/ 1603887 h 2599249"/>
              <a:gd name="connsiteX9" fmla="*/ 3635692 w 6591300"/>
              <a:gd name="connsiteY9" fmla="*/ 1582932 h 2599249"/>
              <a:gd name="connsiteX10" fmla="*/ 3956685 w 6591300"/>
              <a:gd name="connsiteY10" fmla="*/ 1755334 h 2599249"/>
              <a:gd name="connsiteX11" fmla="*/ 4855845 w 6591300"/>
              <a:gd name="connsiteY11" fmla="*/ 1448629 h 2599249"/>
              <a:gd name="connsiteX12" fmla="*/ 5099685 w 6591300"/>
              <a:gd name="connsiteY12" fmla="*/ 727587 h 2599249"/>
              <a:gd name="connsiteX13" fmla="*/ 6027420 w 6591300"/>
              <a:gd name="connsiteY13" fmla="*/ 62742 h 2599249"/>
              <a:gd name="connsiteX14" fmla="*/ 6027420 w 6591300"/>
              <a:gd name="connsiteY14" fmla="*/ 62742 h 2599249"/>
              <a:gd name="connsiteX15" fmla="*/ 6591300 w 6591300"/>
              <a:gd name="connsiteY15" fmla="*/ 1480062 h 2599249"/>
              <a:gd name="connsiteX0" fmla="*/ 6499860 w 6591300"/>
              <a:gd name="connsiteY0" fmla="*/ 2598297 h 2599249"/>
              <a:gd name="connsiteX1" fmla="*/ 0 w 6591300"/>
              <a:gd name="connsiteY1" fmla="*/ 2598297 h 2599249"/>
              <a:gd name="connsiteX2" fmla="*/ 0 w 6591300"/>
              <a:gd name="connsiteY2" fmla="*/ 2599249 h 2599249"/>
              <a:gd name="connsiteX3" fmla="*/ 874395 w 6591300"/>
              <a:gd name="connsiteY3" fmla="*/ 2055372 h 2599249"/>
              <a:gd name="connsiteX4" fmla="*/ 1470660 w 6591300"/>
              <a:gd name="connsiteY4" fmla="*/ 2049657 h 2599249"/>
              <a:gd name="connsiteX5" fmla="*/ 1562100 w 6591300"/>
              <a:gd name="connsiteY5" fmla="*/ 2104902 h 2599249"/>
              <a:gd name="connsiteX6" fmla="*/ 2532697 w 6591300"/>
              <a:gd name="connsiteY6" fmla="*/ 2077279 h 2599249"/>
              <a:gd name="connsiteX7" fmla="*/ 3231832 w 6591300"/>
              <a:gd name="connsiteY7" fmla="*/ 1603887 h 2599249"/>
              <a:gd name="connsiteX8" fmla="*/ 3635692 w 6591300"/>
              <a:gd name="connsiteY8" fmla="*/ 1582932 h 2599249"/>
              <a:gd name="connsiteX9" fmla="*/ 3956685 w 6591300"/>
              <a:gd name="connsiteY9" fmla="*/ 1755334 h 2599249"/>
              <a:gd name="connsiteX10" fmla="*/ 4855845 w 6591300"/>
              <a:gd name="connsiteY10" fmla="*/ 1448629 h 2599249"/>
              <a:gd name="connsiteX11" fmla="*/ 5099685 w 6591300"/>
              <a:gd name="connsiteY11" fmla="*/ 727587 h 2599249"/>
              <a:gd name="connsiteX12" fmla="*/ 6027420 w 6591300"/>
              <a:gd name="connsiteY12" fmla="*/ 62742 h 2599249"/>
              <a:gd name="connsiteX13" fmla="*/ 6027420 w 6591300"/>
              <a:gd name="connsiteY13" fmla="*/ 62742 h 2599249"/>
              <a:gd name="connsiteX14" fmla="*/ 6591300 w 6591300"/>
              <a:gd name="connsiteY14" fmla="*/ 1480062 h 2599249"/>
              <a:gd name="connsiteX0" fmla="*/ 0 w 6591300"/>
              <a:gd name="connsiteY0" fmla="*/ 2598297 h 2599249"/>
              <a:gd name="connsiteX1" fmla="*/ 0 w 6591300"/>
              <a:gd name="connsiteY1" fmla="*/ 2599249 h 2599249"/>
              <a:gd name="connsiteX2" fmla="*/ 874395 w 6591300"/>
              <a:gd name="connsiteY2" fmla="*/ 2055372 h 2599249"/>
              <a:gd name="connsiteX3" fmla="*/ 1470660 w 6591300"/>
              <a:gd name="connsiteY3" fmla="*/ 2049657 h 2599249"/>
              <a:gd name="connsiteX4" fmla="*/ 1562100 w 6591300"/>
              <a:gd name="connsiteY4" fmla="*/ 2104902 h 2599249"/>
              <a:gd name="connsiteX5" fmla="*/ 2532697 w 6591300"/>
              <a:gd name="connsiteY5" fmla="*/ 2077279 h 2599249"/>
              <a:gd name="connsiteX6" fmla="*/ 3231832 w 6591300"/>
              <a:gd name="connsiteY6" fmla="*/ 1603887 h 2599249"/>
              <a:gd name="connsiteX7" fmla="*/ 3635692 w 6591300"/>
              <a:gd name="connsiteY7" fmla="*/ 1582932 h 2599249"/>
              <a:gd name="connsiteX8" fmla="*/ 3956685 w 6591300"/>
              <a:gd name="connsiteY8" fmla="*/ 1755334 h 2599249"/>
              <a:gd name="connsiteX9" fmla="*/ 4855845 w 6591300"/>
              <a:gd name="connsiteY9" fmla="*/ 1448629 h 2599249"/>
              <a:gd name="connsiteX10" fmla="*/ 5099685 w 6591300"/>
              <a:gd name="connsiteY10" fmla="*/ 727587 h 2599249"/>
              <a:gd name="connsiteX11" fmla="*/ 6027420 w 6591300"/>
              <a:gd name="connsiteY11" fmla="*/ 62742 h 2599249"/>
              <a:gd name="connsiteX12" fmla="*/ 6027420 w 6591300"/>
              <a:gd name="connsiteY12" fmla="*/ 62742 h 2599249"/>
              <a:gd name="connsiteX13" fmla="*/ 6591300 w 6591300"/>
              <a:gd name="connsiteY13" fmla="*/ 1480062 h 2599249"/>
              <a:gd name="connsiteX0" fmla="*/ 0 w 6027420"/>
              <a:gd name="connsiteY0" fmla="*/ 2598297 h 2599249"/>
              <a:gd name="connsiteX1" fmla="*/ 0 w 6027420"/>
              <a:gd name="connsiteY1" fmla="*/ 2599249 h 2599249"/>
              <a:gd name="connsiteX2" fmla="*/ 874395 w 6027420"/>
              <a:gd name="connsiteY2" fmla="*/ 2055372 h 2599249"/>
              <a:gd name="connsiteX3" fmla="*/ 1470660 w 6027420"/>
              <a:gd name="connsiteY3" fmla="*/ 2049657 h 2599249"/>
              <a:gd name="connsiteX4" fmla="*/ 1562100 w 6027420"/>
              <a:gd name="connsiteY4" fmla="*/ 2104902 h 2599249"/>
              <a:gd name="connsiteX5" fmla="*/ 2532697 w 6027420"/>
              <a:gd name="connsiteY5" fmla="*/ 2077279 h 2599249"/>
              <a:gd name="connsiteX6" fmla="*/ 3231832 w 6027420"/>
              <a:gd name="connsiteY6" fmla="*/ 1603887 h 2599249"/>
              <a:gd name="connsiteX7" fmla="*/ 3635692 w 6027420"/>
              <a:gd name="connsiteY7" fmla="*/ 1582932 h 2599249"/>
              <a:gd name="connsiteX8" fmla="*/ 3956685 w 6027420"/>
              <a:gd name="connsiteY8" fmla="*/ 1755334 h 2599249"/>
              <a:gd name="connsiteX9" fmla="*/ 4855845 w 6027420"/>
              <a:gd name="connsiteY9" fmla="*/ 1448629 h 2599249"/>
              <a:gd name="connsiteX10" fmla="*/ 5099685 w 6027420"/>
              <a:gd name="connsiteY10" fmla="*/ 727587 h 2599249"/>
              <a:gd name="connsiteX11" fmla="*/ 6027420 w 6027420"/>
              <a:gd name="connsiteY11" fmla="*/ 62742 h 2599249"/>
              <a:gd name="connsiteX12" fmla="*/ 6027420 w 6027420"/>
              <a:gd name="connsiteY12" fmla="*/ 62742 h 259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27420" h="2599249">
                <a:moveTo>
                  <a:pt x="0" y="2598297"/>
                </a:moveTo>
                <a:lnTo>
                  <a:pt x="0" y="2599249"/>
                </a:lnTo>
                <a:lnTo>
                  <a:pt x="874395" y="2055372"/>
                </a:lnTo>
                <a:cubicBezTo>
                  <a:pt x="1056322" y="1942024"/>
                  <a:pt x="1286827" y="1940119"/>
                  <a:pt x="1470660" y="2049657"/>
                </a:cubicBezTo>
                <a:lnTo>
                  <a:pt x="1562100" y="2104902"/>
                </a:lnTo>
                <a:cubicBezTo>
                  <a:pt x="1863090" y="2284924"/>
                  <a:pt x="2241232" y="2273494"/>
                  <a:pt x="2532697" y="2077279"/>
                </a:cubicBezTo>
                <a:lnTo>
                  <a:pt x="3231832" y="1603887"/>
                </a:lnTo>
                <a:cubicBezTo>
                  <a:pt x="3351847" y="1521972"/>
                  <a:pt x="3508057" y="1514352"/>
                  <a:pt x="3635692" y="1582932"/>
                </a:cubicBezTo>
                <a:lnTo>
                  <a:pt x="3956685" y="1755334"/>
                </a:lnTo>
                <a:cubicBezTo>
                  <a:pt x="4288155" y="1933452"/>
                  <a:pt x="4701540" y="1792482"/>
                  <a:pt x="4855845" y="1448629"/>
                </a:cubicBezTo>
                <a:lnTo>
                  <a:pt x="5099685" y="727587"/>
                </a:lnTo>
                <a:cubicBezTo>
                  <a:pt x="5228273" y="156087"/>
                  <a:pt x="5863590" y="-137283"/>
                  <a:pt x="6027420" y="62742"/>
                </a:cubicBezTo>
                <a:lnTo>
                  <a:pt x="6027420" y="62742"/>
                </a:lnTo>
              </a:path>
            </a:pathLst>
          </a:custGeom>
          <a:noFill/>
          <a:ln w="9525" cap="flat">
            <a:solidFill>
              <a:schemeClr val="bg1"/>
            </a:solidFill>
            <a:prstDash val="dash"/>
            <a:miter/>
          </a:ln>
        </p:spPr>
        <p:txBody>
          <a:bodyPr rot="0" spcFirstLastPara="0" vertOverflow="overflow" horzOverflow="overflow" vert="horz" wrap="square" lIns="68568" tIns="34286" rIns="68568" bIns="34286" numCol="1" spcCol="0" rtlCol="0" fromWordArt="0" anchor="ctr" anchorCtr="0" forceAA="0" compatLnSpc="1">
            <a:prstTxWarp prst="textNoShape">
              <a:avLst/>
            </a:prstTxWarp>
            <a:noAutofit/>
          </a:bodyPr>
          <a:lstStyle/>
          <a:p>
            <a:pPr defTabSz="914355" eaLnBrk="0" fontAlgn="base" hangingPunct="0">
              <a:spcBef>
                <a:spcPct val="0"/>
              </a:spcBef>
              <a:spcAft>
                <a:spcPct val="0"/>
              </a:spcAft>
            </a:pPr>
            <a:endParaRPr lang="en-US" sz="2200" b="1" dirty="0">
              <a:solidFill>
                <a:srgbClr val="FF0000"/>
              </a:solidFill>
              <a:latin typeface="Arial" panose="020B0604020202020204" pitchFamily="34" charset="0"/>
              <a:cs typeface="Arial" panose="020B0604020202020204" pitchFamily="34" charset="0"/>
            </a:endParaRPr>
          </a:p>
        </p:txBody>
      </p:sp>
      <p:sp>
        <p:nvSpPr>
          <p:cNvPr id="15" name="Name">
            <a:extLst>
              <a:ext uri="{FF2B5EF4-FFF2-40B4-BE49-F238E27FC236}">
                <a16:creationId xmlns:a16="http://schemas.microsoft.com/office/drawing/2014/main" id="{B8C48821-0D90-416C-873E-50587E8A0C8E}"/>
              </a:ext>
            </a:extLst>
          </p:cNvPr>
          <p:cNvSpPr>
            <a:spLocks noGrp="1"/>
          </p:cNvSpPr>
          <p:nvPr>
            <p:ph type="body" sz="quarter" idx="11" hasCustomPrompt="1"/>
          </p:nvPr>
        </p:nvSpPr>
        <p:spPr>
          <a:xfrm>
            <a:off x="596146" y="3556258"/>
            <a:ext cx="2817708" cy="189000"/>
          </a:xfrm>
        </p:spPr>
        <p:txBody>
          <a:bodyPr anchor="ctr"/>
          <a:lstStyle>
            <a:lvl1pPr marL="0" indent="0">
              <a:buNone/>
              <a:defRPr sz="1200">
                <a:solidFill>
                  <a:schemeClr val="bg1"/>
                </a:solidFill>
                <a:latin typeface="+mn-lt"/>
              </a:defRPr>
            </a:lvl1pPr>
          </a:lstStyle>
          <a:p>
            <a:pPr lvl="0"/>
            <a:r>
              <a:rPr lang="en-US"/>
              <a:t>Name</a:t>
            </a:r>
            <a:endParaRPr lang="en-US" dirty="0"/>
          </a:p>
        </p:txBody>
      </p:sp>
      <p:sp>
        <p:nvSpPr>
          <p:cNvPr id="16" name="Email">
            <a:extLst>
              <a:ext uri="{FF2B5EF4-FFF2-40B4-BE49-F238E27FC236}">
                <a16:creationId xmlns:a16="http://schemas.microsoft.com/office/drawing/2014/main" id="{42450180-8D19-405E-97F0-2A309B58D01C}"/>
              </a:ext>
            </a:extLst>
          </p:cNvPr>
          <p:cNvSpPr>
            <a:spLocks noGrp="1"/>
          </p:cNvSpPr>
          <p:nvPr>
            <p:ph type="body" sz="quarter" idx="12" hasCustomPrompt="1"/>
          </p:nvPr>
        </p:nvSpPr>
        <p:spPr>
          <a:xfrm>
            <a:off x="816744" y="3860353"/>
            <a:ext cx="2597110" cy="189000"/>
          </a:xfrm>
        </p:spPr>
        <p:txBody>
          <a:bodyPr anchor="ctr"/>
          <a:lstStyle>
            <a:lvl1pPr marL="0" indent="0">
              <a:buNone/>
              <a:defRPr sz="900">
                <a:solidFill>
                  <a:schemeClr val="bg1"/>
                </a:solidFill>
                <a:latin typeface="+mn-lt"/>
              </a:defRPr>
            </a:lvl1pPr>
          </a:lstStyle>
          <a:p>
            <a:pPr lvl="0"/>
            <a:r>
              <a:rPr lang="en-US"/>
              <a:t>Email</a:t>
            </a:r>
            <a:endParaRPr lang="en-US" dirty="0"/>
          </a:p>
        </p:txBody>
      </p:sp>
      <p:sp>
        <p:nvSpPr>
          <p:cNvPr id="19" name="Rectangle 18">
            <a:extLst>
              <a:ext uri="{FF2B5EF4-FFF2-40B4-BE49-F238E27FC236}">
                <a16:creationId xmlns:a16="http://schemas.microsoft.com/office/drawing/2014/main" id="{C837F23B-0C4D-4D27-BF83-0B10D1CFFDCD}"/>
              </a:ext>
            </a:extLst>
          </p:cNvPr>
          <p:cNvSpPr/>
          <p:nvPr userDrawn="1"/>
        </p:nvSpPr>
        <p:spPr>
          <a:xfrm>
            <a:off x="-7391" y="5008500"/>
            <a:ext cx="7053987" cy="10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5" rIns="68586" bIns="34295" rtlCol="0" anchor="ctr"/>
          <a:lstStyle/>
          <a:p>
            <a:pPr algn="ctr" defTabSz="914355" eaLnBrk="0" fontAlgn="base" hangingPunct="0">
              <a:spcBef>
                <a:spcPct val="0"/>
              </a:spcBef>
              <a:spcAft>
                <a:spcPct val="0"/>
              </a:spcAft>
            </a:pPr>
            <a:endParaRPr lang="en-US" sz="2200" b="1" dirty="0">
              <a:solidFill>
                <a:prstClr val="white"/>
              </a:solidFill>
            </a:endParaRPr>
          </a:p>
        </p:txBody>
      </p:sp>
      <p:sp>
        <p:nvSpPr>
          <p:cNvPr id="21" name="Rectangle 20">
            <a:extLst>
              <a:ext uri="{FF2B5EF4-FFF2-40B4-BE49-F238E27FC236}">
                <a16:creationId xmlns:a16="http://schemas.microsoft.com/office/drawing/2014/main" id="{D39551A1-FBAD-4CC8-AA99-F9F4D4281782}"/>
              </a:ext>
            </a:extLst>
          </p:cNvPr>
          <p:cNvSpPr/>
          <p:nvPr userDrawn="1"/>
        </p:nvSpPr>
        <p:spPr>
          <a:xfrm>
            <a:off x="5853264" y="5008500"/>
            <a:ext cx="3168222" cy="10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0" rIns="26996" bIns="0" rtlCol="0" anchor="b"/>
          <a:lstStyle/>
          <a:p>
            <a:pPr algn="r" defTabSz="914355" eaLnBrk="0" fontAlgn="base" hangingPunct="0">
              <a:spcBef>
                <a:spcPct val="0"/>
              </a:spcBef>
              <a:spcAft>
                <a:spcPct val="0"/>
              </a:spcAft>
            </a:pPr>
            <a:endParaRPr lang="en-US" sz="800" b="1" noProof="1">
              <a:solidFill>
                <a:prstClr val="white"/>
              </a:solidFill>
              <a:latin typeface="Tw Cen MT" panose="020B0602020104020603" pitchFamily="34" charset="0"/>
            </a:endParaRPr>
          </a:p>
        </p:txBody>
      </p:sp>
      <p:sp>
        <p:nvSpPr>
          <p:cNvPr id="14" name="Slide Number Placeholder 5">
            <a:extLst>
              <a:ext uri="{FF2B5EF4-FFF2-40B4-BE49-F238E27FC236}">
                <a16:creationId xmlns:a16="http://schemas.microsoft.com/office/drawing/2014/main" id="{5F695C6B-DBEE-447E-B106-7351E00BD0AF}"/>
              </a:ext>
            </a:extLst>
          </p:cNvPr>
          <p:cNvSpPr txBox="1">
            <a:spLocks/>
          </p:cNvSpPr>
          <p:nvPr userDrawn="1"/>
        </p:nvSpPr>
        <p:spPr>
          <a:xfrm>
            <a:off x="9022557" y="5008500"/>
            <a:ext cx="121444" cy="108000"/>
          </a:xfrm>
          <a:prstGeom prst="rect">
            <a:avLst/>
          </a:prstGeom>
          <a:solidFill>
            <a:schemeClr val="accent1"/>
          </a:solidFill>
        </p:spPr>
        <p:txBody>
          <a:bodyPr vert="horz" lIns="0" tIns="0" rIns="53991" bIns="0" rtlCol="0" anchor="ctr"/>
          <a:lstStyle>
            <a:defPPr>
              <a:defRPr lang="en-US"/>
            </a:defPPr>
            <a:lvl1pPr marL="0" algn="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900" b="1" dirty="0">
              <a:solidFill>
                <a:prstClr val="white"/>
              </a:solidFill>
            </a:endParaRPr>
          </a:p>
        </p:txBody>
      </p:sp>
      <p:sp>
        <p:nvSpPr>
          <p:cNvPr id="23" name="Rectangle 22">
            <a:extLst>
              <a:ext uri="{FF2B5EF4-FFF2-40B4-BE49-F238E27FC236}">
                <a16:creationId xmlns:a16="http://schemas.microsoft.com/office/drawing/2014/main" id="{E1A38929-6316-4332-83F8-9E95386C7C42}"/>
              </a:ext>
            </a:extLst>
          </p:cNvPr>
          <p:cNvSpPr/>
          <p:nvPr userDrawn="1"/>
        </p:nvSpPr>
        <p:spPr>
          <a:xfrm>
            <a:off x="-7392" y="5116500"/>
            <a:ext cx="9151392" cy="27000"/>
          </a:xfrm>
          <a:prstGeom prst="rect">
            <a:avLst/>
          </a:prstGeom>
          <a:gradFill>
            <a:gsLst>
              <a:gs pos="0">
                <a:schemeClr val="accent4"/>
              </a:gs>
              <a:gs pos="37000">
                <a:schemeClr val="bg1">
                  <a:lumMod val="85000"/>
                </a:schemeClr>
              </a:gs>
              <a:gs pos="100000">
                <a:schemeClr val="accent1"/>
              </a:gs>
              <a:gs pos="68000">
                <a:schemeClr val="tx1">
                  <a:lumMod val="85000"/>
                  <a:lumOff val="1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5" rIns="68586" bIns="34295" rtlCol="0" anchor="ctr"/>
          <a:lstStyle/>
          <a:p>
            <a:pPr algn="ctr" defTabSz="914355" eaLnBrk="0" fontAlgn="base" hangingPunct="0">
              <a:spcBef>
                <a:spcPct val="0"/>
              </a:spcBef>
              <a:spcAft>
                <a:spcPct val="0"/>
              </a:spcAft>
            </a:pPr>
            <a:endParaRPr lang="en-US" sz="2200" b="1" dirty="0">
              <a:solidFill>
                <a:prstClr val="white"/>
              </a:solidFill>
            </a:endParaRPr>
          </a:p>
        </p:txBody>
      </p:sp>
    </p:spTree>
    <p:extLst>
      <p:ext uri="{BB962C8B-B14F-4D97-AF65-F5344CB8AC3E}">
        <p14:creationId xmlns:p14="http://schemas.microsoft.com/office/powerpoint/2010/main" val="3446321041"/>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921DB-2DD6-4869-9104-BE40FBBCCE31}"/>
              </a:ext>
            </a:extLst>
          </p:cNvPr>
          <p:cNvSpPr>
            <a:spLocks noGrp="1"/>
          </p:cNvSpPr>
          <p:nvPr>
            <p:ph type="title"/>
          </p:nvPr>
        </p:nvSpPr>
        <p:spPr/>
        <p:txBody>
          <a:bodyPr/>
          <a:lstStyle/>
          <a:p>
            <a:r>
              <a:rPr lang="en-US" noProof="0"/>
              <a:t>Click to edit Master title style</a:t>
            </a:r>
          </a:p>
        </p:txBody>
      </p:sp>
      <p:sp>
        <p:nvSpPr>
          <p:cNvPr id="10" name="Subtitle">
            <a:extLst>
              <a:ext uri="{FF2B5EF4-FFF2-40B4-BE49-F238E27FC236}">
                <a16:creationId xmlns:a16="http://schemas.microsoft.com/office/drawing/2014/main" id="{1CC9B96F-1A0A-4B16-BDF7-48B289CD533E}"/>
              </a:ext>
            </a:extLst>
          </p:cNvPr>
          <p:cNvSpPr>
            <a:spLocks noGrp="1"/>
          </p:cNvSpPr>
          <p:nvPr>
            <p:ph type="body" sz="quarter" idx="12" hasCustomPrompt="1"/>
          </p:nvPr>
        </p:nvSpPr>
        <p:spPr>
          <a:xfrm>
            <a:off x="270274" y="810001"/>
            <a:ext cx="8603456" cy="270272"/>
          </a:xfrm>
        </p:spPr>
        <p:txBody>
          <a:bodyPr/>
          <a:lstStyle>
            <a:lvl1pPr marL="0" indent="0">
              <a:buNone/>
              <a:defRPr sz="1600"/>
            </a:lvl1pPr>
          </a:lstStyle>
          <a:p>
            <a:pPr lvl="0"/>
            <a:r>
              <a:rPr lang="en-US" noProof="0"/>
              <a:t>Subtitle</a:t>
            </a:r>
          </a:p>
        </p:txBody>
      </p:sp>
      <p:sp>
        <p:nvSpPr>
          <p:cNvPr id="3" name="Content Placeholder 2">
            <a:extLst>
              <a:ext uri="{FF2B5EF4-FFF2-40B4-BE49-F238E27FC236}">
                <a16:creationId xmlns:a16="http://schemas.microsoft.com/office/drawing/2014/main" id="{D69A7081-42C5-4F4E-8A26-E7788CCF4FE5}"/>
              </a:ext>
            </a:extLst>
          </p:cNvPr>
          <p:cNvSpPr>
            <a:spLocks noGrp="1"/>
          </p:cNvSpPr>
          <p:nvPr>
            <p:ph idx="1"/>
          </p:nvPr>
        </p:nvSpPr>
        <p:spPr>
          <a:xfrm>
            <a:off x="270000" y="1215000"/>
            <a:ext cx="8604900" cy="3375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9038FCAA-94B1-47BD-AD46-123D3404BBB2}"/>
              </a:ext>
            </a:extLst>
          </p:cNvPr>
          <p:cNvSpPr>
            <a:spLocks noGrp="1"/>
          </p:cNvSpPr>
          <p:nvPr>
            <p:ph type="ftr" sz="quarter" idx="13"/>
          </p:nvPr>
        </p:nvSpPr>
        <p:spPr/>
        <p:txBody>
          <a:bodyPr/>
          <a:lstStyle/>
          <a:p>
            <a:r>
              <a:rPr lang="en-US">
                <a:solidFill>
                  <a:prstClr val="black">
                    <a:lumMod val="75000"/>
                    <a:lumOff val="25000"/>
                  </a:prstClr>
                </a:solidFill>
              </a:rPr>
              <a:t>Add a footer</a:t>
            </a:r>
          </a:p>
        </p:txBody>
      </p:sp>
      <p:sp>
        <p:nvSpPr>
          <p:cNvPr id="5" name="Slide Number Placeholder 4">
            <a:extLst>
              <a:ext uri="{FF2B5EF4-FFF2-40B4-BE49-F238E27FC236}">
                <a16:creationId xmlns:a16="http://schemas.microsoft.com/office/drawing/2014/main" id="{81A11CEA-C130-40E5-A858-8D4FE6E58641}"/>
              </a:ext>
            </a:extLst>
          </p:cNvPr>
          <p:cNvSpPr>
            <a:spLocks noGrp="1"/>
          </p:cNvSpPr>
          <p:nvPr>
            <p:ph type="sldNum" sz="quarter" idx="14"/>
          </p:nvPr>
        </p:nvSpPr>
        <p:spPr/>
        <p:txBody>
          <a:bodyPr/>
          <a:lstStyle/>
          <a:p>
            <a:fld id="{058DB212-BFA2-403F-85EF-DFD3FF6D973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12340311"/>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E8A891-51CC-4040-AB8F-20CCCED2D3E7}" type="datetimeFigureOut">
              <a:rPr lang="en-US" smtClean="0"/>
              <a:t>3/11/2025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CB1266-B6E3-410B-8BF8-9985A6EA4D4E}" type="slidenum">
              <a:rPr lang="en-US" smtClean="0"/>
              <a:t>‹#›</a:t>
            </a:fld>
            <a:endParaRPr lang="en-US"/>
          </a:p>
        </p:txBody>
      </p:sp>
    </p:spTree>
    <p:extLst>
      <p:ext uri="{BB962C8B-B14F-4D97-AF65-F5344CB8AC3E}">
        <p14:creationId xmlns:p14="http://schemas.microsoft.com/office/powerpoint/2010/main" val="20497289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F7CBC-CC93-4AB3-9D46-61075505816B}"/>
              </a:ext>
            </a:extLst>
          </p:cNvPr>
          <p:cNvSpPr>
            <a:spLocks noGrp="1"/>
          </p:cNvSpPr>
          <p:nvPr>
            <p:ph type="title"/>
          </p:nvPr>
        </p:nvSpPr>
        <p:spPr>
          <a:xfrm>
            <a:off x="270000" y="270000"/>
            <a:ext cx="8604900" cy="405000"/>
          </a:xfrm>
        </p:spPr>
        <p:txBody>
          <a:bodyPr/>
          <a:lstStyle/>
          <a:p>
            <a:r>
              <a:rPr lang="en-US" noProof="0"/>
              <a:t>Click to edit Master title style</a:t>
            </a:r>
          </a:p>
        </p:txBody>
      </p:sp>
      <p:sp>
        <p:nvSpPr>
          <p:cNvPr id="16" name="Subtitle">
            <a:extLst>
              <a:ext uri="{FF2B5EF4-FFF2-40B4-BE49-F238E27FC236}">
                <a16:creationId xmlns:a16="http://schemas.microsoft.com/office/drawing/2014/main" id="{152317FE-88B5-4D1F-AECF-DA69D6779BEA}"/>
              </a:ext>
            </a:extLst>
          </p:cNvPr>
          <p:cNvSpPr>
            <a:spLocks noGrp="1"/>
          </p:cNvSpPr>
          <p:nvPr>
            <p:ph type="body" sz="quarter" idx="12" hasCustomPrompt="1"/>
          </p:nvPr>
        </p:nvSpPr>
        <p:spPr>
          <a:xfrm>
            <a:off x="270274" y="810001"/>
            <a:ext cx="8603456" cy="270272"/>
          </a:xfrm>
        </p:spPr>
        <p:txBody>
          <a:bodyPr/>
          <a:lstStyle>
            <a:lvl1pPr marL="0" indent="0">
              <a:buNone/>
              <a:defRPr sz="1600"/>
            </a:lvl1pPr>
          </a:lstStyle>
          <a:p>
            <a:pPr lvl="0"/>
            <a:r>
              <a:rPr lang="en-US" noProof="0"/>
              <a:t>Subtitle</a:t>
            </a:r>
          </a:p>
        </p:txBody>
      </p:sp>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270000" y="1215000"/>
            <a:ext cx="4185000" cy="3375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ight Col">
            <a:extLst>
              <a:ext uri="{FF2B5EF4-FFF2-40B4-BE49-F238E27FC236}">
                <a16:creationId xmlns:a16="http://schemas.microsoft.com/office/drawing/2014/main" id="{0AAD114E-6BCC-4476-8E44-12E87D4675E2}"/>
              </a:ext>
            </a:extLst>
          </p:cNvPr>
          <p:cNvSpPr>
            <a:spLocks noGrp="1"/>
          </p:cNvSpPr>
          <p:nvPr>
            <p:ph sz="half" idx="2"/>
          </p:nvPr>
        </p:nvSpPr>
        <p:spPr>
          <a:xfrm>
            <a:off x="4689901" y="1215000"/>
            <a:ext cx="4185000" cy="3375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3CFF9123-1F0C-4BD2-8233-FEE5B2A46612}"/>
              </a:ext>
            </a:extLst>
          </p:cNvPr>
          <p:cNvSpPr>
            <a:spLocks noGrp="1"/>
          </p:cNvSpPr>
          <p:nvPr>
            <p:ph type="ftr" sz="quarter" idx="13"/>
          </p:nvPr>
        </p:nvSpPr>
        <p:spPr/>
        <p:txBody>
          <a:bodyPr/>
          <a:lstStyle/>
          <a:p>
            <a:r>
              <a:rPr lang="en-US">
                <a:solidFill>
                  <a:prstClr val="black">
                    <a:lumMod val="75000"/>
                    <a:lumOff val="25000"/>
                  </a:prstClr>
                </a:solidFill>
              </a:rPr>
              <a:t>Add a footer</a:t>
            </a:r>
          </a:p>
        </p:txBody>
      </p:sp>
      <p:sp>
        <p:nvSpPr>
          <p:cNvPr id="6" name="Slide Number Placeholder 5">
            <a:extLst>
              <a:ext uri="{FF2B5EF4-FFF2-40B4-BE49-F238E27FC236}">
                <a16:creationId xmlns:a16="http://schemas.microsoft.com/office/drawing/2014/main" id="{111E8981-59A6-4480-80A6-5619C2201789}"/>
              </a:ext>
            </a:extLst>
          </p:cNvPr>
          <p:cNvSpPr>
            <a:spLocks noGrp="1"/>
          </p:cNvSpPr>
          <p:nvPr>
            <p:ph type="sldNum" sz="quarter" idx="14"/>
          </p:nvPr>
        </p:nvSpPr>
        <p:spPr/>
        <p:txBody>
          <a:bodyPr/>
          <a:lstStyle/>
          <a:p>
            <a:fld id="{058DB212-BFA2-403F-85EF-DFD3FF6D973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95171841"/>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s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DDF3-2E7E-4175-ACE9-B214DCE40C6E}"/>
              </a:ext>
            </a:extLst>
          </p:cNvPr>
          <p:cNvSpPr>
            <a:spLocks noGrp="1"/>
          </p:cNvSpPr>
          <p:nvPr>
            <p:ph type="title"/>
          </p:nvPr>
        </p:nvSpPr>
        <p:spPr/>
        <p:txBody>
          <a:bodyPr/>
          <a:lstStyle/>
          <a:p>
            <a:r>
              <a:rPr lang="en-US" noProof="0"/>
              <a:t>Click to edit Master title style</a:t>
            </a:r>
          </a:p>
        </p:txBody>
      </p:sp>
      <p:sp>
        <p:nvSpPr>
          <p:cNvPr id="8" name="Subtitle">
            <a:extLst>
              <a:ext uri="{FF2B5EF4-FFF2-40B4-BE49-F238E27FC236}">
                <a16:creationId xmlns:a16="http://schemas.microsoft.com/office/drawing/2014/main" id="{5302A3D4-CF60-41AF-924C-B30D3FD99751}"/>
              </a:ext>
            </a:extLst>
          </p:cNvPr>
          <p:cNvSpPr>
            <a:spLocks noGrp="1"/>
          </p:cNvSpPr>
          <p:nvPr>
            <p:ph type="body" sz="quarter" idx="12" hasCustomPrompt="1"/>
          </p:nvPr>
        </p:nvSpPr>
        <p:spPr>
          <a:xfrm>
            <a:off x="270274" y="810001"/>
            <a:ext cx="8603456" cy="270272"/>
          </a:xfrm>
        </p:spPr>
        <p:txBody>
          <a:bodyPr/>
          <a:lstStyle>
            <a:lvl1pPr marL="0" indent="0">
              <a:buNone/>
              <a:defRPr sz="1600"/>
            </a:lvl1pPr>
          </a:lstStyle>
          <a:p>
            <a:pPr lvl="0"/>
            <a:r>
              <a:rPr lang="en-US" noProof="0"/>
              <a:t>Subtitle</a:t>
            </a:r>
          </a:p>
        </p:txBody>
      </p:sp>
      <p:sp>
        <p:nvSpPr>
          <p:cNvPr id="3" name="Footer Placeholder 2">
            <a:extLst>
              <a:ext uri="{FF2B5EF4-FFF2-40B4-BE49-F238E27FC236}">
                <a16:creationId xmlns:a16="http://schemas.microsoft.com/office/drawing/2014/main" id="{2E0E8FCF-8FC7-49D2-9516-7662294E35B7}"/>
              </a:ext>
            </a:extLst>
          </p:cNvPr>
          <p:cNvSpPr>
            <a:spLocks noGrp="1"/>
          </p:cNvSpPr>
          <p:nvPr>
            <p:ph type="ftr" sz="quarter" idx="13"/>
          </p:nvPr>
        </p:nvSpPr>
        <p:spPr/>
        <p:txBody>
          <a:bodyPr/>
          <a:lstStyle/>
          <a:p>
            <a:r>
              <a:rPr lang="en-US">
                <a:solidFill>
                  <a:prstClr val="black">
                    <a:lumMod val="75000"/>
                    <a:lumOff val="25000"/>
                  </a:prstClr>
                </a:solidFill>
              </a:rPr>
              <a:t>Add a footer</a:t>
            </a:r>
          </a:p>
        </p:txBody>
      </p:sp>
      <p:sp>
        <p:nvSpPr>
          <p:cNvPr id="4" name="Slide Number Placeholder 3">
            <a:extLst>
              <a:ext uri="{FF2B5EF4-FFF2-40B4-BE49-F238E27FC236}">
                <a16:creationId xmlns:a16="http://schemas.microsoft.com/office/drawing/2014/main" id="{216208B4-CFD5-4FAE-9519-74EFAC0B0368}"/>
              </a:ext>
            </a:extLst>
          </p:cNvPr>
          <p:cNvSpPr>
            <a:spLocks noGrp="1"/>
          </p:cNvSpPr>
          <p:nvPr>
            <p:ph type="sldNum" sz="quarter" idx="14"/>
          </p:nvPr>
        </p:nvSpPr>
        <p:spPr/>
        <p:txBody>
          <a:bodyPr/>
          <a:lstStyle/>
          <a:p>
            <a:fld id="{058DB212-BFA2-403F-85EF-DFD3FF6D973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76933670"/>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AED074E-AB07-44D1-8B4E-189EAEF798D6}"/>
              </a:ext>
            </a:extLst>
          </p:cNvPr>
          <p:cNvSpPr>
            <a:spLocks noGrp="1"/>
          </p:cNvSpPr>
          <p:nvPr>
            <p:ph type="ftr" sz="quarter" idx="10"/>
          </p:nvPr>
        </p:nvSpPr>
        <p:spPr/>
        <p:txBody>
          <a:bodyPr/>
          <a:lstStyle/>
          <a:p>
            <a:r>
              <a:rPr lang="en-US">
                <a:solidFill>
                  <a:prstClr val="black">
                    <a:lumMod val="75000"/>
                    <a:lumOff val="25000"/>
                  </a:prstClr>
                </a:solidFill>
              </a:rPr>
              <a:t>Add a footer</a:t>
            </a:r>
          </a:p>
        </p:txBody>
      </p:sp>
      <p:sp>
        <p:nvSpPr>
          <p:cNvPr id="3" name="Slide Number Placeholder 2">
            <a:extLst>
              <a:ext uri="{FF2B5EF4-FFF2-40B4-BE49-F238E27FC236}">
                <a16:creationId xmlns:a16="http://schemas.microsoft.com/office/drawing/2014/main" id="{2801D44B-9877-40D1-B788-EE3BFD57C5AB}"/>
              </a:ext>
            </a:extLst>
          </p:cNvPr>
          <p:cNvSpPr>
            <a:spLocks noGrp="1"/>
          </p:cNvSpPr>
          <p:nvPr>
            <p:ph type="sldNum" sz="quarter" idx="11"/>
          </p:nvPr>
        </p:nvSpPr>
        <p:spPr/>
        <p:txBody>
          <a:bodyPr/>
          <a:lstStyle/>
          <a:p>
            <a:fld id="{058DB212-BFA2-403F-85EF-DFD3FF6D973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01737168"/>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27" indent="0" algn="ctr">
              <a:buNone/>
              <a:defRPr sz="1500"/>
            </a:lvl2pPr>
            <a:lvl3pPr marL="685652" indent="0" algn="ctr">
              <a:buNone/>
              <a:defRPr sz="1300"/>
            </a:lvl3pPr>
            <a:lvl4pPr marL="1028478" indent="0" algn="ctr">
              <a:buNone/>
              <a:defRPr sz="1200"/>
            </a:lvl4pPr>
            <a:lvl5pPr marL="1371303" indent="0" algn="ctr">
              <a:buNone/>
              <a:defRPr sz="1200"/>
            </a:lvl5pPr>
            <a:lvl6pPr marL="1714130" indent="0" algn="ctr">
              <a:buNone/>
              <a:defRPr sz="1200"/>
            </a:lvl6pPr>
            <a:lvl7pPr marL="2056955" indent="0" algn="ctr">
              <a:buNone/>
              <a:defRPr sz="1200"/>
            </a:lvl7pPr>
            <a:lvl8pPr marL="2399780" indent="0" algn="ctr">
              <a:buNone/>
              <a:defRPr sz="1200"/>
            </a:lvl8pPr>
            <a:lvl9pPr marL="2742605"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4767264"/>
            <a:ext cx="2057400" cy="273844"/>
          </a:xfrm>
          <a:prstGeom prst="rect">
            <a:avLst/>
          </a:prstGeom>
        </p:spPr>
        <p:txBody>
          <a:bodyPr lIns="68586" tIns="34295" rIns="68586" bIns="34295"/>
          <a:lstStyle/>
          <a:p>
            <a:pPr defTabSz="914355" eaLnBrk="0" fontAlgn="base" hangingPunct="0">
              <a:spcBef>
                <a:spcPct val="0"/>
              </a:spcBef>
              <a:spcAft>
                <a:spcPct val="0"/>
              </a:spcAft>
            </a:pPr>
            <a:fld id="{63A1C593-65D0-4073-BCC9-577B9352EA97}" type="datetimeFigureOut">
              <a:rPr lang="en-US" sz="2200" b="1" smtClean="0">
                <a:solidFill>
                  <a:srgbClr val="FF0000"/>
                </a:solidFill>
                <a:latin typeface="Arial" panose="020B0604020202020204" pitchFamily="34" charset="0"/>
                <a:cs typeface="Arial" panose="020B0604020202020204" pitchFamily="34" charset="0"/>
              </a:rPr>
              <a:pPr defTabSz="914355" eaLnBrk="0" fontAlgn="base" hangingPunct="0">
                <a:spcBef>
                  <a:spcPct val="0"/>
                </a:spcBef>
                <a:spcAft>
                  <a:spcPct val="0"/>
                </a:spcAft>
              </a:pPr>
              <a:t>3/11/2025</a:t>
            </a:fld>
            <a:endParaRPr lang="en-US" sz="2200" b="1">
              <a:solidFill>
                <a:srgbClr val="FF0000"/>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35228729"/>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4"/>
            <a:ext cx="2057400" cy="273844"/>
          </a:xfrm>
          <a:prstGeom prst="rect">
            <a:avLst/>
          </a:prstGeom>
        </p:spPr>
        <p:txBody>
          <a:bodyPr lIns="68586" tIns="34295" rIns="68586" bIns="34295"/>
          <a:lstStyle/>
          <a:p>
            <a:pPr defTabSz="914355" eaLnBrk="0" fontAlgn="base" hangingPunct="0">
              <a:spcBef>
                <a:spcPct val="0"/>
              </a:spcBef>
              <a:spcAft>
                <a:spcPct val="0"/>
              </a:spcAft>
            </a:pPr>
            <a:fld id="{63A1C593-65D0-4073-BCC9-577B9352EA97}" type="datetimeFigureOut">
              <a:rPr lang="en-US" sz="2200" b="1" smtClean="0">
                <a:solidFill>
                  <a:srgbClr val="FF0000"/>
                </a:solidFill>
                <a:latin typeface="Arial" panose="020B0604020202020204" pitchFamily="34" charset="0"/>
                <a:cs typeface="Arial" panose="020B0604020202020204" pitchFamily="34" charset="0"/>
              </a:rPr>
              <a:pPr defTabSz="914355" eaLnBrk="0" fontAlgn="base" hangingPunct="0">
                <a:spcBef>
                  <a:spcPct val="0"/>
                </a:spcBef>
                <a:spcAft>
                  <a:spcPct val="0"/>
                </a:spcAft>
              </a:pPr>
              <a:t>3/11/2025</a:t>
            </a:fld>
            <a:endParaRPr lang="en-US" sz="2200" b="1">
              <a:solidFill>
                <a:srgbClr val="FF0000"/>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68872424"/>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vi-VN"/>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C0E5F76F-CDAD-4678-A7A3-1A052BF3B17E}" type="datetimeFigureOut">
              <a:rPr lang="vi-VN" smtClean="0">
                <a:solidFill>
                  <a:prstClr val="black">
                    <a:tint val="75000"/>
                  </a:prstClr>
                </a:solidFill>
              </a:rPr>
              <a:pPr/>
              <a:t>11/03/2025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60EC662-1FB2-4F66-B127-9646B6E411C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3385666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0E5F76F-CDAD-4678-A7A3-1A052BF3B17E}" type="datetimeFigureOut">
              <a:rPr lang="vi-VN" smtClean="0">
                <a:solidFill>
                  <a:prstClr val="black">
                    <a:tint val="75000"/>
                  </a:prstClr>
                </a:solidFill>
              </a:rPr>
              <a:pPr/>
              <a:t>11/03/2025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60EC662-1FB2-4F66-B127-9646B6E411C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187807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vi-VN"/>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E5F76F-CDAD-4678-A7A3-1A052BF3B17E}" type="datetimeFigureOut">
              <a:rPr lang="vi-VN" smtClean="0">
                <a:solidFill>
                  <a:prstClr val="black">
                    <a:tint val="75000"/>
                  </a:prstClr>
                </a:solidFill>
              </a:rPr>
              <a:pPr/>
              <a:t>11/03/2025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60EC662-1FB2-4F66-B127-9646B6E411C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3980182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C0E5F76F-CDAD-4678-A7A3-1A052BF3B17E}" type="datetimeFigureOut">
              <a:rPr lang="vi-VN" smtClean="0">
                <a:solidFill>
                  <a:prstClr val="black">
                    <a:tint val="75000"/>
                  </a:prstClr>
                </a:solidFill>
              </a:rPr>
              <a:pPr/>
              <a:t>11/03/2025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860EC662-1FB2-4F66-B127-9646B6E411C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917668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vi-VN"/>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C0E5F76F-CDAD-4678-A7A3-1A052BF3B17E}" type="datetimeFigureOut">
              <a:rPr lang="vi-VN" smtClean="0">
                <a:solidFill>
                  <a:prstClr val="black">
                    <a:tint val="75000"/>
                  </a:prstClr>
                </a:solidFill>
              </a:rPr>
              <a:pPr/>
              <a:t>11/03/2025</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860EC662-1FB2-4F66-B127-9646B6E411C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294257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E8A891-51CC-4040-AB8F-20CCCED2D3E7}" type="datetimeFigureOut">
              <a:rPr lang="en-US" smtClean="0"/>
              <a:t>3/11/2025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CB1266-B6E3-410B-8BF8-9985A6EA4D4E}" type="slidenum">
              <a:rPr lang="en-US" smtClean="0"/>
              <a:t>‹#›</a:t>
            </a:fld>
            <a:endParaRPr lang="en-US"/>
          </a:p>
        </p:txBody>
      </p:sp>
    </p:spTree>
    <p:extLst>
      <p:ext uri="{BB962C8B-B14F-4D97-AF65-F5344CB8AC3E}">
        <p14:creationId xmlns:p14="http://schemas.microsoft.com/office/powerpoint/2010/main" val="21828357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C0E5F76F-CDAD-4678-A7A3-1A052BF3B17E}" type="datetimeFigureOut">
              <a:rPr lang="vi-VN" smtClean="0">
                <a:solidFill>
                  <a:prstClr val="black">
                    <a:tint val="75000"/>
                  </a:prstClr>
                </a:solidFill>
              </a:rPr>
              <a:pPr/>
              <a:t>11/03/2025</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860EC662-1FB2-4F66-B127-9646B6E411C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1238817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E5F76F-CDAD-4678-A7A3-1A052BF3B17E}" type="datetimeFigureOut">
              <a:rPr lang="vi-VN" smtClean="0">
                <a:solidFill>
                  <a:prstClr val="black">
                    <a:tint val="75000"/>
                  </a:prstClr>
                </a:solidFill>
              </a:rPr>
              <a:pPr/>
              <a:t>11/03/2025</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860EC662-1FB2-4F66-B127-9646B6E411C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982566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vi-VN"/>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0E5F76F-CDAD-4678-A7A3-1A052BF3B17E}" type="datetimeFigureOut">
              <a:rPr lang="vi-VN" smtClean="0">
                <a:solidFill>
                  <a:prstClr val="black">
                    <a:tint val="75000"/>
                  </a:prstClr>
                </a:solidFill>
              </a:rPr>
              <a:pPr/>
              <a:t>11/03/2025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860EC662-1FB2-4F66-B127-9646B6E411C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423304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vi-VN"/>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0E5F76F-CDAD-4678-A7A3-1A052BF3B17E}" type="datetimeFigureOut">
              <a:rPr lang="vi-VN" smtClean="0">
                <a:solidFill>
                  <a:prstClr val="black">
                    <a:tint val="75000"/>
                  </a:prstClr>
                </a:solidFill>
              </a:rPr>
              <a:pPr/>
              <a:t>11/03/2025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860EC662-1FB2-4F66-B127-9646B6E411C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2772055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0E5F76F-CDAD-4678-A7A3-1A052BF3B17E}" type="datetimeFigureOut">
              <a:rPr lang="vi-VN" smtClean="0">
                <a:solidFill>
                  <a:prstClr val="black">
                    <a:tint val="75000"/>
                  </a:prstClr>
                </a:solidFill>
              </a:rPr>
              <a:pPr/>
              <a:t>11/03/2025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60EC662-1FB2-4F66-B127-9646B6E411C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0907571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0E5F76F-CDAD-4678-A7A3-1A052BF3B17E}" type="datetimeFigureOut">
              <a:rPr lang="vi-VN" smtClean="0">
                <a:solidFill>
                  <a:prstClr val="black">
                    <a:tint val="75000"/>
                  </a:prstClr>
                </a:solidFill>
              </a:rPr>
              <a:pPr/>
              <a:t>11/03/2025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60EC662-1FB2-4F66-B127-9646B6E411C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21019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100" indent="0">
              <a:buNone/>
              <a:defRPr sz="1200"/>
            </a:lvl2pPr>
            <a:lvl3pPr marL="914202" indent="0">
              <a:buNone/>
              <a:defRPr sz="1000"/>
            </a:lvl3pPr>
            <a:lvl4pPr marL="1371304" indent="0">
              <a:buNone/>
              <a:defRPr sz="900"/>
            </a:lvl4pPr>
            <a:lvl5pPr marL="1828406" indent="0">
              <a:buNone/>
              <a:defRPr sz="900"/>
            </a:lvl5pPr>
            <a:lvl6pPr marL="2285504" indent="0">
              <a:buNone/>
              <a:defRPr sz="900"/>
            </a:lvl6pPr>
            <a:lvl7pPr marL="2742608" indent="0">
              <a:buNone/>
              <a:defRPr sz="900"/>
            </a:lvl7pPr>
            <a:lvl8pPr marL="3199706" indent="0">
              <a:buNone/>
              <a:defRPr sz="900"/>
            </a:lvl8pPr>
            <a:lvl9pPr marL="365680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E8A891-51CC-4040-AB8F-20CCCED2D3E7}"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CB1266-B6E3-410B-8BF8-9985A6EA4D4E}" type="slidenum">
              <a:rPr lang="en-US" smtClean="0"/>
              <a:t>‹#›</a:t>
            </a:fld>
            <a:endParaRPr lang="en-US"/>
          </a:p>
        </p:txBody>
      </p:sp>
    </p:spTree>
    <p:extLst>
      <p:ext uri="{BB962C8B-B14F-4D97-AF65-F5344CB8AC3E}">
        <p14:creationId xmlns:p14="http://schemas.microsoft.com/office/powerpoint/2010/main" val="1217018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00" indent="0">
              <a:buNone/>
              <a:defRPr sz="2800"/>
            </a:lvl2pPr>
            <a:lvl3pPr marL="914202" indent="0">
              <a:buNone/>
              <a:defRPr sz="2400"/>
            </a:lvl3pPr>
            <a:lvl4pPr marL="1371304" indent="0">
              <a:buNone/>
              <a:defRPr sz="2000"/>
            </a:lvl4pPr>
            <a:lvl5pPr marL="1828406" indent="0">
              <a:buNone/>
              <a:defRPr sz="2000"/>
            </a:lvl5pPr>
            <a:lvl6pPr marL="2285504" indent="0">
              <a:buNone/>
              <a:defRPr sz="2000"/>
            </a:lvl6pPr>
            <a:lvl7pPr marL="2742608" indent="0">
              <a:buNone/>
              <a:defRPr sz="2000"/>
            </a:lvl7pPr>
            <a:lvl8pPr marL="3199706" indent="0">
              <a:buNone/>
              <a:defRPr sz="2000"/>
            </a:lvl8pPr>
            <a:lvl9pPr marL="3656807" indent="0">
              <a:buNone/>
              <a:defRPr sz="2000"/>
            </a:lvl9pPr>
          </a:lstStyle>
          <a:p>
            <a:endParaRPr lang="en-US"/>
          </a:p>
        </p:txBody>
      </p:sp>
      <p:sp>
        <p:nvSpPr>
          <p:cNvPr id="4" name="Text Placeholder 3"/>
          <p:cNvSpPr>
            <a:spLocks noGrp="1"/>
          </p:cNvSpPr>
          <p:nvPr>
            <p:ph type="body" sz="half" idx="2"/>
          </p:nvPr>
        </p:nvSpPr>
        <p:spPr>
          <a:xfrm>
            <a:off x="1792288" y="4025509"/>
            <a:ext cx="5486400" cy="603647"/>
          </a:xfrm>
        </p:spPr>
        <p:txBody>
          <a:bodyPr/>
          <a:lstStyle>
            <a:lvl1pPr marL="0" indent="0">
              <a:buNone/>
              <a:defRPr sz="1400"/>
            </a:lvl1pPr>
            <a:lvl2pPr marL="457100" indent="0">
              <a:buNone/>
              <a:defRPr sz="1200"/>
            </a:lvl2pPr>
            <a:lvl3pPr marL="914202" indent="0">
              <a:buNone/>
              <a:defRPr sz="1000"/>
            </a:lvl3pPr>
            <a:lvl4pPr marL="1371304" indent="0">
              <a:buNone/>
              <a:defRPr sz="900"/>
            </a:lvl4pPr>
            <a:lvl5pPr marL="1828406" indent="0">
              <a:buNone/>
              <a:defRPr sz="900"/>
            </a:lvl5pPr>
            <a:lvl6pPr marL="2285504" indent="0">
              <a:buNone/>
              <a:defRPr sz="900"/>
            </a:lvl6pPr>
            <a:lvl7pPr marL="2742608" indent="0">
              <a:buNone/>
              <a:defRPr sz="900"/>
            </a:lvl7pPr>
            <a:lvl8pPr marL="3199706" indent="0">
              <a:buNone/>
              <a:defRPr sz="900"/>
            </a:lvl8pPr>
            <a:lvl9pPr marL="365680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E8A891-51CC-4040-AB8F-20CCCED2D3E7}"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CB1266-B6E3-410B-8BF8-9985A6EA4D4E}" type="slidenum">
              <a:rPr lang="en-US" smtClean="0"/>
              <a:t>‹#›</a:t>
            </a:fld>
            <a:endParaRPr lang="en-US"/>
          </a:p>
        </p:txBody>
      </p:sp>
    </p:spTree>
    <p:extLst>
      <p:ext uri="{BB962C8B-B14F-4D97-AF65-F5344CB8AC3E}">
        <p14:creationId xmlns:p14="http://schemas.microsoft.com/office/powerpoint/2010/main" val="2858939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jp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6" Type="http://schemas.openxmlformats.org/officeDocument/2006/relationships/image" Target="../media/image2.jp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heme" Target="../theme/theme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0" tIns="45710" rIns="91420" bIns="4571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0" tIns="45710" rIns="91420" bIns="4571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20" tIns="45710" rIns="91420" bIns="45710" rtlCol="0" anchor="ctr"/>
          <a:lstStyle>
            <a:lvl1pPr algn="l">
              <a:defRPr sz="1200">
                <a:solidFill>
                  <a:schemeClr val="tx1">
                    <a:tint val="75000"/>
                  </a:schemeClr>
                </a:solidFill>
              </a:defRPr>
            </a:lvl1pPr>
          </a:lstStyle>
          <a:p>
            <a:fld id="{8DE8A891-51CC-4040-AB8F-20CCCED2D3E7}" type="datetimeFigureOut">
              <a:rPr lang="en-US" smtClean="0"/>
              <a:t>3/11/2025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20" tIns="45710" rIns="91420" bIns="4571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1" y="4767264"/>
            <a:ext cx="2133600" cy="273844"/>
          </a:xfrm>
          <a:prstGeom prst="rect">
            <a:avLst/>
          </a:prstGeom>
        </p:spPr>
        <p:txBody>
          <a:bodyPr vert="horz" lIns="91420" tIns="45710" rIns="91420" bIns="45710" rtlCol="0" anchor="ctr"/>
          <a:lstStyle>
            <a:lvl1pPr algn="r">
              <a:defRPr sz="1200">
                <a:solidFill>
                  <a:schemeClr val="tx1">
                    <a:tint val="75000"/>
                  </a:schemeClr>
                </a:solidFill>
              </a:defRPr>
            </a:lvl1pPr>
          </a:lstStyle>
          <a:p>
            <a:fld id="{D1CB1266-B6E3-410B-8BF8-9985A6EA4D4E}" type="slidenum">
              <a:rPr lang="en-US" smtClean="0"/>
              <a:t>‹#›</a:t>
            </a:fld>
            <a:endParaRPr lang="en-US"/>
          </a:p>
        </p:txBody>
      </p:sp>
    </p:spTree>
    <p:extLst>
      <p:ext uri="{BB962C8B-B14F-4D97-AF65-F5344CB8AC3E}">
        <p14:creationId xmlns:p14="http://schemas.microsoft.com/office/powerpoint/2010/main" val="2461579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02" rtl="0" eaLnBrk="1" latinLnBrk="0" hangingPunct="1">
        <a:spcBef>
          <a:spcPct val="0"/>
        </a:spcBef>
        <a:buNone/>
        <a:defRPr sz="4400" kern="1200">
          <a:solidFill>
            <a:schemeClr val="tx1"/>
          </a:solidFill>
          <a:latin typeface="+mj-lt"/>
          <a:ea typeface="+mj-ea"/>
          <a:cs typeface="+mj-cs"/>
        </a:defRPr>
      </a:lvl1pPr>
    </p:titleStyle>
    <p:bodyStyle>
      <a:lvl1pPr marL="342824" indent="-342824" algn="l" defTabSz="91420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90" indent="-285688" algn="l" defTabSz="9142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752" indent="-228552" algn="l" defTabSz="9142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856" indent="-228552" algn="l" defTabSz="9142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954" indent="-228552" algn="l" defTabSz="9142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054" indent="-228552" algn="l" defTabSz="9142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56" indent="-228552" algn="l" defTabSz="9142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256" indent="-228552" algn="l" defTabSz="9142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358" indent="-228552" algn="l" defTabSz="91420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02" rtl="0" eaLnBrk="1" latinLnBrk="0" hangingPunct="1">
        <a:defRPr sz="1800" kern="1200">
          <a:solidFill>
            <a:schemeClr val="tx1"/>
          </a:solidFill>
          <a:latin typeface="+mn-lt"/>
          <a:ea typeface="+mn-ea"/>
          <a:cs typeface="+mn-cs"/>
        </a:defRPr>
      </a:lvl1pPr>
      <a:lvl2pPr marL="457100" algn="l" defTabSz="914202" rtl="0" eaLnBrk="1" latinLnBrk="0" hangingPunct="1">
        <a:defRPr sz="1800" kern="1200">
          <a:solidFill>
            <a:schemeClr val="tx1"/>
          </a:solidFill>
          <a:latin typeface="+mn-lt"/>
          <a:ea typeface="+mn-ea"/>
          <a:cs typeface="+mn-cs"/>
        </a:defRPr>
      </a:lvl2pPr>
      <a:lvl3pPr marL="914202" algn="l" defTabSz="914202" rtl="0" eaLnBrk="1" latinLnBrk="0" hangingPunct="1">
        <a:defRPr sz="1800" kern="1200">
          <a:solidFill>
            <a:schemeClr val="tx1"/>
          </a:solidFill>
          <a:latin typeface="+mn-lt"/>
          <a:ea typeface="+mn-ea"/>
          <a:cs typeface="+mn-cs"/>
        </a:defRPr>
      </a:lvl3pPr>
      <a:lvl4pPr marL="1371304" algn="l" defTabSz="914202" rtl="0" eaLnBrk="1" latinLnBrk="0" hangingPunct="1">
        <a:defRPr sz="1800" kern="1200">
          <a:solidFill>
            <a:schemeClr val="tx1"/>
          </a:solidFill>
          <a:latin typeface="+mn-lt"/>
          <a:ea typeface="+mn-ea"/>
          <a:cs typeface="+mn-cs"/>
        </a:defRPr>
      </a:lvl4pPr>
      <a:lvl5pPr marL="1828406" algn="l" defTabSz="914202" rtl="0" eaLnBrk="1" latinLnBrk="0" hangingPunct="1">
        <a:defRPr sz="1800" kern="1200">
          <a:solidFill>
            <a:schemeClr val="tx1"/>
          </a:solidFill>
          <a:latin typeface="+mn-lt"/>
          <a:ea typeface="+mn-ea"/>
          <a:cs typeface="+mn-cs"/>
        </a:defRPr>
      </a:lvl5pPr>
      <a:lvl6pPr marL="2285504" algn="l" defTabSz="914202" rtl="0" eaLnBrk="1" latinLnBrk="0" hangingPunct="1">
        <a:defRPr sz="1800" kern="1200">
          <a:solidFill>
            <a:schemeClr val="tx1"/>
          </a:solidFill>
          <a:latin typeface="+mn-lt"/>
          <a:ea typeface="+mn-ea"/>
          <a:cs typeface="+mn-cs"/>
        </a:defRPr>
      </a:lvl6pPr>
      <a:lvl7pPr marL="2742608" algn="l" defTabSz="914202" rtl="0" eaLnBrk="1" latinLnBrk="0" hangingPunct="1">
        <a:defRPr sz="1800" kern="1200">
          <a:solidFill>
            <a:schemeClr val="tx1"/>
          </a:solidFill>
          <a:latin typeface="+mn-lt"/>
          <a:ea typeface="+mn-ea"/>
          <a:cs typeface="+mn-cs"/>
        </a:defRPr>
      </a:lvl7pPr>
      <a:lvl8pPr marL="3199706" algn="l" defTabSz="914202" rtl="0" eaLnBrk="1" latinLnBrk="0" hangingPunct="1">
        <a:defRPr sz="1800" kern="1200">
          <a:solidFill>
            <a:schemeClr val="tx1"/>
          </a:solidFill>
          <a:latin typeface="+mn-lt"/>
          <a:ea typeface="+mn-ea"/>
          <a:cs typeface="+mn-cs"/>
        </a:defRPr>
      </a:lvl8pPr>
      <a:lvl9pPr marL="3656807" algn="l" defTabSz="91420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7000" r="-7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1" y="205978"/>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087" tIns="42044" rIns="84087" bIns="420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1" y="1200155"/>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087" tIns="42044" rIns="84087" bIns="420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5" y="4683925"/>
            <a:ext cx="2133601"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087" tIns="42044" rIns="84087" bIns="42044" numCol="1" anchor="t" anchorCtr="0" compatLnSpc="1">
            <a:prstTxWarp prst="textNoShape">
              <a:avLst/>
            </a:prstTxWarp>
          </a:bodyPr>
          <a:lstStyle>
            <a:lvl1pPr eaLnBrk="1" hangingPunct="1">
              <a:spcBef>
                <a:spcPct val="0"/>
              </a:spcBef>
              <a:defRPr sz="1300" b="0">
                <a:solidFill>
                  <a:schemeClr val="tx1"/>
                </a:solidFill>
                <a:latin typeface="Arial" pitchFamily="34" charset="0"/>
                <a:cs typeface="Arial" pitchFamily="34" charset="0"/>
              </a:defRPr>
            </a:lvl1pPr>
          </a:lstStyle>
          <a:p>
            <a:pPr fontAlgn="base">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3" y="4683925"/>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087" tIns="42044" rIns="84087" bIns="42044" numCol="1" anchor="t" anchorCtr="0" compatLnSpc="1">
            <a:prstTxWarp prst="textNoShape">
              <a:avLst/>
            </a:prstTxWarp>
          </a:bodyPr>
          <a:lstStyle>
            <a:lvl1pPr algn="ctr" eaLnBrk="1" hangingPunct="1">
              <a:spcBef>
                <a:spcPct val="0"/>
              </a:spcBef>
              <a:defRPr sz="1300" b="0">
                <a:solidFill>
                  <a:schemeClr val="tx1"/>
                </a:solidFill>
                <a:latin typeface="Arial" pitchFamily="34" charset="0"/>
                <a:cs typeface="Arial" pitchFamily="34" charset="0"/>
              </a:defRPr>
            </a:lvl1pPr>
          </a:lstStyle>
          <a:p>
            <a:pPr fontAlgn="base">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2" y="4683925"/>
            <a:ext cx="2133601"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087" tIns="42044" rIns="84087" bIns="42044" numCol="1" anchor="t" anchorCtr="0" compatLnSpc="1">
            <a:prstTxWarp prst="textNoShape">
              <a:avLst/>
            </a:prstTxWarp>
          </a:bodyPr>
          <a:lstStyle>
            <a:lvl1pPr algn="r" eaLnBrk="1" hangingPunct="1">
              <a:defRPr sz="1300" b="0">
                <a:solidFill>
                  <a:schemeClr val="tx1"/>
                </a:solidFill>
              </a:defRPr>
            </a:lvl1pPr>
          </a:lstStyle>
          <a:p>
            <a:pPr fontAlgn="base">
              <a:spcBef>
                <a:spcPct val="0"/>
              </a:spcBef>
              <a:spcAft>
                <a:spcPct val="0"/>
              </a:spcAft>
            </a:pPr>
            <a:fld id="{FA60BD88-320A-46DC-9977-ECF802602AB9}"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708038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100" kern="1200">
          <a:solidFill>
            <a:schemeClr val="tx2"/>
          </a:solidFill>
          <a:latin typeface="+mj-lt"/>
          <a:ea typeface="+mj-ea"/>
          <a:cs typeface="+mj-cs"/>
        </a:defRPr>
      </a:lvl1pPr>
      <a:lvl2pPr algn="ctr" rtl="0"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5pPr>
      <a:lvl6pPr marL="420427" algn="ctr" rtl="0" fontAlgn="base">
        <a:spcBef>
          <a:spcPct val="0"/>
        </a:spcBef>
        <a:spcAft>
          <a:spcPct val="0"/>
        </a:spcAft>
        <a:defRPr sz="4100">
          <a:solidFill>
            <a:schemeClr val="tx2"/>
          </a:solidFill>
          <a:latin typeface="Arial" panose="020B0604020202020204" pitchFamily="34" charset="0"/>
          <a:cs typeface="Arial" panose="020B0604020202020204" pitchFamily="34" charset="0"/>
        </a:defRPr>
      </a:lvl6pPr>
      <a:lvl7pPr marL="840858" algn="ctr" rtl="0" fontAlgn="base">
        <a:spcBef>
          <a:spcPct val="0"/>
        </a:spcBef>
        <a:spcAft>
          <a:spcPct val="0"/>
        </a:spcAft>
        <a:defRPr sz="4100">
          <a:solidFill>
            <a:schemeClr val="tx2"/>
          </a:solidFill>
          <a:latin typeface="Arial" panose="020B0604020202020204" pitchFamily="34" charset="0"/>
          <a:cs typeface="Arial" panose="020B0604020202020204" pitchFamily="34" charset="0"/>
        </a:defRPr>
      </a:lvl7pPr>
      <a:lvl8pPr marL="1261288" algn="ctr" rtl="0" fontAlgn="base">
        <a:spcBef>
          <a:spcPct val="0"/>
        </a:spcBef>
        <a:spcAft>
          <a:spcPct val="0"/>
        </a:spcAft>
        <a:defRPr sz="4100">
          <a:solidFill>
            <a:schemeClr val="tx2"/>
          </a:solidFill>
          <a:latin typeface="Arial" panose="020B0604020202020204" pitchFamily="34" charset="0"/>
          <a:cs typeface="Arial" panose="020B0604020202020204" pitchFamily="34" charset="0"/>
        </a:defRPr>
      </a:lvl8pPr>
      <a:lvl9pPr marL="1681716" algn="ctr" rtl="0" fontAlgn="base">
        <a:spcBef>
          <a:spcPct val="0"/>
        </a:spcBef>
        <a:spcAft>
          <a:spcPct val="0"/>
        </a:spcAft>
        <a:defRPr sz="4100">
          <a:solidFill>
            <a:schemeClr val="tx2"/>
          </a:solidFill>
          <a:latin typeface="Arial" panose="020B0604020202020204" pitchFamily="34" charset="0"/>
          <a:cs typeface="Arial" panose="020B0604020202020204" pitchFamily="34" charset="0"/>
        </a:defRPr>
      </a:lvl9pPr>
    </p:titleStyle>
    <p:bodyStyle>
      <a:lvl1pPr marL="315322" indent="-315322" algn="l" rtl="0" eaLnBrk="0" fontAlgn="base" hangingPunct="0">
        <a:spcBef>
          <a:spcPct val="20000"/>
        </a:spcBef>
        <a:spcAft>
          <a:spcPct val="0"/>
        </a:spcAft>
        <a:buChar char="•"/>
        <a:defRPr sz="2900" kern="1200">
          <a:solidFill>
            <a:schemeClr val="tx1"/>
          </a:solidFill>
          <a:latin typeface="+mn-lt"/>
          <a:ea typeface="+mn-ea"/>
          <a:cs typeface="+mn-cs"/>
        </a:defRPr>
      </a:lvl1pPr>
      <a:lvl2pPr marL="683197" indent="-262769" algn="l" rtl="0" eaLnBrk="0" fontAlgn="base" hangingPunct="0">
        <a:spcBef>
          <a:spcPct val="20000"/>
        </a:spcBef>
        <a:spcAft>
          <a:spcPct val="0"/>
        </a:spcAft>
        <a:buChar char="–"/>
        <a:defRPr sz="2600" kern="1200">
          <a:solidFill>
            <a:schemeClr val="tx1"/>
          </a:solidFill>
          <a:latin typeface="+mn-lt"/>
          <a:ea typeface="+mn-ea"/>
          <a:cs typeface="+mn-cs"/>
        </a:defRPr>
      </a:lvl2pPr>
      <a:lvl3pPr marL="1051072" indent="-210215" algn="l" rtl="0" eaLnBrk="0" fontAlgn="base" hangingPunct="0">
        <a:spcBef>
          <a:spcPct val="20000"/>
        </a:spcBef>
        <a:spcAft>
          <a:spcPct val="0"/>
        </a:spcAft>
        <a:buChar char="•"/>
        <a:defRPr sz="2200" kern="1200">
          <a:solidFill>
            <a:schemeClr val="tx1"/>
          </a:solidFill>
          <a:latin typeface="+mn-lt"/>
          <a:ea typeface="+mn-ea"/>
          <a:cs typeface="+mn-cs"/>
        </a:defRPr>
      </a:lvl3pPr>
      <a:lvl4pPr marL="1471502" indent="-210215" algn="l" rtl="0" eaLnBrk="0" fontAlgn="base" hangingPunct="0">
        <a:spcBef>
          <a:spcPct val="20000"/>
        </a:spcBef>
        <a:spcAft>
          <a:spcPct val="0"/>
        </a:spcAft>
        <a:buChar char="–"/>
        <a:defRPr sz="1900" kern="1200">
          <a:solidFill>
            <a:schemeClr val="tx1"/>
          </a:solidFill>
          <a:latin typeface="+mn-lt"/>
          <a:ea typeface="+mn-ea"/>
          <a:cs typeface="+mn-cs"/>
        </a:defRPr>
      </a:lvl4pPr>
      <a:lvl5pPr marL="1891930" indent="-210215" algn="l" rtl="0" eaLnBrk="0" fontAlgn="base" hangingPunct="0">
        <a:spcBef>
          <a:spcPct val="20000"/>
        </a:spcBef>
        <a:spcAft>
          <a:spcPct val="0"/>
        </a:spcAft>
        <a:buChar char="»"/>
        <a:defRPr sz="1900" kern="1200">
          <a:solidFill>
            <a:schemeClr val="tx1"/>
          </a:solidFill>
          <a:latin typeface="+mn-lt"/>
          <a:ea typeface="+mn-ea"/>
          <a:cs typeface="+mn-cs"/>
        </a:defRPr>
      </a:lvl5pPr>
      <a:lvl6pPr marL="2312363" indent="-210215" algn="l" defTabSz="840858" rtl="0" eaLnBrk="1" latinLnBrk="0" hangingPunct="1">
        <a:lnSpc>
          <a:spcPct val="90000"/>
        </a:lnSpc>
        <a:spcBef>
          <a:spcPts val="460"/>
        </a:spcBef>
        <a:buFont typeface="Arial" panose="020B0604020202020204" pitchFamily="34" charset="0"/>
        <a:buChar char="•"/>
        <a:defRPr sz="1700" kern="1200">
          <a:solidFill>
            <a:schemeClr val="tx1"/>
          </a:solidFill>
          <a:latin typeface="+mn-lt"/>
          <a:ea typeface="+mn-ea"/>
          <a:cs typeface="+mn-cs"/>
        </a:defRPr>
      </a:lvl6pPr>
      <a:lvl7pPr marL="2732788" indent="-210215" algn="l" defTabSz="840858" rtl="0" eaLnBrk="1" latinLnBrk="0" hangingPunct="1">
        <a:lnSpc>
          <a:spcPct val="90000"/>
        </a:lnSpc>
        <a:spcBef>
          <a:spcPts val="460"/>
        </a:spcBef>
        <a:buFont typeface="Arial" panose="020B0604020202020204" pitchFamily="34" charset="0"/>
        <a:buChar char="•"/>
        <a:defRPr sz="1700" kern="1200">
          <a:solidFill>
            <a:schemeClr val="tx1"/>
          </a:solidFill>
          <a:latin typeface="+mn-lt"/>
          <a:ea typeface="+mn-ea"/>
          <a:cs typeface="+mn-cs"/>
        </a:defRPr>
      </a:lvl7pPr>
      <a:lvl8pPr marL="3153215" indent="-210215" algn="l" defTabSz="840858" rtl="0" eaLnBrk="1" latinLnBrk="0" hangingPunct="1">
        <a:lnSpc>
          <a:spcPct val="90000"/>
        </a:lnSpc>
        <a:spcBef>
          <a:spcPts val="460"/>
        </a:spcBef>
        <a:buFont typeface="Arial" panose="020B0604020202020204" pitchFamily="34" charset="0"/>
        <a:buChar char="•"/>
        <a:defRPr sz="1700" kern="1200">
          <a:solidFill>
            <a:schemeClr val="tx1"/>
          </a:solidFill>
          <a:latin typeface="+mn-lt"/>
          <a:ea typeface="+mn-ea"/>
          <a:cs typeface="+mn-cs"/>
        </a:defRPr>
      </a:lvl8pPr>
      <a:lvl9pPr marL="3573646" indent="-210215" algn="l" defTabSz="840858" rtl="0" eaLnBrk="1" latinLnBrk="0" hangingPunct="1">
        <a:lnSpc>
          <a:spcPct val="90000"/>
        </a:lnSpc>
        <a:spcBef>
          <a:spcPts val="460"/>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840858" rtl="0" eaLnBrk="1" latinLnBrk="0" hangingPunct="1">
        <a:defRPr sz="1700" kern="1200">
          <a:solidFill>
            <a:schemeClr val="tx1"/>
          </a:solidFill>
          <a:latin typeface="+mn-lt"/>
          <a:ea typeface="+mn-ea"/>
          <a:cs typeface="+mn-cs"/>
        </a:defRPr>
      </a:lvl1pPr>
      <a:lvl2pPr marL="420427" algn="l" defTabSz="840858" rtl="0" eaLnBrk="1" latinLnBrk="0" hangingPunct="1">
        <a:defRPr sz="1700" kern="1200">
          <a:solidFill>
            <a:schemeClr val="tx1"/>
          </a:solidFill>
          <a:latin typeface="+mn-lt"/>
          <a:ea typeface="+mn-ea"/>
          <a:cs typeface="+mn-cs"/>
        </a:defRPr>
      </a:lvl2pPr>
      <a:lvl3pPr marL="840858" algn="l" defTabSz="840858" rtl="0" eaLnBrk="1" latinLnBrk="0" hangingPunct="1">
        <a:defRPr sz="1700" kern="1200">
          <a:solidFill>
            <a:schemeClr val="tx1"/>
          </a:solidFill>
          <a:latin typeface="+mn-lt"/>
          <a:ea typeface="+mn-ea"/>
          <a:cs typeface="+mn-cs"/>
        </a:defRPr>
      </a:lvl3pPr>
      <a:lvl4pPr marL="1261288" algn="l" defTabSz="840858" rtl="0" eaLnBrk="1" latinLnBrk="0" hangingPunct="1">
        <a:defRPr sz="1700" kern="1200">
          <a:solidFill>
            <a:schemeClr val="tx1"/>
          </a:solidFill>
          <a:latin typeface="+mn-lt"/>
          <a:ea typeface="+mn-ea"/>
          <a:cs typeface="+mn-cs"/>
        </a:defRPr>
      </a:lvl4pPr>
      <a:lvl5pPr marL="1681716" algn="l" defTabSz="840858" rtl="0" eaLnBrk="1" latinLnBrk="0" hangingPunct="1">
        <a:defRPr sz="1700" kern="1200">
          <a:solidFill>
            <a:schemeClr val="tx1"/>
          </a:solidFill>
          <a:latin typeface="+mn-lt"/>
          <a:ea typeface="+mn-ea"/>
          <a:cs typeface="+mn-cs"/>
        </a:defRPr>
      </a:lvl5pPr>
      <a:lvl6pPr marL="2102146" algn="l" defTabSz="840858" rtl="0" eaLnBrk="1" latinLnBrk="0" hangingPunct="1">
        <a:defRPr sz="1700" kern="1200">
          <a:solidFill>
            <a:schemeClr val="tx1"/>
          </a:solidFill>
          <a:latin typeface="+mn-lt"/>
          <a:ea typeface="+mn-ea"/>
          <a:cs typeface="+mn-cs"/>
        </a:defRPr>
      </a:lvl6pPr>
      <a:lvl7pPr marL="2522574" algn="l" defTabSz="840858" rtl="0" eaLnBrk="1" latinLnBrk="0" hangingPunct="1">
        <a:defRPr sz="1700" kern="1200">
          <a:solidFill>
            <a:schemeClr val="tx1"/>
          </a:solidFill>
          <a:latin typeface="+mn-lt"/>
          <a:ea typeface="+mn-ea"/>
          <a:cs typeface="+mn-cs"/>
        </a:defRPr>
      </a:lvl7pPr>
      <a:lvl8pPr marL="2943002" algn="l" defTabSz="840858" rtl="0" eaLnBrk="1" latinLnBrk="0" hangingPunct="1">
        <a:defRPr sz="1700" kern="1200">
          <a:solidFill>
            <a:schemeClr val="tx1"/>
          </a:solidFill>
          <a:latin typeface="+mn-lt"/>
          <a:ea typeface="+mn-ea"/>
          <a:cs typeface="+mn-cs"/>
        </a:defRPr>
      </a:lvl8pPr>
      <a:lvl9pPr marL="3363430" algn="l" defTabSz="840858"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7000" r="-7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1" y="205978"/>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090" tIns="42046" rIns="84090" bIns="42046"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1" y="1200155"/>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090" tIns="42046" rIns="84090" bIns="4204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5" y="4683925"/>
            <a:ext cx="2133601"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090" tIns="42046" rIns="84090" bIns="42046" numCol="1" anchor="t" anchorCtr="0" compatLnSpc="1">
            <a:prstTxWarp prst="textNoShape">
              <a:avLst/>
            </a:prstTxWarp>
          </a:bodyPr>
          <a:lstStyle>
            <a:lvl1pPr eaLnBrk="1" hangingPunct="1">
              <a:spcBef>
                <a:spcPct val="0"/>
              </a:spcBef>
              <a:defRPr sz="1300" b="0">
                <a:solidFill>
                  <a:schemeClr val="tx1"/>
                </a:solidFill>
                <a:latin typeface="Arial" pitchFamily="34" charset="0"/>
                <a:cs typeface="Arial" pitchFamily="34" charset="0"/>
              </a:defRPr>
            </a:lvl1pPr>
          </a:lstStyle>
          <a:p>
            <a:pPr defTabSz="914241" fontAlgn="base">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3" y="4683925"/>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090" tIns="42046" rIns="84090" bIns="42046" numCol="1" anchor="t" anchorCtr="0" compatLnSpc="1">
            <a:prstTxWarp prst="textNoShape">
              <a:avLst/>
            </a:prstTxWarp>
          </a:bodyPr>
          <a:lstStyle>
            <a:lvl1pPr algn="ctr" eaLnBrk="1" hangingPunct="1">
              <a:spcBef>
                <a:spcPct val="0"/>
              </a:spcBef>
              <a:defRPr sz="1300" b="0">
                <a:solidFill>
                  <a:schemeClr val="tx1"/>
                </a:solidFill>
                <a:latin typeface="Arial" pitchFamily="34" charset="0"/>
                <a:cs typeface="Arial" pitchFamily="34" charset="0"/>
              </a:defRPr>
            </a:lvl1pPr>
          </a:lstStyle>
          <a:p>
            <a:pPr defTabSz="914241" fontAlgn="base">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2" y="4683925"/>
            <a:ext cx="2133601"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090" tIns="42046" rIns="84090" bIns="42046" numCol="1" anchor="t" anchorCtr="0" compatLnSpc="1">
            <a:prstTxWarp prst="textNoShape">
              <a:avLst/>
            </a:prstTxWarp>
          </a:bodyPr>
          <a:lstStyle>
            <a:lvl1pPr algn="r" eaLnBrk="1" hangingPunct="1">
              <a:defRPr sz="1300" b="0">
                <a:solidFill>
                  <a:schemeClr val="tx1"/>
                </a:solidFill>
              </a:defRPr>
            </a:lvl1pPr>
          </a:lstStyle>
          <a:p>
            <a:pPr defTabSz="914241" fontAlgn="base">
              <a:spcBef>
                <a:spcPct val="0"/>
              </a:spcBef>
              <a:spcAft>
                <a:spcPct val="0"/>
              </a:spcAft>
            </a:pPr>
            <a:fld id="{FA60BD88-320A-46DC-9977-ECF802602AB9}" type="slidenum">
              <a:rPr lang="en-US" altLang="en-US" smtClean="0">
                <a:solidFill>
                  <a:srgbClr val="000000"/>
                </a:solidFill>
              </a:rPr>
              <a:pPr defTabSz="914241"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5977255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eaLnBrk="0" fontAlgn="base" hangingPunct="0">
        <a:spcBef>
          <a:spcPct val="0"/>
        </a:spcBef>
        <a:spcAft>
          <a:spcPct val="0"/>
        </a:spcAft>
        <a:defRPr sz="4100" kern="1200">
          <a:solidFill>
            <a:schemeClr val="tx2"/>
          </a:solidFill>
          <a:latin typeface="+mj-lt"/>
          <a:ea typeface="+mj-ea"/>
          <a:cs typeface="+mj-cs"/>
        </a:defRPr>
      </a:lvl1pPr>
      <a:lvl2pPr algn="ctr" rtl="0"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5pPr>
      <a:lvl6pPr marL="420445" algn="ctr" rtl="0" fontAlgn="base">
        <a:spcBef>
          <a:spcPct val="0"/>
        </a:spcBef>
        <a:spcAft>
          <a:spcPct val="0"/>
        </a:spcAft>
        <a:defRPr sz="4100">
          <a:solidFill>
            <a:schemeClr val="tx2"/>
          </a:solidFill>
          <a:latin typeface="Arial" panose="020B0604020202020204" pitchFamily="34" charset="0"/>
          <a:cs typeface="Arial" panose="020B0604020202020204" pitchFamily="34" charset="0"/>
        </a:defRPr>
      </a:lvl6pPr>
      <a:lvl7pPr marL="840893" algn="ctr" rtl="0" fontAlgn="base">
        <a:spcBef>
          <a:spcPct val="0"/>
        </a:spcBef>
        <a:spcAft>
          <a:spcPct val="0"/>
        </a:spcAft>
        <a:defRPr sz="4100">
          <a:solidFill>
            <a:schemeClr val="tx2"/>
          </a:solidFill>
          <a:latin typeface="Arial" panose="020B0604020202020204" pitchFamily="34" charset="0"/>
          <a:cs typeface="Arial" panose="020B0604020202020204" pitchFamily="34" charset="0"/>
        </a:defRPr>
      </a:lvl7pPr>
      <a:lvl8pPr marL="1261340" algn="ctr" rtl="0" fontAlgn="base">
        <a:spcBef>
          <a:spcPct val="0"/>
        </a:spcBef>
        <a:spcAft>
          <a:spcPct val="0"/>
        </a:spcAft>
        <a:defRPr sz="4100">
          <a:solidFill>
            <a:schemeClr val="tx2"/>
          </a:solidFill>
          <a:latin typeface="Arial" panose="020B0604020202020204" pitchFamily="34" charset="0"/>
          <a:cs typeface="Arial" panose="020B0604020202020204" pitchFamily="34" charset="0"/>
        </a:defRPr>
      </a:lvl8pPr>
      <a:lvl9pPr marL="1681786" algn="ctr" rtl="0" fontAlgn="base">
        <a:spcBef>
          <a:spcPct val="0"/>
        </a:spcBef>
        <a:spcAft>
          <a:spcPct val="0"/>
        </a:spcAft>
        <a:defRPr sz="4100">
          <a:solidFill>
            <a:schemeClr val="tx2"/>
          </a:solidFill>
          <a:latin typeface="Arial" panose="020B0604020202020204" pitchFamily="34" charset="0"/>
          <a:cs typeface="Arial" panose="020B0604020202020204" pitchFamily="34" charset="0"/>
        </a:defRPr>
      </a:lvl9pPr>
    </p:titleStyle>
    <p:bodyStyle>
      <a:lvl1pPr marL="315335" indent="-315335" algn="l" rtl="0" eaLnBrk="0" fontAlgn="base" hangingPunct="0">
        <a:spcBef>
          <a:spcPct val="20000"/>
        </a:spcBef>
        <a:spcAft>
          <a:spcPct val="0"/>
        </a:spcAft>
        <a:buChar char="•"/>
        <a:defRPr sz="2900" kern="1200">
          <a:solidFill>
            <a:schemeClr val="tx1"/>
          </a:solidFill>
          <a:latin typeface="+mn-lt"/>
          <a:ea typeface="+mn-ea"/>
          <a:cs typeface="+mn-cs"/>
        </a:defRPr>
      </a:lvl1pPr>
      <a:lvl2pPr marL="683225" indent="-262780" algn="l" rtl="0" eaLnBrk="0" fontAlgn="base" hangingPunct="0">
        <a:spcBef>
          <a:spcPct val="20000"/>
        </a:spcBef>
        <a:spcAft>
          <a:spcPct val="0"/>
        </a:spcAft>
        <a:buChar char="–"/>
        <a:defRPr sz="2600" kern="1200">
          <a:solidFill>
            <a:schemeClr val="tx1"/>
          </a:solidFill>
          <a:latin typeface="+mn-lt"/>
          <a:ea typeface="+mn-ea"/>
          <a:cs typeface="+mn-cs"/>
        </a:defRPr>
      </a:lvl2pPr>
      <a:lvl3pPr marL="1051116" indent="-210224" algn="l" rtl="0" eaLnBrk="0" fontAlgn="base" hangingPunct="0">
        <a:spcBef>
          <a:spcPct val="20000"/>
        </a:spcBef>
        <a:spcAft>
          <a:spcPct val="0"/>
        </a:spcAft>
        <a:buChar char="•"/>
        <a:defRPr sz="2200" kern="1200">
          <a:solidFill>
            <a:schemeClr val="tx1"/>
          </a:solidFill>
          <a:latin typeface="+mn-lt"/>
          <a:ea typeface="+mn-ea"/>
          <a:cs typeface="+mn-cs"/>
        </a:defRPr>
      </a:lvl3pPr>
      <a:lvl4pPr marL="1471562" indent="-210224" algn="l" rtl="0" eaLnBrk="0" fontAlgn="base" hangingPunct="0">
        <a:spcBef>
          <a:spcPct val="20000"/>
        </a:spcBef>
        <a:spcAft>
          <a:spcPct val="0"/>
        </a:spcAft>
        <a:buChar char="–"/>
        <a:defRPr sz="1900" kern="1200">
          <a:solidFill>
            <a:schemeClr val="tx1"/>
          </a:solidFill>
          <a:latin typeface="+mn-lt"/>
          <a:ea typeface="+mn-ea"/>
          <a:cs typeface="+mn-cs"/>
        </a:defRPr>
      </a:lvl4pPr>
      <a:lvl5pPr marL="1892009" indent="-210224" algn="l" rtl="0" eaLnBrk="0" fontAlgn="base" hangingPunct="0">
        <a:spcBef>
          <a:spcPct val="20000"/>
        </a:spcBef>
        <a:spcAft>
          <a:spcPct val="0"/>
        </a:spcAft>
        <a:buChar char="»"/>
        <a:defRPr sz="1900" kern="1200">
          <a:solidFill>
            <a:schemeClr val="tx1"/>
          </a:solidFill>
          <a:latin typeface="+mn-lt"/>
          <a:ea typeface="+mn-ea"/>
          <a:cs typeface="+mn-cs"/>
        </a:defRPr>
      </a:lvl5pPr>
      <a:lvl6pPr marL="2312459" indent="-210224" algn="l" defTabSz="840893" rtl="0" eaLnBrk="1" latinLnBrk="0" hangingPunct="1">
        <a:lnSpc>
          <a:spcPct val="90000"/>
        </a:lnSpc>
        <a:spcBef>
          <a:spcPts val="460"/>
        </a:spcBef>
        <a:buFont typeface="Arial" panose="020B0604020202020204" pitchFamily="34" charset="0"/>
        <a:buChar char="•"/>
        <a:defRPr sz="1700" kern="1200">
          <a:solidFill>
            <a:schemeClr val="tx1"/>
          </a:solidFill>
          <a:latin typeface="+mn-lt"/>
          <a:ea typeface="+mn-ea"/>
          <a:cs typeface="+mn-cs"/>
        </a:defRPr>
      </a:lvl6pPr>
      <a:lvl7pPr marL="2732902" indent="-210224" algn="l" defTabSz="840893" rtl="0" eaLnBrk="1" latinLnBrk="0" hangingPunct="1">
        <a:lnSpc>
          <a:spcPct val="90000"/>
        </a:lnSpc>
        <a:spcBef>
          <a:spcPts val="460"/>
        </a:spcBef>
        <a:buFont typeface="Arial" panose="020B0604020202020204" pitchFamily="34" charset="0"/>
        <a:buChar char="•"/>
        <a:defRPr sz="1700" kern="1200">
          <a:solidFill>
            <a:schemeClr val="tx1"/>
          </a:solidFill>
          <a:latin typeface="+mn-lt"/>
          <a:ea typeface="+mn-ea"/>
          <a:cs typeface="+mn-cs"/>
        </a:defRPr>
      </a:lvl7pPr>
      <a:lvl8pPr marL="3153347" indent="-210224" algn="l" defTabSz="840893" rtl="0" eaLnBrk="1" latinLnBrk="0" hangingPunct="1">
        <a:lnSpc>
          <a:spcPct val="90000"/>
        </a:lnSpc>
        <a:spcBef>
          <a:spcPts val="460"/>
        </a:spcBef>
        <a:buFont typeface="Arial" panose="020B0604020202020204" pitchFamily="34" charset="0"/>
        <a:buChar char="•"/>
        <a:defRPr sz="1700" kern="1200">
          <a:solidFill>
            <a:schemeClr val="tx1"/>
          </a:solidFill>
          <a:latin typeface="+mn-lt"/>
          <a:ea typeface="+mn-ea"/>
          <a:cs typeface="+mn-cs"/>
        </a:defRPr>
      </a:lvl8pPr>
      <a:lvl9pPr marL="3573795" indent="-210224" algn="l" defTabSz="840893" rtl="0" eaLnBrk="1" latinLnBrk="0" hangingPunct="1">
        <a:lnSpc>
          <a:spcPct val="90000"/>
        </a:lnSpc>
        <a:spcBef>
          <a:spcPts val="460"/>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840893" rtl="0" eaLnBrk="1" latinLnBrk="0" hangingPunct="1">
        <a:defRPr sz="1700" kern="1200">
          <a:solidFill>
            <a:schemeClr val="tx1"/>
          </a:solidFill>
          <a:latin typeface="+mn-lt"/>
          <a:ea typeface="+mn-ea"/>
          <a:cs typeface="+mn-cs"/>
        </a:defRPr>
      </a:lvl1pPr>
      <a:lvl2pPr marL="420445" algn="l" defTabSz="840893" rtl="0" eaLnBrk="1" latinLnBrk="0" hangingPunct="1">
        <a:defRPr sz="1700" kern="1200">
          <a:solidFill>
            <a:schemeClr val="tx1"/>
          </a:solidFill>
          <a:latin typeface="+mn-lt"/>
          <a:ea typeface="+mn-ea"/>
          <a:cs typeface="+mn-cs"/>
        </a:defRPr>
      </a:lvl2pPr>
      <a:lvl3pPr marL="840893" algn="l" defTabSz="840893" rtl="0" eaLnBrk="1" latinLnBrk="0" hangingPunct="1">
        <a:defRPr sz="1700" kern="1200">
          <a:solidFill>
            <a:schemeClr val="tx1"/>
          </a:solidFill>
          <a:latin typeface="+mn-lt"/>
          <a:ea typeface="+mn-ea"/>
          <a:cs typeface="+mn-cs"/>
        </a:defRPr>
      </a:lvl3pPr>
      <a:lvl4pPr marL="1261340" algn="l" defTabSz="840893" rtl="0" eaLnBrk="1" latinLnBrk="0" hangingPunct="1">
        <a:defRPr sz="1700" kern="1200">
          <a:solidFill>
            <a:schemeClr val="tx1"/>
          </a:solidFill>
          <a:latin typeface="+mn-lt"/>
          <a:ea typeface="+mn-ea"/>
          <a:cs typeface="+mn-cs"/>
        </a:defRPr>
      </a:lvl4pPr>
      <a:lvl5pPr marL="1681786" algn="l" defTabSz="840893" rtl="0" eaLnBrk="1" latinLnBrk="0" hangingPunct="1">
        <a:defRPr sz="1700" kern="1200">
          <a:solidFill>
            <a:schemeClr val="tx1"/>
          </a:solidFill>
          <a:latin typeface="+mn-lt"/>
          <a:ea typeface="+mn-ea"/>
          <a:cs typeface="+mn-cs"/>
        </a:defRPr>
      </a:lvl5pPr>
      <a:lvl6pPr marL="2102233" algn="l" defTabSz="840893" rtl="0" eaLnBrk="1" latinLnBrk="0" hangingPunct="1">
        <a:defRPr sz="1700" kern="1200">
          <a:solidFill>
            <a:schemeClr val="tx1"/>
          </a:solidFill>
          <a:latin typeface="+mn-lt"/>
          <a:ea typeface="+mn-ea"/>
          <a:cs typeface="+mn-cs"/>
        </a:defRPr>
      </a:lvl6pPr>
      <a:lvl7pPr marL="2522679" algn="l" defTabSz="840893" rtl="0" eaLnBrk="1" latinLnBrk="0" hangingPunct="1">
        <a:defRPr sz="1700" kern="1200">
          <a:solidFill>
            <a:schemeClr val="tx1"/>
          </a:solidFill>
          <a:latin typeface="+mn-lt"/>
          <a:ea typeface="+mn-ea"/>
          <a:cs typeface="+mn-cs"/>
        </a:defRPr>
      </a:lvl7pPr>
      <a:lvl8pPr marL="2943125" algn="l" defTabSz="840893" rtl="0" eaLnBrk="1" latinLnBrk="0" hangingPunct="1">
        <a:defRPr sz="1700" kern="1200">
          <a:solidFill>
            <a:schemeClr val="tx1"/>
          </a:solidFill>
          <a:latin typeface="+mn-lt"/>
          <a:ea typeface="+mn-ea"/>
          <a:cs typeface="+mn-cs"/>
        </a:defRPr>
      </a:lvl8pPr>
      <a:lvl9pPr marL="3363571" algn="l" defTabSz="840893"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7000" r="-7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1" y="205978"/>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096" tIns="42049" rIns="84096" bIns="42049"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1" y="1200155"/>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096" tIns="42049" rIns="84096" bIns="4204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5" y="4683925"/>
            <a:ext cx="2133601"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096" tIns="42049" rIns="84096" bIns="42049" numCol="1" anchor="t" anchorCtr="0" compatLnSpc="1">
            <a:prstTxWarp prst="textNoShape">
              <a:avLst/>
            </a:prstTxWarp>
          </a:bodyPr>
          <a:lstStyle>
            <a:lvl1pPr eaLnBrk="1" hangingPunct="1">
              <a:spcBef>
                <a:spcPct val="0"/>
              </a:spcBef>
              <a:defRPr sz="1300" b="0">
                <a:solidFill>
                  <a:schemeClr val="tx1"/>
                </a:solidFill>
                <a:latin typeface="Arial" pitchFamily="34" charset="0"/>
                <a:cs typeface="Arial" pitchFamily="34" charset="0"/>
              </a:defRPr>
            </a:lvl1pPr>
          </a:lstStyle>
          <a:p>
            <a:pPr defTabSz="914316" fontAlgn="base">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3" y="4683925"/>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096" tIns="42049" rIns="84096" bIns="42049" numCol="1" anchor="t" anchorCtr="0" compatLnSpc="1">
            <a:prstTxWarp prst="textNoShape">
              <a:avLst/>
            </a:prstTxWarp>
          </a:bodyPr>
          <a:lstStyle>
            <a:lvl1pPr algn="ctr" eaLnBrk="1" hangingPunct="1">
              <a:spcBef>
                <a:spcPct val="0"/>
              </a:spcBef>
              <a:defRPr sz="1300" b="0">
                <a:solidFill>
                  <a:schemeClr val="tx1"/>
                </a:solidFill>
                <a:latin typeface="Arial" pitchFamily="34" charset="0"/>
                <a:cs typeface="Arial" pitchFamily="34" charset="0"/>
              </a:defRPr>
            </a:lvl1pPr>
          </a:lstStyle>
          <a:p>
            <a:pPr defTabSz="914316" fontAlgn="base">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2" y="4683925"/>
            <a:ext cx="2133601"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096" tIns="42049" rIns="84096" bIns="42049" numCol="1" anchor="t" anchorCtr="0" compatLnSpc="1">
            <a:prstTxWarp prst="textNoShape">
              <a:avLst/>
            </a:prstTxWarp>
          </a:bodyPr>
          <a:lstStyle>
            <a:lvl1pPr algn="r" eaLnBrk="1" hangingPunct="1">
              <a:defRPr sz="1300" b="0">
                <a:solidFill>
                  <a:schemeClr val="tx1"/>
                </a:solidFill>
              </a:defRPr>
            </a:lvl1pPr>
          </a:lstStyle>
          <a:p>
            <a:pPr defTabSz="914316" fontAlgn="base">
              <a:spcBef>
                <a:spcPct val="0"/>
              </a:spcBef>
              <a:spcAft>
                <a:spcPct val="0"/>
              </a:spcAft>
            </a:pPr>
            <a:fld id="{FA60BD88-320A-46DC-9977-ECF802602AB9}" type="slidenum">
              <a:rPr lang="en-US" altLang="en-US" smtClean="0">
                <a:solidFill>
                  <a:srgbClr val="000000"/>
                </a:solidFill>
              </a:rPr>
              <a:pPr defTabSz="914316"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75599681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ctr" rtl="0" eaLnBrk="0" fontAlgn="base" hangingPunct="0">
        <a:spcBef>
          <a:spcPct val="0"/>
        </a:spcBef>
        <a:spcAft>
          <a:spcPct val="0"/>
        </a:spcAft>
        <a:defRPr sz="4100" kern="1200">
          <a:solidFill>
            <a:schemeClr val="tx2"/>
          </a:solidFill>
          <a:latin typeface="+mj-lt"/>
          <a:ea typeface="+mj-ea"/>
          <a:cs typeface="+mj-cs"/>
        </a:defRPr>
      </a:lvl1pPr>
      <a:lvl2pPr algn="ctr" rtl="0"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100">
          <a:solidFill>
            <a:schemeClr val="tx2"/>
          </a:solidFill>
          <a:latin typeface="Arial" panose="020B0604020202020204" pitchFamily="34" charset="0"/>
          <a:cs typeface="Arial" panose="020B0604020202020204" pitchFamily="34" charset="0"/>
        </a:defRPr>
      </a:lvl5pPr>
      <a:lvl6pPr marL="420481" algn="ctr" rtl="0" fontAlgn="base">
        <a:spcBef>
          <a:spcPct val="0"/>
        </a:spcBef>
        <a:spcAft>
          <a:spcPct val="0"/>
        </a:spcAft>
        <a:defRPr sz="4100">
          <a:solidFill>
            <a:schemeClr val="tx2"/>
          </a:solidFill>
          <a:latin typeface="Arial" panose="020B0604020202020204" pitchFamily="34" charset="0"/>
          <a:cs typeface="Arial" panose="020B0604020202020204" pitchFamily="34" charset="0"/>
        </a:defRPr>
      </a:lvl6pPr>
      <a:lvl7pPr marL="840963" algn="ctr" rtl="0" fontAlgn="base">
        <a:spcBef>
          <a:spcPct val="0"/>
        </a:spcBef>
        <a:spcAft>
          <a:spcPct val="0"/>
        </a:spcAft>
        <a:defRPr sz="4100">
          <a:solidFill>
            <a:schemeClr val="tx2"/>
          </a:solidFill>
          <a:latin typeface="Arial" panose="020B0604020202020204" pitchFamily="34" charset="0"/>
          <a:cs typeface="Arial" panose="020B0604020202020204" pitchFamily="34" charset="0"/>
        </a:defRPr>
      </a:lvl7pPr>
      <a:lvl8pPr marL="1261445" algn="ctr" rtl="0" fontAlgn="base">
        <a:spcBef>
          <a:spcPct val="0"/>
        </a:spcBef>
        <a:spcAft>
          <a:spcPct val="0"/>
        </a:spcAft>
        <a:defRPr sz="4100">
          <a:solidFill>
            <a:schemeClr val="tx2"/>
          </a:solidFill>
          <a:latin typeface="Arial" panose="020B0604020202020204" pitchFamily="34" charset="0"/>
          <a:cs typeface="Arial" panose="020B0604020202020204" pitchFamily="34" charset="0"/>
        </a:defRPr>
      </a:lvl8pPr>
      <a:lvl9pPr marL="1681926" algn="ctr" rtl="0" fontAlgn="base">
        <a:spcBef>
          <a:spcPct val="0"/>
        </a:spcBef>
        <a:spcAft>
          <a:spcPct val="0"/>
        </a:spcAft>
        <a:defRPr sz="4100">
          <a:solidFill>
            <a:schemeClr val="tx2"/>
          </a:solidFill>
          <a:latin typeface="Arial" panose="020B0604020202020204" pitchFamily="34" charset="0"/>
          <a:cs typeface="Arial" panose="020B0604020202020204" pitchFamily="34" charset="0"/>
        </a:defRPr>
      </a:lvl9pPr>
    </p:titleStyle>
    <p:bodyStyle>
      <a:lvl1pPr marL="315361" indent="-315361" algn="l" rtl="0" eaLnBrk="0" fontAlgn="base" hangingPunct="0">
        <a:spcBef>
          <a:spcPct val="20000"/>
        </a:spcBef>
        <a:spcAft>
          <a:spcPct val="0"/>
        </a:spcAft>
        <a:buChar char="•"/>
        <a:defRPr sz="2900" kern="1200">
          <a:solidFill>
            <a:schemeClr val="tx1"/>
          </a:solidFill>
          <a:latin typeface="+mn-lt"/>
          <a:ea typeface="+mn-ea"/>
          <a:cs typeface="+mn-cs"/>
        </a:defRPr>
      </a:lvl1pPr>
      <a:lvl2pPr marL="683282" indent="-262802" algn="l" rtl="0" eaLnBrk="0" fontAlgn="base" hangingPunct="0">
        <a:spcBef>
          <a:spcPct val="20000"/>
        </a:spcBef>
        <a:spcAft>
          <a:spcPct val="0"/>
        </a:spcAft>
        <a:buChar char="–"/>
        <a:defRPr sz="2600" kern="1200">
          <a:solidFill>
            <a:schemeClr val="tx1"/>
          </a:solidFill>
          <a:latin typeface="+mn-lt"/>
          <a:ea typeface="+mn-ea"/>
          <a:cs typeface="+mn-cs"/>
        </a:defRPr>
      </a:lvl2pPr>
      <a:lvl3pPr marL="1051204" indent="-210242" algn="l" rtl="0" eaLnBrk="0" fontAlgn="base" hangingPunct="0">
        <a:spcBef>
          <a:spcPct val="20000"/>
        </a:spcBef>
        <a:spcAft>
          <a:spcPct val="0"/>
        </a:spcAft>
        <a:buChar char="•"/>
        <a:defRPr sz="2200" kern="1200">
          <a:solidFill>
            <a:schemeClr val="tx1"/>
          </a:solidFill>
          <a:latin typeface="+mn-lt"/>
          <a:ea typeface="+mn-ea"/>
          <a:cs typeface="+mn-cs"/>
        </a:defRPr>
      </a:lvl3pPr>
      <a:lvl4pPr marL="1471685" indent="-210242" algn="l" rtl="0" eaLnBrk="0" fontAlgn="base" hangingPunct="0">
        <a:spcBef>
          <a:spcPct val="20000"/>
        </a:spcBef>
        <a:spcAft>
          <a:spcPct val="0"/>
        </a:spcAft>
        <a:buChar char="–"/>
        <a:defRPr sz="1900" kern="1200">
          <a:solidFill>
            <a:schemeClr val="tx1"/>
          </a:solidFill>
          <a:latin typeface="+mn-lt"/>
          <a:ea typeface="+mn-ea"/>
          <a:cs typeface="+mn-cs"/>
        </a:defRPr>
      </a:lvl4pPr>
      <a:lvl5pPr marL="1892167" indent="-210242" algn="l" rtl="0" eaLnBrk="0" fontAlgn="base" hangingPunct="0">
        <a:spcBef>
          <a:spcPct val="20000"/>
        </a:spcBef>
        <a:spcAft>
          <a:spcPct val="0"/>
        </a:spcAft>
        <a:buChar char="»"/>
        <a:defRPr sz="1900" kern="1200">
          <a:solidFill>
            <a:schemeClr val="tx1"/>
          </a:solidFill>
          <a:latin typeface="+mn-lt"/>
          <a:ea typeface="+mn-ea"/>
          <a:cs typeface="+mn-cs"/>
        </a:defRPr>
      </a:lvl5pPr>
      <a:lvl6pPr marL="2312651" indent="-210242" algn="l" defTabSz="840963" rtl="0" eaLnBrk="1" latinLnBrk="0" hangingPunct="1">
        <a:lnSpc>
          <a:spcPct val="90000"/>
        </a:lnSpc>
        <a:spcBef>
          <a:spcPts val="460"/>
        </a:spcBef>
        <a:buFont typeface="Arial" panose="020B0604020202020204" pitchFamily="34" charset="0"/>
        <a:buChar char="•"/>
        <a:defRPr sz="1700" kern="1200">
          <a:solidFill>
            <a:schemeClr val="tx1"/>
          </a:solidFill>
          <a:latin typeface="+mn-lt"/>
          <a:ea typeface="+mn-ea"/>
          <a:cs typeface="+mn-cs"/>
        </a:defRPr>
      </a:lvl6pPr>
      <a:lvl7pPr marL="2733130" indent="-210242" algn="l" defTabSz="840963" rtl="0" eaLnBrk="1" latinLnBrk="0" hangingPunct="1">
        <a:lnSpc>
          <a:spcPct val="90000"/>
        </a:lnSpc>
        <a:spcBef>
          <a:spcPts val="460"/>
        </a:spcBef>
        <a:buFont typeface="Arial" panose="020B0604020202020204" pitchFamily="34" charset="0"/>
        <a:buChar char="•"/>
        <a:defRPr sz="1700" kern="1200">
          <a:solidFill>
            <a:schemeClr val="tx1"/>
          </a:solidFill>
          <a:latin typeface="+mn-lt"/>
          <a:ea typeface="+mn-ea"/>
          <a:cs typeface="+mn-cs"/>
        </a:defRPr>
      </a:lvl7pPr>
      <a:lvl8pPr marL="3153611" indent="-210242" algn="l" defTabSz="840963" rtl="0" eaLnBrk="1" latinLnBrk="0" hangingPunct="1">
        <a:lnSpc>
          <a:spcPct val="90000"/>
        </a:lnSpc>
        <a:spcBef>
          <a:spcPts val="460"/>
        </a:spcBef>
        <a:buFont typeface="Arial" panose="020B0604020202020204" pitchFamily="34" charset="0"/>
        <a:buChar char="•"/>
        <a:defRPr sz="1700" kern="1200">
          <a:solidFill>
            <a:schemeClr val="tx1"/>
          </a:solidFill>
          <a:latin typeface="+mn-lt"/>
          <a:ea typeface="+mn-ea"/>
          <a:cs typeface="+mn-cs"/>
        </a:defRPr>
      </a:lvl8pPr>
      <a:lvl9pPr marL="3574093" indent="-210242" algn="l" defTabSz="840963" rtl="0" eaLnBrk="1" latinLnBrk="0" hangingPunct="1">
        <a:lnSpc>
          <a:spcPct val="90000"/>
        </a:lnSpc>
        <a:spcBef>
          <a:spcPts val="460"/>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840963" rtl="0" eaLnBrk="1" latinLnBrk="0" hangingPunct="1">
        <a:defRPr sz="1700" kern="1200">
          <a:solidFill>
            <a:schemeClr val="tx1"/>
          </a:solidFill>
          <a:latin typeface="+mn-lt"/>
          <a:ea typeface="+mn-ea"/>
          <a:cs typeface="+mn-cs"/>
        </a:defRPr>
      </a:lvl1pPr>
      <a:lvl2pPr marL="420481" algn="l" defTabSz="840963" rtl="0" eaLnBrk="1" latinLnBrk="0" hangingPunct="1">
        <a:defRPr sz="1700" kern="1200">
          <a:solidFill>
            <a:schemeClr val="tx1"/>
          </a:solidFill>
          <a:latin typeface="+mn-lt"/>
          <a:ea typeface="+mn-ea"/>
          <a:cs typeface="+mn-cs"/>
        </a:defRPr>
      </a:lvl2pPr>
      <a:lvl3pPr marL="840963" algn="l" defTabSz="840963" rtl="0" eaLnBrk="1" latinLnBrk="0" hangingPunct="1">
        <a:defRPr sz="1700" kern="1200">
          <a:solidFill>
            <a:schemeClr val="tx1"/>
          </a:solidFill>
          <a:latin typeface="+mn-lt"/>
          <a:ea typeface="+mn-ea"/>
          <a:cs typeface="+mn-cs"/>
        </a:defRPr>
      </a:lvl3pPr>
      <a:lvl4pPr marL="1261445" algn="l" defTabSz="840963" rtl="0" eaLnBrk="1" latinLnBrk="0" hangingPunct="1">
        <a:defRPr sz="1700" kern="1200">
          <a:solidFill>
            <a:schemeClr val="tx1"/>
          </a:solidFill>
          <a:latin typeface="+mn-lt"/>
          <a:ea typeface="+mn-ea"/>
          <a:cs typeface="+mn-cs"/>
        </a:defRPr>
      </a:lvl4pPr>
      <a:lvl5pPr marL="1681926" algn="l" defTabSz="840963" rtl="0" eaLnBrk="1" latinLnBrk="0" hangingPunct="1">
        <a:defRPr sz="1700" kern="1200">
          <a:solidFill>
            <a:schemeClr val="tx1"/>
          </a:solidFill>
          <a:latin typeface="+mn-lt"/>
          <a:ea typeface="+mn-ea"/>
          <a:cs typeface="+mn-cs"/>
        </a:defRPr>
      </a:lvl5pPr>
      <a:lvl6pPr marL="2102407" algn="l" defTabSz="840963" rtl="0" eaLnBrk="1" latinLnBrk="0" hangingPunct="1">
        <a:defRPr sz="1700" kern="1200">
          <a:solidFill>
            <a:schemeClr val="tx1"/>
          </a:solidFill>
          <a:latin typeface="+mn-lt"/>
          <a:ea typeface="+mn-ea"/>
          <a:cs typeface="+mn-cs"/>
        </a:defRPr>
      </a:lvl6pPr>
      <a:lvl7pPr marL="2522889" algn="l" defTabSz="840963" rtl="0" eaLnBrk="1" latinLnBrk="0" hangingPunct="1">
        <a:defRPr sz="1700" kern="1200">
          <a:solidFill>
            <a:schemeClr val="tx1"/>
          </a:solidFill>
          <a:latin typeface="+mn-lt"/>
          <a:ea typeface="+mn-ea"/>
          <a:cs typeface="+mn-cs"/>
        </a:defRPr>
      </a:lvl7pPr>
      <a:lvl8pPr marL="2943370" algn="l" defTabSz="840963" rtl="0" eaLnBrk="1" latinLnBrk="0" hangingPunct="1">
        <a:defRPr sz="1700" kern="1200">
          <a:solidFill>
            <a:schemeClr val="tx1"/>
          </a:solidFill>
          <a:latin typeface="+mn-lt"/>
          <a:ea typeface="+mn-ea"/>
          <a:cs typeface="+mn-cs"/>
        </a:defRPr>
      </a:lvl8pPr>
      <a:lvl9pPr marL="3363852" algn="l" defTabSz="840963" rtl="0" eaLnBrk="1" latinLnBrk="0" hangingPunct="1">
        <a:defRPr sz="1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E99CE02-8616-40B2-85FF-B06E192752AB}"/>
              </a:ext>
            </a:extLst>
          </p:cNvPr>
          <p:cNvSpPr/>
          <p:nvPr userDrawn="1"/>
        </p:nvSpPr>
        <p:spPr>
          <a:xfrm>
            <a:off x="-7391" y="5008500"/>
            <a:ext cx="7053987" cy="10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5" rIns="68586" bIns="34295" rtlCol="0" anchor="ctr"/>
          <a:lstStyle/>
          <a:p>
            <a:pPr algn="ctr" defTabSz="914355" eaLnBrk="0" fontAlgn="base" hangingPunct="0">
              <a:spcBef>
                <a:spcPct val="0"/>
              </a:spcBef>
              <a:spcAft>
                <a:spcPct val="0"/>
              </a:spcAft>
            </a:pPr>
            <a:endParaRPr lang="en-US" sz="2200" b="1" dirty="0">
              <a:solidFill>
                <a:prstClr val="white"/>
              </a:solidFill>
            </a:endParaRPr>
          </a:p>
        </p:txBody>
      </p:sp>
      <p:sp>
        <p:nvSpPr>
          <p:cNvPr id="9" name="Rectangle 8">
            <a:extLst>
              <a:ext uri="{FF2B5EF4-FFF2-40B4-BE49-F238E27FC236}">
                <a16:creationId xmlns:a16="http://schemas.microsoft.com/office/drawing/2014/main" id="{FE3DF8E0-6324-45B7-8B0A-24383EF1B915}"/>
              </a:ext>
            </a:extLst>
          </p:cNvPr>
          <p:cNvSpPr/>
          <p:nvPr userDrawn="1"/>
        </p:nvSpPr>
        <p:spPr>
          <a:xfrm>
            <a:off x="5853265" y="5008500"/>
            <a:ext cx="2842375" cy="10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0" rIns="26996" bIns="0" rtlCol="0" anchor="b"/>
          <a:lstStyle/>
          <a:p>
            <a:pPr algn="r" defTabSz="914355" eaLnBrk="0" fontAlgn="base" hangingPunct="0">
              <a:spcBef>
                <a:spcPct val="0"/>
              </a:spcBef>
              <a:spcAft>
                <a:spcPct val="0"/>
              </a:spcAft>
            </a:pPr>
            <a:r>
              <a:rPr lang="en-US" sz="800" b="1" noProof="1">
                <a:solidFill>
                  <a:prstClr val="white"/>
                </a:solidFill>
              </a:rPr>
              <a:t>Jens Martensson</a:t>
            </a:r>
          </a:p>
        </p:txBody>
      </p:sp>
      <p:sp>
        <p:nvSpPr>
          <p:cNvPr id="11" name="Rectangle 10">
            <a:extLst>
              <a:ext uri="{FF2B5EF4-FFF2-40B4-BE49-F238E27FC236}">
                <a16:creationId xmlns:a16="http://schemas.microsoft.com/office/drawing/2014/main" id="{1A9E718F-2F10-41F1-8E9F-18DD53EF065F}"/>
              </a:ext>
            </a:extLst>
          </p:cNvPr>
          <p:cNvSpPr/>
          <p:nvPr userDrawn="1"/>
        </p:nvSpPr>
        <p:spPr>
          <a:xfrm>
            <a:off x="-7392" y="5116500"/>
            <a:ext cx="9151392" cy="27000"/>
          </a:xfrm>
          <a:prstGeom prst="rect">
            <a:avLst/>
          </a:prstGeom>
          <a:gradFill>
            <a:gsLst>
              <a:gs pos="0">
                <a:schemeClr val="accent4"/>
              </a:gs>
              <a:gs pos="37000">
                <a:schemeClr val="bg1">
                  <a:lumMod val="85000"/>
                </a:schemeClr>
              </a:gs>
              <a:gs pos="100000">
                <a:schemeClr val="accent1"/>
              </a:gs>
              <a:gs pos="68000">
                <a:schemeClr val="tx1">
                  <a:lumMod val="85000"/>
                  <a:lumOff val="1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5" rIns="68586" bIns="34295" rtlCol="0" anchor="ctr"/>
          <a:lstStyle/>
          <a:p>
            <a:pPr algn="ctr" defTabSz="914355" eaLnBrk="0" fontAlgn="base" hangingPunct="0">
              <a:spcBef>
                <a:spcPct val="0"/>
              </a:spcBef>
              <a:spcAft>
                <a:spcPct val="0"/>
              </a:spcAft>
            </a:pPr>
            <a:endParaRPr lang="en-US" sz="2200" b="1" dirty="0">
              <a:solidFill>
                <a:prstClr val="white"/>
              </a:solidFill>
            </a:endParaRPr>
          </a:p>
        </p:txBody>
      </p:sp>
      <p:sp>
        <p:nvSpPr>
          <p:cNvPr id="2" name="Title Placeholder 1">
            <a:extLst>
              <a:ext uri="{FF2B5EF4-FFF2-40B4-BE49-F238E27FC236}">
                <a16:creationId xmlns:a16="http://schemas.microsoft.com/office/drawing/2014/main" id="{331581A5-A75E-41FB-A68A-70BA1AB54B28}"/>
              </a:ext>
            </a:extLst>
          </p:cNvPr>
          <p:cNvSpPr>
            <a:spLocks noGrp="1"/>
          </p:cNvSpPr>
          <p:nvPr>
            <p:ph type="title"/>
          </p:nvPr>
        </p:nvSpPr>
        <p:spPr>
          <a:xfrm>
            <a:off x="270000" y="270000"/>
            <a:ext cx="8604900" cy="405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BA9B02-6E3D-4037-BE18-E02B786633E9}"/>
              </a:ext>
            </a:extLst>
          </p:cNvPr>
          <p:cNvSpPr>
            <a:spLocks noGrp="1"/>
          </p:cNvSpPr>
          <p:nvPr>
            <p:ph type="body" idx="1"/>
          </p:nvPr>
        </p:nvSpPr>
        <p:spPr>
          <a:xfrm>
            <a:off x="270000" y="945000"/>
            <a:ext cx="8604900" cy="3645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A954C2B-6B0B-4286-BFA4-F6131386B0E3}"/>
              </a:ext>
            </a:extLst>
          </p:cNvPr>
          <p:cNvSpPr>
            <a:spLocks noGrp="1"/>
          </p:cNvSpPr>
          <p:nvPr>
            <p:ph type="ftr" sz="quarter" idx="3"/>
          </p:nvPr>
        </p:nvSpPr>
        <p:spPr>
          <a:xfrm>
            <a:off x="270002" y="4862500"/>
            <a:ext cx="1783829" cy="140525"/>
          </a:xfrm>
          <a:prstGeom prst="rect">
            <a:avLst/>
          </a:prstGeom>
          <a:gradFill>
            <a:gsLst>
              <a:gs pos="82000">
                <a:schemeClr val="bg1">
                  <a:lumMod val="95000"/>
                </a:schemeClr>
              </a:gs>
              <a:gs pos="100000">
                <a:schemeClr val="bg1">
                  <a:lumMod val="65000"/>
                </a:schemeClr>
              </a:gs>
            </a:gsLst>
            <a:lin ang="5400000" scaled="0"/>
          </a:gradFill>
        </p:spPr>
        <p:txBody>
          <a:bodyPr vert="horz" lIns="27002" tIns="0" rIns="0" bIns="0" rtlCol="0" anchor="ctr"/>
          <a:lstStyle>
            <a:lvl1pPr algn="l">
              <a:defRPr sz="900">
                <a:solidFill>
                  <a:schemeClr val="tx1">
                    <a:lumMod val="75000"/>
                    <a:lumOff val="25000"/>
                  </a:schemeClr>
                </a:solidFill>
                <a:latin typeface="+mj-lt"/>
              </a:defRPr>
            </a:lvl1pPr>
          </a:lstStyle>
          <a:p>
            <a:pPr defTabSz="914355" eaLnBrk="0" fontAlgn="base" hangingPunct="0">
              <a:spcBef>
                <a:spcPct val="0"/>
              </a:spcBef>
              <a:spcAft>
                <a:spcPct val="0"/>
              </a:spcAft>
            </a:pPr>
            <a:r>
              <a:rPr lang="en-US" b="1">
                <a:solidFill>
                  <a:prstClr val="black">
                    <a:lumMod val="75000"/>
                    <a:lumOff val="25000"/>
                  </a:prstClr>
                </a:solidFill>
                <a:cs typeface="Arial" panose="020B0604020202020204" pitchFamily="34" charset="0"/>
              </a:rPr>
              <a:t>Add a footer</a:t>
            </a:r>
            <a:endParaRPr lang="en-US" b="1" dirty="0">
              <a:solidFill>
                <a:prstClr val="black">
                  <a:lumMod val="75000"/>
                  <a:lumOff val="25000"/>
                </a:prstClr>
              </a:solidFill>
              <a:cs typeface="Arial" panose="020B0604020202020204" pitchFamily="34" charset="0"/>
            </a:endParaRPr>
          </a:p>
        </p:txBody>
      </p:sp>
      <p:sp>
        <p:nvSpPr>
          <p:cNvPr id="6" name="Slide Number Placeholder 5">
            <a:extLst>
              <a:ext uri="{FF2B5EF4-FFF2-40B4-BE49-F238E27FC236}">
                <a16:creationId xmlns:a16="http://schemas.microsoft.com/office/drawing/2014/main" id="{D245D258-5720-4517-B8DE-EB5AA5C4FAE1}"/>
              </a:ext>
            </a:extLst>
          </p:cNvPr>
          <p:cNvSpPr>
            <a:spLocks noGrp="1"/>
          </p:cNvSpPr>
          <p:nvPr>
            <p:ph type="sldNum" sz="quarter" idx="4"/>
          </p:nvPr>
        </p:nvSpPr>
        <p:spPr>
          <a:xfrm>
            <a:off x="8695800" y="5008500"/>
            <a:ext cx="448200" cy="108000"/>
          </a:xfrm>
          <a:prstGeom prst="rect">
            <a:avLst/>
          </a:prstGeom>
          <a:gradFill>
            <a:gsLst>
              <a:gs pos="0">
                <a:schemeClr val="accent2">
                  <a:lumMod val="75000"/>
                  <a:shade val="30000"/>
                  <a:satMod val="115000"/>
                </a:schemeClr>
              </a:gs>
              <a:gs pos="47000">
                <a:schemeClr val="accent2">
                  <a:lumMod val="75000"/>
                  <a:shade val="67500"/>
                  <a:satMod val="115000"/>
                </a:schemeClr>
              </a:gs>
              <a:gs pos="100000">
                <a:schemeClr val="accent1"/>
              </a:gs>
            </a:gsLst>
            <a:lin ang="10800000" scaled="0"/>
          </a:gradFill>
        </p:spPr>
        <p:txBody>
          <a:bodyPr vert="horz" lIns="0" tIns="0" rIns="54005" bIns="0" rtlCol="0" anchor="ctr"/>
          <a:lstStyle>
            <a:lvl1pPr algn="r">
              <a:defRPr sz="900">
                <a:solidFill>
                  <a:schemeClr val="bg1"/>
                </a:solidFill>
                <a:latin typeface="+mj-lt"/>
              </a:defRPr>
            </a:lvl1pPr>
          </a:lstStyle>
          <a:p>
            <a:pPr defTabSz="914355" eaLnBrk="0" fontAlgn="base" hangingPunct="0">
              <a:spcBef>
                <a:spcPct val="0"/>
              </a:spcBef>
              <a:spcAft>
                <a:spcPct val="0"/>
              </a:spcAft>
            </a:pPr>
            <a:fld id="{058DB212-BFA2-403F-85EF-DFD3FF6D973A}" type="slidenum">
              <a:rPr lang="en-US" b="1" smtClean="0">
                <a:solidFill>
                  <a:prstClr val="white"/>
                </a:solidFill>
                <a:cs typeface="Arial" panose="020B0604020202020204" pitchFamily="34" charset="0"/>
              </a:rPr>
              <a:pPr defTabSz="914355" eaLnBrk="0" fontAlgn="base" hangingPunct="0">
                <a:spcBef>
                  <a:spcPct val="0"/>
                </a:spcBef>
                <a:spcAft>
                  <a:spcPct val="0"/>
                </a:spcAft>
              </a:pPr>
              <a:t>‹#›</a:t>
            </a:fld>
            <a:endParaRPr lang="en-US" b="1" dirty="0">
              <a:solidFill>
                <a:prstClr val="white"/>
              </a:solidFill>
              <a:cs typeface="Arial" panose="020B0604020202020204" pitchFamily="34" charset="0"/>
            </a:endParaRPr>
          </a:p>
        </p:txBody>
      </p:sp>
    </p:spTree>
    <p:extLst>
      <p:ext uri="{BB962C8B-B14F-4D97-AF65-F5344CB8AC3E}">
        <p14:creationId xmlns:p14="http://schemas.microsoft.com/office/powerpoint/2010/main" val="304633470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Lst>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hf hdr="0" ftr="0" dt="0"/>
  <p:txStyles>
    <p:titleStyle>
      <a:lvl1pPr algn="l" defTabSz="685652" rtl="0" eaLnBrk="1" latinLnBrk="0" hangingPunct="1">
        <a:lnSpc>
          <a:spcPct val="90000"/>
        </a:lnSpc>
        <a:spcBef>
          <a:spcPct val="0"/>
        </a:spcBef>
        <a:buNone/>
        <a:defRPr sz="2400" kern="1200">
          <a:solidFill>
            <a:schemeClr val="tx1">
              <a:lumMod val="75000"/>
              <a:lumOff val="25000"/>
            </a:schemeClr>
          </a:solidFill>
          <a:latin typeface="+mj-lt"/>
          <a:ea typeface="+mj-ea"/>
          <a:cs typeface="+mj-cs"/>
        </a:defRPr>
      </a:lvl1pPr>
    </p:titleStyle>
    <p:bodyStyle>
      <a:lvl1pPr marL="197601" indent="-197601" algn="l" defTabSz="685652" rtl="0" eaLnBrk="1" latinLnBrk="0" hangingPunct="1">
        <a:lnSpc>
          <a:spcPct val="90000"/>
        </a:lnSpc>
        <a:spcBef>
          <a:spcPts val="750"/>
        </a:spcBef>
        <a:buFont typeface="Arial" panose="020B0604020202020204" pitchFamily="34" charset="0"/>
        <a:buChar char="•"/>
        <a:defRPr sz="1300" kern="1200">
          <a:solidFill>
            <a:schemeClr val="tx1">
              <a:lumMod val="75000"/>
              <a:lumOff val="25000"/>
            </a:schemeClr>
          </a:solidFill>
          <a:latin typeface="+mj-lt"/>
          <a:ea typeface="+mn-ea"/>
          <a:cs typeface="+mn-cs"/>
        </a:defRPr>
      </a:lvl1pPr>
      <a:lvl2pPr marL="402344" indent="-204743" algn="l" defTabSz="685652"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j-lt"/>
          <a:ea typeface="+mn-ea"/>
          <a:cs typeface="+mn-cs"/>
        </a:defRPr>
      </a:lvl2pPr>
      <a:lvl3pPr marL="608279" indent="-205934" algn="l" defTabSz="685652" rtl="0" eaLnBrk="1" latinLnBrk="0" hangingPunct="1">
        <a:lnSpc>
          <a:spcPct val="90000"/>
        </a:lnSpc>
        <a:spcBef>
          <a:spcPts val="375"/>
        </a:spcBef>
        <a:buFont typeface="Arial" panose="020B0604020202020204" pitchFamily="34" charset="0"/>
        <a:buChar char="•"/>
        <a:defRPr sz="1100" kern="1200">
          <a:solidFill>
            <a:schemeClr val="tx1">
              <a:lumMod val="75000"/>
              <a:lumOff val="25000"/>
            </a:schemeClr>
          </a:solidFill>
          <a:latin typeface="+mj-lt"/>
          <a:ea typeface="+mn-ea"/>
          <a:cs typeface="+mn-cs"/>
        </a:defRPr>
      </a:lvl3pPr>
      <a:lvl4pPr marL="805879" indent="-197601" algn="l" defTabSz="685652" rtl="0" eaLnBrk="1" latinLnBrk="0" hangingPunct="1">
        <a:lnSpc>
          <a:spcPct val="90000"/>
        </a:lnSpc>
        <a:spcBef>
          <a:spcPts val="375"/>
        </a:spcBef>
        <a:buFont typeface="Arial" panose="020B0604020202020204" pitchFamily="34" charset="0"/>
        <a:buChar char="•"/>
        <a:defRPr sz="1100" kern="1200">
          <a:solidFill>
            <a:schemeClr val="tx1">
              <a:lumMod val="75000"/>
              <a:lumOff val="25000"/>
            </a:schemeClr>
          </a:solidFill>
          <a:latin typeface="+mj-lt"/>
          <a:ea typeface="+mn-ea"/>
          <a:cs typeface="+mn-cs"/>
        </a:defRPr>
      </a:lvl4pPr>
      <a:lvl5pPr marL="1010623" indent="-204743" algn="l" defTabSz="685652" rtl="0" eaLnBrk="1" latinLnBrk="0" hangingPunct="1">
        <a:lnSpc>
          <a:spcPct val="90000"/>
        </a:lnSpc>
        <a:spcBef>
          <a:spcPts val="375"/>
        </a:spcBef>
        <a:buFont typeface="Arial" panose="020B0604020202020204" pitchFamily="34" charset="0"/>
        <a:buChar char="•"/>
        <a:defRPr sz="1100" kern="1200">
          <a:solidFill>
            <a:schemeClr val="tx1">
              <a:lumMod val="75000"/>
              <a:lumOff val="25000"/>
            </a:schemeClr>
          </a:solidFill>
          <a:latin typeface="+mj-lt"/>
          <a:ea typeface="+mn-ea"/>
          <a:cs typeface="+mn-cs"/>
        </a:defRPr>
      </a:lvl5pPr>
      <a:lvl6pPr marL="1885542" indent="-171413" algn="l" defTabSz="685652"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8367" indent="-171413" algn="l" defTabSz="685652"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71193" indent="-171413" algn="l" defTabSz="685652"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4019" indent="-171413" algn="l" defTabSz="685652"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652" rtl="0" eaLnBrk="1" latinLnBrk="0" hangingPunct="1">
        <a:defRPr sz="1300" kern="1200">
          <a:solidFill>
            <a:schemeClr val="tx1"/>
          </a:solidFill>
          <a:latin typeface="+mn-lt"/>
          <a:ea typeface="+mn-ea"/>
          <a:cs typeface="+mn-cs"/>
        </a:defRPr>
      </a:lvl1pPr>
      <a:lvl2pPr marL="342827" algn="l" defTabSz="685652" rtl="0" eaLnBrk="1" latinLnBrk="0" hangingPunct="1">
        <a:defRPr sz="1300" kern="1200">
          <a:solidFill>
            <a:schemeClr val="tx1"/>
          </a:solidFill>
          <a:latin typeface="+mn-lt"/>
          <a:ea typeface="+mn-ea"/>
          <a:cs typeface="+mn-cs"/>
        </a:defRPr>
      </a:lvl2pPr>
      <a:lvl3pPr marL="685652" algn="l" defTabSz="685652" rtl="0" eaLnBrk="1" latinLnBrk="0" hangingPunct="1">
        <a:defRPr sz="1300" kern="1200">
          <a:solidFill>
            <a:schemeClr val="tx1"/>
          </a:solidFill>
          <a:latin typeface="+mn-lt"/>
          <a:ea typeface="+mn-ea"/>
          <a:cs typeface="+mn-cs"/>
        </a:defRPr>
      </a:lvl3pPr>
      <a:lvl4pPr marL="1028478" algn="l" defTabSz="685652" rtl="0" eaLnBrk="1" latinLnBrk="0" hangingPunct="1">
        <a:defRPr sz="1300" kern="1200">
          <a:solidFill>
            <a:schemeClr val="tx1"/>
          </a:solidFill>
          <a:latin typeface="+mn-lt"/>
          <a:ea typeface="+mn-ea"/>
          <a:cs typeface="+mn-cs"/>
        </a:defRPr>
      </a:lvl4pPr>
      <a:lvl5pPr marL="1371303" algn="l" defTabSz="685652" rtl="0" eaLnBrk="1" latinLnBrk="0" hangingPunct="1">
        <a:defRPr sz="1300" kern="1200">
          <a:solidFill>
            <a:schemeClr val="tx1"/>
          </a:solidFill>
          <a:latin typeface="+mn-lt"/>
          <a:ea typeface="+mn-ea"/>
          <a:cs typeface="+mn-cs"/>
        </a:defRPr>
      </a:lvl5pPr>
      <a:lvl6pPr marL="1714130" algn="l" defTabSz="685652" rtl="0" eaLnBrk="1" latinLnBrk="0" hangingPunct="1">
        <a:defRPr sz="1300" kern="1200">
          <a:solidFill>
            <a:schemeClr val="tx1"/>
          </a:solidFill>
          <a:latin typeface="+mn-lt"/>
          <a:ea typeface="+mn-ea"/>
          <a:cs typeface="+mn-cs"/>
        </a:defRPr>
      </a:lvl6pPr>
      <a:lvl7pPr marL="2056955" algn="l" defTabSz="685652" rtl="0" eaLnBrk="1" latinLnBrk="0" hangingPunct="1">
        <a:defRPr sz="1300" kern="1200">
          <a:solidFill>
            <a:schemeClr val="tx1"/>
          </a:solidFill>
          <a:latin typeface="+mn-lt"/>
          <a:ea typeface="+mn-ea"/>
          <a:cs typeface="+mn-cs"/>
        </a:defRPr>
      </a:lvl7pPr>
      <a:lvl8pPr marL="2399780" algn="l" defTabSz="685652" rtl="0" eaLnBrk="1" latinLnBrk="0" hangingPunct="1">
        <a:defRPr sz="1300" kern="1200">
          <a:solidFill>
            <a:schemeClr val="tx1"/>
          </a:solidFill>
          <a:latin typeface="+mn-lt"/>
          <a:ea typeface="+mn-ea"/>
          <a:cs typeface="+mn-cs"/>
        </a:defRPr>
      </a:lvl8pPr>
      <a:lvl9pPr marL="2742605" algn="l" defTabSz="685652"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C0E5F76F-CDAD-4678-A7A3-1A052BF3B17E}" type="datetimeFigureOut">
              <a:rPr lang="vi-VN" smtClean="0">
                <a:solidFill>
                  <a:prstClr val="black">
                    <a:tint val="75000"/>
                  </a:prstClr>
                </a:solidFill>
              </a:rPr>
              <a:pPr defTabSz="685800"/>
              <a:t>11/03/2025</a:t>
            </a:fld>
            <a:endParaRPr lang="vi-VN">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vi-VN">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860EC662-1FB2-4F66-B127-9646B6E411C9}" type="slidenum">
              <a:rPr lang="vi-VN" smtClean="0">
                <a:solidFill>
                  <a:prstClr val="black">
                    <a:tint val="75000"/>
                  </a:prstClr>
                </a:solidFill>
              </a:rPr>
              <a:pPr defTabSz="685800"/>
              <a:t>‹#›</a:t>
            </a:fld>
            <a:endParaRPr lang="vi-VN">
              <a:solidFill>
                <a:prstClr val="black">
                  <a:tint val="75000"/>
                </a:prstClr>
              </a:solidFill>
            </a:endParaRPr>
          </a:p>
        </p:txBody>
      </p:sp>
    </p:spTree>
    <p:extLst>
      <p:ext uri="{BB962C8B-B14F-4D97-AF65-F5344CB8AC3E}">
        <p14:creationId xmlns:p14="http://schemas.microsoft.com/office/powerpoint/2010/main" val="129729742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vi-V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ags" Target="../tags/tag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6.xml"/></Relationships>
</file>

<file path=ppt/slides/_rels/slide27.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image" Target="../media/image20.png"/><Relationship Id="rId1" Type="http://schemas.openxmlformats.org/officeDocument/2006/relationships/slideLayout" Target="../slideLayouts/slideLayout69.xml"/><Relationship Id="rId6" Type="http://schemas.openxmlformats.org/officeDocument/2006/relationships/image" Target="../media/image22.wmf"/><Relationship Id="rId11" Type="http://schemas.openxmlformats.org/officeDocument/2006/relationships/image" Target="../media/image25.png"/><Relationship Id="rId5" Type="http://schemas.openxmlformats.org/officeDocument/2006/relationships/oleObject" Target="../embeddings/oleObject2.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65.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2.xml"/><Relationship Id="rId7" Type="http://schemas.openxmlformats.org/officeDocument/2006/relationships/diagramQuickStyle" Target="../diagrams/quickStyle1.xml"/><Relationship Id="rId2" Type="http://schemas.openxmlformats.org/officeDocument/2006/relationships/slideLayout" Target="../slideLayouts/slideLayout31.xml"/><Relationship Id="rId1" Type="http://schemas.openxmlformats.org/officeDocument/2006/relationships/tags" Target="../tags/tag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8.jpg"/><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32.wmf"/><Relationship Id="rId2" Type="http://schemas.openxmlformats.org/officeDocument/2006/relationships/image" Target="../media/image26.png"/><Relationship Id="rId1" Type="http://schemas.openxmlformats.org/officeDocument/2006/relationships/slideLayout" Target="../slideLayouts/slideLayout69.xml"/><Relationship Id="rId6" Type="http://schemas.openxmlformats.org/officeDocument/2006/relationships/image" Target="../media/image28.wmf"/><Relationship Id="rId11" Type="http://schemas.openxmlformats.org/officeDocument/2006/relationships/oleObject" Target="../embeddings/oleObject8.bin"/><Relationship Id="rId5" Type="http://schemas.openxmlformats.org/officeDocument/2006/relationships/oleObject" Target="../embeddings/oleObject6.bin"/><Relationship Id="rId10" Type="http://schemas.openxmlformats.org/officeDocument/2006/relationships/image" Target="../media/image31.png"/><Relationship Id="rId4" Type="http://schemas.openxmlformats.org/officeDocument/2006/relationships/image" Target="../media/image27.wmf"/><Relationship Id="rId9" Type="http://schemas.openxmlformats.org/officeDocument/2006/relationships/image" Target="../media/image30.png"/></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76201" y="114300"/>
            <a:ext cx="8991600" cy="3771900"/>
          </a:xfrm>
          <a:prstGeom prst="rect">
            <a:avLst/>
          </a:prstGeom>
        </p:spPr>
        <p:txBody>
          <a:bodyPr lIns="84084" tIns="42043" rIns="84084" bIns="42043">
            <a:normAutofit fontScale="85000" lnSpcReduction="20000"/>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nSpc>
                <a:spcPct val="170000"/>
              </a:lnSpc>
            </a:pPr>
            <a:r>
              <a:rPr lang="en-US" sz="6600" b="1" dirty="0" err="1">
                <a:solidFill>
                  <a:srgbClr val="00B050"/>
                </a:solidFill>
                <a:latin typeface="Times New Roman" pitchFamily="18" charset="0"/>
                <a:cs typeface="Times New Roman" pitchFamily="18" charset="0"/>
              </a:rPr>
              <a:t>Bài</a:t>
            </a:r>
            <a:r>
              <a:rPr lang="en-US" sz="6600" b="1" dirty="0">
                <a:solidFill>
                  <a:srgbClr val="00B050"/>
                </a:solidFill>
                <a:latin typeface="Times New Roman" pitchFamily="18" charset="0"/>
                <a:cs typeface="Times New Roman" pitchFamily="18" charset="0"/>
              </a:rPr>
              <a:t> 9</a:t>
            </a:r>
          </a:p>
          <a:p>
            <a:pPr>
              <a:lnSpc>
                <a:spcPct val="170000"/>
              </a:lnSpc>
            </a:pPr>
            <a:r>
              <a:rPr lang="en-US" sz="6600" b="1" dirty="0">
                <a:solidFill>
                  <a:srgbClr val="FFFF00"/>
                </a:solidFill>
                <a:latin typeface="Times New Roman" pitchFamily="18" charset="0"/>
                <a:cs typeface="Times New Roman" pitchFamily="18" charset="0"/>
              </a:rPr>
              <a:t>ĐOẠN MẠCH </a:t>
            </a:r>
          </a:p>
          <a:p>
            <a:pPr>
              <a:lnSpc>
                <a:spcPct val="170000"/>
              </a:lnSpc>
            </a:pPr>
            <a:r>
              <a:rPr lang="en-US" sz="6600" b="1" dirty="0">
                <a:solidFill>
                  <a:srgbClr val="FFFF00"/>
                </a:solidFill>
                <a:latin typeface="Times New Roman" pitchFamily="18" charset="0"/>
                <a:cs typeface="Times New Roman" pitchFamily="18" charset="0"/>
              </a:rPr>
              <a:t>SONG </a:t>
            </a:r>
            <a:r>
              <a:rPr lang="en-US" sz="6600" b="1" dirty="0" err="1">
                <a:solidFill>
                  <a:srgbClr val="FFFF00"/>
                </a:solidFill>
                <a:latin typeface="Times New Roman" pitchFamily="18" charset="0"/>
                <a:cs typeface="Times New Roman" pitchFamily="18" charset="0"/>
              </a:rPr>
              <a:t>SONG</a:t>
            </a:r>
            <a:endParaRPr lang="vi-VN" sz="6600" b="1" dirty="0">
              <a:solidFill>
                <a:srgbClr val="FFFF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569383461"/>
      </p:ext>
    </p:extLst>
  </p:cSld>
  <p:clrMapOvr>
    <a:masterClrMapping/>
  </p:clrMapOvr>
  <mc:AlternateContent xmlns:mc="http://schemas.openxmlformats.org/markup-compatibility/2006" xmlns:p14="http://schemas.microsoft.com/office/powerpoint/2010/main">
    <mc:Choice Requires="p14">
      <p:transition p14:dur="8"/>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solidFill>
                  <a:srgbClr val="FF0000"/>
                </a:solidFill>
                <a:latin typeface="Times New Roman" pitchFamily="18" charset="0"/>
                <a:cs typeface="Times New Roman" pitchFamily="18" charset="0"/>
              </a:rPr>
              <a:t>I. </a:t>
            </a:r>
            <a:r>
              <a:rPr lang="en-US" sz="3200" b="1" dirty="0" err="1">
                <a:solidFill>
                  <a:srgbClr val="FF0000"/>
                </a:solidFill>
                <a:latin typeface="Times New Roman" pitchFamily="18" charset="0"/>
                <a:cs typeface="Times New Roman" pitchFamily="18" charset="0"/>
              </a:rPr>
              <a:t>Đoạn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mạch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mắc</a:t>
            </a:r>
            <a:r>
              <a:rPr lang="en-US" sz="3200" b="1" dirty="0">
                <a:solidFill>
                  <a:srgbClr val="FF0000"/>
                </a:solidFill>
                <a:latin typeface="Times New Roman" pitchFamily="18" charset="0"/>
                <a:cs typeface="Times New Roman" pitchFamily="18" charset="0"/>
              </a:rPr>
              <a:t> song </a:t>
            </a:r>
            <a:r>
              <a:rPr lang="en-US" sz="3200" b="1" dirty="0" err="1">
                <a:solidFill>
                  <a:srgbClr val="FF0000"/>
                </a:solidFill>
                <a:latin typeface="Times New Roman" pitchFamily="18" charset="0"/>
                <a:cs typeface="Times New Roman" pitchFamily="18" charset="0"/>
              </a:rPr>
              <a:t>song</a:t>
            </a:r>
            <a:br>
              <a:rPr lang="en-US" sz="3200" b="1" dirty="0">
                <a:latin typeface="Times New Roman" pitchFamily="18" charset="0"/>
                <a:cs typeface="Times New Roman" pitchFamily="18" charset="0"/>
              </a:rPr>
            </a:b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buNone/>
            </a:pPr>
            <a:r>
              <a:rPr lang="vi-VN" sz="2800" b="1">
                <a:latin typeface="Times New Roman" pitchFamily="18" charset="0"/>
                <a:cs typeface="Times New Roman" pitchFamily="18" charset="0"/>
              </a:rPr>
              <a:t>1. Sơ đồ đoạn mạch mắc song song:</a:t>
            </a:r>
          </a:p>
          <a:p>
            <a:pPr marL="0" indent="0">
              <a:buNone/>
            </a:pPr>
            <a:endParaRPr lang="vi-VN"/>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885950"/>
            <a:ext cx="57912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839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circle(in)">
                                      <p:cBhvr>
                                        <p:cTn id="1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271266" y="944882"/>
            <a:ext cx="4834133" cy="2462192"/>
          </a:xfrm>
          <a:prstGeom prst="rect">
            <a:avLst/>
          </a:prstGeom>
          <a:solidFill>
            <a:schemeClr val="accent5">
              <a:lumMod val="20000"/>
              <a:lumOff val="80000"/>
            </a:schemeClr>
          </a:solidFill>
          <a:ln w="9525">
            <a:solidFill>
              <a:schemeClr val="tx1"/>
            </a:solidFill>
            <a:prstDash val="dash"/>
            <a:miter lim="800000"/>
            <a:headEnd/>
            <a:tailEnd/>
          </a:ln>
          <a:effectLst/>
        </p:spPr>
        <p:txBody>
          <a:bodyPr wrap="square" lIns="91420" tIns="45710" rIns="91420" bIns="4571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50000"/>
              </a:spcBef>
              <a:buFontTx/>
              <a:buNone/>
            </a:pPr>
            <a:r>
              <a:rPr lang="en-US" altLang="en-US" sz="2800" dirty="0">
                <a:solidFill>
                  <a:srgbClr val="0070C0"/>
                </a:solidFill>
                <a:latin typeface="Times New Roman" panose="02020603050405020304" pitchFamily="18" charset="0"/>
                <a:cs typeface="Times New Roman" panose="02020603050405020304" pitchFamily="18" charset="0"/>
              </a:rPr>
              <a:t>-Học </a:t>
            </a:r>
            <a:r>
              <a:rPr lang="en-US" altLang="en-US" sz="2800" dirty="0" err="1">
                <a:solidFill>
                  <a:srgbClr val="0070C0"/>
                </a:solidFill>
                <a:latin typeface="Times New Roman" panose="02020603050405020304" pitchFamily="18" charset="0"/>
                <a:cs typeface="Times New Roman" panose="02020603050405020304" pitchFamily="18" charset="0"/>
              </a:rPr>
              <a:t>sinh</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đọc</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sách</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giáo</a:t>
            </a:r>
            <a:r>
              <a:rPr lang="en-US" altLang="en-US" sz="2800" dirty="0">
                <a:solidFill>
                  <a:srgbClr val="0070C0"/>
                </a:solidFill>
                <a:latin typeface="Times New Roman" panose="02020603050405020304" pitchFamily="18" charset="0"/>
                <a:cs typeface="Times New Roman" panose="02020603050405020304" pitchFamily="18" charset="0"/>
              </a:rPr>
              <a:t> khoa </a:t>
            </a:r>
            <a:r>
              <a:rPr lang="en-US" altLang="en-US" sz="2800" dirty="0" err="1">
                <a:solidFill>
                  <a:srgbClr val="0070C0"/>
                </a:solidFill>
                <a:latin typeface="Times New Roman" panose="02020603050405020304" pitchFamily="18" charset="0"/>
                <a:cs typeface="Times New Roman" panose="02020603050405020304" pitchFamily="18" charset="0"/>
              </a:rPr>
              <a:t>đê</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trả</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lời</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các</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câu</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hỏi</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sau</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vào</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phiếu</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học</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tập</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trong</a:t>
            </a:r>
            <a:r>
              <a:rPr lang="en-US" altLang="en-US" sz="2800" dirty="0">
                <a:solidFill>
                  <a:srgbClr val="0070C0"/>
                </a:solidFill>
                <a:latin typeface="Times New Roman" panose="02020603050405020304" pitchFamily="18" charset="0"/>
                <a:cs typeface="Times New Roman" panose="02020603050405020304" pitchFamily="18" charset="0"/>
              </a:rPr>
              <a:t> 3 </a:t>
            </a:r>
            <a:r>
              <a:rPr lang="en-US" altLang="en-US" sz="2800" dirty="0" err="1">
                <a:solidFill>
                  <a:srgbClr val="0070C0"/>
                </a:solidFill>
                <a:latin typeface="Times New Roman" panose="02020603050405020304" pitchFamily="18" charset="0"/>
                <a:cs typeface="Times New Roman" panose="02020603050405020304" pitchFamily="18" charset="0"/>
              </a:rPr>
              <a:t>phút</a:t>
            </a:r>
            <a:r>
              <a:rPr lang="en-US" altLang="en-US" sz="2800" dirty="0">
                <a:solidFill>
                  <a:srgbClr val="0070C0"/>
                </a:solidFill>
                <a:latin typeface="Times New Roman" panose="02020603050405020304" pitchFamily="18" charset="0"/>
                <a:cs typeface="Times New Roman" panose="02020603050405020304" pitchFamily="18" charset="0"/>
              </a:rPr>
              <a:t>.</a:t>
            </a:r>
          </a:p>
          <a:p>
            <a:pPr marL="457200" indent="-457200" algn="just">
              <a:spcBef>
                <a:spcPct val="50000"/>
              </a:spcBef>
              <a:buFontTx/>
              <a:buChar char="-"/>
            </a:pPr>
            <a:r>
              <a:rPr lang="en-US" altLang="en-US" sz="2800" dirty="0">
                <a:solidFill>
                  <a:srgbClr val="0070C0"/>
                </a:solidFill>
                <a:latin typeface="Times New Roman" panose="02020603050405020304" pitchFamily="18" charset="0"/>
                <a:cs typeface="Times New Roman" panose="02020603050405020304" pitchFamily="18" charset="0"/>
              </a:rPr>
              <a:t>https://youtu.be/BXGygGXUq10</a:t>
            </a:r>
          </a:p>
        </p:txBody>
      </p:sp>
      <p:pic>
        <p:nvPicPr>
          <p:cNvPr id="6" name="Hình ảnh 3" descr="Ảnh có chứa văn bản, người&#10;&#10;Mô tả được tạo tự động">
            <a:extLst>
              <a:ext uri="{FF2B5EF4-FFF2-40B4-BE49-F238E27FC236}">
                <a16:creationId xmlns:a16="http://schemas.microsoft.com/office/drawing/2014/main" id="{3A2797E4-B22B-334A-B2DA-077FC02C3F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6" y="1352551"/>
            <a:ext cx="3995927" cy="3463112"/>
          </a:xfrm>
          <a:prstGeom prst="rect">
            <a:avLst/>
          </a:prstGeom>
        </p:spPr>
      </p:pic>
      <p:sp>
        <p:nvSpPr>
          <p:cNvPr id="8" name="Title 1"/>
          <p:cNvSpPr txBox="1">
            <a:spLocks/>
          </p:cNvSpPr>
          <p:nvPr/>
        </p:nvSpPr>
        <p:spPr>
          <a:xfrm>
            <a:off x="152400" y="248705"/>
            <a:ext cx="8610600" cy="722847"/>
          </a:xfrm>
          <a:prstGeom prst="rect">
            <a:avLst/>
          </a:prstGeom>
          <a:solidFill>
            <a:srgbClr val="FFFF00"/>
          </a:solidFill>
          <a:ln w="38100">
            <a:solidFill>
              <a:schemeClr val="accent1">
                <a:lumMod val="20000"/>
                <a:lumOff val="80000"/>
              </a:schemeClr>
            </a:solidFill>
          </a:ln>
        </p:spPr>
        <p:txBody>
          <a:bodyPr vert="horz" lIns="91420" tIns="45710" rIns="91420" bIns="4571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200" b="1">
                <a:solidFill>
                  <a:srgbClr val="FF0000"/>
                </a:solidFill>
                <a:latin typeface="Times New Roman" pitchFamily="18" charset="0"/>
                <a:cs typeface="Times New Roman" pitchFamily="18" charset="0"/>
              </a:rPr>
              <a:t>2. Cường độ dòng điện trong đoạn mạch song song</a:t>
            </a:r>
            <a:endParaRPr lang="en-US" sz="2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935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arn(inVertical)">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heel(1)">
                                      <p:cBhvr>
                                        <p:cTn id="20" dur="20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barn(inVertical)">
                                      <p:cBhvr>
                                        <p:cTn id="2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AI-generated content may be incorrect.">
            <a:extLst>
              <a:ext uri="{FF2B5EF4-FFF2-40B4-BE49-F238E27FC236}">
                <a16:creationId xmlns:a16="http://schemas.microsoft.com/office/drawing/2014/main" id="{3B54E6A4-C635-79A4-0865-0DFAB6D5F099}"/>
              </a:ext>
            </a:extLst>
          </p:cNvPr>
          <p:cNvPicPr>
            <a:picLocks noChangeAspect="1"/>
          </p:cNvPicPr>
          <p:nvPr/>
        </p:nvPicPr>
        <p:blipFill>
          <a:blip r:embed="rId2">
            <a:extLst>
              <a:ext uri="{28A0092B-C50C-407E-A947-70E740481C1C}">
                <a14:useLocalDpi xmlns:a14="http://schemas.microsoft.com/office/drawing/2010/main" val="0"/>
              </a:ext>
            </a:extLst>
          </a:blip>
          <a:srcRect l="25000" t="24814" r="27500" b="21852"/>
          <a:stretch/>
        </p:blipFill>
        <p:spPr>
          <a:xfrm>
            <a:off x="1524000" y="209550"/>
            <a:ext cx="7086600" cy="4475747"/>
          </a:xfrm>
          <a:prstGeom prst="rect">
            <a:avLst/>
          </a:prstGeom>
        </p:spPr>
      </p:pic>
    </p:spTree>
    <p:extLst>
      <p:ext uri="{BB962C8B-B14F-4D97-AF65-F5344CB8AC3E}">
        <p14:creationId xmlns:p14="http://schemas.microsoft.com/office/powerpoint/2010/main" val="652527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AI-generated content may be incorrect.">
            <a:extLst>
              <a:ext uri="{FF2B5EF4-FFF2-40B4-BE49-F238E27FC236}">
                <a16:creationId xmlns:a16="http://schemas.microsoft.com/office/drawing/2014/main" id="{BDFD24B7-F5F4-95A2-EC43-DDB17E966159}"/>
              </a:ext>
            </a:extLst>
          </p:cNvPr>
          <p:cNvPicPr>
            <a:picLocks noChangeAspect="1"/>
          </p:cNvPicPr>
          <p:nvPr/>
        </p:nvPicPr>
        <p:blipFill>
          <a:blip r:embed="rId2">
            <a:extLst>
              <a:ext uri="{28A0092B-C50C-407E-A947-70E740481C1C}">
                <a14:useLocalDpi xmlns:a14="http://schemas.microsoft.com/office/drawing/2010/main" val="0"/>
              </a:ext>
            </a:extLst>
          </a:blip>
          <a:srcRect l="23333" t="24814" r="21667" b="48519"/>
          <a:stretch/>
        </p:blipFill>
        <p:spPr>
          <a:xfrm>
            <a:off x="25842" y="666750"/>
            <a:ext cx="9220200" cy="2514600"/>
          </a:xfrm>
          <a:prstGeom prst="rect">
            <a:avLst/>
          </a:prstGeom>
        </p:spPr>
      </p:pic>
    </p:spTree>
    <p:extLst>
      <p:ext uri="{BB962C8B-B14F-4D97-AF65-F5344CB8AC3E}">
        <p14:creationId xmlns:p14="http://schemas.microsoft.com/office/powerpoint/2010/main" val="4116327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84"/>
            <a:ext cx="8229600" cy="1222771"/>
          </a:xfrm>
        </p:spPr>
        <p:txBody>
          <a:bodyPr>
            <a:noAutofit/>
          </a:bodyPr>
          <a:lstStyle/>
          <a:p>
            <a:pPr algn="just"/>
            <a:r>
              <a:rPr lang="vi-VN" sz="2800" b="1" dirty="0">
                <a:solidFill>
                  <a:srgbClr val="0070C0"/>
                </a:solidFill>
                <a:ea typeface="+mn-ea"/>
                <a:cs typeface="+mn-cs"/>
              </a:rPr>
              <a:t> Hoàn thành các bước thực hiện thí nghiệm tìm hiểu mối liên hệ của cường độ dòng điện trong mạch chính với cường độ dòng điện trong mạch nhánh</a:t>
            </a:r>
            <a:endParaRPr lang="en-US" sz="2800" b="1" dirty="0">
              <a:solidFill>
                <a:srgbClr val="0070C0"/>
              </a:solidFill>
              <a:cs typeface="Times New Roman" pitchFamily="18" charset="0"/>
            </a:endParaRPr>
          </a:p>
        </p:txBody>
      </p:sp>
      <p:sp>
        <p:nvSpPr>
          <p:cNvPr id="3" name="Content Placeholder 2"/>
          <p:cNvSpPr>
            <a:spLocks noGrp="1"/>
          </p:cNvSpPr>
          <p:nvPr>
            <p:ph idx="1"/>
          </p:nvPr>
        </p:nvSpPr>
        <p:spPr>
          <a:xfrm>
            <a:off x="457200" y="1504950"/>
            <a:ext cx="8229600" cy="3429000"/>
          </a:xfrm>
        </p:spPr>
        <p:txBody>
          <a:bodyPr>
            <a:normAutofit fontScale="92500"/>
          </a:bodyPr>
          <a:lstStyle/>
          <a:p>
            <a:pPr marL="514241" indent="-514241">
              <a:buAutoNum type="alphaLcParenR"/>
            </a:pPr>
            <a:r>
              <a:rPr lang="en-US" sz="3000" dirty="0">
                <a:latin typeface="Times New Roman" pitchFamily="18" charset="0"/>
                <a:cs typeface="Times New Roman" pitchFamily="18" charset="0"/>
              </a:rPr>
              <a:t>C</a:t>
            </a:r>
            <a:r>
              <a:rPr lang="vi-VN" sz="3000" dirty="0">
                <a:latin typeface="+mj-lt"/>
                <a:cs typeface="Times New Roman" pitchFamily="18" charset="0"/>
              </a:rPr>
              <a:t>huẩn bị</a:t>
            </a:r>
            <a:r>
              <a:rPr lang="en-US" sz="3000" dirty="0">
                <a:latin typeface="+mj-lt"/>
                <a:cs typeface="Times New Roman" pitchFamily="18" charset="0"/>
              </a:rPr>
              <a:t>: </a:t>
            </a:r>
          </a:p>
          <a:p>
            <a:pPr marL="0" indent="0">
              <a:buNone/>
            </a:pPr>
            <a:r>
              <a:rPr lang="en-US" sz="3000" dirty="0">
                <a:latin typeface="+mj-lt"/>
                <a:cs typeface="Times New Roman" pitchFamily="18" charset="0"/>
              </a:rPr>
              <a:t>................................................................................</a:t>
            </a:r>
            <a:endParaRPr lang="vi-VN" sz="3000" dirty="0">
              <a:latin typeface="+mj-lt"/>
              <a:cs typeface="Times New Roman" pitchFamily="18" charset="0"/>
            </a:endParaRPr>
          </a:p>
          <a:p>
            <a:pPr marL="0" indent="0">
              <a:buNone/>
            </a:pPr>
            <a:r>
              <a:rPr lang="vi-VN" sz="3000" dirty="0">
                <a:latin typeface="+mj-lt"/>
                <a:cs typeface="Times New Roman" pitchFamily="18" charset="0"/>
              </a:rPr>
              <a:t>b) Nêu các bước tiến hành thí nghiệm:</a:t>
            </a:r>
            <a:endParaRPr lang="en-US" sz="3000" dirty="0">
              <a:latin typeface="+mj-lt"/>
              <a:cs typeface="Times New Roman" pitchFamily="18" charset="0"/>
            </a:endParaRPr>
          </a:p>
          <a:p>
            <a:pPr marL="0" indent="0">
              <a:buNone/>
            </a:pPr>
            <a:r>
              <a:rPr lang="en-US" sz="3000" dirty="0">
                <a:latin typeface="+mj-lt"/>
                <a:cs typeface="Times New Roman" pitchFamily="18" charset="0"/>
              </a:rPr>
              <a:t>……………………………………………………………………………………</a:t>
            </a:r>
            <a:endParaRPr lang="vi-VN" sz="3000" dirty="0">
              <a:latin typeface="+mj-lt"/>
              <a:cs typeface="Times New Roman" pitchFamily="18" charset="0"/>
            </a:endParaRPr>
          </a:p>
          <a:p>
            <a:pPr marL="0" indent="0">
              <a:buNone/>
            </a:pPr>
            <a:r>
              <a:rPr lang="vi-VN" sz="3000" dirty="0">
                <a:latin typeface="+mj-lt"/>
                <a:cs typeface="Times New Roman" pitchFamily="18" charset="0"/>
              </a:rPr>
              <a:t>c) </a:t>
            </a:r>
            <a:r>
              <a:rPr lang="en-US" sz="2800" dirty="0">
                <a:latin typeface="Times New Roman" pitchFamily="18" charset="0"/>
                <a:cs typeface="Times New Roman" pitchFamily="18" charset="0"/>
              </a:rPr>
              <a:t>K</a:t>
            </a:r>
            <a:r>
              <a:rPr lang="vi-VN" sz="3000" dirty="0">
                <a:latin typeface="+mj-lt"/>
                <a:cs typeface="Times New Roman" pitchFamily="18" charset="0"/>
              </a:rPr>
              <a:t>ết quả thí nghiệm:</a:t>
            </a:r>
            <a:r>
              <a:rPr lang="en-US" sz="3000" dirty="0">
                <a:latin typeface="+mj-lt"/>
                <a:cs typeface="Times New Roman" pitchFamily="18" charset="0"/>
              </a:rPr>
              <a:t> </a:t>
            </a:r>
            <a:endParaRPr lang="vi-VN" sz="3000" dirty="0">
              <a:latin typeface="+mj-lt"/>
              <a:cs typeface="Times New Roman" pitchFamily="18" charset="0"/>
            </a:endParaRPr>
          </a:p>
          <a:p>
            <a:pPr marL="0" indent="0">
              <a:buNone/>
            </a:pPr>
            <a:r>
              <a:rPr lang="vi-VN" dirty="0"/>
              <a:t>			</a:t>
            </a:r>
          </a:p>
          <a:p>
            <a:endParaRPr lang="en-US" dirty="0"/>
          </a:p>
        </p:txBody>
      </p:sp>
      <p:pic>
        <p:nvPicPr>
          <p:cNvPr id="7171" name="Picture 3" descr="C:\Users\Administrator\Desktop\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2" y="3714750"/>
            <a:ext cx="3381375"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91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3">
                                            <p:txEl>
                                              <p:pRg st="0" end="0"/>
                                            </p:txEl>
                                          </p:spTgt>
                                        </p:tgtEl>
                                        <p:attrNameLst>
                                          <p:attrName>r</p:attrName>
                                        </p:attrNameLst>
                                      </p:cBhvr>
                                    </p:animRot>
                                    <p:animRot by="-240000">
                                      <p:cBhvr>
                                        <p:cTn id="15" dur="200" fill="hold">
                                          <p:stCondLst>
                                            <p:cond delay="200"/>
                                          </p:stCondLst>
                                        </p:cTn>
                                        <p:tgtEl>
                                          <p:spTgt spid="3">
                                            <p:txEl>
                                              <p:pRg st="0" end="0"/>
                                            </p:txEl>
                                          </p:spTgt>
                                        </p:tgtEl>
                                        <p:attrNameLst>
                                          <p:attrName>r</p:attrName>
                                        </p:attrNameLst>
                                      </p:cBhvr>
                                    </p:animRot>
                                    <p:animRot by="240000">
                                      <p:cBhvr>
                                        <p:cTn id="16" dur="200" fill="hold">
                                          <p:stCondLst>
                                            <p:cond delay="400"/>
                                          </p:stCondLst>
                                        </p:cTn>
                                        <p:tgtEl>
                                          <p:spTgt spid="3">
                                            <p:txEl>
                                              <p:pRg st="0" end="0"/>
                                            </p:txEl>
                                          </p:spTgt>
                                        </p:tgtEl>
                                        <p:attrNameLst>
                                          <p:attrName>r</p:attrName>
                                        </p:attrNameLst>
                                      </p:cBhvr>
                                    </p:animRot>
                                    <p:animRot by="-240000">
                                      <p:cBhvr>
                                        <p:cTn id="17" dur="200" fill="hold">
                                          <p:stCondLst>
                                            <p:cond delay="600"/>
                                          </p:stCondLst>
                                        </p:cTn>
                                        <p:tgtEl>
                                          <p:spTgt spid="3">
                                            <p:txEl>
                                              <p:pRg st="0" end="0"/>
                                            </p:txEl>
                                          </p:spTgt>
                                        </p:tgtEl>
                                        <p:attrNameLst>
                                          <p:attrName>r</p:attrName>
                                        </p:attrNameLst>
                                      </p:cBhvr>
                                    </p:animRot>
                                    <p:animRot by="120000">
                                      <p:cBhvr>
                                        <p:cTn id="18" dur="200" fill="hold">
                                          <p:stCondLst>
                                            <p:cond delay="800"/>
                                          </p:stCondLst>
                                        </p:cTn>
                                        <p:tgtEl>
                                          <p:spTgt spid="3">
                                            <p:txEl>
                                              <p:pRg st="0" end="0"/>
                                            </p:txEl>
                                          </p:spTgt>
                                        </p:tgtEl>
                                        <p:attrNameLst>
                                          <p:attrName>r</p:attrName>
                                        </p:attrNameLst>
                                      </p:cBhvr>
                                    </p:animRot>
                                  </p:childTnLst>
                                </p:cTn>
                              </p:par>
                              <p:par>
                                <p:cTn id="19" presetID="32" presetClass="emph" presetSubtype="0" fill="hold" nodeType="withEffect">
                                  <p:stCondLst>
                                    <p:cond delay="0"/>
                                  </p:stCondLst>
                                  <p:childTnLst>
                                    <p:animRot by="120000">
                                      <p:cBhvr>
                                        <p:cTn id="20" dur="100" fill="hold">
                                          <p:stCondLst>
                                            <p:cond delay="0"/>
                                          </p:stCondLst>
                                        </p:cTn>
                                        <p:tgtEl>
                                          <p:spTgt spid="3">
                                            <p:txEl>
                                              <p:pRg st="1" end="1"/>
                                            </p:txEl>
                                          </p:spTgt>
                                        </p:tgtEl>
                                        <p:attrNameLst>
                                          <p:attrName>r</p:attrName>
                                        </p:attrNameLst>
                                      </p:cBhvr>
                                    </p:animRot>
                                    <p:animRot by="-240000">
                                      <p:cBhvr>
                                        <p:cTn id="21" dur="200" fill="hold">
                                          <p:stCondLst>
                                            <p:cond delay="200"/>
                                          </p:stCondLst>
                                        </p:cTn>
                                        <p:tgtEl>
                                          <p:spTgt spid="3">
                                            <p:txEl>
                                              <p:pRg st="1" end="1"/>
                                            </p:txEl>
                                          </p:spTgt>
                                        </p:tgtEl>
                                        <p:attrNameLst>
                                          <p:attrName>r</p:attrName>
                                        </p:attrNameLst>
                                      </p:cBhvr>
                                    </p:animRot>
                                    <p:animRot by="240000">
                                      <p:cBhvr>
                                        <p:cTn id="22" dur="200" fill="hold">
                                          <p:stCondLst>
                                            <p:cond delay="400"/>
                                          </p:stCondLst>
                                        </p:cTn>
                                        <p:tgtEl>
                                          <p:spTgt spid="3">
                                            <p:txEl>
                                              <p:pRg st="1" end="1"/>
                                            </p:txEl>
                                          </p:spTgt>
                                        </p:tgtEl>
                                        <p:attrNameLst>
                                          <p:attrName>r</p:attrName>
                                        </p:attrNameLst>
                                      </p:cBhvr>
                                    </p:animRot>
                                    <p:animRot by="-240000">
                                      <p:cBhvr>
                                        <p:cTn id="23" dur="200" fill="hold">
                                          <p:stCondLst>
                                            <p:cond delay="600"/>
                                          </p:stCondLst>
                                        </p:cTn>
                                        <p:tgtEl>
                                          <p:spTgt spid="3">
                                            <p:txEl>
                                              <p:pRg st="1" end="1"/>
                                            </p:txEl>
                                          </p:spTgt>
                                        </p:tgtEl>
                                        <p:attrNameLst>
                                          <p:attrName>r</p:attrName>
                                        </p:attrNameLst>
                                      </p:cBhvr>
                                    </p:animRot>
                                    <p:animRot by="120000">
                                      <p:cBhvr>
                                        <p:cTn id="24" dur="200" fill="hold">
                                          <p:stCondLst>
                                            <p:cond delay="800"/>
                                          </p:stCondLst>
                                        </p:cTn>
                                        <p:tgtEl>
                                          <p:spTgt spid="3">
                                            <p:txEl>
                                              <p:pRg st="1" end="1"/>
                                            </p:txEl>
                                          </p:spTgt>
                                        </p:tgtEl>
                                        <p:attrNameLst>
                                          <p:attrName>r</p:attrName>
                                        </p:attrNameLst>
                                      </p:cBhvr>
                                    </p:animRot>
                                  </p:childTnLst>
                                </p:cTn>
                              </p:par>
                              <p:par>
                                <p:cTn id="25" presetID="32" presetClass="emph" presetSubtype="0" fill="hold" nodeType="withEffect">
                                  <p:stCondLst>
                                    <p:cond delay="0"/>
                                  </p:stCondLst>
                                  <p:childTnLst>
                                    <p:animRot by="120000">
                                      <p:cBhvr>
                                        <p:cTn id="26" dur="100" fill="hold">
                                          <p:stCondLst>
                                            <p:cond delay="0"/>
                                          </p:stCondLst>
                                        </p:cTn>
                                        <p:tgtEl>
                                          <p:spTgt spid="3">
                                            <p:txEl>
                                              <p:pRg st="2" end="2"/>
                                            </p:txEl>
                                          </p:spTgt>
                                        </p:tgtEl>
                                        <p:attrNameLst>
                                          <p:attrName>r</p:attrName>
                                        </p:attrNameLst>
                                      </p:cBhvr>
                                    </p:animRot>
                                    <p:animRot by="-240000">
                                      <p:cBhvr>
                                        <p:cTn id="27" dur="200" fill="hold">
                                          <p:stCondLst>
                                            <p:cond delay="200"/>
                                          </p:stCondLst>
                                        </p:cTn>
                                        <p:tgtEl>
                                          <p:spTgt spid="3">
                                            <p:txEl>
                                              <p:pRg st="2" end="2"/>
                                            </p:txEl>
                                          </p:spTgt>
                                        </p:tgtEl>
                                        <p:attrNameLst>
                                          <p:attrName>r</p:attrName>
                                        </p:attrNameLst>
                                      </p:cBhvr>
                                    </p:animRot>
                                    <p:animRot by="240000">
                                      <p:cBhvr>
                                        <p:cTn id="28" dur="200" fill="hold">
                                          <p:stCondLst>
                                            <p:cond delay="400"/>
                                          </p:stCondLst>
                                        </p:cTn>
                                        <p:tgtEl>
                                          <p:spTgt spid="3">
                                            <p:txEl>
                                              <p:pRg st="2" end="2"/>
                                            </p:txEl>
                                          </p:spTgt>
                                        </p:tgtEl>
                                        <p:attrNameLst>
                                          <p:attrName>r</p:attrName>
                                        </p:attrNameLst>
                                      </p:cBhvr>
                                    </p:animRot>
                                    <p:animRot by="-240000">
                                      <p:cBhvr>
                                        <p:cTn id="29" dur="200" fill="hold">
                                          <p:stCondLst>
                                            <p:cond delay="600"/>
                                          </p:stCondLst>
                                        </p:cTn>
                                        <p:tgtEl>
                                          <p:spTgt spid="3">
                                            <p:txEl>
                                              <p:pRg st="2" end="2"/>
                                            </p:txEl>
                                          </p:spTgt>
                                        </p:tgtEl>
                                        <p:attrNameLst>
                                          <p:attrName>r</p:attrName>
                                        </p:attrNameLst>
                                      </p:cBhvr>
                                    </p:animRot>
                                    <p:animRot by="120000">
                                      <p:cBhvr>
                                        <p:cTn id="30" dur="200" fill="hold">
                                          <p:stCondLst>
                                            <p:cond delay="800"/>
                                          </p:stCondLst>
                                        </p:cTn>
                                        <p:tgtEl>
                                          <p:spTgt spid="3">
                                            <p:txEl>
                                              <p:pRg st="2" end="2"/>
                                            </p:txEl>
                                          </p:spTgt>
                                        </p:tgtEl>
                                        <p:attrNameLst>
                                          <p:attrName>r</p:attrName>
                                        </p:attrNameLst>
                                      </p:cBhvr>
                                    </p:animRot>
                                  </p:childTnLst>
                                </p:cTn>
                              </p:par>
                              <p:par>
                                <p:cTn id="31" presetID="32" presetClass="emph" presetSubtype="0" fill="hold" nodeType="withEffect">
                                  <p:stCondLst>
                                    <p:cond delay="0"/>
                                  </p:stCondLst>
                                  <p:childTnLst>
                                    <p:animRot by="120000">
                                      <p:cBhvr>
                                        <p:cTn id="32" dur="100" fill="hold">
                                          <p:stCondLst>
                                            <p:cond delay="0"/>
                                          </p:stCondLst>
                                        </p:cTn>
                                        <p:tgtEl>
                                          <p:spTgt spid="3">
                                            <p:txEl>
                                              <p:pRg st="3" end="3"/>
                                            </p:txEl>
                                          </p:spTgt>
                                        </p:tgtEl>
                                        <p:attrNameLst>
                                          <p:attrName>r</p:attrName>
                                        </p:attrNameLst>
                                      </p:cBhvr>
                                    </p:animRot>
                                    <p:animRot by="-240000">
                                      <p:cBhvr>
                                        <p:cTn id="33" dur="200" fill="hold">
                                          <p:stCondLst>
                                            <p:cond delay="200"/>
                                          </p:stCondLst>
                                        </p:cTn>
                                        <p:tgtEl>
                                          <p:spTgt spid="3">
                                            <p:txEl>
                                              <p:pRg st="3" end="3"/>
                                            </p:txEl>
                                          </p:spTgt>
                                        </p:tgtEl>
                                        <p:attrNameLst>
                                          <p:attrName>r</p:attrName>
                                        </p:attrNameLst>
                                      </p:cBhvr>
                                    </p:animRot>
                                    <p:animRot by="240000">
                                      <p:cBhvr>
                                        <p:cTn id="34" dur="200" fill="hold">
                                          <p:stCondLst>
                                            <p:cond delay="400"/>
                                          </p:stCondLst>
                                        </p:cTn>
                                        <p:tgtEl>
                                          <p:spTgt spid="3">
                                            <p:txEl>
                                              <p:pRg st="3" end="3"/>
                                            </p:txEl>
                                          </p:spTgt>
                                        </p:tgtEl>
                                        <p:attrNameLst>
                                          <p:attrName>r</p:attrName>
                                        </p:attrNameLst>
                                      </p:cBhvr>
                                    </p:animRot>
                                    <p:animRot by="-240000">
                                      <p:cBhvr>
                                        <p:cTn id="35" dur="200" fill="hold">
                                          <p:stCondLst>
                                            <p:cond delay="600"/>
                                          </p:stCondLst>
                                        </p:cTn>
                                        <p:tgtEl>
                                          <p:spTgt spid="3">
                                            <p:txEl>
                                              <p:pRg st="3" end="3"/>
                                            </p:txEl>
                                          </p:spTgt>
                                        </p:tgtEl>
                                        <p:attrNameLst>
                                          <p:attrName>r</p:attrName>
                                        </p:attrNameLst>
                                      </p:cBhvr>
                                    </p:animRot>
                                    <p:animRot by="120000">
                                      <p:cBhvr>
                                        <p:cTn id="36" dur="200" fill="hold">
                                          <p:stCondLst>
                                            <p:cond delay="800"/>
                                          </p:stCondLst>
                                        </p:cTn>
                                        <p:tgtEl>
                                          <p:spTgt spid="3">
                                            <p:txEl>
                                              <p:pRg st="3" end="3"/>
                                            </p:txEl>
                                          </p:spTgt>
                                        </p:tgtEl>
                                        <p:attrNameLst>
                                          <p:attrName>r</p:attrName>
                                        </p:attrNameLst>
                                      </p:cBhvr>
                                    </p:animRot>
                                  </p:childTnLst>
                                </p:cTn>
                              </p:par>
                              <p:par>
                                <p:cTn id="37" presetID="32" presetClass="emph" presetSubtype="0" fill="hold" nodeType="withEffect">
                                  <p:stCondLst>
                                    <p:cond delay="0"/>
                                  </p:stCondLst>
                                  <p:childTnLst>
                                    <p:animRot by="120000">
                                      <p:cBhvr>
                                        <p:cTn id="38" dur="100" fill="hold">
                                          <p:stCondLst>
                                            <p:cond delay="0"/>
                                          </p:stCondLst>
                                        </p:cTn>
                                        <p:tgtEl>
                                          <p:spTgt spid="3">
                                            <p:txEl>
                                              <p:pRg st="4" end="4"/>
                                            </p:txEl>
                                          </p:spTgt>
                                        </p:tgtEl>
                                        <p:attrNameLst>
                                          <p:attrName>r</p:attrName>
                                        </p:attrNameLst>
                                      </p:cBhvr>
                                    </p:animRot>
                                    <p:animRot by="-240000">
                                      <p:cBhvr>
                                        <p:cTn id="39" dur="200" fill="hold">
                                          <p:stCondLst>
                                            <p:cond delay="200"/>
                                          </p:stCondLst>
                                        </p:cTn>
                                        <p:tgtEl>
                                          <p:spTgt spid="3">
                                            <p:txEl>
                                              <p:pRg st="4" end="4"/>
                                            </p:txEl>
                                          </p:spTgt>
                                        </p:tgtEl>
                                        <p:attrNameLst>
                                          <p:attrName>r</p:attrName>
                                        </p:attrNameLst>
                                      </p:cBhvr>
                                    </p:animRot>
                                    <p:animRot by="240000">
                                      <p:cBhvr>
                                        <p:cTn id="40" dur="200" fill="hold">
                                          <p:stCondLst>
                                            <p:cond delay="400"/>
                                          </p:stCondLst>
                                        </p:cTn>
                                        <p:tgtEl>
                                          <p:spTgt spid="3">
                                            <p:txEl>
                                              <p:pRg st="4" end="4"/>
                                            </p:txEl>
                                          </p:spTgt>
                                        </p:tgtEl>
                                        <p:attrNameLst>
                                          <p:attrName>r</p:attrName>
                                        </p:attrNameLst>
                                      </p:cBhvr>
                                    </p:animRot>
                                    <p:animRot by="-240000">
                                      <p:cBhvr>
                                        <p:cTn id="41" dur="200" fill="hold">
                                          <p:stCondLst>
                                            <p:cond delay="600"/>
                                          </p:stCondLst>
                                        </p:cTn>
                                        <p:tgtEl>
                                          <p:spTgt spid="3">
                                            <p:txEl>
                                              <p:pRg st="4" end="4"/>
                                            </p:txEl>
                                          </p:spTgt>
                                        </p:tgtEl>
                                        <p:attrNameLst>
                                          <p:attrName>r</p:attrName>
                                        </p:attrNameLst>
                                      </p:cBhvr>
                                    </p:animRot>
                                    <p:animRot by="120000">
                                      <p:cBhvr>
                                        <p:cTn id="42" dur="200" fill="hold">
                                          <p:stCondLst>
                                            <p:cond delay="800"/>
                                          </p:stCondLst>
                                        </p:cTn>
                                        <p:tgtEl>
                                          <p:spTgt spid="3">
                                            <p:txEl>
                                              <p:pRg st="4" end="4"/>
                                            </p:txEl>
                                          </p:spTgt>
                                        </p:tgtEl>
                                        <p:attrNameLst>
                                          <p:attrName>r</p:attrName>
                                        </p:attrNameLst>
                                      </p:cBhvr>
                                    </p:animRot>
                                  </p:childTnLst>
                                </p:cTn>
                              </p:par>
                              <p:par>
                                <p:cTn id="43" presetID="32" presetClass="emph" presetSubtype="0" fill="hold" nodeType="withEffect">
                                  <p:stCondLst>
                                    <p:cond delay="0"/>
                                  </p:stCondLst>
                                  <p:childTnLst>
                                    <p:animRot by="120000">
                                      <p:cBhvr>
                                        <p:cTn id="44" dur="100" fill="hold">
                                          <p:stCondLst>
                                            <p:cond delay="0"/>
                                          </p:stCondLst>
                                        </p:cTn>
                                        <p:tgtEl>
                                          <p:spTgt spid="3">
                                            <p:txEl>
                                              <p:pRg st="5" end="5"/>
                                            </p:txEl>
                                          </p:spTgt>
                                        </p:tgtEl>
                                        <p:attrNameLst>
                                          <p:attrName>r</p:attrName>
                                        </p:attrNameLst>
                                      </p:cBhvr>
                                    </p:animRot>
                                    <p:animRot by="-240000">
                                      <p:cBhvr>
                                        <p:cTn id="45" dur="200" fill="hold">
                                          <p:stCondLst>
                                            <p:cond delay="200"/>
                                          </p:stCondLst>
                                        </p:cTn>
                                        <p:tgtEl>
                                          <p:spTgt spid="3">
                                            <p:txEl>
                                              <p:pRg st="5" end="5"/>
                                            </p:txEl>
                                          </p:spTgt>
                                        </p:tgtEl>
                                        <p:attrNameLst>
                                          <p:attrName>r</p:attrName>
                                        </p:attrNameLst>
                                      </p:cBhvr>
                                    </p:animRot>
                                    <p:animRot by="240000">
                                      <p:cBhvr>
                                        <p:cTn id="46" dur="200" fill="hold">
                                          <p:stCondLst>
                                            <p:cond delay="400"/>
                                          </p:stCondLst>
                                        </p:cTn>
                                        <p:tgtEl>
                                          <p:spTgt spid="3">
                                            <p:txEl>
                                              <p:pRg st="5" end="5"/>
                                            </p:txEl>
                                          </p:spTgt>
                                        </p:tgtEl>
                                        <p:attrNameLst>
                                          <p:attrName>r</p:attrName>
                                        </p:attrNameLst>
                                      </p:cBhvr>
                                    </p:animRot>
                                    <p:animRot by="-240000">
                                      <p:cBhvr>
                                        <p:cTn id="47" dur="200" fill="hold">
                                          <p:stCondLst>
                                            <p:cond delay="600"/>
                                          </p:stCondLst>
                                        </p:cTn>
                                        <p:tgtEl>
                                          <p:spTgt spid="3">
                                            <p:txEl>
                                              <p:pRg st="5" end="5"/>
                                            </p:txEl>
                                          </p:spTgt>
                                        </p:tgtEl>
                                        <p:attrNameLst>
                                          <p:attrName>r</p:attrName>
                                        </p:attrNameLst>
                                      </p:cBhvr>
                                    </p:animRot>
                                    <p:animRot by="120000">
                                      <p:cBhvr>
                                        <p:cTn id="48" dur="200" fill="hold">
                                          <p:stCondLst>
                                            <p:cond delay="800"/>
                                          </p:stCondLst>
                                        </p:cTn>
                                        <p:tgtEl>
                                          <p:spTgt spid="3">
                                            <p:txEl>
                                              <p:pRg st="5" end="5"/>
                                            </p:txEl>
                                          </p:spTgt>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7171"/>
                                        </p:tgtEl>
                                        <p:attrNameLst>
                                          <p:attrName>style.visibility</p:attrName>
                                        </p:attrNameLst>
                                      </p:cBhvr>
                                      <p:to>
                                        <p:strVal val="visible"/>
                                      </p:to>
                                    </p:set>
                                    <p:anim calcmode="lin" valueType="num">
                                      <p:cBhvr additive="base">
                                        <p:cTn id="53" dur="500" fill="hold"/>
                                        <p:tgtEl>
                                          <p:spTgt spid="7171"/>
                                        </p:tgtEl>
                                        <p:attrNameLst>
                                          <p:attrName>ppt_x</p:attrName>
                                        </p:attrNameLst>
                                      </p:cBhvr>
                                      <p:tavLst>
                                        <p:tav tm="0">
                                          <p:val>
                                            <p:strVal val="#ppt_x"/>
                                          </p:val>
                                        </p:tav>
                                        <p:tav tm="100000">
                                          <p:val>
                                            <p:strVal val="#ppt_x"/>
                                          </p:val>
                                        </p:tav>
                                      </p:tavLst>
                                    </p:anim>
                                    <p:anim calcmode="lin" valueType="num">
                                      <p:cBhvr additive="base">
                                        <p:cTn id="54"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vi-VN" sz="3200" b="1" dirty="0"/>
              <a:t>2. Cường độ dòng điện trong đoạn mạch mắc song song</a:t>
            </a:r>
            <a:endParaRPr lang="en-US" sz="3200" b="1" dirty="0"/>
          </a:p>
        </p:txBody>
      </p:sp>
      <p:sp>
        <p:nvSpPr>
          <p:cNvPr id="3" name="Content Placeholder 2"/>
          <p:cNvSpPr>
            <a:spLocks noGrp="1"/>
          </p:cNvSpPr>
          <p:nvPr>
            <p:ph idx="1"/>
          </p:nvPr>
        </p:nvSpPr>
        <p:spPr/>
        <p:txBody>
          <a:bodyPr>
            <a:normAutofit/>
          </a:bodyPr>
          <a:lstStyle/>
          <a:p>
            <a:r>
              <a:rPr lang="vi-VN" sz="2800" dirty="0">
                <a:latin typeface="Times New Roman" pitchFamily="18" charset="0"/>
                <a:cs typeface="Times New Roman" pitchFamily="18" charset="0"/>
              </a:rPr>
              <a:t>a) </a:t>
            </a:r>
            <a:r>
              <a:rPr lang="en-US" sz="2800" dirty="0">
                <a:latin typeface="Times New Roman" pitchFamily="18" charset="0"/>
                <a:cs typeface="Times New Roman" pitchFamily="18" charset="0"/>
              </a:rPr>
              <a:t>C</a:t>
            </a:r>
            <a:r>
              <a:rPr lang="vi-VN" sz="2800" dirty="0">
                <a:latin typeface="Times New Roman" pitchFamily="18" charset="0"/>
                <a:cs typeface="Times New Roman" pitchFamily="18" charset="0"/>
              </a:rPr>
              <a:t>huẩn bị: Ngu</a:t>
            </a:r>
            <a:r>
              <a:rPr lang="en-US" sz="2800" dirty="0">
                <a:latin typeface="Times New Roman" pitchFamily="18" charset="0"/>
                <a:cs typeface="Times New Roman" pitchFamily="18" charset="0"/>
              </a:rPr>
              <a:t>ồ</a:t>
            </a:r>
            <a:r>
              <a:rPr lang="vi-VN" sz="2800" dirty="0">
                <a:latin typeface="Times New Roman" pitchFamily="18" charset="0"/>
                <a:cs typeface="Times New Roman" pitchFamily="18" charset="0"/>
              </a:rPr>
              <a:t>n điện 1 pin, ngu</a:t>
            </a:r>
            <a:r>
              <a:rPr lang="en-US" sz="2800" dirty="0">
                <a:latin typeface="Times New Roman" pitchFamily="18" charset="0"/>
                <a:cs typeface="Times New Roman" pitchFamily="18" charset="0"/>
              </a:rPr>
              <a:t>ồ</a:t>
            </a:r>
            <a:r>
              <a:rPr lang="vi-VN" sz="2800" dirty="0">
                <a:latin typeface="Times New Roman" pitchFamily="18" charset="0"/>
                <a:cs typeface="Times New Roman" pitchFamily="18" charset="0"/>
              </a:rPr>
              <a:t>n điện 2 pin, hai điện trở R1, và R2, ba ampe kế, các dây nối, công tắc, bảng l</a:t>
            </a:r>
            <a:r>
              <a:rPr lang="en-US" sz="2800" dirty="0">
                <a:latin typeface="Times New Roman" pitchFamily="18" charset="0"/>
                <a:cs typeface="Times New Roman" pitchFamily="18" charset="0"/>
              </a:rPr>
              <a:t>ắ</a:t>
            </a:r>
            <a:r>
              <a:rPr lang="vi-VN" sz="2800" dirty="0">
                <a:latin typeface="Times New Roman" pitchFamily="18" charset="0"/>
                <a:cs typeface="Times New Roman" pitchFamily="18" charset="0"/>
              </a:rPr>
              <a:t>p mạch điện.</a:t>
            </a:r>
          </a:p>
          <a:p>
            <a:r>
              <a:rPr lang="vi-VN" sz="2800" dirty="0">
                <a:latin typeface="Times New Roman" pitchFamily="18" charset="0"/>
                <a:cs typeface="Times New Roman" pitchFamily="18" charset="0"/>
              </a:rPr>
              <a:t>b) </a:t>
            </a:r>
            <a:r>
              <a:rPr lang="en-US" sz="2800" dirty="0">
                <a:latin typeface="Times New Roman" pitchFamily="18" charset="0"/>
                <a:cs typeface="Times New Roman" pitchFamily="18" charset="0"/>
              </a:rPr>
              <a:t>T</a:t>
            </a:r>
            <a:r>
              <a:rPr lang="vi-VN" sz="2800" dirty="0">
                <a:latin typeface="Times New Roman" pitchFamily="18" charset="0"/>
                <a:cs typeface="Times New Roman" pitchFamily="18" charset="0"/>
              </a:rPr>
              <a:t>iến hành</a:t>
            </a:r>
            <a:r>
              <a:rPr lang="en-US" sz="2800" dirty="0">
                <a:latin typeface="Times New Roman" pitchFamily="18" charset="0"/>
                <a:cs typeface="Times New Roman" pitchFamily="18" charset="0"/>
                <a:sym typeface="Wingdings" pitchFamily="2" charset="2"/>
              </a:rPr>
              <a:t>: (</a:t>
            </a:r>
            <a:r>
              <a:rPr lang="en-US" sz="2800" dirty="0" err="1">
                <a:latin typeface="Times New Roman" pitchFamily="18" charset="0"/>
                <a:cs typeface="Times New Roman" pitchFamily="18" charset="0"/>
                <a:sym typeface="Wingdings" pitchFamily="2" charset="2"/>
              </a:rPr>
              <a:t>sgk</a:t>
            </a:r>
            <a:r>
              <a:rPr lang="en-US" sz="2800" dirty="0">
                <a:latin typeface="Times New Roman" pitchFamily="18" charset="0"/>
                <a:cs typeface="Times New Roman" pitchFamily="18" charset="0"/>
                <a:sym typeface="Wingdings" pitchFamily="2" charset="2"/>
              </a:rPr>
              <a:t>)</a:t>
            </a:r>
            <a:endParaRPr lang="vi-VN"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c) </a:t>
            </a:r>
            <a:r>
              <a:rPr lang="en-US" sz="2800" dirty="0">
                <a:latin typeface="Times New Roman" pitchFamily="18" charset="0"/>
                <a:cs typeface="Times New Roman" pitchFamily="18" charset="0"/>
              </a:rPr>
              <a:t>K</a:t>
            </a:r>
            <a:r>
              <a:rPr lang="vi-VN" sz="2800" dirty="0">
                <a:latin typeface="Times New Roman" pitchFamily="18" charset="0"/>
                <a:cs typeface="Times New Roman" pitchFamily="18" charset="0"/>
              </a:rPr>
              <a:t>ết quả:</a:t>
            </a:r>
            <a:r>
              <a:rPr lang="en-US" sz="2800" dirty="0">
                <a:latin typeface="Times New Roman" pitchFamily="18" charset="0"/>
                <a:cs typeface="Times New Roman" pitchFamily="18" charset="0"/>
              </a:rPr>
              <a:t> </a:t>
            </a:r>
            <a:endParaRPr lang="vi-VN"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pic>
        <p:nvPicPr>
          <p:cNvPr id="6149" name="Picture 5" descr="C:\Users\Administrator\Desktop\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853927"/>
            <a:ext cx="4791856" cy="1778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58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3">
                                            <p:txEl>
                                              <p:pRg st="1" end="1"/>
                                            </p:txEl>
                                          </p:spTgt>
                                        </p:tgtEl>
                                        <p:attrNameLst>
                                          <p:attrName>style.fontWeight</p:attrName>
                                        </p:attrNameLst>
                                      </p:cBhvr>
                                      <p:to>
                                        <p:strVal val="bold"/>
                                      </p:to>
                                    </p:set>
                                  </p:childTnLst>
                                </p:cTn>
                              </p:par>
                              <p:par>
                                <p:cTn id="9" presetID="15" presetClass="emph" presetSubtype="0" nodeType="withEffect">
                                  <p:stCondLst>
                                    <p:cond delay="0"/>
                                  </p:stCondLst>
                                  <p:iterate type="lt">
                                    <p:tmAbs val="25"/>
                                  </p:iterate>
                                  <p:childTnLst>
                                    <p:set>
                                      <p:cBhvr override="childStyle">
                                        <p:cTn id="10" dur="indefinite"/>
                                        <p:tgtEl>
                                          <p:spTgt spid="3">
                                            <p:txEl>
                                              <p:pRg st="2" end="2"/>
                                            </p:txEl>
                                          </p:spTgt>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6149"/>
                                        </p:tgtEl>
                                        <p:attrNameLst>
                                          <p:attrName>r</p:attrName>
                                        </p:attrNameLst>
                                      </p:cBhvr>
                                    </p:animRot>
                                    <p:animRot by="-240000">
                                      <p:cBhvr>
                                        <p:cTn id="15" dur="200" fill="hold">
                                          <p:stCondLst>
                                            <p:cond delay="200"/>
                                          </p:stCondLst>
                                        </p:cTn>
                                        <p:tgtEl>
                                          <p:spTgt spid="6149"/>
                                        </p:tgtEl>
                                        <p:attrNameLst>
                                          <p:attrName>r</p:attrName>
                                        </p:attrNameLst>
                                      </p:cBhvr>
                                    </p:animRot>
                                    <p:animRot by="240000">
                                      <p:cBhvr>
                                        <p:cTn id="16" dur="200" fill="hold">
                                          <p:stCondLst>
                                            <p:cond delay="400"/>
                                          </p:stCondLst>
                                        </p:cTn>
                                        <p:tgtEl>
                                          <p:spTgt spid="6149"/>
                                        </p:tgtEl>
                                        <p:attrNameLst>
                                          <p:attrName>r</p:attrName>
                                        </p:attrNameLst>
                                      </p:cBhvr>
                                    </p:animRot>
                                    <p:animRot by="-240000">
                                      <p:cBhvr>
                                        <p:cTn id="17" dur="200" fill="hold">
                                          <p:stCondLst>
                                            <p:cond delay="600"/>
                                          </p:stCondLst>
                                        </p:cTn>
                                        <p:tgtEl>
                                          <p:spTgt spid="6149"/>
                                        </p:tgtEl>
                                        <p:attrNameLst>
                                          <p:attrName>r</p:attrName>
                                        </p:attrNameLst>
                                      </p:cBhvr>
                                    </p:animRot>
                                    <p:animRot by="120000">
                                      <p:cBhvr>
                                        <p:cTn id="18" dur="200" fill="hold">
                                          <p:stCondLst>
                                            <p:cond delay="800"/>
                                          </p:stCondLst>
                                        </p:cTn>
                                        <p:tgtEl>
                                          <p:spTgt spid="61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US" sz="3200" b="1" dirty="0">
                <a:latin typeface="Times New Roman" pitchFamily="18" charset="0"/>
                <a:cs typeface="Times New Roman" pitchFamily="18" charset="0"/>
              </a:rPr>
              <a:t>2. </a:t>
            </a:r>
            <a:r>
              <a:rPr lang="en-US" sz="3200" b="1" dirty="0" err="1">
                <a:latin typeface="Times New Roman" pitchFamily="18" charset="0"/>
                <a:cs typeface="Times New Roman" pitchFamily="18" charset="0"/>
              </a:rPr>
              <a:t>Cường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dòng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trong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đoạn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mạch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mắc</a:t>
            </a:r>
            <a:r>
              <a:rPr lang="en-US" sz="3200" b="1" dirty="0">
                <a:latin typeface="Times New Roman" pitchFamily="18" charset="0"/>
                <a:cs typeface="Times New Roman" pitchFamily="18" charset="0"/>
              </a:rPr>
              <a:t> song </a:t>
            </a:r>
            <a:r>
              <a:rPr lang="en-US" sz="3200" b="1" dirty="0" err="1">
                <a:latin typeface="Times New Roman" pitchFamily="18" charset="0"/>
                <a:cs typeface="Times New Roman" pitchFamily="18" charset="0"/>
              </a:rPr>
              <a:t>song</a:t>
            </a:r>
            <a:endParaRPr lang="en-US" sz="3200"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401" y="1200151"/>
                <a:ext cx="8229600" cy="3394472"/>
              </a:xfrm>
            </p:spPr>
            <p:txBody>
              <a:bodyPr/>
              <a:lstStyle/>
              <a:p>
                <a:pPr marL="0" indent="0" algn="just">
                  <a:buNone/>
                </a:pPr>
                <a:r>
                  <a:rPr lang="vi-VN" dirty="0">
                    <a:solidFill>
                      <a:srgbClr val="FF0000"/>
                    </a:solidFill>
                    <a:latin typeface="Times New Roman" pitchFamily="18" charset="0"/>
                    <a:cs typeface="Times New Roman" pitchFamily="18" charset="0"/>
                  </a:rPr>
                  <a:t>Kết quả thí nghiệm cho thấy:Trong đoạn mạch gồm hai điện trở mắc song song, cường độ dòng điện trong mạch chính bằng tổng cường độ dòng </a:t>
                </a:r>
                <a:r>
                  <a:rPr lang="en-US" dirty="0">
                    <a:solidFill>
                      <a:srgbClr val="FF0000"/>
                    </a:solidFill>
                    <a:latin typeface="Times New Roman" pitchFamily="18" charset="0"/>
                    <a:cs typeface="Times New Roman" pitchFamily="18" charset="0"/>
                  </a:rPr>
                  <a:t>đ</a:t>
                </a:r>
                <a:r>
                  <a:rPr lang="vi-VN" dirty="0">
                    <a:solidFill>
                      <a:srgbClr val="FF0000"/>
                    </a:solidFill>
                    <a:latin typeface="Times New Roman" pitchFamily="18" charset="0"/>
                    <a:cs typeface="Times New Roman" pitchFamily="18" charset="0"/>
                  </a:rPr>
                  <a:t>iện trong hai mạch nhánh</a:t>
                </a:r>
                <a:r>
                  <a:rPr lang="en-US" dirty="0">
                    <a:solidFill>
                      <a:srgbClr val="FF0000"/>
                    </a:solidFill>
                    <a:latin typeface="Times New Roman" pitchFamily="18" charset="0"/>
                    <a:cs typeface="Times New Roman" pitchFamily="18" charset="0"/>
                  </a:rPr>
                  <a:t>: </a:t>
                </a:r>
              </a:p>
              <a:p>
                <a:pPr marL="0" indent="0" algn="ctr">
                  <a:buNone/>
                </a:pPr>
                <a14:m>
                  <m:oMath xmlns:m="http://schemas.openxmlformats.org/officeDocument/2006/math">
                    <m:r>
                      <a:rPr lang="en-US" b="0" i="1" smtClean="0">
                        <a:solidFill>
                          <a:srgbClr val="FF0000"/>
                        </a:solidFill>
                        <a:latin typeface="Cambria Math"/>
                        <a:cs typeface="Times New Roman" pitchFamily="18" charset="0"/>
                      </a:rPr>
                      <m:t>𝐼</m:t>
                    </m:r>
                    <m:r>
                      <a:rPr lang="en-US" b="0" i="1" smtClean="0">
                        <a:solidFill>
                          <a:srgbClr val="FF0000"/>
                        </a:solidFill>
                        <a:latin typeface="Cambria Math"/>
                        <a:cs typeface="Times New Roman" pitchFamily="18" charset="0"/>
                      </a:rPr>
                      <m:t>=</m:t>
                    </m:r>
                    <m:sSub>
                      <m:sSubPr>
                        <m:ctrlPr>
                          <a:rPr lang="en-US" b="0" i="1" smtClean="0">
                            <a:solidFill>
                              <a:srgbClr val="FF0000"/>
                            </a:solidFill>
                            <a:latin typeface="Cambria Math" panose="02040503050406030204" pitchFamily="18" charset="0"/>
                            <a:cs typeface="Times New Roman" pitchFamily="18" charset="0"/>
                          </a:rPr>
                        </m:ctrlPr>
                      </m:sSubPr>
                      <m:e>
                        <m:r>
                          <a:rPr lang="en-US" b="0" i="1" smtClean="0">
                            <a:solidFill>
                              <a:srgbClr val="FF0000"/>
                            </a:solidFill>
                            <a:latin typeface="Cambria Math"/>
                            <a:cs typeface="Times New Roman" pitchFamily="18" charset="0"/>
                          </a:rPr>
                          <m:t>𝐼</m:t>
                        </m:r>
                      </m:e>
                      <m:sub>
                        <m:r>
                          <a:rPr lang="en-US" b="0" i="1" smtClean="0">
                            <a:solidFill>
                              <a:srgbClr val="FF0000"/>
                            </a:solidFill>
                            <a:latin typeface="Cambria Math"/>
                            <a:cs typeface="Times New Roman" pitchFamily="18" charset="0"/>
                          </a:rPr>
                          <m:t>1</m:t>
                        </m:r>
                      </m:sub>
                    </m:sSub>
                  </m:oMath>
                </a14:m>
                <a:r>
                  <a:rPr lang="en-US" dirty="0">
                    <a:solidFill>
                      <a:srgbClr val="FF0000"/>
                    </a:solidFill>
                    <a:latin typeface="Times New Roman" pitchFamily="18" charset="0"/>
                    <a:cs typeface="Times New Roman" pitchFamily="18" charset="0"/>
                  </a:rPr>
                  <a:t>+</a:t>
                </a:r>
                <a14:m>
                  <m:oMath xmlns:m="http://schemas.openxmlformats.org/officeDocument/2006/math">
                    <m:sSub>
                      <m:sSubPr>
                        <m:ctrlPr>
                          <a:rPr lang="en-US" i="1" smtClean="0">
                            <a:solidFill>
                              <a:srgbClr val="FF0000"/>
                            </a:solidFill>
                            <a:latin typeface="Cambria Math" panose="02040503050406030204" pitchFamily="18" charset="0"/>
                            <a:cs typeface="Times New Roman" pitchFamily="18" charset="0"/>
                          </a:rPr>
                        </m:ctrlPr>
                      </m:sSubPr>
                      <m:e>
                        <m:r>
                          <a:rPr lang="en-US" b="0" i="1" smtClean="0">
                            <a:solidFill>
                              <a:srgbClr val="FF0000"/>
                            </a:solidFill>
                            <a:latin typeface="Cambria Math"/>
                            <a:cs typeface="Times New Roman" pitchFamily="18" charset="0"/>
                          </a:rPr>
                          <m:t>𝐼</m:t>
                        </m:r>
                      </m:e>
                      <m:sub>
                        <m:r>
                          <a:rPr lang="en-US" b="0" i="1" smtClean="0">
                            <a:solidFill>
                              <a:srgbClr val="FF0000"/>
                            </a:solidFill>
                            <a:latin typeface="Cambria Math"/>
                            <a:cs typeface="Times New Roman" pitchFamily="18" charset="0"/>
                          </a:rPr>
                          <m:t>2</m:t>
                        </m:r>
                      </m:sub>
                    </m:sSub>
                  </m:oMath>
                </a14:m>
                <a:endParaRPr lang="en-US" dirty="0">
                  <a:solidFill>
                    <a:srgbClr val="FF0000"/>
                  </a:solidFill>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401" y="1200151"/>
                <a:ext cx="8229600" cy="3394472"/>
              </a:xfrm>
              <a:blipFill rotWithShape="1">
                <a:blip r:embed="rId2"/>
                <a:stretch>
                  <a:fillRect l="-1926" t="-2513" r="-1852"/>
                </a:stretch>
              </a:blipFill>
            </p:spPr>
            <p:txBody>
              <a:bodyPr/>
              <a:lstStyle/>
              <a:p>
                <a:r>
                  <a:rPr lang="en-US">
                    <a:noFill/>
                  </a:rPr>
                  <a:t> </a:t>
                </a:r>
              </a:p>
            </p:txBody>
          </p:sp>
        </mc:Fallback>
      </mc:AlternateContent>
    </p:spTree>
    <p:extLst>
      <p:ext uri="{BB962C8B-B14F-4D97-AF65-F5344CB8AC3E}">
        <p14:creationId xmlns:p14="http://schemas.microsoft.com/office/powerpoint/2010/main" val="323341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3">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vi-VN" sz="3200" b="1" dirty="0"/>
              <a:t>2. Cường độ dòng điện trong đoạn mạch mắc song song</a:t>
            </a:r>
            <a:endParaRPr lang="en-US" sz="3200"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just"/>
                <a:r>
                  <a:rPr lang="vi-VN" dirty="0">
                    <a:solidFill>
                      <a:srgbClr val="FF0000"/>
                    </a:solidFill>
                    <a:latin typeface="Times New Roman" pitchFamily="18" charset="0"/>
                    <a:cs typeface="Times New Roman" pitchFamily="18" charset="0"/>
                  </a:rPr>
                  <a:t>Từ nhiều thí nghiệm tương tự</a:t>
                </a:r>
                <a:r>
                  <a:rPr lang="en-US" dirty="0">
                    <a:solidFill>
                      <a:srgbClr val="FF0000"/>
                    </a:solidFill>
                    <a:latin typeface="Times New Roman" pitchFamily="18" charset="0"/>
                    <a:cs typeface="Times New Roman" pitchFamily="18" charset="0"/>
                  </a:rPr>
                  <a:t> </a:t>
                </a:r>
                <a:r>
                  <a:rPr lang="vi-VN" dirty="0">
                    <a:solidFill>
                      <a:srgbClr val="FF0000"/>
                    </a:solidFill>
                    <a:latin typeface="Times New Roman" pitchFamily="18" charset="0"/>
                    <a:cs typeface="Times New Roman" pitchFamily="18" charset="0"/>
                  </a:rPr>
                  <a:t>với việc thay đổi các điện trở khác nhau, luôn cho thấy: Trong đoạn mạch song song, cường </a:t>
                </a:r>
                <a:r>
                  <a:rPr lang="en-US" dirty="0">
                    <a:solidFill>
                      <a:srgbClr val="FF0000"/>
                    </a:solidFill>
                    <a:latin typeface="Times New Roman" pitchFamily="18" charset="0"/>
                    <a:cs typeface="Times New Roman" pitchFamily="18" charset="0"/>
                  </a:rPr>
                  <a:t>đ</a:t>
                </a:r>
                <a:r>
                  <a:rPr lang="vi-VN" dirty="0">
                    <a:solidFill>
                      <a:srgbClr val="FF0000"/>
                    </a:solidFill>
                    <a:latin typeface="Times New Roman" pitchFamily="18" charset="0"/>
                    <a:cs typeface="Times New Roman" pitchFamily="18" charset="0"/>
                  </a:rPr>
                  <a:t>ộ dòng </a:t>
                </a:r>
                <a:r>
                  <a:rPr lang="en-US" dirty="0">
                    <a:solidFill>
                      <a:srgbClr val="FF0000"/>
                    </a:solidFill>
                    <a:latin typeface="Times New Roman" pitchFamily="18" charset="0"/>
                    <a:cs typeface="Times New Roman" pitchFamily="18" charset="0"/>
                  </a:rPr>
                  <a:t>đ</a:t>
                </a:r>
                <a:r>
                  <a:rPr lang="vi-VN" dirty="0">
                    <a:solidFill>
                      <a:srgbClr val="FF0000"/>
                    </a:solidFill>
                    <a:latin typeface="Times New Roman" pitchFamily="18" charset="0"/>
                    <a:cs typeface="Times New Roman" pitchFamily="18" charset="0"/>
                  </a:rPr>
                  <a:t>iện trong mạch chính bằng tổng  cường độ dòng điện trong các mạch nhánh</a:t>
                </a:r>
                <a:r>
                  <a:rPr lang="en-US" dirty="0">
                    <a:solidFill>
                      <a:srgbClr val="FF0000"/>
                    </a:solidFill>
                    <a:latin typeface="Times New Roman" pitchFamily="18" charset="0"/>
                    <a:cs typeface="Times New Roman" pitchFamily="18" charset="0"/>
                  </a:rPr>
                  <a:t>:</a:t>
                </a:r>
              </a:p>
              <a:p>
                <a:pPr marL="0" indent="0" algn="ctr">
                  <a:buNone/>
                </a:pPr>
                <a14:m>
                  <m:oMath xmlns:m="http://schemas.openxmlformats.org/officeDocument/2006/math">
                    <m:r>
                      <a:rPr lang="en-US" b="0" i="1" smtClean="0">
                        <a:solidFill>
                          <a:srgbClr val="FF0000"/>
                        </a:solidFill>
                        <a:latin typeface="Cambria Math"/>
                        <a:cs typeface="Times New Roman" pitchFamily="18" charset="0"/>
                      </a:rPr>
                      <m:t>𝐼</m:t>
                    </m:r>
                    <m:r>
                      <a:rPr lang="en-US" b="0" i="1" smtClean="0">
                        <a:solidFill>
                          <a:srgbClr val="FF0000"/>
                        </a:solidFill>
                        <a:latin typeface="Cambria Math"/>
                        <a:cs typeface="Times New Roman" pitchFamily="18" charset="0"/>
                      </a:rPr>
                      <m:t>=</m:t>
                    </m:r>
                    <m:sSub>
                      <m:sSubPr>
                        <m:ctrlPr>
                          <a:rPr lang="en-US" b="0" i="1" smtClean="0">
                            <a:solidFill>
                              <a:srgbClr val="FF0000"/>
                            </a:solidFill>
                            <a:latin typeface="Cambria Math" panose="02040503050406030204" pitchFamily="18" charset="0"/>
                            <a:cs typeface="Times New Roman" pitchFamily="18" charset="0"/>
                          </a:rPr>
                        </m:ctrlPr>
                      </m:sSubPr>
                      <m:e>
                        <m:r>
                          <a:rPr lang="en-US" b="0" i="1" smtClean="0">
                            <a:solidFill>
                              <a:srgbClr val="FF0000"/>
                            </a:solidFill>
                            <a:latin typeface="Cambria Math"/>
                            <a:cs typeface="Times New Roman" pitchFamily="18" charset="0"/>
                          </a:rPr>
                          <m:t>𝐼</m:t>
                        </m:r>
                      </m:e>
                      <m:sub>
                        <m:r>
                          <a:rPr lang="en-US" b="0" i="1" smtClean="0">
                            <a:solidFill>
                              <a:srgbClr val="FF0000"/>
                            </a:solidFill>
                            <a:latin typeface="Cambria Math"/>
                            <a:cs typeface="Times New Roman" pitchFamily="18" charset="0"/>
                          </a:rPr>
                          <m:t>1</m:t>
                        </m:r>
                      </m:sub>
                    </m:sSub>
                  </m:oMath>
                </a14:m>
                <a:r>
                  <a:rPr lang="en-US" dirty="0">
                    <a:solidFill>
                      <a:srgbClr val="FF0000"/>
                    </a:solidFill>
                    <a:latin typeface="Times New Roman" pitchFamily="18" charset="0"/>
                    <a:cs typeface="Times New Roman" pitchFamily="18" charset="0"/>
                  </a:rPr>
                  <a:t>+ </a:t>
                </a:r>
                <a14:m>
                  <m:oMath xmlns:m="http://schemas.openxmlformats.org/officeDocument/2006/math">
                    <m:sSub>
                      <m:sSubPr>
                        <m:ctrlPr>
                          <a:rPr lang="en-US" i="1" smtClean="0">
                            <a:solidFill>
                              <a:srgbClr val="FF0000"/>
                            </a:solidFill>
                            <a:latin typeface="Cambria Math" panose="02040503050406030204" pitchFamily="18" charset="0"/>
                            <a:cs typeface="Times New Roman" pitchFamily="18" charset="0"/>
                          </a:rPr>
                        </m:ctrlPr>
                      </m:sSubPr>
                      <m:e>
                        <m:r>
                          <a:rPr lang="en-US" b="0" i="1" smtClean="0">
                            <a:solidFill>
                              <a:srgbClr val="FF0000"/>
                            </a:solidFill>
                            <a:latin typeface="Cambria Math"/>
                            <a:cs typeface="Times New Roman" pitchFamily="18" charset="0"/>
                          </a:rPr>
                          <m:t>𝐼</m:t>
                        </m:r>
                      </m:e>
                      <m:sub>
                        <m:r>
                          <a:rPr lang="en-US" b="0" i="1" smtClean="0">
                            <a:solidFill>
                              <a:srgbClr val="FF0000"/>
                            </a:solidFill>
                            <a:latin typeface="Cambria Math"/>
                            <a:cs typeface="Times New Roman" pitchFamily="18" charset="0"/>
                          </a:rPr>
                          <m:t>2</m:t>
                        </m:r>
                      </m:sub>
                    </m:sSub>
                  </m:oMath>
                </a14:m>
                <a:r>
                  <a:rPr lang="en-US" dirty="0">
                    <a:solidFill>
                      <a:srgbClr val="FF0000"/>
                    </a:solidFill>
                    <a:latin typeface="Times New Roman" pitchFamily="18" charset="0"/>
                    <a:cs typeface="Times New Roman" pitchFamily="18" charset="0"/>
                  </a:rPr>
                  <a:t>+….+</a:t>
                </a:r>
                <a14:m>
                  <m:oMath xmlns:m="http://schemas.openxmlformats.org/officeDocument/2006/math">
                    <m:sSub>
                      <m:sSubPr>
                        <m:ctrlPr>
                          <a:rPr lang="en-US" i="1" smtClean="0">
                            <a:solidFill>
                              <a:srgbClr val="FF0000"/>
                            </a:solidFill>
                            <a:latin typeface="Cambria Math" panose="02040503050406030204" pitchFamily="18" charset="0"/>
                            <a:cs typeface="Times New Roman" pitchFamily="18" charset="0"/>
                          </a:rPr>
                        </m:ctrlPr>
                      </m:sSubPr>
                      <m:e>
                        <m:r>
                          <a:rPr lang="en-US" b="0" i="1" smtClean="0">
                            <a:solidFill>
                              <a:srgbClr val="FF0000"/>
                            </a:solidFill>
                            <a:latin typeface="Cambria Math"/>
                            <a:cs typeface="Times New Roman" pitchFamily="18" charset="0"/>
                          </a:rPr>
                          <m:t>𝐼</m:t>
                        </m:r>
                      </m:e>
                      <m:sub>
                        <m:r>
                          <a:rPr lang="en-US" b="0" i="1" smtClean="0">
                            <a:solidFill>
                              <a:srgbClr val="FF0000"/>
                            </a:solidFill>
                            <a:latin typeface="Cambria Math"/>
                            <a:cs typeface="Times New Roman" pitchFamily="18" charset="0"/>
                          </a:rPr>
                          <m:t>𝑛</m:t>
                        </m:r>
                      </m:sub>
                    </m:sSub>
                  </m:oMath>
                </a14:m>
                <a:endParaRPr lang="vi-VN" dirty="0">
                  <a:solidFill>
                    <a:srgbClr val="FF0000"/>
                  </a:solidFill>
                  <a:latin typeface="Times New Roman" pitchFamily="18" charset="0"/>
                  <a:cs typeface="Times New Roman" pitchFamily="18" charset="0"/>
                </a:endParaRPr>
              </a:p>
              <a:p>
                <a:pPr marL="0" indent="0">
                  <a:buNone/>
                </a:pPr>
                <a:endParaRPr lang="en-US"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704" t="-2513" r="-1852"/>
                </a:stretch>
              </a:blipFill>
            </p:spPr>
            <p:txBody>
              <a:bodyPr/>
              <a:lstStyle/>
              <a:p>
                <a:r>
                  <a:rPr lang="en-US">
                    <a:noFill/>
                  </a:rPr>
                  <a:t> </a:t>
                </a:r>
              </a:p>
            </p:txBody>
          </p:sp>
        </mc:Fallback>
      </mc:AlternateContent>
    </p:spTree>
    <p:extLst>
      <p:ext uri="{BB962C8B-B14F-4D97-AF65-F5344CB8AC3E}">
        <p14:creationId xmlns:p14="http://schemas.microsoft.com/office/powerpoint/2010/main" val="380002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48705"/>
            <a:ext cx="8610600" cy="722847"/>
          </a:xfrm>
          <a:solidFill>
            <a:schemeClr val="bg1">
              <a:lumMod val="95000"/>
            </a:schemeClr>
          </a:solidFill>
          <a:ln w="38100">
            <a:solidFill>
              <a:schemeClr val="tx2">
                <a:lumMod val="20000"/>
                <a:lumOff val="80000"/>
              </a:schemeClr>
            </a:solidFill>
          </a:ln>
        </p:spPr>
        <p:txBody>
          <a:bodyPr>
            <a:noAutofit/>
          </a:bodyPr>
          <a:lstStyle/>
          <a:p>
            <a:pPr algn="just"/>
            <a:r>
              <a:rPr lang="en-US" sz="2200" b="1">
                <a:solidFill>
                  <a:srgbClr val="FF0000"/>
                </a:solidFill>
                <a:latin typeface="Times New Roman" pitchFamily="18" charset="0"/>
                <a:cs typeface="Times New Roman" pitchFamily="18" charset="0"/>
              </a:rPr>
              <a:t>2. Cường độ dòng điện trong đoạn mạch mắc song song</a:t>
            </a:r>
            <a:endParaRPr lang="en-US" sz="2200" b="1" dirty="0">
              <a:solidFill>
                <a:srgbClr val="FF0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5" name="Text Box 6"/>
              <p:cNvSpPr txBox="1">
                <a:spLocks noChangeArrowheads="1"/>
              </p:cNvSpPr>
              <p:nvPr/>
            </p:nvSpPr>
            <p:spPr bwMode="auto">
              <a:xfrm>
                <a:off x="381000" y="1276355"/>
                <a:ext cx="8305800" cy="3884120"/>
              </a:xfrm>
              <a:prstGeom prst="rect">
                <a:avLst/>
              </a:prstGeom>
              <a:solidFill>
                <a:schemeClr val="bg1"/>
              </a:solidFill>
              <a:ln w="9525">
                <a:solidFill>
                  <a:schemeClr val="tx1"/>
                </a:solidFill>
                <a:prstDash val="dash"/>
                <a:miter lim="800000"/>
                <a:headEnd/>
                <a:tailEnd/>
              </a:ln>
              <a:effectLst/>
            </p:spPr>
            <p:txBody>
              <a:bodyPr wrap="square" lIns="91420" tIns="45710" rIns="91420" bIns="4571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buFontTx/>
                  <a:buNone/>
                </a:pPr>
                <a:r>
                  <a:rPr lang="de-DE" sz="2800" b="1" dirty="0">
                    <a:solidFill>
                      <a:srgbClr val="0070C0"/>
                    </a:solidFill>
                    <a:latin typeface="Times New Roman" pitchFamily="18" charset="0"/>
                    <a:cs typeface="Times New Roman" pitchFamily="18" charset="0"/>
                  </a:rPr>
                  <a:t>    + Trong đoạn mạch song song</a:t>
                </a:r>
                <a:r>
                  <a:rPr lang="de-DE" sz="2800" b="1">
                    <a:solidFill>
                      <a:srgbClr val="0070C0"/>
                    </a:solidFill>
                    <a:latin typeface="Times New Roman" pitchFamily="18" charset="0"/>
                    <a:cs typeface="Times New Roman" pitchFamily="18" charset="0"/>
                  </a:rPr>
                  <a:t>, cường độ dòng điện trong mạch chính bằng tổng cường độ dòng điện trong mạch nhánh</a:t>
                </a:r>
                <a:endParaRPr lang="en-US" sz="2800" b="1" dirty="0">
                  <a:solidFill>
                    <a:srgbClr val="0070C0"/>
                  </a:solidFill>
                  <a:latin typeface="Times New Roman" pitchFamily="18" charset="0"/>
                  <a:cs typeface="Times New Roman" pitchFamily="18" charset="0"/>
                </a:endParaRPr>
              </a:p>
              <a:p>
                <a:pPr algn="just">
                  <a:buFontTx/>
                  <a:buNone/>
                </a:pPr>
                <a:r>
                  <a:rPr lang="de-DE" sz="2800" b="1" dirty="0">
                    <a:solidFill>
                      <a:srgbClr val="0070C0"/>
                    </a:solidFill>
                    <a:latin typeface="Times New Roman" pitchFamily="18" charset="0"/>
                    <a:cs typeface="Times New Roman" pitchFamily="18" charset="0"/>
                  </a:rPr>
                  <a:t>    + Trường hợp mạch gồm hai điện trở mắc song song:</a:t>
                </a:r>
                <a:endParaRPr lang="en-US" sz="2800" b="1" dirty="0">
                  <a:solidFill>
                    <a:srgbClr val="0070C0"/>
                  </a:solidFill>
                  <a:latin typeface="Times New Roman" pitchFamily="18" charset="0"/>
                  <a:cs typeface="Times New Roman" pitchFamily="18" charset="0"/>
                </a:endParaRPr>
              </a:p>
              <a:p>
                <a:pPr algn="ctr">
                  <a:buFontTx/>
                  <a:buNone/>
                </a:pPr>
                <a:r>
                  <a:rPr lang="en-US" sz="2800" b="1" i="1" dirty="0">
                    <a:solidFill>
                      <a:srgbClr val="0070C0"/>
                    </a:solidFill>
                    <a:latin typeface="Times New Roman" pitchFamily="18" charset="0"/>
                    <a:cs typeface="Times New Roman" pitchFamily="18" charset="0"/>
                  </a:rPr>
                  <a:t>I</a:t>
                </a:r>
                <a14:m>
                  <m:oMath xmlns:m="http://schemas.openxmlformats.org/officeDocument/2006/math">
                    <m:r>
                      <a:rPr lang="en-US" sz="2800" b="1" i="1">
                        <a:solidFill>
                          <a:srgbClr val="0070C0"/>
                        </a:solidFill>
                        <a:latin typeface="Cambria Math"/>
                      </a:rPr>
                      <m:t>=</m:t>
                    </m:r>
                    <m:sSub>
                      <m:sSubPr>
                        <m:ctrlPr>
                          <a:rPr lang="en-US" sz="2800" b="1" i="1">
                            <a:solidFill>
                              <a:srgbClr val="0070C0"/>
                            </a:solidFill>
                            <a:latin typeface="Cambria Math" panose="02040503050406030204" pitchFamily="18" charset="0"/>
                          </a:rPr>
                        </m:ctrlPr>
                      </m:sSubPr>
                      <m:e>
                        <m:r>
                          <a:rPr lang="en-US" sz="2800" b="1" i="1">
                            <a:solidFill>
                              <a:srgbClr val="0070C0"/>
                            </a:solidFill>
                            <a:latin typeface="Cambria Math"/>
                          </a:rPr>
                          <m:t>𝑰</m:t>
                        </m:r>
                      </m:e>
                      <m:sub>
                        <m:r>
                          <a:rPr lang="en-US" sz="2800" b="1" i="1">
                            <a:solidFill>
                              <a:srgbClr val="0070C0"/>
                            </a:solidFill>
                            <a:latin typeface="Cambria Math"/>
                          </a:rPr>
                          <m:t>𝟏</m:t>
                        </m:r>
                      </m:sub>
                    </m:sSub>
                    <m:r>
                      <a:rPr lang="en-US" sz="2800" b="1" i="1">
                        <a:solidFill>
                          <a:srgbClr val="0070C0"/>
                        </a:solidFill>
                        <a:latin typeface="Cambria Math"/>
                      </a:rPr>
                      <m:t>+</m:t>
                    </m:r>
                    <m:sSub>
                      <m:sSubPr>
                        <m:ctrlPr>
                          <a:rPr lang="en-US" sz="2800" b="1" i="1">
                            <a:solidFill>
                              <a:srgbClr val="0070C0"/>
                            </a:solidFill>
                            <a:latin typeface="Cambria Math" panose="02040503050406030204" pitchFamily="18" charset="0"/>
                          </a:rPr>
                        </m:ctrlPr>
                      </m:sSubPr>
                      <m:e>
                        <m:r>
                          <a:rPr lang="en-US" sz="2800" b="1" i="1">
                            <a:solidFill>
                              <a:srgbClr val="0070C0"/>
                            </a:solidFill>
                            <a:latin typeface="Cambria Math"/>
                          </a:rPr>
                          <m:t>𝑰</m:t>
                        </m:r>
                      </m:e>
                      <m:sub>
                        <m:r>
                          <a:rPr lang="en-US" sz="2800" b="1" i="1">
                            <a:solidFill>
                              <a:srgbClr val="0070C0"/>
                            </a:solidFill>
                            <a:latin typeface="Cambria Math"/>
                          </a:rPr>
                          <m:t>𝟐</m:t>
                        </m:r>
                      </m:sub>
                    </m:sSub>
                  </m:oMath>
                </a14:m>
                <a:endParaRPr lang="en-US" sz="2800" b="1" dirty="0">
                  <a:solidFill>
                    <a:srgbClr val="0070C0"/>
                  </a:solidFill>
                  <a:latin typeface="Times New Roman" pitchFamily="18" charset="0"/>
                  <a:cs typeface="Times New Roman" pitchFamily="18" charset="0"/>
                </a:endParaRPr>
              </a:p>
              <a:p>
                <a:pPr algn="just">
                  <a:buFontTx/>
                  <a:buNone/>
                </a:pPr>
                <a:r>
                  <a:rPr lang="en-US" sz="2800" b="1" dirty="0">
                    <a:solidFill>
                      <a:srgbClr val="0070C0"/>
                    </a:solidFill>
                    <a:latin typeface="Times New Roman" pitchFamily="18" charset="0"/>
                    <a:cs typeface="Times New Roman" pitchFamily="18" charset="0"/>
                  </a:rPr>
                  <a:t>    + </a:t>
                </a:r>
                <a:r>
                  <a:rPr lang="en-US" sz="2800" b="1" dirty="0" err="1">
                    <a:solidFill>
                      <a:srgbClr val="0070C0"/>
                    </a:solidFill>
                    <a:latin typeface="Times New Roman" pitchFamily="18" charset="0"/>
                    <a:cs typeface="Times New Roman" pitchFamily="18" charset="0"/>
                  </a:rPr>
                  <a:t>Trường</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hợp</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tổng</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quát</a:t>
                </a:r>
                <a:r>
                  <a:rPr lang="en-US" sz="2800" b="1" dirty="0">
                    <a:solidFill>
                      <a:srgbClr val="0070C0"/>
                    </a:solidFill>
                    <a:latin typeface="Times New Roman" pitchFamily="18" charset="0"/>
                    <a:cs typeface="Times New Roman" pitchFamily="18" charset="0"/>
                  </a:rPr>
                  <a:t>:</a:t>
                </a:r>
              </a:p>
              <a:p>
                <a:pPr algn="ctr">
                  <a:buFontTx/>
                  <a:buNone/>
                </a:pPr>
                <a:r>
                  <a:rPr lang="en-US" sz="2800" b="1" i="1" dirty="0">
                    <a:solidFill>
                      <a:srgbClr val="0070C0"/>
                    </a:solidFill>
                    <a:latin typeface="Times New Roman" pitchFamily="18" charset="0"/>
                    <a:cs typeface="Times New Roman" pitchFamily="18" charset="0"/>
                  </a:rPr>
                  <a:t>I </a:t>
                </a:r>
                <a:r>
                  <a:rPr lang="en-US" sz="2800" b="1" dirty="0">
                    <a:solidFill>
                      <a:srgbClr val="0070C0"/>
                    </a:solidFill>
                    <a:latin typeface="Times New Roman" pitchFamily="18" charset="0"/>
                    <a:cs typeface="Times New Roman" pitchFamily="18" charset="0"/>
                  </a:rPr>
                  <a:t>= </a:t>
                </a:r>
                <a14:m>
                  <m:oMath xmlns:m="http://schemas.openxmlformats.org/officeDocument/2006/math">
                    <m:sSub>
                      <m:sSubPr>
                        <m:ctrlPr>
                          <a:rPr lang="en-US" sz="2800" b="1" i="1">
                            <a:solidFill>
                              <a:srgbClr val="0070C0"/>
                            </a:solidFill>
                            <a:latin typeface="Cambria Math" panose="02040503050406030204" pitchFamily="18" charset="0"/>
                          </a:rPr>
                        </m:ctrlPr>
                      </m:sSubPr>
                      <m:e>
                        <m:r>
                          <a:rPr lang="en-US" sz="2800" b="1" i="1">
                            <a:solidFill>
                              <a:srgbClr val="0070C0"/>
                            </a:solidFill>
                            <a:latin typeface="Cambria Math"/>
                          </a:rPr>
                          <m:t>𝑰</m:t>
                        </m:r>
                      </m:e>
                      <m:sub>
                        <m:r>
                          <a:rPr lang="en-US" sz="2800" b="1" i="1">
                            <a:solidFill>
                              <a:srgbClr val="0070C0"/>
                            </a:solidFill>
                            <a:latin typeface="Cambria Math"/>
                          </a:rPr>
                          <m:t>𝟏</m:t>
                        </m:r>
                      </m:sub>
                    </m:sSub>
                    <m:r>
                      <a:rPr lang="en-US" sz="2800" b="1" i="1">
                        <a:solidFill>
                          <a:srgbClr val="0070C0"/>
                        </a:solidFill>
                        <a:latin typeface="Cambria Math"/>
                      </a:rPr>
                      <m:t>+</m:t>
                    </m:r>
                    <m:sSub>
                      <m:sSubPr>
                        <m:ctrlPr>
                          <a:rPr lang="en-US" sz="2800" b="1" i="1">
                            <a:solidFill>
                              <a:srgbClr val="0070C0"/>
                            </a:solidFill>
                            <a:latin typeface="Cambria Math" panose="02040503050406030204" pitchFamily="18" charset="0"/>
                          </a:rPr>
                        </m:ctrlPr>
                      </m:sSubPr>
                      <m:e>
                        <m:r>
                          <a:rPr lang="en-US" sz="2800" b="1" i="1">
                            <a:solidFill>
                              <a:srgbClr val="0070C0"/>
                            </a:solidFill>
                            <a:latin typeface="Cambria Math"/>
                          </a:rPr>
                          <m:t>𝑰</m:t>
                        </m:r>
                      </m:e>
                      <m:sub>
                        <m:r>
                          <a:rPr lang="en-US" sz="2800" b="1" i="1">
                            <a:solidFill>
                              <a:srgbClr val="0070C0"/>
                            </a:solidFill>
                            <a:latin typeface="Cambria Math"/>
                          </a:rPr>
                          <m:t>𝟐</m:t>
                        </m:r>
                      </m:sub>
                    </m:sSub>
                  </m:oMath>
                </a14:m>
                <a:r>
                  <a:rPr lang="en-US" sz="2800" b="1" dirty="0">
                    <a:solidFill>
                      <a:srgbClr val="0070C0"/>
                    </a:solidFill>
                    <a:latin typeface="Times New Roman" pitchFamily="18" charset="0"/>
                    <a:cs typeface="Times New Roman" pitchFamily="18" charset="0"/>
                  </a:rPr>
                  <a:t>+…+</a:t>
                </a:r>
                <a14:m>
                  <m:oMath xmlns:m="http://schemas.openxmlformats.org/officeDocument/2006/math">
                    <m:sSub>
                      <m:sSubPr>
                        <m:ctrlPr>
                          <a:rPr lang="en-US" sz="2800" b="1" i="1" dirty="0">
                            <a:solidFill>
                              <a:srgbClr val="0070C0"/>
                            </a:solidFill>
                            <a:latin typeface="Cambria Math" panose="02040503050406030204" pitchFamily="18" charset="0"/>
                            <a:cs typeface="Times New Roman" pitchFamily="18" charset="0"/>
                          </a:rPr>
                        </m:ctrlPr>
                      </m:sSubPr>
                      <m:e>
                        <m:r>
                          <a:rPr lang="en-US" sz="2800" b="1" i="1" dirty="0">
                            <a:solidFill>
                              <a:srgbClr val="0070C0"/>
                            </a:solidFill>
                            <a:latin typeface="Cambria Math"/>
                            <a:cs typeface="Times New Roman" pitchFamily="18" charset="0"/>
                          </a:rPr>
                          <m:t>𝑰</m:t>
                        </m:r>
                      </m:e>
                      <m:sub>
                        <m:r>
                          <a:rPr lang="en-US" sz="2800" b="1" i="1" dirty="0">
                            <a:solidFill>
                              <a:srgbClr val="0070C0"/>
                            </a:solidFill>
                            <a:latin typeface="Cambria Math"/>
                            <a:cs typeface="Times New Roman" pitchFamily="18" charset="0"/>
                          </a:rPr>
                          <m:t>𝒏</m:t>
                        </m:r>
                      </m:sub>
                    </m:sSub>
                  </m:oMath>
                </a14:m>
                <a:endParaRPr lang="en-US" sz="2800" b="1" dirty="0">
                  <a:solidFill>
                    <a:srgbClr val="0070C0"/>
                  </a:solidFill>
                  <a:latin typeface="Times New Roman" pitchFamily="18" charset="0"/>
                  <a:cs typeface="Times New Roman" pitchFamily="18" charset="0"/>
                </a:endParaRPr>
              </a:p>
            </p:txBody>
          </p:sp>
        </mc:Choice>
        <mc:Fallback xmlns="">
          <p:sp>
            <p:nvSpPr>
              <p:cNvPr id="5" name="Text Box 6"/>
              <p:cNvSpPr txBox="1">
                <a:spLocks noRot="1" noChangeAspect="1" noMove="1" noResize="1" noEditPoints="1" noAdjustHandles="1" noChangeArrowheads="1" noChangeShapeType="1" noTextEdit="1"/>
              </p:cNvSpPr>
              <p:nvPr/>
            </p:nvSpPr>
            <p:spPr bwMode="auto">
              <a:xfrm>
                <a:off x="381000" y="1276355"/>
                <a:ext cx="8305800" cy="3884120"/>
              </a:xfrm>
              <a:prstGeom prst="rect">
                <a:avLst/>
              </a:prstGeom>
              <a:blipFill rotWithShape="1">
                <a:blip r:embed="rId3"/>
                <a:stretch>
                  <a:fillRect l="-1466" t="-1406" r="-1393" b="-3125"/>
                </a:stretch>
              </a:blipFill>
              <a:ln w="9525">
                <a:solidFill>
                  <a:schemeClr val="tx1"/>
                </a:solidFill>
                <a:prstDash val="dash"/>
                <a:miter lim="800000"/>
                <a:headEnd/>
                <a:tailEnd/>
              </a:ln>
              <a:effectLst/>
              <a:extLst/>
            </p:spPr>
            <p:txBody>
              <a:bodyPr/>
              <a:lstStyle/>
              <a:p>
                <a:r>
                  <a:rPr lang="en-US">
                    <a:noFill/>
                  </a:rPr>
                  <a:t> </a:t>
                </a:r>
              </a:p>
            </p:txBody>
          </p:sp>
        </mc:Fallback>
      </mc:AlternateContent>
    </p:spTree>
    <p:extLst>
      <p:ext uri="{BB962C8B-B14F-4D97-AF65-F5344CB8AC3E}">
        <p14:creationId xmlns:p14="http://schemas.microsoft.com/office/powerpoint/2010/main" val="85251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5">
                                            <p:txEl>
                                              <p:pRg st="0" end="0"/>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p:cTn id="2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5">
                                            <p:txEl>
                                              <p:pRg st="1" end="1"/>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 calcmode="lin" valueType="num">
                                      <p:cBhvr>
                                        <p:cTn id="2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5">
                                            <p:txEl>
                                              <p:pRg st="2" end="2"/>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 calcmode="lin" valueType="num">
                                      <p:cBhvr>
                                        <p:cTn id="34"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5">
                                            <p:txEl>
                                              <p:pRg st="3" end="3"/>
                                            </p:tx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 calcmode="lin" valueType="num">
                                      <p:cBhvr>
                                        <p:cTn id="39"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4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EC995-2D80-D32C-DE39-4B88C61AA5E2}"/>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CEE01A69-FB31-0EB2-7364-AEA05205B43B}"/>
              </a:ext>
            </a:extLst>
          </p:cNvPr>
          <p:cNvSpPr txBox="1">
            <a:spLocks/>
          </p:cNvSpPr>
          <p:nvPr/>
        </p:nvSpPr>
        <p:spPr>
          <a:xfrm>
            <a:off x="152400" y="248705"/>
            <a:ext cx="8610600" cy="722847"/>
          </a:xfrm>
          <a:prstGeom prst="rect">
            <a:avLst/>
          </a:prstGeom>
          <a:solidFill>
            <a:srgbClr val="FFFF00"/>
          </a:solidFill>
          <a:ln w="38100">
            <a:solidFill>
              <a:schemeClr val="accent1">
                <a:lumMod val="20000"/>
                <a:lumOff val="80000"/>
              </a:schemeClr>
            </a:solidFill>
          </a:ln>
        </p:spPr>
        <p:txBody>
          <a:bodyPr vert="horz" lIns="91420" tIns="45710" rIns="91420" bIns="4571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II. ĐIỆN TRỞ TƯƠNG ĐƯƠNG CỦA ĐOẠN MẠCH SONG </a:t>
            </a:r>
            <a:r>
              <a:rPr kumimoji="0" lang="en-US" sz="2200" b="1" i="0" u="none" strike="noStrike" kern="1200" cap="none" spc="0" normalizeH="0" baseline="0" noProof="0" dirty="0" err="1">
                <a:ln>
                  <a:noFill/>
                </a:ln>
                <a:solidFill>
                  <a:srgbClr val="FF0000"/>
                </a:solidFill>
                <a:effectLst/>
                <a:uLnTx/>
                <a:uFillTx/>
                <a:latin typeface="Times New Roman" pitchFamily="18" charset="0"/>
                <a:ea typeface="+mj-ea"/>
                <a:cs typeface="Times New Roman" pitchFamily="18" charset="0"/>
              </a:rPr>
              <a:t>SONG</a:t>
            </a:r>
            <a:endParaRPr kumimoji="0" lang="en-US" sz="22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1552176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CDAA2CD-35FE-7FD9-754F-4C3DDB93A62D}"/>
              </a:ext>
            </a:extLst>
          </p:cNvPr>
          <p:cNvSpPr txBox="1"/>
          <p:nvPr/>
        </p:nvSpPr>
        <p:spPr>
          <a:xfrm>
            <a:off x="1084942" y="910003"/>
            <a:ext cx="3865914" cy="3285523"/>
          </a:xfrm>
          <a:prstGeom prst="rect">
            <a:avLst/>
          </a:prstGeom>
          <a:noFill/>
        </p:spPr>
        <p:txBody>
          <a:bodyPr wrap="square" lIns="68580" tIns="34292" rIns="68580" bIns="34292" rtlCol="0" anchor="ctr">
            <a:spAutoFit/>
          </a:bodyPr>
          <a:lstStyle>
            <a:defPPr>
              <a:defRPr lang="en-US"/>
            </a:defPPr>
            <a:lvl1pPr>
              <a:lnSpc>
                <a:spcPct val="150000"/>
              </a:lnSpc>
              <a:defRPr sz="6000" b="1" spc="300">
                <a:solidFill>
                  <a:srgbClr val="335FFE"/>
                </a:solidFill>
                <a:latin typeface="Roboto Condensed" panose="02000000000000000000" pitchFamily="2" charset="0"/>
                <a:cs typeface="Heebo Medium" pitchFamily="2" charset="-79"/>
              </a:defRPr>
            </a:lvl1pPr>
          </a:lstStyle>
          <a:p>
            <a:pPr lvl="0" algn="just">
              <a:lnSpc>
                <a:spcPct val="100000"/>
              </a:lnSpc>
              <a:spcBef>
                <a:spcPct val="20000"/>
              </a:spcBef>
            </a:pPr>
            <a:r>
              <a:rPr lang="en-US" sz="2700" dirty="0">
                <a:solidFill>
                  <a:srgbClr val="FF0000"/>
                </a:solidFill>
                <a:latin typeface="Times New Roman" panose="02020603050405020304" pitchFamily="18" charset="0"/>
                <a:cs typeface="Times New Roman" panose="02020603050405020304" pitchFamily="18" charset="0"/>
              </a:rPr>
              <a:t> </a:t>
            </a:r>
            <a:r>
              <a:rPr lang="en-US" sz="2600" b="0" spc="0" dirty="0" err="1">
                <a:solidFill>
                  <a:srgbClr val="FF0000"/>
                </a:solidFill>
                <a:latin typeface="Times New Roman" pitchFamily="18" charset="0"/>
                <a:cs typeface="Times New Roman" pitchFamily="18" charset="0"/>
              </a:rPr>
              <a:t>Chiếc</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đèn</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đội</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đầu</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có</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thể</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điều</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chỉnh</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để</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sáng</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đồng</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thời</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cả</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hai</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đèn</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hoặc</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chỉ</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chiếu</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sáng</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một</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đèn</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Trong</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trường</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hợp</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này</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hai</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đèn</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được</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mắc</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như</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thế</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nào</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để</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có</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thể</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điều</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chỉnh</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được</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như</a:t>
            </a:r>
            <a:r>
              <a:rPr lang="en-US" sz="2600" b="0" spc="0" dirty="0">
                <a:solidFill>
                  <a:srgbClr val="FF0000"/>
                </a:solidFill>
                <a:latin typeface="Times New Roman" pitchFamily="18" charset="0"/>
                <a:cs typeface="Times New Roman" pitchFamily="18" charset="0"/>
              </a:rPr>
              <a:t> </a:t>
            </a:r>
            <a:r>
              <a:rPr lang="en-US" sz="2600" b="0" spc="0" dirty="0" err="1">
                <a:solidFill>
                  <a:srgbClr val="FF0000"/>
                </a:solidFill>
                <a:latin typeface="Times New Roman" pitchFamily="18" charset="0"/>
                <a:cs typeface="Times New Roman" pitchFamily="18" charset="0"/>
              </a:rPr>
              <a:t>vậy</a:t>
            </a:r>
            <a:r>
              <a:rPr lang="en-US" sz="2600" b="0" spc="0" dirty="0">
                <a:solidFill>
                  <a:srgbClr val="FF0000"/>
                </a:solidFill>
                <a:latin typeface="Times New Roman" pitchFamily="18" charset="0"/>
                <a:cs typeface="Times New Roman" pitchFamily="18" charset="0"/>
              </a:rPr>
              <a:t>?</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7437" y="851809"/>
            <a:ext cx="3048000" cy="3015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525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2" name="Table 1"/>
              <p:cNvGraphicFramePr>
                <a:graphicFrameLocks noGrp="1"/>
              </p:cNvGraphicFramePr>
              <p:nvPr>
                <p:extLst>
                  <p:ext uri="{D42A27DB-BD31-4B8C-83A1-F6EECF244321}">
                    <p14:modId xmlns:p14="http://schemas.microsoft.com/office/powerpoint/2010/main" val="1903002042"/>
                  </p:ext>
                </p:extLst>
              </p:nvPr>
            </p:nvGraphicFramePr>
            <p:xfrm>
              <a:off x="304800" y="133354"/>
              <a:ext cx="8610600" cy="4929188"/>
            </p:xfrm>
            <a:graphic>
              <a:graphicData uri="http://schemas.openxmlformats.org/drawingml/2006/table">
                <a:tbl>
                  <a:tblPr firstRow="1" firstCol="1" bandRow="1">
                    <a:tableStyleId>{5C22544A-7EE6-4342-B048-85BDC9FD1C3A}</a:tableStyleId>
                  </a:tblPr>
                  <a:tblGrid>
                    <a:gridCol w="8610600">
                      <a:extLst>
                        <a:ext uri="{9D8B030D-6E8A-4147-A177-3AD203B41FA5}">
                          <a16:colId xmlns:a16="http://schemas.microsoft.com/office/drawing/2014/main" val="20000"/>
                        </a:ext>
                      </a:extLst>
                    </a:gridCol>
                  </a:tblGrid>
                  <a:tr h="315468">
                    <a:tc>
                      <a:txBody>
                        <a:bodyPr/>
                        <a:lstStyle/>
                        <a:p>
                          <a:pPr marL="0" marR="0" algn="ctr">
                            <a:lnSpc>
                              <a:spcPct val="115000"/>
                            </a:lnSpc>
                            <a:spcBef>
                              <a:spcPts val="0"/>
                            </a:spcBef>
                            <a:spcAft>
                              <a:spcPts val="0"/>
                            </a:spcAft>
                          </a:pPr>
                          <a:r>
                            <a:rPr lang="vi-VN" sz="1800" u="sng" dirty="0">
                              <a:solidFill>
                                <a:srgbClr val="FF0000"/>
                              </a:solidFill>
                              <a:effectLst/>
                              <a:latin typeface="Times New Roman" pitchFamily="18" charset="0"/>
                              <a:cs typeface="Times New Roman" pitchFamily="18" charset="0"/>
                            </a:rPr>
                            <a:t>PHIẾU HỌC TẬP</a:t>
                          </a:r>
                          <a:r>
                            <a:rPr lang="en-US" sz="1800" u="sng" dirty="0">
                              <a:solidFill>
                                <a:srgbClr val="FF0000"/>
                              </a:solidFill>
                              <a:effectLst/>
                              <a:latin typeface="Times New Roman" pitchFamily="18" charset="0"/>
                              <a:cs typeface="Times New Roman" pitchFamily="18" charset="0"/>
                            </a:rPr>
                            <a:t> 2</a:t>
                          </a:r>
                          <a:r>
                            <a:rPr lang="vi-VN" sz="1800" u="sng" dirty="0">
                              <a:solidFill>
                                <a:srgbClr val="FF0000"/>
                              </a:solidFill>
                              <a:effectLst/>
                              <a:latin typeface="Times New Roman" pitchFamily="18" charset="0"/>
                              <a:cs typeface="Times New Roman" pitchFamily="18" charset="0"/>
                            </a:rPr>
                            <a:t>:</a:t>
                          </a:r>
                          <a:r>
                            <a:rPr lang="en-US" sz="1800" u="sng" baseline="0" dirty="0">
                              <a:solidFill>
                                <a:srgbClr val="FF0000"/>
                              </a:solidFill>
                              <a:effectLst/>
                              <a:latin typeface="Times New Roman" pitchFamily="18" charset="0"/>
                              <a:cs typeface="Times New Roman" pitchFamily="18" charset="0"/>
                            </a:rPr>
                            <a:t>  </a:t>
                          </a:r>
                          <a:r>
                            <a:rPr lang="vi-VN" sz="1800" dirty="0">
                              <a:solidFill>
                                <a:srgbClr val="FF0000"/>
                              </a:solidFill>
                              <a:effectLst/>
                              <a:latin typeface="Times New Roman" pitchFamily="18" charset="0"/>
                              <a:cs typeface="Times New Roman" pitchFamily="18" charset="0"/>
                            </a:rPr>
                            <a:t>Nhóm: …</a:t>
                          </a:r>
                          <a:endParaRPr lang="en-US" sz="1800" dirty="0">
                            <a:solidFill>
                              <a:srgbClr val="FF0000"/>
                            </a:solidFill>
                            <a:effectLst/>
                            <a:latin typeface="Times New Roman" pitchFamily="18" charset="0"/>
                            <a:ea typeface="Calibri"/>
                            <a:cs typeface="Times New Roman" pitchFamily="18" charset="0"/>
                          </a:endParaRPr>
                        </a:p>
                      </a:txBody>
                      <a:tcPr marL="49929" marR="49929" marT="0" marB="0">
                        <a:solidFill>
                          <a:schemeClr val="bg1"/>
                        </a:solidFill>
                      </a:tcPr>
                    </a:tc>
                    <a:extLst>
                      <a:ext uri="{0D108BD9-81ED-4DB2-BD59-A6C34878D82A}">
                        <a16:rowId xmlns:a16="http://schemas.microsoft.com/office/drawing/2014/main" val="10000"/>
                      </a:ext>
                    </a:extLst>
                  </a:tr>
                  <a:tr h="4613720">
                    <a:tc>
                      <a:txBody>
                        <a:bodyPr/>
                        <a:lstStyle/>
                        <a:p>
                          <a:pPr marL="0" marR="0">
                            <a:lnSpc>
                              <a:spcPct val="115000"/>
                            </a:lnSpc>
                            <a:spcBef>
                              <a:spcPts val="0"/>
                            </a:spcBef>
                            <a:spcAft>
                              <a:spcPts val="0"/>
                            </a:spcAft>
                          </a:pPr>
                          <a:r>
                            <a:rPr lang="en-US" sz="2000" u="sng" dirty="0">
                              <a:solidFill>
                                <a:srgbClr val="FF0000"/>
                              </a:solidFill>
                              <a:effectLst/>
                              <a:latin typeface="Times New Roman" pitchFamily="18" charset="0"/>
                              <a:cs typeface="Times New Roman" pitchFamily="18" charset="0"/>
                            </a:rPr>
                            <a:t>H1:</a:t>
                          </a:r>
                          <a:r>
                            <a:rPr lang="en-US" sz="2000" dirty="0">
                              <a:solidFill>
                                <a:srgbClr val="FF0000"/>
                              </a:solidFill>
                              <a:effectLst/>
                              <a:latin typeface="Times New Roman" pitchFamily="18" charset="0"/>
                              <a:cs typeface="Times New Roman" pitchFamily="18" charset="0"/>
                            </a:rPr>
                            <a:t> </a:t>
                          </a:r>
                          <a:r>
                            <a:rPr lang="en-US" sz="2000" dirty="0" err="1">
                              <a:solidFill>
                                <a:srgbClr val="FF0000"/>
                              </a:solidFill>
                              <a:effectLst/>
                              <a:latin typeface="Times New Roman" pitchFamily="18" charset="0"/>
                              <a:cs typeface="Times New Roman" pitchFamily="18" charset="0"/>
                            </a:rPr>
                            <a:t>Chứng</a:t>
                          </a:r>
                          <a:r>
                            <a:rPr lang="en-US" sz="2000" dirty="0">
                              <a:solidFill>
                                <a:srgbClr val="FF0000"/>
                              </a:solidFill>
                              <a:effectLst/>
                              <a:latin typeface="Times New Roman" pitchFamily="18" charset="0"/>
                              <a:cs typeface="Times New Roman" pitchFamily="18" charset="0"/>
                            </a:rPr>
                            <a:t> </a:t>
                          </a:r>
                          <a:r>
                            <a:rPr lang="en-US" sz="2000" dirty="0" err="1">
                              <a:solidFill>
                                <a:srgbClr val="FF0000"/>
                              </a:solidFill>
                              <a:effectLst/>
                              <a:latin typeface="Times New Roman" pitchFamily="18" charset="0"/>
                              <a:cs typeface="Times New Roman" pitchFamily="18" charset="0"/>
                            </a:rPr>
                            <a:t>tỏ</a:t>
                          </a:r>
                          <a:r>
                            <a:rPr lang="en-US" sz="2000" dirty="0">
                              <a:solidFill>
                                <a:srgbClr val="FF0000"/>
                              </a:solidFill>
                              <a:effectLst/>
                              <a:latin typeface="Times New Roman" pitchFamily="18" charset="0"/>
                              <a:cs typeface="Times New Roman" pitchFamily="18" charset="0"/>
                            </a:rPr>
                            <a:t> </a:t>
                          </a:r>
                          <a:r>
                            <a:rPr lang="en-US" sz="2000" dirty="0" err="1">
                              <a:solidFill>
                                <a:srgbClr val="FF0000"/>
                              </a:solidFill>
                              <a:effectLst/>
                              <a:latin typeface="Times New Roman" pitchFamily="18" charset="0"/>
                              <a:cs typeface="Times New Roman" pitchFamily="18" charset="0"/>
                            </a:rPr>
                            <a:t>điện</a:t>
                          </a:r>
                          <a:r>
                            <a:rPr lang="en-US" sz="2000" dirty="0">
                              <a:solidFill>
                                <a:srgbClr val="FF0000"/>
                              </a:solidFill>
                              <a:effectLst/>
                              <a:latin typeface="Times New Roman" pitchFamily="18" charset="0"/>
                              <a:cs typeface="Times New Roman" pitchFamily="18" charset="0"/>
                            </a:rPr>
                            <a:t> </a:t>
                          </a:r>
                          <a:r>
                            <a:rPr lang="en-US" sz="2000" dirty="0" err="1">
                              <a:solidFill>
                                <a:srgbClr val="FF0000"/>
                              </a:solidFill>
                              <a:effectLst/>
                              <a:latin typeface="Times New Roman" pitchFamily="18" charset="0"/>
                              <a:cs typeface="Times New Roman" pitchFamily="18" charset="0"/>
                            </a:rPr>
                            <a:t>trở</a:t>
                          </a:r>
                          <a:r>
                            <a:rPr lang="en-US" sz="2000" dirty="0">
                              <a:solidFill>
                                <a:srgbClr val="FF0000"/>
                              </a:solidFill>
                              <a:effectLst/>
                              <a:latin typeface="Times New Roman" pitchFamily="18" charset="0"/>
                              <a:cs typeface="Times New Roman" pitchFamily="18" charset="0"/>
                            </a:rPr>
                            <a:t> </a:t>
                          </a:r>
                          <a:r>
                            <a:rPr lang="en-US" sz="2000" dirty="0" err="1">
                              <a:solidFill>
                                <a:srgbClr val="FF0000"/>
                              </a:solidFill>
                              <a:effectLst/>
                              <a:latin typeface="Times New Roman" pitchFamily="18" charset="0"/>
                              <a:cs typeface="Times New Roman" pitchFamily="18" charset="0"/>
                            </a:rPr>
                            <a:t>tương</a:t>
                          </a:r>
                          <a:r>
                            <a:rPr lang="en-US" sz="2000" dirty="0">
                              <a:solidFill>
                                <a:srgbClr val="FF0000"/>
                              </a:solidFill>
                              <a:effectLst/>
                              <a:latin typeface="Times New Roman" pitchFamily="18" charset="0"/>
                              <a:cs typeface="Times New Roman" pitchFamily="18" charset="0"/>
                            </a:rPr>
                            <a:t> </a:t>
                          </a:r>
                          <a:r>
                            <a:rPr lang="en-US" sz="2000" dirty="0" err="1">
                              <a:solidFill>
                                <a:srgbClr val="FF0000"/>
                              </a:solidFill>
                              <a:effectLst/>
                              <a:latin typeface="Times New Roman" pitchFamily="18" charset="0"/>
                              <a:cs typeface="Times New Roman" pitchFamily="18" charset="0"/>
                            </a:rPr>
                            <a:t>đương</a:t>
                          </a:r>
                          <a:r>
                            <a:rPr lang="en-US" sz="2000" dirty="0">
                              <a:solidFill>
                                <a:srgbClr val="FF0000"/>
                              </a:solidFill>
                              <a:effectLst/>
                              <a:latin typeface="Times New Roman" pitchFamily="18" charset="0"/>
                              <a:cs typeface="Times New Roman" pitchFamily="18" charset="0"/>
                            </a:rPr>
                            <a:t> R </a:t>
                          </a:r>
                          <a:r>
                            <a:rPr lang="en-US" sz="2000" dirty="0" err="1">
                              <a:solidFill>
                                <a:srgbClr val="FF0000"/>
                              </a:solidFill>
                              <a:effectLst/>
                              <a:latin typeface="Times New Roman" pitchFamily="18" charset="0"/>
                              <a:cs typeface="Times New Roman" pitchFamily="18" charset="0"/>
                            </a:rPr>
                            <a:t>của</a:t>
                          </a:r>
                          <a:r>
                            <a:rPr lang="en-US" sz="2000" dirty="0">
                              <a:solidFill>
                                <a:srgbClr val="FF0000"/>
                              </a:solidFill>
                              <a:effectLst/>
                              <a:latin typeface="Times New Roman" pitchFamily="18" charset="0"/>
                              <a:cs typeface="Times New Roman" pitchFamily="18" charset="0"/>
                            </a:rPr>
                            <a:t> </a:t>
                          </a:r>
                          <a:r>
                            <a:rPr lang="en-US" sz="2000" dirty="0" err="1">
                              <a:solidFill>
                                <a:srgbClr val="FF0000"/>
                              </a:solidFill>
                              <a:effectLst/>
                              <a:latin typeface="Times New Roman" pitchFamily="18" charset="0"/>
                              <a:cs typeface="Times New Roman" pitchFamily="18" charset="0"/>
                            </a:rPr>
                            <a:t>đoạn</a:t>
                          </a:r>
                          <a:r>
                            <a:rPr lang="en-US" sz="2000" dirty="0">
                              <a:solidFill>
                                <a:srgbClr val="FF0000"/>
                              </a:solidFill>
                              <a:effectLst/>
                              <a:latin typeface="Times New Roman" pitchFamily="18" charset="0"/>
                              <a:cs typeface="Times New Roman" pitchFamily="18" charset="0"/>
                            </a:rPr>
                            <a:t> </a:t>
                          </a:r>
                          <a:r>
                            <a:rPr lang="en-US" sz="2000" dirty="0" err="1">
                              <a:solidFill>
                                <a:srgbClr val="FF0000"/>
                              </a:solidFill>
                              <a:effectLst/>
                              <a:latin typeface="Times New Roman" pitchFamily="18" charset="0"/>
                              <a:cs typeface="Times New Roman" pitchFamily="18" charset="0"/>
                            </a:rPr>
                            <a:t>mạch</a:t>
                          </a:r>
                          <a:r>
                            <a:rPr lang="en-US" sz="2000" dirty="0">
                              <a:solidFill>
                                <a:srgbClr val="FF0000"/>
                              </a:solidFill>
                              <a:effectLst/>
                              <a:latin typeface="Times New Roman" pitchFamily="18" charset="0"/>
                              <a:cs typeface="Times New Roman" pitchFamily="18" charset="0"/>
                            </a:rPr>
                            <a:t> </a:t>
                          </a:r>
                          <a:r>
                            <a:rPr lang="en-US" sz="2000" dirty="0" err="1">
                              <a:solidFill>
                                <a:srgbClr val="FF0000"/>
                              </a:solidFill>
                              <a:effectLst/>
                              <a:latin typeface="Times New Roman" pitchFamily="18" charset="0"/>
                              <a:cs typeface="Times New Roman" pitchFamily="18" charset="0"/>
                            </a:rPr>
                            <a:t>gồm</a:t>
                          </a:r>
                          <a:r>
                            <a:rPr lang="en-US" sz="2000" dirty="0">
                              <a:solidFill>
                                <a:srgbClr val="FF0000"/>
                              </a:solidFill>
                              <a:effectLst/>
                              <a:latin typeface="Times New Roman" pitchFamily="18" charset="0"/>
                              <a:cs typeface="Times New Roman" pitchFamily="18" charset="0"/>
                            </a:rPr>
                            <a:t> </a:t>
                          </a:r>
                          <a:r>
                            <a:rPr lang="en-US" sz="2000" dirty="0" err="1">
                              <a:solidFill>
                                <a:srgbClr val="FF0000"/>
                              </a:solidFill>
                              <a:effectLst/>
                              <a:latin typeface="Times New Roman" pitchFamily="18" charset="0"/>
                              <a:cs typeface="Times New Roman" pitchFamily="18" charset="0"/>
                            </a:rPr>
                            <a:t>hai</a:t>
                          </a:r>
                          <a:r>
                            <a:rPr lang="en-US" sz="2000" dirty="0">
                              <a:solidFill>
                                <a:srgbClr val="FF0000"/>
                              </a:solidFill>
                              <a:effectLst/>
                              <a:latin typeface="Times New Roman" pitchFamily="18" charset="0"/>
                              <a:cs typeface="Times New Roman" pitchFamily="18" charset="0"/>
                            </a:rPr>
                            <a:t> </a:t>
                          </a:r>
                          <a:r>
                            <a:rPr lang="en-US" sz="2000" dirty="0" err="1">
                              <a:solidFill>
                                <a:srgbClr val="FF0000"/>
                              </a:solidFill>
                              <a:effectLst/>
                              <a:latin typeface="Times New Roman" pitchFamily="18" charset="0"/>
                              <a:cs typeface="Times New Roman" pitchFamily="18" charset="0"/>
                            </a:rPr>
                            <a:t>điện</a:t>
                          </a:r>
                          <a:r>
                            <a:rPr lang="en-US" sz="2000" dirty="0">
                              <a:solidFill>
                                <a:srgbClr val="FF0000"/>
                              </a:solidFill>
                              <a:effectLst/>
                              <a:latin typeface="Times New Roman" pitchFamily="18" charset="0"/>
                              <a:cs typeface="Times New Roman" pitchFamily="18" charset="0"/>
                            </a:rPr>
                            <a:t> </a:t>
                          </a:r>
                          <a:r>
                            <a:rPr lang="en-US" sz="2000" dirty="0" err="1">
                              <a:solidFill>
                                <a:srgbClr val="FF0000"/>
                              </a:solidFill>
                              <a:effectLst/>
                              <a:latin typeface="Times New Roman" pitchFamily="18" charset="0"/>
                              <a:cs typeface="Times New Roman" pitchFamily="18" charset="0"/>
                            </a:rPr>
                            <a:t>trở</a:t>
                          </a:r>
                          <a:r>
                            <a:rPr lang="en-US" sz="2000" dirty="0">
                              <a:solidFill>
                                <a:srgbClr val="FF0000"/>
                              </a:solidFill>
                              <a:effectLst/>
                              <a:latin typeface="Times New Roman" pitchFamily="18" charset="0"/>
                              <a:cs typeface="Times New Roman" pitchFamily="18" charset="0"/>
                            </a:rPr>
                            <a:t> </a:t>
                          </a:r>
                          <a:r>
                            <a:rPr lang="en-US" sz="2000" dirty="0" err="1">
                              <a:solidFill>
                                <a:srgbClr val="FF0000"/>
                              </a:solidFill>
                              <a:effectLst/>
                              <a:latin typeface="Times New Roman" pitchFamily="18" charset="0"/>
                              <a:cs typeface="Times New Roman" pitchFamily="18" charset="0"/>
                            </a:rPr>
                            <a:t>mắc</a:t>
                          </a:r>
                          <a:r>
                            <a:rPr lang="en-US" sz="2000" dirty="0">
                              <a:solidFill>
                                <a:srgbClr val="FF0000"/>
                              </a:solidFill>
                              <a:effectLst/>
                              <a:latin typeface="Times New Roman" pitchFamily="18" charset="0"/>
                              <a:cs typeface="Times New Roman" pitchFamily="18" charset="0"/>
                            </a:rPr>
                            <a:t> song </a:t>
                          </a:r>
                          <a:r>
                            <a:rPr lang="en-US" sz="2000" dirty="0" err="1">
                              <a:solidFill>
                                <a:srgbClr val="FF0000"/>
                              </a:solidFill>
                              <a:effectLst/>
                              <a:latin typeface="Times New Roman" pitchFamily="18" charset="0"/>
                              <a:cs typeface="Times New Roman" pitchFamily="18" charset="0"/>
                            </a:rPr>
                            <a:t>song</a:t>
                          </a:r>
                          <a:r>
                            <a:rPr lang="en-US" sz="2000" dirty="0">
                              <a:solidFill>
                                <a:srgbClr val="FF0000"/>
                              </a:solidFill>
                              <a:effectLst/>
                              <a:latin typeface="Times New Roman" pitchFamily="18" charset="0"/>
                              <a:cs typeface="Times New Roman" pitchFamily="18" charset="0"/>
                            </a:rPr>
                            <a:t> </a:t>
                          </a:r>
                          <a:r>
                            <a:rPr lang="en-US" sz="2000" dirty="0" err="1">
                              <a:solidFill>
                                <a:srgbClr val="FF0000"/>
                              </a:solidFill>
                              <a:effectLst/>
                              <a:latin typeface="Times New Roman" pitchFamily="18" charset="0"/>
                              <a:cs typeface="Times New Roman" pitchFamily="18" charset="0"/>
                            </a:rPr>
                            <a:t>luôn</a:t>
                          </a:r>
                          <a:r>
                            <a:rPr lang="en-US" sz="2000" dirty="0">
                              <a:solidFill>
                                <a:srgbClr val="FF0000"/>
                              </a:solidFill>
                              <a:effectLst/>
                              <a:latin typeface="Times New Roman" pitchFamily="18" charset="0"/>
                              <a:cs typeface="Times New Roman" pitchFamily="18" charset="0"/>
                            </a:rPr>
                            <a:t> </a:t>
                          </a:r>
                          <a:r>
                            <a:rPr lang="en-US" sz="2000" dirty="0" err="1">
                              <a:solidFill>
                                <a:srgbClr val="FF0000"/>
                              </a:solidFill>
                              <a:effectLst/>
                              <a:latin typeface="Times New Roman" pitchFamily="18" charset="0"/>
                              <a:cs typeface="Times New Roman" pitchFamily="18" charset="0"/>
                            </a:rPr>
                            <a:t>nhỏ</a:t>
                          </a:r>
                          <a:r>
                            <a:rPr lang="en-US" sz="2000" dirty="0">
                              <a:solidFill>
                                <a:srgbClr val="FF0000"/>
                              </a:solidFill>
                              <a:effectLst/>
                              <a:latin typeface="Times New Roman" pitchFamily="18" charset="0"/>
                              <a:cs typeface="Times New Roman" pitchFamily="18" charset="0"/>
                            </a:rPr>
                            <a:t> </a:t>
                          </a:r>
                          <a:r>
                            <a:rPr lang="en-US" sz="2000" dirty="0" err="1">
                              <a:solidFill>
                                <a:srgbClr val="FF0000"/>
                              </a:solidFill>
                              <a:effectLst/>
                              <a:latin typeface="Times New Roman" pitchFamily="18" charset="0"/>
                              <a:cs typeface="Times New Roman" pitchFamily="18" charset="0"/>
                            </a:rPr>
                            <a:t>hơn</a:t>
                          </a:r>
                          <a:r>
                            <a:rPr lang="en-US" sz="2000" dirty="0">
                              <a:solidFill>
                                <a:srgbClr val="FF0000"/>
                              </a:solidFill>
                              <a:effectLst/>
                              <a:latin typeface="Times New Roman" pitchFamily="18" charset="0"/>
                              <a:cs typeface="Times New Roman" pitchFamily="18" charset="0"/>
                            </a:rPr>
                            <a:t> </a:t>
                          </a:r>
                          <a:r>
                            <a:rPr lang="en-US" sz="2000" dirty="0" err="1">
                              <a:solidFill>
                                <a:srgbClr val="FF0000"/>
                              </a:solidFill>
                              <a:effectLst/>
                              <a:latin typeface="Times New Roman" pitchFamily="18" charset="0"/>
                              <a:cs typeface="Times New Roman" pitchFamily="18" charset="0"/>
                            </a:rPr>
                            <a:t>mỗi</a:t>
                          </a:r>
                          <a:r>
                            <a:rPr lang="en-US" sz="2000" dirty="0">
                              <a:solidFill>
                                <a:srgbClr val="FF0000"/>
                              </a:solidFill>
                              <a:effectLst/>
                              <a:latin typeface="Times New Roman" pitchFamily="18" charset="0"/>
                              <a:cs typeface="Times New Roman" pitchFamily="18" charset="0"/>
                            </a:rPr>
                            <a:t> </a:t>
                          </a:r>
                          <a:r>
                            <a:rPr lang="en-US" sz="2000" dirty="0" err="1">
                              <a:solidFill>
                                <a:srgbClr val="FF0000"/>
                              </a:solidFill>
                              <a:effectLst/>
                              <a:latin typeface="Times New Roman" pitchFamily="18" charset="0"/>
                              <a:cs typeface="Times New Roman" pitchFamily="18" charset="0"/>
                            </a:rPr>
                            <a:t>điện</a:t>
                          </a:r>
                          <a:r>
                            <a:rPr lang="en-US" sz="2000" dirty="0">
                              <a:solidFill>
                                <a:srgbClr val="FF0000"/>
                              </a:solidFill>
                              <a:effectLst/>
                              <a:latin typeface="Times New Roman" pitchFamily="18" charset="0"/>
                              <a:cs typeface="Times New Roman" pitchFamily="18" charset="0"/>
                            </a:rPr>
                            <a:t> </a:t>
                          </a:r>
                          <a:r>
                            <a:rPr lang="en-US" sz="2000" dirty="0" err="1">
                              <a:solidFill>
                                <a:srgbClr val="FF0000"/>
                              </a:solidFill>
                              <a:effectLst/>
                              <a:latin typeface="Times New Roman" pitchFamily="18" charset="0"/>
                              <a:cs typeface="Times New Roman" pitchFamily="18" charset="0"/>
                            </a:rPr>
                            <a:t>trở</a:t>
                          </a:r>
                          <a:r>
                            <a:rPr lang="en-US" sz="2000" dirty="0">
                              <a:solidFill>
                                <a:srgbClr val="FF0000"/>
                              </a:solidFill>
                              <a:effectLst/>
                              <a:latin typeface="Times New Roman" pitchFamily="18" charset="0"/>
                              <a:cs typeface="Times New Roman" pitchFamily="18" charset="0"/>
                            </a:rPr>
                            <a:t> </a:t>
                          </a:r>
                          <a:r>
                            <a:rPr lang="en-US" sz="2000" dirty="0" err="1">
                              <a:solidFill>
                                <a:srgbClr val="FF0000"/>
                              </a:solidFill>
                              <a:effectLst/>
                              <a:latin typeface="Times New Roman" pitchFamily="18" charset="0"/>
                              <a:cs typeface="Times New Roman" pitchFamily="18" charset="0"/>
                            </a:rPr>
                            <a:t>thành</a:t>
                          </a:r>
                          <a:r>
                            <a:rPr lang="en-US" sz="2000" dirty="0">
                              <a:solidFill>
                                <a:srgbClr val="FF0000"/>
                              </a:solidFill>
                              <a:effectLst/>
                              <a:latin typeface="Times New Roman" pitchFamily="18" charset="0"/>
                              <a:cs typeface="Times New Roman" pitchFamily="18" charset="0"/>
                            </a:rPr>
                            <a:t> </a:t>
                          </a:r>
                          <a:r>
                            <a:rPr lang="en-US" sz="2000" dirty="0" err="1">
                              <a:solidFill>
                                <a:srgbClr val="FF0000"/>
                              </a:solidFill>
                              <a:effectLst/>
                              <a:latin typeface="Times New Roman" pitchFamily="18" charset="0"/>
                              <a:cs typeface="Times New Roman" pitchFamily="18" charset="0"/>
                            </a:rPr>
                            <a:t>phần</a:t>
                          </a:r>
                          <a:r>
                            <a:rPr lang="en-US" sz="2000" dirty="0">
                              <a:solidFill>
                                <a:srgbClr val="FF0000"/>
                              </a:solidFill>
                              <a:effectLst/>
                              <a:latin typeface="Times New Roman" pitchFamily="18" charset="0"/>
                              <a:cs typeface="Times New Roman" pitchFamily="18" charset="0"/>
                            </a:rPr>
                            <a:t> R</a:t>
                          </a:r>
                          <a:r>
                            <a:rPr lang="en-US" sz="2000" baseline="-25000" dirty="0">
                              <a:solidFill>
                                <a:srgbClr val="FF0000"/>
                              </a:solidFill>
                              <a:effectLst/>
                              <a:latin typeface="Times New Roman" pitchFamily="18" charset="0"/>
                              <a:cs typeface="Times New Roman" pitchFamily="18" charset="0"/>
                            </a:rPr>
                            <a:t>1</a:t>
                          </a:r>
                          <a:r>
                            <a:rPr lang="en-US" sz="2000" dirty="0">
                              <a:solidFill>
                                <a:srgbClr val="FF0000"/>
                              </a:solidFill>
                              <a:effectLst/>
                              <a:latin typeface="Times New Roman" pitchFamily="18" charset="0"/>
                              <a:cs typeface="Times New Roman" pitchFamily="18" charset="0"/>
                            </a:rPr>
                            <a:t> </a:t>
                          </a:r>
                          <a:r>
                            <a:rPr lang="en-US" sz="2000" dirty="0" err="1">
                              <a:solidFill>
                                <a:srgbClr val="FF0000"/>
                              </a:solidFill>
                              <a:effectLst/>
                              <a:latin typeface="Times New Roman" pitchFamily="18" charset="0"/>
                              <a:cs typeface="Times New Roman" pitchFamily="18" charset="0"/>
                            </a:rPr>
                            <a:t>và</a:t>
                          </a:r>
                          <a:r>
                            <a:rPr lang="en-US" sz="2000" dirty="0">
                              <a:solidFill>
                                <a:srgbClr val="FF0000"/>
                              </a:solidFill>
                              <a:effectLst/>
                              <a:latin typeface="Times New Roman" pitchFamily="18" charset="0"/>
                              <a:cs typeface="Times New Roman" pitchFamily="18" charset="0"/>
                            </a:rPr>
                            <a:t> R</a:t>
                          </a:r>
                          <a:r>
                            <a:rPr lang="en-US" sz="2000" baseline="-25000" dirty="0">
                              <a:solidFill>
                                <a:srgbClr val="FF0000"/>
                              </a:solidFill>
                              <a:effectLst/>
                              <a:latin typeface="Times New Roman" pitchFamily="18" charset="0"/>
                              <a:cs typeface="Times New Roman" pitchFamily="18" charset="0"/>
                            </a:rPr>
                            <a:t>2</a:t>
                          </a:r>
                          <a:endParaRPr lang="en-US" sz="2000" dirty="0">
                            <a:solidFill>
                              <a:srgbClr val="FF0000"/>
                            </a:solidFill>
                            <a:effectLst/>
                            <a:latin typeface="Times New Roman" pitchFamily="18" charset="0"/>
                            <a:cs typeface="Times New Roman" pitchFamily="18" charset="0"/>
                          </a:endParaRPr>
                        </a:p>
                        <a:p>
                          <a:pPr marL="0" marR="0">
                            <a:lnSpc>
                              <a:spcPct val="115000"/>
                            </a:lnSpc>
                            <a:spcBef>
                              <a:spcPts val="0"/>
                            </a:spcBef>
                            <a:spcAft>
                              <a:spcPts val="0"/>
                            </a:spcAft>
                          </a:pPr>
                          <a:r>
                            <a:rPr lang="en-US" sz="2000" dirty="0">
                              <a:solidFill>
                                <a:schemeClr val="tx1"/>
                              </a:solidFill>
                              <a:effectLst/>
                              <a:latin typeface="Times New Roman" pitchFamily="18" charset="0"/>
                              <a:cs typeface="Times New Roman" pitchFamily="18" charset="0"/>
                            </a:rPr>
                            <a:t>............................................................................................................................................................................................................................................................................</a:t>
                          </a:r>
                        </a:p>
                        <a:p>
                          <a:pPr marL="0" marR="0">
                            <a:lnSpc>
                              <a:spcPct val="115000"/>
                            </a:lnSpc>
                            <a:spcBef>
                              <a:spcPts val="0"/>
                            </a:spcBef>
                            <a:spcAft>
                              <a:spcPts val="0"/>
                            </a:spcAft>
                          </a:pPr>
                          <a:r>
                            <a:rPr lang="en-US" sz="2000" u="sng" dirty="0">
                              <a:solidFill>
                                <a:srgbClr val="FF0000"/>
                              </a:solidFill>
                              <a:effectLst/>
                              <a:latin typeface="Times New Roman" pitchFamily="18" charset="0"/>
                              <a:cs typeface="Times New Roman" pitchFamily="18" charset="0"/>
                            </a:rPr>
                            <a:t>H2:</a:t>
                          </a:r>
                          <a:r>
                            <a:rPr lang="en-US" sz="2000" dirty="0">
                              <a:solidFill>
                                <a:srgbClr val="FF0000"/>
                              </a:solidFill>
                              <a:effectLst/>
                              <a:latin typeface="Times New Roman" pitchFamily="18" charset="0"/>
                              <a:cs typeface="Times New Roman" pitchFamily="18" charset="0"/>
                            </a:rPr>
                            <a:t> </a:t>
                          </a:r>
                          <a:r>
                            <a:rPr lang="vi-VN" sz="2000" dirty="0">
                              <a:solidFill>
                                <a:srgbClr val="FF0000"/>
                              </a:solidFill>
                              <a:effectLst/>
                              <a:latin typeface="Times New Roman" pitchFamily="18" charset="0"/>
                              <a:cs typeface="Times New Roman" pitchFamily="18" charset="0"/>
                            </a:rPr>
                            <a:t>Tính điện trở tương đương của đoạn mạch g</a:t>
                          </a:r>
                          <a:r>
                            <a:rPr lang="en-US" sz="2000" dirty="0">
                              <a:solidFill>
                                <a:srgbClr val="FF0000"/>
                              </a:solidFill>
                              <a:effectLst/>
                              <a:latin typeface="Times New Roman" pitchFamily="18" charset="0"/>
                              <a:cs typeface="Times New Roman" pitchFamily="18" charset="0"/>
                            </a:rPr>
                            <a:t>ồ</a:t>
                          </a:r>
                          <a:r>
                            <a:rPr lang="vi-VN" sz="2000" dirty="0">
                              <a:solidFill>
                                <a:srgbClr val="FF0000"/>
                              </a:solidFill>
                              <a:effectLst/>
                              <a:latin typeface="Times New Roman" pitchFamily="18" charset="0"/>
                              <a:cs typeface="Times New Roman" pitchFamily="18" charset="0"/>
                            </a:rPr>
                            <a:t>m hai điện tr</a:t>
                          </a:r>
                          <a:r>
                            <a:rPr lang="en-US" sz="2000" dirty="0">
                              <a:solidFill>
                                <a:srgbClr val="FF0000"/>
                              </a:solidFill>
                              <a:effectLst/>
                              <a:latin typeface="Times New Roman" pitchFamily="18" charset="0"/>
                              <a:cs typeface="Times New Roman" pitchFamily="18" charset="0"/>
                            </a:rPr>
                            <a:t>ở</a:t>
                          </a:r>
                          <a:r>
                            <a:rPr lang="vi-VN" sz="2000" dirty="0">
                              <a:solidFill>
                                <a:srgbClr val="FF0000"/>
                              </a:solidFill>
                              <a:effectLst/>
                              <a:latin typeface="Times New Roman" pitchFamily="18" charset="0"/>
                              <a:cs typeface="Times New Roman" pitchFamily="18" charset="0"/>
                            </a:rPr>
                            <a:t> R</a:t>
                          </a:r>
                          <a:r>
                            <a:rPr lang="vi-VN" sz="2000" baseline="-25000" dirty="0">
                              <a:solidFill>
                                <a:srgbClr val="FF0000"/>
                              </a:solidFill>
                              <a:effectLst/>
                              <a:latin typeface="Times New Roman" pitchFamily="18" charset="0"/>
                              <a:cs typeface="Times New Roman" pitchFamily="18" charset="0"/>
                            </a:rPr>
                            <a:t>1</a:t>
                          </a:r>
                          <a:r>
                            <a:rPr lang="vi-VN" sz="2000" dirty="0">
                              <a:solidFill>
                                <a:srgbClr val="FF0000"/>
                              </a:solidFill>
                              <a:effectLst/>
                              <a:latin typeface="Times New Roman" pitchFamily="18" charset="0"/>
                              <a:cs typeface="Times New Roman" pitchFamily="18" charset="0"/>
                            </a:rPr>
                            <a:t> = 3 </a:t>
                          </a:r>
                          <a14:m>
                            <m:oMath xmlns:m="http://schemas.openxmlformats.org/officeDocument/2006/math">
                              <m:r>
                                <m:rPr>
                                  <m:sty m:val="p"/>
                                </m:rPr>
                                <a:rPr lang="vi-VN" sz="2000">
                                  <a:solidFill>
                                    <a:srgbClr val="FF0000"/>
                                  </a:solidFill>
                                  <a:effectLst/>
                                  <a:latin typeface="Cambria Math"/>
                                </a:rPr>
                                <m:t>Ω</m:t>
                              </m:r>
                            </m:oMath>
                          </a14:m>
                          <a:r>
                            <a:rPr lang="vi-VN" sz="2000" dirty="0">
                              <a:solidFill>
                                <a:srgbClr val="FF0000"/>
                              </a:solidFill>
                              <a:effectLst/>
                              <a:latin typeface="Times New Roman" pitchFamily="18" charset="0"/>
                              <a:cs typeface="Times New Roman" pitchFamily="18" charset="0"/>
                            </a:rPr>
                            <a:t> và R</a:t>
                          </a:r>
                          <a:r>
                            <a:rPr lang="vi-VN" sz="2000" baseline="-25000" dirty="0">
                              <a:solidFill>
                                <a:srgbClr val="FF0000"/>
                              </a:solidFill>
                              <a:effectLst/>
                              <a:latin typeface="Times New Roman" pitchFamily="18" charset="0"/>
                              <a:cs typeface="Times New Roman" pitchFamily="18" charset="0"/>
                            </a:rPr>
                            <a:t>2</a:t>
                          </a:r>
                          <a:r>
                            <a:rPr lang="vi-VN" sz="2000" dirty="0">
                              <a:solidFill>
                                <a:srgbClr val="FF0000"/>
                              </a:solidFill>
                              <a:effectLst/>
                              <a:latin typeface="Times New Roman" pitchFamily="18" charset="0"/>
                              <a:cs typeface="Times New Roman" pitchFamily="18" charset="0"/>
                            </a:rPr>
                            <a:t> = 6</a:t>
                          </a:r>
                          <a14:m>
                            <m:oMath xmlns:m="http://schemas.openxmlformats.org/officeDocument/2006/math">
                              <m:r>
                                <a:rPr lang="vi-VN" sz="2000">
                                  <a:solidFill>
                                    <a:srgbClr val="FF0000"/>
                                  </a:solidFill>
                                  <a:effectLst/>
                                  <a:latin typeface="Cambria Math"/>
                                </a:rPr>
                                <m:t> </m:t>
                              </m:r>
                              <m:r>
                                <m:rPr>
                                  <m:sty m:val="p"/>
                                </m:rPr>
                                <a:rPr lang="vi-VN" sz="2000">
                                  <a:solidFill>
                                    <a:srgbClr val="FF0000"/>
                                  </a:solidFill>
                                  <a:effectLst/>
                                  <a:latin typeface="Cambria Math"/>
                                </a:rPr>
                                <m:t>Ω</m:t>
                              </m:r>
                            </m:oMath>
                          </a14:m>
                          <a:r>
                            <a:rPr lang="vi-VN" sz="2000" dirty="0">
                              <a:solidFill>
                                <a:srgbClr val="FF0000"/>
                              </a:solidFill>
                              <a:effectLst/>
                              <a:latin typeface="Times New Roman" pitchFamily="18" charset="0"/>
                              <a:cs typeface="Times New Roman" pitchFamily="18" charset="0"/>
                            </a:rPr>
                            <a:t>  m</a:t>
                          </a:r>
                          <a:r>
                            <a:rPr lang="en-US" sz="2000" dirty="0">
                              <a:solidFill>
                                <a:srgbClr val="FF0000"/>
                              </a:solidFill>
                              <a:effectLst/>
                              <a:latin typeface="Times New Roman" pitchFamily="18" charset="0"/>
                              <a:cs typeface="Times New Roman" pitchFamily="18" charset="0"/>
                            </a:rPr>
                            <a:t>ắ</a:t>
                          </a:r>
                          <a:r>
                            <a:rPr lang="vi-VN" sz="2000" dirty="0">
                              <a:solidFill>
                                <a:srgbClr val="FF0000"/>
                              </a:solidFill>
                              <a:effectLst/>
                              <a:latin typeface="Times New Roman" pitchFamily="18" charset="0"/>
                              <a:cs typeface="Times New Roman" pitchFamily="18" charset="0"/>
                            </a:rPr>
                            <a:t>c song song.</a:t>
                          </a:r>
                          <a:endParaRPr lang="en-US" sz="2000" dirty="0">
                            <a:solidFill>
                              <a:srgbClr val="FF0000"/>
                            </a:solidFill>
                            <a:effectLst/>
                            <a:latin typeface="Times New Roman" pitchFamily="18" charset="0"/>
                            <a:cs typeface="Times New Roman" pitchFamily="18" charset="0"/>
                          </a:endParaRPr>
                        </a:p>
                        <a:p>
                          <a:pPr marL="0" marR="0">
                            <a:lnSpc>
                              <a:spcPct val="115000"/>
                            </a:lnSpc>
                            <a:spcBef>
                              <a:spcPts val="0"/>
                            </a:spcBef>
                            <a:spcAft>
                              <a:spcPts val="0"/>
                            </a:spcAft>
                          </a:pPr>
                          <a:r>
                            <a:rPr lang="en-US" sz="2000" dirty="0">
                              <a:solidFill>
                                <a:schemeClr val="tx1"/>
                              </a:solidFill>
                              <a:effectLst/>
                              <a:latin typeface="Times New Roman" pitchFamily="18" charset="0"/>
                              <a:cs typeface="Times New Roman" pitchFamily="18" charset="0"/>
                            </a:rPr>
                            <a:t>………………………………………………………………………………………………………………………………………………………………………………</a:t>
                          </a:r>
                          <a:r>
                            <a:rPr lang="en-US" sz="2000" u="sng" dirty="0">
                              <a:solidFill>
                                <a:srgbClr val="FF0000"/>
                              </a:solidFill>
                              <a:effectLst/>
                              <a:latin typeface="Times New Roman" pitchFamily="18" charset="0"/>
                              <a:cs typeface="Times New Roman" pitchFamily="18" charset="0"/>
                            </a:rPr>
                            <a:t>H3:</a:t>
                          </a:r>
                          <a:r>
                            <a:rPr lang="en-US" sz="2000" dirty="0">
                              <a:solidFill>
                                <a:srgbClr val="FF0000"/>
                              </a:solidFill>
                              <a:effectLst/>
                              <a:latin typeface="Times New Roman" pitchFamily="18" charset="0"/>
                              <a:cs typeface="Times New Roman" pitchFamily="18" charset="0"/>
                            </a:rPr>
                            <a:t> </a:t>
                          </a:r>
                          <a:r>
                            <a:rPr lang="vi-VN" sz="2000" dirty="0">
                              <a:solidFill>
                                <a:srgbClr val="FF0000"/>
                              </a:solidFill>
                              <a:effectLst/>
                              <a:latin typeface="Times New Roman" pitchFamily="18" charset="0"/>
                              <a:cs typeface="Times New Roman" pitchFamily="18" charset="0"/>
                            </a:rPr>
                            <a:t>Tính điện trở tương đương của đoạn mạch g</a:t>
                          </a:r>
                          <a:r>
                            <a:rPr lang="en-US" sz="2000" dirty="0">
                              <a:solidFill>
                                <a:srgbClr val="FF0000"/>
                              </a:solidFill>
                              <a:effectLst/>
                              <a:latin typeface="Times New Roman" pitchFamily="18" charset="0"/>
                              <a:cs typeface="Times New Roman" pitchFamily="18" charset="0"/>
                            </a:rPr>
                            <a:t>ồ</a:t>
                          </a:r>
                          <a:r>
                            <a:rPr lang="vi-VN" sz="2000" dirty="0">
                              <a:solidFill>
                                <a:srgbClr val="FF0000"/>
                              </a:solidFill>
                              <a:effectLst/>
                              <a:latin typeface="Times New Roman" pitchFamily="18" charset="0"/>
                              <a:cs typeface="Times New Roman" pitchFamily="18" charset="0"/>
                            </a:rPr>
                            <a:t>m </a:t>
                          </a:r>
                          <a:r>
                            <a:rPr lang="en-US" sz="2000" dirty="0" err="1">
                              <a:solidFill>
                                <a:srgbClr val="FF0000"/>
                              </a:solidFill>
                              <a:effectLst/>
                              <a:latin typeface="Times New Roman" pitchFamily="18" charset="0"/>
                              <a:cs typeface="Times New Roman" pitchFamily="18" charset="0"/>
                            </a:rPr>
                            <a:t>ba</a:t>
                          </a:r>
                          <a:r>
                            <a:rPr lang="vi-VN" sz="2000" dirty="0">
                              <a:solidFill>
                                <a:srgbClr val="FF0000"/>
                              </a:solidFill>
                              <a:effectLst/>
                              <a:latin typeface="Times New Roman" pitchFamily="18" charset="0"/>
                              <a:cs typeface="Times New Roman" pitchFamily="18" charset="0"/>
                            </a:rPr>
                            <a:t> điện tr</a:t>
                          </a:r>
                          <a:r>
                            <a:rPr lang="en-US" sz="2000" dirty="0">
                              <a:solidFill>
                                <a:srgbClr val="FF0000"/>
                              </a:solidFill>
                              <a:effectLst/>
                              <a:latin typeface="Times New Roman" pitchFamily="18" charset="0"/>
                              <a:cs typeface="Times New Roman" pitchFamily="18" charset="0"/>
                            </a:rPr>
                            <a:t>ở</a:t>
                          </a:r>
                          <a:r>
                            <a:rPr lang="vi-VN" sz="2000" dirty="0">
                              <a:solidFill>
                                <a:srgbClr val="FF0000"/>
                              </a:solidFill>
                              <a:effectLst/>
                              <a:latin typeface="Times New Roman" pitchFamily="18" charset="0"/>
                              <a:cs typeface="Times New Roman" pitchFamily="18" charset="0"/>
                            </a:rPr>
                            <a:t> R</a:t>
                          </a:r>
                          <a:r>
                            <a:rPr lang="vi-VN" sz="2000" baseline="-25000" dirty="0">
                              <a:solidFill>
                                <a:srgbClr val="FF0000"/>
                              </a:solidFill>
                              <a:effectLst/>
                              <a:latin typeface="Times New Roman" pitchFamily="18" charset="0"/>
                              <a:cs typeface="Times New Roman" pitchFamily="18" charset="0"/>
                            </a:rPr>
                            <a:t>1</a:t>
                          </a:r>
                          <a:r>
                            <a:rPr lang="vi-VN" sz="2000" dirty="0">
                              <a:solidFill>
                                <a:srgbClr val="FF0000"/>
                              </a:solidFill>
                              <a:effectLst/>
                              <a:latin typeface="Times New Roman" pitchFamily="18" charset="0"/>
                              <a:cs typeface="Times New Roman" pitchFamily="18" charset="0"/>
                            </a:rPr>
                            <a:t> = </a:t>
                          </a:r>
                          <a:r>
                            <a:rPr lang="en-US" sz="2000" dirty="0">
                              <a:solidFill>
                                <a:srgbClr val="FF0000"/>
                              </a:solidFill>
                              <a:effectLst/>
                              <a:latin typeface="Times New Roman" pitchFamily="18" charset="0"/>
                              <a:cs typeface="Times New Roman" pitchFamily="18" charset="0"/>
                            </a:rPr>
                            <a:t>20</a:t>
                          </a:r>
                          <a14:m>
                            <m:oMath xmlns:m="http://schemas.openxmlformats.org/officeDocument/2006/math">
                              <m:r>
                                <m:rPr>
                                  <m:sty m:val="p"/>
                                </m:rPr>
                                <a:rPr lang="vi-VN" sz="2000">
                                  <a:solidFill>
                                    <a:srgbClr val="FF0000"/>
                                  </a:solidFill>
                                  <a:effectLst/>
                                  <a:latin typeface="Cambria Math"/>
                                </a:rPr>
                                <m:t>Ω</m:t>
                              </m:r>
                            </m:oMath>
                          </a14:m>
                          <a:r>
                            <a:rPr lang="en-US" sz="2000" dirty="0">
                              <a:solidFill>
                                <a:srgbClr val="FF0000"/>
                              </a:solidFill>
                              <a:effectLst/>
                              <a:latin typeface="Times New Roman" pitchFamily="18" charset="0"/>
                              <a:cs typeface="Times New Roman" pitchFamily="18" charset="0"/>
                            </a:rPr>
                            <a:t>,</a:t>
                          </a:r>
                          <a:r>
                            <a:rPr lang="vi-VN" sz="2000" dirty="0">
                              <a:solidFill>
                                <a:srgbClr val="FF0000"/>
                              </a:solidFill>
                              <a:effectLst/>
                              <a:latin typeface="Times New Roman" pitchFamily="18" charset="0"/>
                              <a:cs typeface="Times New Roman" pitchFamily="18" charset="0"/>
                            </a:rPr>
                            <a:t> R</a:t>
                          </a:r>
                          <a:r>
                            <a:rPr lang="vi-VN" sz="2000" baseline="-25000" dirty="0">
                              <a:solidFill>
                                <a:srgbClr val="FF0000"/>
                              </a:solidFill>
                              <a:effectLst/>
                              <a:latin typeface="Times New Roman" pitchFamily="18" charset="0"/>
                              <a:cs typeface="Times New Roman" pitchFamily="18" charset="0"/>
                            </a:rPr>
                            <a:t>2 </a:t>
                          </a:r>
                          <a:r>
                            <a:rPr lang="vi-VN" sz="2000" dirty="0">
                              <a:solidFill>
                                <a:srgbClr val="FF0000"/>
                              </a:solidFill>
                              <a:effectLst/>
                              <a:latin typeface="Times New Roman" pitchFamily="18" charset="0"/>
                              <a:cs typeface="Times New Roman" pitchFamily="18" charset="0"/>
                            </a:rPr>
                            <a:t>=</a:t>
                          </a:r>
                          <a:r>
                            <a:rPr lang="en-US" sz="2000" dirty="0">
                              <a:solidFill>
                                <a:srgbClr val="FF0000"/>
                              </a:solidFill>
                              <a:effectLst/>
                              <a:latin typeface="Times New Roman" pitchFamily="18" charset="0"/>
                              <a:cs typeface="Times New Roman" pitchFamily="18" charset="0"/>
                            </a:rPr>
                            <a:t>30</a:t>
                          </a:r>
                          <a14:m>
                            <m:oMath xmlns:m="http://schemas.openxmlformats.org/officeDocument/2006/math">
                              <m:r>
                                <m:rPr>
                                  <m:sty m:val="p"/>
                                </m:rPr>
                                <a:rPr lang="vi-VN" sz="2000">
                                  <a:solidFill>
                                    <a:srgbClr val="FF0000"/>
                                  </a:solidFill>
                                  <a:effectLst/>
                                  <a:latin typeface="Cambria Math"/>
                                </a:rPr>
                                <m:t>Ω</m:t>
                              </m:r>
                            </m:oMath>
                          </a14:m>
                          <a:r>
                            <a:rPr lang="vi-VN" sz="2000" dirty="0">
                              <a:solidFill>
                                <a:srgbClr val="FF0000"/>
                              </a:solidFill>
                              <a:effectLst/>
                              <a:latin typeface="Times New Roman" pitchFamily="18" charset="0"/>
                              <a:cs typeface="Times New Roman" pitchFamily="18" charset="0"/>
                            </a:rPr>
                            <a:t>  </a:t>
                          </a:r>
                          <a:r>
                            <a:rPr lang="en-US" sz="2000" dirty="0">
                              <a:solidFill>
                                <a:srgbClr val="FF0000"/>
                              </a:solidFill>
                              <a:effectLst/>
                              <a:latin typeface="Times New Roman" pitchFamily="18" charset="0"/>
                              <a:cs typeface="Times New Roman" pitchFamily="18" charset="0"/>
                            </a:rPr>
                            <a:t> </a:t>
                          </a:r>
                          <a:r>
                            <a:rPr lang="en-US" sz="2000" dirty="0" err="1">
                              <a:solidFill>
                                <a:srgbClr val="FF0000"/>
                              </a:solidFill>
                              <a:effectLst/>
                              <a:latin typeface="Times New Roman" pitchFamily="18" charset="0"/>
                              <a:cs typeface="Times New Roman" pitchFamily="18" charset="0"/>
                            </a:rPr>
                            <a:t>và</a:t>
                          </a:r>
                          <a:r>
                            <a:rPr lang="en-US" sz="2000" dirty="0">
                              <a:solidFill>
                                <a:srgbClr val="FF0000"/>
                              </a:solidFill>
                              <a:effectLst/>
                              <a:latin typeface="Times New Roman" pitchFamily="18" charset="0"/>
                              <a:cs typeface="Times New Roman" pitchFamily="18" charset="0"/>
                            </a:rPr>
                            <a:t> </a:t>
                          </a:r>
                          <a:r>
                            <a:rPr lang="vi-VN" sz="2000" dirty="0">
                              <a:solidFill>
                                <a:srgbClr val="FF0000"/>
                              </a:solidFill>
                              <a:effectLst/>
                              <a:latin typeface="Times New Roman" pitchFamily="18" charset="0"/>
                              <a:cs typeface="Times New Roman" pitchFamily="18" charset="0"/>
                            </a:rPr>
                            <a:t>R</a:t>
                          </a:r>
                          <a:r>
                            <a:rPr lang="en-US" sz="2000" baseline="-25000" dirty="0">
                              <a:solidFill>
                                <a:srgbClr val="FF0000"/>
                              </a:solidFill>
                              <a:effectLst/>
                              <a:latin typeface="Times New Roman" pitchFamily="18" charset="0"/>
                              <a:cs typeface="Times New Roman" pitchFamily="18" charset="0"/>
                            </a:rPr>
                            <a:t>3</a:t>
                          </a:r>
                          <a:r>
                            <a:rPr lang="en-US" sz="2000" dirty="0">
                              <a:solidFill>
                                <a:srgbClr val="FF0000"/>
                              </a:solidFill>
                              <a:effectLst/>
                              <a:latin typeface="Times New Roman" pitchFamily="18" charset="0"/>
                              <a:cs typeface="Times New Roman" pitchFamily="18" charset="0"/>
                            </a:rPr>
                            <a:t> </a:t>
                          </a:r>
                          <a:r>
                            <a:rPr lang="vi-VN" sz="2000" dirty="0">
                              <a:solidFill>
                                <a:srgbClr val="FF0000"/>
                              </a:solidFill>
                              <a:effectLst/>
                              <a:latin typeface="Times New Roman" pitchFamily="18" charset="0"/>
                              <a:cs typeface="Times New Roman" pitchFamily="18" charset="0"/>
                            </a:rPr>
                            <a:t>= 6</a:t>
                          </a:r>
                          <a14:m>
                            <m:oMath xmlns:m="http://schemas.openxmlformats.org/officeDocument/2006/math">
                              <m:r>
                                <a:rPr lang="vi-VN" sz="2000">
                                  <a:solidFill>
                                    <a:srgbClr val="FF0000"/>
                                  </a:solidFill>
                                  <a:effectLst/>
                                  <a:latin typeface="Cambria Math"/>
                                </a:rPr>
                                <m:t>0 </m:t>
                              </m:r>
                              <m:r>
                                <m:rPr>
                                  <m:sty m:val="p"/>
                                </m:rPr>
                                <a:rPr lang="vi-VN" sz="2000">
                                  <a:solidFill>
                                    <a:srgbClr val="FF0000"/>
                                  </a:solidFill>
                                  <a:effectLst/>
                                  <a:latin typeface="Cambria Math"/>
                                </a:rPr>
                                <m:t>Ω</m:t>
                              </m:r>
                            </m:oMath>
                          </a14:m>
                          <a:r>
                            <a:rPr lang="vi-VN" sz="2000" dirty="0">
                              <a:solidFill>
                                <a:srgbClr val="FF0000"/>
                              </a:solidFill>
                              <a:effectLst/>
                              <a:latin typeface="Times New Roman" pitchFamily="18" charset="0"/>
                              <a:cs typeface="Times New Roman" pitchFamily="18" charset="0"/>
                            </a:rPr>
                            <a:t> m</a:t>
                          </a:r>
                          <a:r>
                            <a:rPr lang="en-US" sz="2000" dirty="0">
                              <a:solidFill>
                                <a:srgbClr val="FF0000"/>
                              </a:solidFill>
                              <a:effectLst/>
                              <a:latin typeface="Times New Roman" pitchFamily="18" charset="0"/>
                              <a:cs typeface="Times New Roman" pitchFamily="18" charset="0"/>
                            </a:rPr>
                            <a:t>ắ</a:t>
                          </a:r>
                          <a:r>
                            <a:rPr lang="vi-VN" sz="2000" dirty="0">
                              <a:solidFill>
                                <a:srgbClr val="FF0000"/>
                              </a:solidFill>
                              <a:effectLst/>
                              <a:latin typeface="Times New Roman" pitchFamily="18" charset="0"/>
                              <a:cs typeface="Times New Roman" pitchFamily="18" charset="0"/>
                            </a:rPr>
                            <a:t>c song song.</a:t>
                          </a:r>
                          <a:endParaRPr lang="en-US" sz="2000" dirty="0">
                            <a:solidFill>
                              <a:srgbClr val="FF0000"/>
                            </a:solidFill>
                            <a:effectLst/>
                            <a:latin typeface="Times New Roman" pitchFamily="18" charset="0"/>
                            <a:cs typeface="Times New Roman" pitchFamily="18" charset="0"/>
                          </a:endParaRPr>
                        </a:p>
                        <a:p>
                          <a:pPr marL="0" marR="0">
                            <a:lnSpc>
                              <a:spcPct val="115000"/>
                            </a:lnSpc>
                            <a:spcBef>
                              <a:spcPts val="0"/>
                            </a:spcBef>
                            <a:spcAft>
                              <a:spcPts val="0"/>
                            </a:spcAft>
                          </a:pPr>
                          <a:r>
                            <a:rPr lang="en-US" sz="2000" dirty="0">
                              <a:solidFill>
                                <a:schemeClr val="tx1"/>
                              </a:solidFill>
                              <a:effectLst/>
                              <a:latin typeface="Times New Roman" pitchFamily="18" charset="0"/>
                              <a:cs typeface="Times New Roman" pitchFamily="18" charset="0"/>
                            </a:rPr>
                            <a:t>………………………………………………………………………………………………………………………………………………………………………………</a:t>
                          </a:r>
                          <a:endParaRPr lang="en-US" sz="2000" dirty="0">
                            <a:solidFill>
                              <a:schemeClr val="tx1"/>
                            </a:solidFill>
                            <a:effectLst/>
                            <a:latin typeface="Times New Roman" pitchFamily="18" charset="0"/>
                            <a:ea typeface="Calibri"/>
                            <a:cs typeface="Times New Roman" pitchFamily="18" charset="0"/>
                          </a:endParaRPr>
                        </a:p>
                      </a:txBody>
                      <a:tcPr marL="49929" marR="49929" marT="0" marB="0">
                        <a:solidFill>
                          <a:schemeClr val="bg1"/>
                        </a:solidFill>
                      </a:tcPr>
                    </a:tc>
                    <a:extLst>
                      <a:ext uri="{0D108BD9-81ED-4DB2-BD59-A6C34878D82A}">
                        <a16:rowId xmlns:a16="http://schemas.microsoft.com/office/drawing/2014/main" val="10001"/>
                      </a:ext>
                    </a:extLst>
                  </a:tr>
                </a:tbl>
              </a:graphicData>
            </a:graphic>
          </p:graphicFrame>
        </mc:Choice>
        <mc:Fallback>
          <p:graphicFrame>
            <p:nvGraphicFramePr>
              <p:cNvPr id="2" name="Table 1"/>
              <p:cNvGraphicFramePr>
                <a:graphicFrameLocks noGrp="1"/>
              </p:cNvGraphicFramePr>
              <p:nvPr>
                <p:extLst>
                  <p:ext uri="{D42A27DB-BD31-4B8C-83A1-F6EECF244321}">
                    <p14:modId xmlns:p14="http://schemas.microsoft.com/office/powerpoint/2010/main" val="1903002042"/>
                  </p:ext>
                </p:extLst>
              </p:nvPr>
            </p:nvGraphicFramePr>
            <p:xfrm>
              <a:off x="304800" y="133354"/>
              <a:ext cx="8610600" cy="4929188"/>
            </p:xfrm>
            <a:graphic>
              <a:graphicData uri="http://schemas.openxmlformats.org/drawingml/2006/table">
                <a:tbl>
                  <a:tblPr firstRow="1" firstCol="1" bandRow="1">
                    <a:tableStyleId>{5C22544A-7EE6-4342-B048-85BDC9FD1C3A}</a:tableStyleId>
                  </a:tblPr>
                  <a:tblGrid>
                    <a:gridCol w="8610600">
                      <a:extLst>
                        <a:ext uri="{9D8B030D-6E8A-4147-A177-3AD203B41FA5}">
                          <a16:colId xmlns:a16="http://schemas.microsoft.com/office/drawing/2014/main" val="20000"/>
                        </a:ext>
                      </a:extLst>
                    </a:gridCol>
                  </a:tblGrid>
                  <a:tr h="315468">
                    <a:tc>
                      <a:txBody>
                        <a:bodyPr/>
                        <a:lstStyle/>
                        <a:p>
                          <a:pPr marL="0" marR="0" algn="ctr">
                            <a:lnSpc>
                              <a:spcPct val="115000"/>
                            </a:lnSpc>
                            <a:spcBef>
                              <a:spcPts val="0"/>
                            </a:spcBef>
                            <a:spcAft>
                              <a:spcPts val="0"/>
                            </a:spcAft>
                          </a:pPr>
                          <a:r>
                            <a:rPr lang="vi-VN" sz="1800" u="sng" dirty="0">
                              <a:solidFill>
                                <a:srgbClr val="FF0000"/>
                              </a:solidFill>
                              <a:effectLst/>
                              <a:latin typeface="Times New Roman" pitchFamily="18" charset="0"/>
                              <a:cs typeface="Times New Roman" pitchFamily="18" charset="0"/>
                            </a:rPr>
                            <a:t>PHIẾU HỌC TẬP</a:t>
                          </a:r>
                          <a:r>
                            <a:rPr lang="en-US" sz="1800" u="sng" dirty="0">
                              <a:solidFill>
                                <a:srgbClr val="FF0000"/>
                              </a:solidFill>
                              <a:effectLst/>
                              <a:latin typeface="Times New Roman" pitchFamily="18" charset="0"/>
                              <a:cs typeface="Times New Roman" pitchFamily="18" charset="0"/>
                            </a:rPr>
                            <a:t> 2</a:t>
                          </a:r>
                          <a:r>
                            <a:rPr lang="vi-VN" sz="1800" u="sng" dirty="0">
                              <a:solidFill>
                                <a:srgbClr val="FF0000"/>
                              </a:solidFill>
                              <a:effectLst/>
                              <a:latin typeface="Times New Roman" pitchFamily="18" charset="0"/>
                              <a:cs typeface="Times New Roman" pitchFamily="18" charset="0"/>
                            </a:rPr>
                            <a:t>:</a:t>
                          </a:r>
                          <a:r>
                            <a:rPr lang="en-US" sz="1800" u="sng" baseline="0" dirty="0">
                              <a:solidFill>
                                <a:srgbClr val="FF0000"/>
                              </a:solidFill>
                              <a:effectLst/>
                              <a:latin typeface="Times New Roman" pitchFamily="18" charset="0"/>
                              <a:cs typeface="Times New Roman" pitchFamily="18" charset="0"/>
                            </a:rPr>
                            <a:t>  </a:t>
                          </a:r>
                          <a:r>
                            <a:rPr lang="vi-VN" sz="1800" dirty="0">
                              <a:solidFill>
                                <a:srgbClr val="FF0000"/>
                              </a:solidFill>
                              <a:effectLst/>
                              <a:latin typeface="Times New Roman" pitchFamily="18" charset="0"/>
                              <a:cs typeface="Times New Roman" pitchFamily="18" charset="0"/>
                            </a:rPr>
                            <a:t>Nhóm: …</a:t>
                          </a:r>
                          <a:endParaRPr lang="en-US" sz="1800" dirty="0">
                            <a:solidFill>
                              <a:srgbClr val="FF0000"/>
                            </a:solidFill>
                            <a:effectLst/>
                            <a:latin typeface="Times New Roman" pitchFamily="18" charset="0"/>
                            <a:ea typeface="Calibri"/>
                            <a:cs typeface="Times New Roman" pitchFamily="18" charset="0"/>
                          </a:endParaRPr>
                        </a:p>
                      </a:txBody>
                      <a:tcPr marL="49929" marR="49929" marT="0" marB="0">
                        <a:solidFill>
                          <a:schemeClr val="bg1"/>
                        </a:solidFill>
                      </a:tcPr>
                    </a:tc>
                    <a:extLst>
                      <a:ext uri="{0D108BD9-81ED-4DB2-BD59-A6C34878D82A}">
                        <a16:rowId xmlns:a16="http://schemas.microsoft.com/office/drawing/2014/main" val="10000"/>
                      </a:ext>
                    </a:extLst>
                  </a:tr>
                  <a:tr h="4613720">
                    <a:tc>
                      <a:txBody>
                        <a:bodyPr/>
                        <a:lstStyle/>
                        <a:p>
                          <a:endParaRPr lang="en-US"/>
                        </a:p>
                      </a:txBody>
                      <a:tcPr marL="49929" marR="49929" marT="0" marB="0">
                        <a:blipFill>
                          <a:blip r:embed="rId2"/>
                          <a:stretch>
                            <a:fillRect l="-142" t="-8047" r="-283" b="-264"/>
                          </a:stretch>
                        </a:blipFill>
                      </a:tcPr>
                    </a:tc>
                    <a:extLst>
                      <a:ext uri="{0D108BD9-81ED-4DB2-BD59-A6C34878D82A}">
                        <a16:rowId xmlns:a16="http://schemas.microsoft.com/office/drawing/2014/main" val="10001"/>
                      </a:ext>
                    </a:extLst>
                  </a:tr>
                </a:tbl>
              </a:graphicData>
            </a:graphic>
          </p:graphicFrame>
        </mc:Fallback>
      </mc:AlternateContent>
    </p:spTree>
    <p:extLst>
      <p:ext uri="{BB962C8B-B14F-4D97-AF65-F5344CB8AC3E}">
        <p14:creationId xmlns:p14="http://schemas.microsoft.com/office/powerpoint/2010/main" val="2828685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533402" y="1962150"/>
            <a:ext cx="3505199" cy="1384974"/>
          </a:xfrm>
          <a:prstGeom prst="rect">
            <a:avLst/>
          </a:prstGeom>
          <a:solidFill>
            <a:schemeClr val="accent5">
              <a:lumMod val="20000"/>
              <a:lumOff val="80000"/>
            </a:schemeClr>
          </a:solidFill>
          <a:ln w="9525">
            <a:solidFill>
              <a:schemeClr val="tx1"/>
            </a:solidFill>
            <a:prstDash val="dash"/>
            <a:miter lim="800000"/>
            <a:headEnd/>
            <a:tailEnd/>
          </a:ln>
          <a:effectLst/>
        </p:spPr>
        <p:txBody>
          <a:bodyPr wrap="square" lIns="91420" tIns="45710" rIns="91420" bIns="4571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dirty="0">
                <a:solidFill>
                  <a:srgbClr val="0070C0"/>
                </a:solidFill>
                <a:latin typeface="Times New Roman" panose="02020603050405020304" pitchFamily="18" charset="0"/>
                <a:cs typeface="Times New Roman" panose="02020603050405020304" pitchFamily="18" charset="0"/>
              </a:rPr>
              <a:t>Học </a:t>
            </a:r>
            <a:r>
              <a:rPr lang="en-US" altLang="en-US" sz="2800" dirty="0" err="1">
                <a:solidFill>
                  <a:srgbClr val="0070C0"/>
                </a:solidFill>
                <a:latin typeface="Times New Roman" panose="02020603050405020304" pitchFamily="18" charset="0"/>
                <a:cs typeface="Times New Roman" panose="02020603050405020304" pitchFamily="18" charset="0"/>
              </a:rPr>
              <a:t>sinh</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làm</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việc</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cặp</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đôi</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trong</a:t>
            </a:r>
            <a:r>
              <a:rPr lang="en-US" altLang="en-US" sz="2800" dirty="0">
                <a:solidFill>
                  <a:srgbClr val="0070C0"/>
                </a:solidFill>
                <a:latin typeface="Times New Roman" panose="02020603050405020304" pitchFamily="18" charset="0"/>
                <a:cs typeface="Times New Roman" panose="02020603050405020304" pitchFamily="18" charset="0"/>
              </a:rPr>
              <a:t> 5 </a:t>
            </a:r>
            <a:r>
              <a:rPr lang="en-US" altLang="en-US" sz="2800" dirty="0" err="1">
                <a:solidFill>
                  <a:srgbClr val="0070C0"/>
                </a:solidFill>
                <a:latin typeface="Times New Roman" panose="02020603050405020304" pitchFamily="18" charset="0"/>
                <a:cs typeface="Times New Roman" panose="02020603050405020304" pitchFamily="18" charset="0"/>
              </a:rPr>
              <a:t>phút</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đê</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trả</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lời</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câu</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hỏi</a:t>
            </a:r>
            <a:r>
              <a:rPr lang="en-US" altLang="en-US" sz="2800" dirty="0">
                <a:solidFill>
                  <a:srgbClr val="0070C0"/>
                </a:solidFill>
                <a:latin typeface="Times New Roman" panose="02020603050405020304" pitchFamily="18" charset="0"/>
                <a:cs typeface="Times New Roman" panose="02020603050405020304" pitchFamily="18" charset="0"/>
              </a:rPr>
              <a:t> H1</a:t>
            </a:r>
          </a:p>
        </p:txBody>
      </p:sp>
      <p:pic>
        <p:nvPicPr>
          <p:cNvPr id="6" name="Hình ảnh 3" descr="Ảnh có chứa văn bản, người&#10;&#10;Mô tả được tạo tự động">
            <a:extLst>
              <a:ext uri="{FF2B5EF4-FFF2-40B4-BE49-F238E27FC236}">
                <a16:creationId xmlns:a16="http://schemas.microsoft.com/office/drawing/2014/main" id="{3A2797E4-B22B-334A-B2DA-077FC02C3F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6" y="1885951"/>
            <a:ext cx="4300727" cy="2929712"/>
          </a:xfrm>
          <a:prstGeom prst="rect">
            <a:avLst/>
          </a:prstGeom>
        </p:spPr>
      </p:pic>
      <p:sp>
        <p:nvSpPr>
          <p:cNvPr id="8" name="Title 1"/>
          <p:cNvSpPr txBox="1">
            <a:spLocks/>
          </p:cNvSpPr>
          <p:nvPr/>
        </p:nvSpPr>
        <p:spPr>
          <a:xfrm>
            <a:off x="152400" y="248705"/>
            <a:ext cx="8610600" cy="722847"/>
          </a:xfrm>
          <a:prstGeom prst="rect">
            <a:avLst/>
          </a:prstGeom>
          <a:solidFill>
            <a:srgbClr val="FFFF00"/>
          </a:solidFill>
          <a:ln w="38100">
            <a:solidFill>
              <a:schemeClr val="accent1">
                <a:lumMod val="20000"/>
                <a:lumOff val="80000"/>
              </a:schemeClr>
            </a:solidFill>
          </a:ln>
        </p:spPr>
        <p:txBody>
          <a:bodyPr vert="horz" lIns="91420" tIns="45710" rIns="91420" bIns="4571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200" b="1" dirty="0">
                <a:solidFill>
                  <a:srgbClr val="FF0000"/>
                </a:solidFill>
                <a:latin typeface="Times New Roman" pitchFamily="18" charset="0"/>
                <a:cs typeface="Times New Roman" pitchFamily="18" charset="0"/>
              </a:rPr>
              <a:t>II. ĐIỆN TRỞ TƯƠNG ĐƯƠNG CỦA ĐOẠN MẠCH SONG </a:t>
            </a:r>
            <a:r>
              <a:rPr lang="en-US" sz="2200" b="1" dirty="0" err="1">
                <a:solidFill>
                  <a:srgbClr val="FF0000"/>
                </a:solidFill>
                <a:latin typeface="Times New Roman" pitchFamily="18" charset="0"/>
                <a:cs typeface="Times New Roman" pitchFamily="18" charset="0"/>
              </a:rPr>
              <a:t>SONG</a:t>
            </a:r>
            <a:endParaRPr lang="en-US" sz="2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2899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52400" y="248704"/>
            <a:ext cx="8610600" cy="1027647"/>
          </a:xfrm>
          <a:prstGeom prst="rect">
            <a:avLst/>
          </a:prstGeom>
          <a:solidFill>
            <a:schemeClr val="bg1"/>
          </a:solidFill>
          <a:ln w="38100">
            <a:solidFill>
              <a:schemeClr val="accent1">
                <a:lumMod val="20000"/>
                <a:lumOff val="80000"/>
              </a:schemeClr>
            </a:solidFill>
          </a:ln>
        </p:spPr>
        <p:txBody>
          <a:bodyPr vert="horz" lIns="91420" tIns="45710" rIns="91420" bIns="4571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Bef>
                <a:spcPts val="0"/>
              </a:spcBef>
            </a:pPr>
            <a:r>
              <a:rPr lang="en-US" sz="2400" u="sng" dirty="0">
                <a:solidFill>
                  <a:srgbClr val="FF0000"/>
                </a:solidFill>
                <a:latin typeface="Times New Roman" pitchFamily="18" charset="0"/>
                <a:cs typeface="Times New Roman" pitchFamily="18" charset="0"/>
              </a:rPr>
              <a:t>H1:</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Chứng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tỏ</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điện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trở</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tương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đương</a:t>
            </a:r>
            <a:r>
              <a:rPr lang="en-US" sz="2400" dirty="0">
                <a:solidFill>
                  <a:srgbClr val="FF0000"/>
                </a:solidFill>
                <a:latin typeface="Times New Roman" pitchFamily="18" charset="0"/>
                <a:cs typeface="Times New Roman" pitchFamily="18" charset="0"/>
              </a:rPr>
              <a:t> R </a:t>
            </a:r>
            <a:r>
              <a:rPr lang="en-US" sz="2400" dirty="0" err="1">
                <a:solidFill>
                  <a:srgbClr val="FF0000"/>
                </a:solidFill>
                <a:latin typeface="Times New Roman" pitchFamily="18" charset="0"/>
                <a:cs typeface="Times New Roman" pitchFamily="18" charset="0"/>
              </a:rPr>
              <a:t>của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đoạn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mạch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gồm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hai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điện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trở</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mắc</a:t>
            </a:r>
            <a:r>
              <a:rPr lang="en-US" sz="2400" dirty="0">
                <a:solidFill>
                  <a:srgbClr val="FF0000"/>
                </a:solidFill>
                <a:latin typeface="Times New Roman" pitchFamily="18" charset="0"/>
                <a:cs typeface="Times New Roman" pitchFamily="18" charset="0"/>
              </a:rPr>
              <a:t> song </a:t>
            </a:r>
            <a:r>
              <a:rPr lang="en-US" sz="2400" dirty="0" err="1">
                <a:solidFill>
                  <a:srgbClr val="FF0000"/>
                </a:solidFill>
                <a:latin typeface="Times New Roman" pitchFamily="18" charset="0"/>
                <a:cs typeface="Times New Roman" pitchFamily="18" charset="0"/>
              </a:rPr>
              <a:t>song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luôn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nhỏ</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hơn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mỗi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điện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trở</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thành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phần</a:t>
            </a:r>
            <a:r>
              <a:rPr lang="en-US" sz="2400" dirty="0">
                <a:solidFill>
                  <a:srgbClr val="FF0000"/>
                </a:solidFill>
                <a:latin typeface="Times New Roman" pitchFamily="18" charset="0"/>
                <a:cs typeface="Times New Roman" pitchFamily="18" charset="0"/>
              </a:rPr>
              <a:t> R</a:t>
            </a:r>
            <a:r>
              <a:rPr lang="en-US" sz="2400" baseline="-25000" dirty="0">
                <a:solidFill>
                  <a:srgbClr val="FF0000"/>
                </a:solidFill>
                <a:latin typeface="Times New Roman" pitchFamily="18" charset="0"/>
                <a:cs typeface="Times New Roman" pitchFamily="18" charset="0"/>
              </a:rPr>
              <a:t>1</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và</a:t>
            </a:r>
            <a:r>
              <a:rPr lang="en-US" sz="2400" dirty="0">
                <a:solidFill>
                  <a:srgbClr val="FF0000"/>
                </a:solidFill>
                <a:latin typeface="Times New Roman" pitchFamily="18" charset="0"/>
                <a:cs typeface="Times New Roman" pitchFamily="18" charset="0"/>
              </a:rPr>
              <a:t> R</a:t>
            </a:r>
            <a:r>
              <a:rPr lang="en-US" sz="2400" baseline="-25000" dirty="0">
                <a:solidFill>
                  <a:srgbClr val="FF0000"/>
                </a:solidFill>
                <a:latin typeface="Times New Roman" pitchFamily="18" charset="0"/>
                <a:cs typeface="Times New Roman" pitchFamily="18" charset="0"/>
              </a:rPr>
              <a:t>2</a:t>
            </a:r>
            <a:endParaRPr lang="en-US" sz="2400" dirty="0">
              <a:solidFill>
                <a:srgbClr val="FF0000"/>
              </a:solidFill>
              <a:latin typeface="Times New Roman" pitchFamily="18" charset="0"/>
              <a:cs typeface="Times New Roman" pitchFamily="18" charset="0"/>
            </a:endParaRPr>
          </a:p>
        </p:txBody>
      </p:sp>
      <p:sp>
        <p:nvSpPr>
          <p:cNvPr id="2" name="Rectangle 1"/>
          <p:cNvSpPr/>
          <p:nvPr/>
        </p:nvSpPr>
        <p:spPr>
          <a:xfrm>
            <a:off x="272902" y="1504954"/>
            <a:ext cx="8490098" cy="3416300"/>
          </a:xfrm>
          <a:prstGeom prst="rect">
            <a:avLst/>
          </a:prstGeom>
        </p:spPr>
        <p:txBody>
          <a:bodyPr wrap="square" lIns="91420" tIns="45710" rIns="91420" bIns="45710">
            <a:spAutoFit/>
          </a:bodyPr>
          <a:lstStyle/>
          <a:p>
            <a:pPr algn="just"/>
            <a:r>
              <a:rPr lang="vi-VN" sz="2400" dirty="0">
                <a:solidFill>
                  <a:srgbClr val="00B0F0"/>
                </a:solidFill>
                <a:latin typeface="+mj-lt"/>
              </a:rPr>
              <a:t>Theo công thức tính điện trở của đoạn dây dẫn, đoạn dây dẫn có tiết diện S càng lớn thì </a:t>
            </a:r>
            <a:r>
              <a:rPr lang="en-US" sz="2400" dirty="0">
                <a:solidFill>
                  <a:srgbClr val="00B0F0"/>
                </a:solidFill>
                <a:latin typeface="+mj-lt"/>
              </a:rPr>
              <a:t>đ</a:t>
            </a:r>
            <a:r>
              <a:rPr lang="vi-VN" sz="2400" dirty="0">
                <a:solidFill>
                  <a:srgbClr val="00B0F0"/>
                </a:solidFill>
                <a:latin typeface="+mj-lt"/>
              </a:rPr>
              <a:t>iện trở càng nhỏ, tức là dòng các hạt mang </a:t>
            </a:r>
            <a:r>
              <a:rPr lang="en-US" sz="2400" dirty="0">
                <a:solidFill>
                  <a:srgbClr val="00B0F0"/>
                </a:solidFill>
                <a:latin typeface="+mj-lt"/>
              </a:rPr>
              <a:t>đ</a:t>
            </a:r>
            <a:r>
              <a:rPr lang="vi-VN" sz="2400" dirty="0">
                <a:solidFill>
                  <a:srgbClr val="00B0F0"/>
                </a:solidFill>
                <a:latin typeface="+mj-lt"/>
              </a:rPr>
              <a:t>iện bị cản trở càng ít khi qua tiết diện càng lớn. </a:t>
            </a:r>
            <a:endParaRPr lang="en-US" sz="2400" dirty="0">
              <a:solidFill>
                <a:srgbClr val="00B0F0"/>
              </a:solidFill>
              <a:latin typeface="+mj-lt"/>
            </a:endParaRPr>
          </a:p>
          <a:p>
            <a:pPr algn="just"/>
            <a:r>
              <a:rPr lang="vi-VN" sz="2400" dirty="0">
                <a:solidFill>
                  <a:srgbClr val="00B0F0"/>
                </a:solidFill>
                <a:latin typeface="+mj-lt"/>
              </a:rPr>
              <a:t>Trong đoạn mạch gồm hai đoạn dây dẫn giống nhau mắc song song, dòng điện đồng thời qua các mạch nhánh nên tiết diện có dòng các hạt mang điện đi qua bằng tổng tiết diện của cả hai đoạn dây dẫn. Tiết diện này lớn hơn tiết diện của từng đoạn dây dẫn nên dòng chuyển dời này sẽ bị cản trở ít hơn khiến cho điện trở tương đương của đoạn mạch mắc song song sẽ nhỏ hơn mỗi điện trở thành phần.</a:t>
            </a:r>
            <a:endParaRPr lang="en-US" sz="2400" dirty="0">
              <a:solidFill>
                <a:srgbClr val="00B0F0"/>
              </a:solidFill>
              <a:latin typeface="+mj-lt"/>
            </a:endParaRPr>
          </a:p>
        </p:txBody>
      </p:sp>
    </p:spTree>
    <p:extLst>
      <p:ext uri="{BB962C8B-B14F-4D97-AF65-F5344CB8AC3E}">
        <p14:creationId xmlns:p14="http://schemas.microsoft.com/office/powerpoint/2010/main" val="309840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48705"/>
            <a:ext cx="8610600" cy="722847"/>
          </a:xfrm>
          <a:solidFill>
            <a:schemeClr val="bg1">
              <a:lumMod val="95000"/>
            </a:schemeClr>
          </a:solidFill>
          <a:ln w="38100">
            <a:solidFill>
              <a:schemeClr val="tx2">
                <a:lumMod val="20000"/>
                <a:lumOff val="80000"/>
              </a:schemeClr>
            </a:solidFill>
          </a:ln>
        </p:spPr>
        <p:txBody>
          <a:bodyPr>
            <a:noAutofit/>
          </a:bodyPr>
          <a:lstStyle/>
          <a:p>
            <a:pPr algn="just"/>
            <a:r>
              <a:rPr lang="en-US" sz="2200" b="1" dirty="0">
                <a:solidFill>
                  <a:srgbClr val="FF0000"/>
                </a:solidFill>
                <a:latin typeface="Times New Roman" pitchFamily="18" charset="0"/>
                <a:cs typeface="Times New Roman" pitchFamily="18" charset="0"/>
              </a:rPr>
              <a:t>II. ĐIỆN TRỞ TƯƠNG ĐƯƠNG CỦA ĐOẠN MẠCH SONG </a:t>
            </a:r>
            <a:r>
              <a:rPr lang="en-US" sz="2200" b="1" dirty="0" err="1">
                <a:solidFill>
                  <a:srgbClr val="FF0000"/>
                </a:solidFill>
                <a:latin typeface="Times New Roman" pitchFamily="18" charset="0"/>
                <a:cs typeface="Times New Roman" pitchFamily="18" charset="0"/>
              </a:rPr>
              <a:t>SONG</a:t>
            </a:r>
            <a:endParaRPr lang="en-US" sz="2200" b="1" dirty="0">
              <a:solidFill>
                <a:srgbClr val="FF0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5" name="Text Box 6"/>
              <p:cNvSpPr txBox="1">
                <a:spLocks noChangeArrowheads="1"/>
              </p:cNvSpPr>
              <p:nvPr/>
            </p:nvSpPr>
            <p:spPr bwMode="auto">
              <a:xfrm>
                <a:off x="381000" y="1047750"/>
                <a:ext cx="8305800" cy="3822693"/>
              </a:xfrm>
              <a:prstGeom prst="rect">
                <a:avLst/>
              </a:prstGeom>
              <a:solidFill>
                <a:schemeClr val="bg1"/>
              </a:solidFill>
              <a:ln w="9525">
                <a:solidFill>
                  <a:schemeClr val="tx1"/>
                </a:solidFill>
                <a:prstDash val="dash"/>
                <a:miter lim="800000"/>
                <a:headEnd/>
                <a:tailEnd/>
              </a:ln>
              <a:effectLst/>
            </p:spPr>
            <p:txBody>
              <a:bodyPr wrap="square" lIns="91420" tIns="45710" rIns="91420" bIns="4571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buNone/>
                </a:pPr>
                <a:r>
                  <a:rPr lang="de-DE" sz="2600" b="1" dirty="0">
                    <a:solidFill>
                      <a:srgbClr val="0070C0"/>
                    </a:solidFill>
                    <a:latin typeface="Times New Roman" pitchFamily="18" charset="0"/>
                    <a:cs typeface="Times New Roman" pitchFamily="18" charset="0"/>
                  </a:rPr>
                  <a:t>    + Trong đoạn mạch song song, nghịch đảo điện trở của đoạn mạch song song bằng tổng nghịch đảo của các điện trở thành phần</a:t>
                </a:r>
                <a:endParaRPr lang="en-US" sz="2600" b="1" dirty="0">
                  <a:solidFill>
                    <a:srgbClr val="0070C0"/>
                  </a:solidFill>
                  <a:latin typeface="Times New Roman" pitchFamily="18" charset="0"/>
                  <a:cs typeface="Times New Roman" pitchFamily="18" charset="0"/>
                </a:endParaRPr>
              </a:p>
              <a:p>
                <a:pPr algn="just">
                  <a:buNone/>
                </a:pPr>
                <a:r>
                  <a:rPr lang="de-DE" sz="2600" b="1" dirty="0">
                    <a:solidFill>
                      <a:srgbClr val="0070C0"/>
                    </a:solidFill>
                    <a:latin typeface="Times New Roman" pitchFamily="18" charset="0"/>
                    <a:cs typeface="Times New Roman" pitchFamily="18" charset="0"/>
                  </a:rPr>
                  <a:t>    + Trường hợp mạch gồm hai điện trở mắc song song:</a:t>
                </a:r>
                <a:endParaRPr lang="en-US" sz="2600" b="1" dirty="0">
                  <a:solidFill>
                    <a:srgbClr val="0070C0"/>
                  </a:solidFill>
                  <a:latin typeface="Times New Roman" pitchFamily="18" charset="0"/>
                  <a:cs typeface="Times New Roman" pitchFamily="18" charset="0"/>
                </a:endParaRPr>
              </a:p>
              <a:p>
                <a:pPr algn="just">
                  <a:buNone/>
                </a:pPr>
                <a14:m>
                  <m:oMathPara xmlns:m="http://schemas.openxmlformats.org/officeDocument/2006/math">
                    <m:oMathParaPr>
                      <m:jc m:val="centerGroup"/>
                    </m:oMathParaPr>
                    <m:oMath xmlns:m="http://schemas.openxmlformats.org/officeDocument/2006/math">
                      <m:f>
                        <m:fPr>
                          <m:ctrlPr>
                            <a:rPr lang="en-US" sz="2600" b="1" i="1">
                              <a:solidFill>
                                <a:srgbClr val="0070C0"/>
                              </a:solidFill>
                              <a:latin typeface="Cambria Math" panose="02040503050406030204" pitchFamily="18" charset="0"/>
                            </a:rPr>
                          </m:ctrlPr>
                        </m:fPr>
                        <m:num>
                          <m:r>
                            <a:rPr lang="en-US" sz="2600" b="1" i="1">
                              <a:solidFill>
                                <a:srgbClr val="0070C0"/>
                              </a:solidFill>
                              <a:latin typeface="Cambria Math"/>
                            </a:rPr>
                            <m:t>𝟏</m:t>
                          </m:r>
                        </m:num>
                        <m:den>
                          <m:r>
                            <a:rPr lang="en-US" sz="2600" b="1" i="1">
                              <a:solidFill>
                                <a:srgbClr val="0070C0"/>
                              </a:solidFill>
                              <a:latin typeface="Cambria Math"/>
                            </a:rPr>
                            <m:t>𝑹</m:t>
                          </m:r>
                        </m:den>
                      </m:f>
                      <m:r>
                        <a:rPr lang="en-US" sz="2600" b="1" i="1">
                          <a:solidFill>
                            <a:srgbClr val="0070C0"/>
                          </a:solidFill>
                          <a:latin typeface="Cambria Math"/>
                        </a:rPr>
                        <m:t>=</m:t>
                      </m:r>
                      <m:f>
                        <m:fPr>
                          <m:ctrlPr>
                            <a:rPr lang="en-US" sz="2600" b="1" i="1">
                              <a:solidFill>
                                <a:srgbClr val="0070C0"/>
                              </a:solidFill>
                              <a:latin typeface="Cambria Math" panose="02040503050406030204" pitchFamily="18" charset="0"/>
                            </a:rPr>
                          </m:ctrlPr>
                        </m:fPr>
                        <m:num>
                          <m:r>
                            <a:rPr lang="en-US" sz="2600" b="1" i="1">
                              <a:solidFill>
                                <a:srgbClr val="0070C0"/>
                              </a:solidFill>
                              <a:latin typeface="Cambria Math"/>
                            </a:rPr>
                            <m:t>𝟏</m:t>
                          </m:r>
                        </m:num>
                        <m:den>
                          <m:sSub>
                            <m:sSubPr>
                              <m:ctrlPr>
                                <a:rPr lang="en-US" sz="2600" b="1" i="1">
                                  <a:solidFill>
                                    <a:srgbClr val="0070C0"/>
                                  </a:solidFill>
                                  <a:latin typeface="Cambria Math" panose="02040503050406030204" pitchFamily="18" charset="0"/>
                                </a:rPr>
                              </m:ctrlPr>
                            </m:sSubPr>
                            <m:e>
                              <m:r>
                                <a:rPr lang="en-US" sz="2600" b="1" i="1">
                                  <a:solidFill>
                                    <a:srgbClr val="0070C0"/>
                                  </a:solidFill>
                                  <a:latin typeface="Cambria Math"/>
                                </a:rPr>
                                <m:t>𝑹</m:t>
                              </m:r>
                            </m:e>
                            <m:sub>
                              <m:r>
                                <a:rPr lang="en-US" sz="2600" b="1" i="1">
                                  <a:solidFill>
                                    <a:srgbClr val="0070C0"/>
                                  </a:solidFill>
                                  <a:latin typeface="Cambria Math"/>
                                </a:rPr>
                                <m:t>𝟏</m:t>
                              </m:r>
                            </m:sub>
                          </m:sSub>
                        </m:den>
                      </m:f>
                      <m:r>
                        <a:rPr lang="en-US" sz="2600" b="1" i="1">
                          <a:solidFill>
                            <a:srgbClr val="0070C0"/>
                          </a:solidFill>
                          <a:latin typeface="Cambria Math"/>
                        </a:rPr>
                        <m:t>+</m:t>
                      </m:r>
                      <m:f>
                        <m:fPr>
                          <m:ctrlPr>
                            <a:rPr lang="en-US" sz="2600" b="1" i="1">
                              <a:solidFill>
                                <a:srgbClr val="0070C0"/>
                              </a:solidFill>
                              <a:latin typeface="Cambria Math" panose="02040503050406030204" pitchFamily="18" charset="0"/>
                            </a:rPr>
                          </m:ctrlPr>
                        </m:fPr>
                        <m:num>
                          <m:r>
                            <a:rPr lang="en-US" sz="2600" b="1" i="1">
                              <a:solidFill>
                                <a:srgbClr val="0070C0"/>
                              </a:solidFill>
                              <a:latin typeface="Cambria Math"/>
                            </a:rPr>
                            <m:t>𝟏</m:t>
                          </m:r>
                        </m:num>
                        <m:den>
                          <m:sSub>
                            <m:sSubPr>
                              <m:ctrlPr>
                                <a:rPr lang="en-US" sz="2600" b="1" i="1">
                                  <a:solidFill>
                                    <a:srgbClr val="0070C0"/>
                                  </a:solidFill>
                                  <a:latin typeface="Cambria Math" panose="02040503050406030204" pitchFamily="18" charset="0"/>
                                </a:rPr>
                              </m:ctrlPr>
                            </m:sSubPr>
                            <m:e>
                              <m:r>
                                <a:rPr lang="en-US" sz="2600" b="1" i="1">
                                  <a:solidFill>
                                    <a:srgbClr val="0070C0"/>
                                  </a:solidFill>
                                  <a:latin typeface="Cambria Math"/>
                                </a:rPr>
                                <m:t>𝑹</m:t>
                              </m:r>
                            </m:e>
                            <m:sub>
                              <m:r>
                                <a:rPr lang="en-US" sz="2600" b="1" i="1">
                                  <a:solidFill>
                                    <a:srgbClr val="0070C0"/>
                                  </a:solidFill>
                                  <a:latin typeface="Cambria Math"/>
                                </a:rPr>
                                <m:t>𝟐</m:t>
                              </m:r>
                            </m:sub>
                          </m:sSub>
                        </m:den>
                      </m:f>
                    </m:oMath>
                  </m:oMathPara>
                </a14:m>
                <a:endParaRPr lang="en-US" sz="2600" b="1" dirty="0">
                  <a:solidFill>
                    <a:srgbClr val="0070C0"/>
                  </a:solidFill>
                  <a:latin typeface="Times New Roman" pitchFamily="18" charset="0"/>
                  <a:cs typeface="Times New Roman" pitchFamily="18" charset="0"/>
                </a:endParaRPr>
              </a:p>
              <a:p>
                <a:pPr algn="just">
                  <a:buNone/>
                </a:pPr>
                <a:r>
                  <a:rPr lang="en-US" sz="2600" b="1" dirty="0">
                    <a:solidFill>
                      <a:srgbClr val="0070C0"/>
                    </a:solidFill>
                    <a:latin typeface="Times New Roman" pitchFamily="18" charset="0"/>
                    <a:cs typeface="Times New Roman" pitchFamily="18" charset="0"/>
                  </a:rPr>
                  <a:t>    + </a:t>
                </a:r>
                <a:r>
                  <a:rPr lang="en-US" sz="2600" b="1" dirty="0" err="1">
                    <a:solidFill>
                      <a:srgbClr val="0070C0"/>
                    </a:solidFill>
                    <a:latin typeface="Times New Roman" pitchFamily="18" charset="0"/>
                    <a:cs typeface="Times New Roman" pitchFamily="18" charset="0"/>
                  </a:rPr>
                  <a:t>Trường</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hợp</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tổng</a:t>
                </a:r>
                <a:r>
                  <a:rPr lang="en-US" sz="2600" b="1" dirty="0">
                    <a:solidFill>
                      <a:srgbClr val="0070C0"/>
                    </a:solidFill>
                    <a:latin typeface="Times New Roman" pitchFamily="18" charset="0"/>
                    <a:cs typeface="Times New Roman" pitchFamily="18" charset="0"/>
                  </a:rPr>
                  <a:t> </a:t>
                </a:r>
                <a:r>
                  <a:rPr lang="en-US" sz="2600" b="1" dirty="0" err="1">
                    <a:solidFill>
                      <a:srgbClr val="0070C0"/>
                    </a:solidFill>
                    <a:latin typeface="Times New Roman" pitchFamily="18" charset="0"/>
                    <a:cs typeface="Times New Roman" pitchFamily="18" charset="0"/>
                  </a:rPr>
                  <a:t>quát</a:t>
                </a:r>
                <a:r>
                  <a:rPr lang="en-US" sz="2600" b="1" dirty="0">
                    <a:solidFill>
                      <a:srgbClr val="0070C0"/>
                    </a:solidFill>
                    <a:latin typeface="Times New Roman" pitchFamily="18" charset="0"/>
                    <a:cs typeface="Times New Roman" pitchFamily="18" charset="0"/>
                  </a:rPr>
                  <a:t>:</a:t>
                </a:r>
              </a:p>
              <a:p>
                <a:pPr algn="ctr">
                  <a:buNone/>
                </a:pPr>
                <a14:m>
                  <m:oMath xmlns:m="http://schemas.openxmlformats.org/officeDocument/2006/math">
                    <m:f>
                      <m:fPr>
                        <m:ctrlPr>
                          <a:rPr lang="en-US" sz="2600" b="1" i="1">
                            <a:solidFill>
                              <a:srgbClr val="0070C0"/>
                            </a:solidFill>
                            <a:latin typeface="Cambria Math" panose="02040503050406030204" pitchFamily="18" charset="0"/>
                          </a:rPr>
                        </m:ctrlPr>
                      </m:fPr>
                      <m:num>
                        <m:r>
                          <a:rPr lang="en-US" sz="2600" b="1" i="1">
                            <a:solidFill>
                              <a:srgbClr val="0070C0"/>
                            </a:solidFill>
                            <a:latin typeface="Cambria Math"/>
                          </a:rPr>
                          <m:t>𝟏</m:t>
                        </m:r>
                      </m:num>
                      <m:den>
                        <m:r>
                          <a:rPr lang="en-US" sz="2600" b="1" i="1">
                            <a:solidFill>
                              <a:srgbClr val="0070C0"/>
                            </a:solidFill>
                            <a:latin typeface="Cambria Math"/>
                          </a:rPr>
                          <m:t>𝑹</m:t>
                        </m:r>
                      </m:den>
                    </m:f>
                    <m:r>
                      <a:rPr lang="en-US" sz="2600" b="1" i="1">
                        <a:solidFill>
                          <a:srgbClr val="0070C0"/>
                        </a:solidFill>
                        <a:latin typeface="Cambria Math"/>
                      </a:rPr>
                      <m:t>=</m:t>
                    </m:r>
                    <m:f>
                      <m:fPr>
                        <m:ctrlPr>
                          <a:rPr lang="en-US" sz="2600" b="1" i="1">
                            <a:solidFill>
                              <a:srgbClr val="0070C0"/>
                            </a:solidFill>
                            <a:latin typeface="Cambria Math" panose="02040503050406030204" pitchFamily="18" charset="0"/>
                          </a:rPr>
                        </m:ctrlPr>
                      </m:fPr>
                      <m:num>
                        <m:r>
                          <a:rPr lang="en-US" sz="2600" b="1" i="1">
                            <a:solidFill>
                              <a:srgbClr val="0070C0"/>
                            </a:solidFill>
                            <a:latin typeface="Cambria Math"/>
                          </a:rPr>
                          <m:t>𝟏</m:t>
                        </m:r>
                      </m:num>
                      <m:den>
                        <m:sSub>
                          <m:sSubPr>
                            <m:ctrlPr>
                              <a:rPr lang="en-US" sz="2600" b="1" i="1">
                                <a:solidFill>
                                  <a:srgbClr val="0070C0"/>
                                </a:solidFill>
                                <a:latin typeface="Cambria Math" panose="02040503050406030204" pitchFamily="18" charset="0"/>
                              </a:rPr>
                            </m:ctrlPr>
                          </m:sSubPr>
                          <m:e>
                            <m:r>
                              <a:rPr lang="en-US" sz="2600" b="1" i="1">
                                <a:solidFill>
                                  <a:srgbClr val="0070C0"/>
                                </a:solidFill>
                                <a:latin typeface="Cambria Math"/>
                              </a:rPr>
                              <m:t>𝑹</m:t>
                            </m:r>
                          </m:e>
                          <m:sub>
                            <m:r>
                              <a:rPr lang="en-US" sz="2600" b="1" i="1">
                                <a:solidFill>
                                  <a:srgbClr val="0070C0"/>
                                </a:solidFill>
                                <a:latin typeface="Cambria Math"/>
                              </a:rPr>
                              <m:t>𝟏</m:t>
                            </m:r>
                          </m:sub>
                        </m:sSub>
                      </m:den>
                    </m:f>
                    <m:r>
                      <a:rPr lang="en-US" sz="2600" b="1" i="1">
                        <a:solidFill>
                          <a:srgbClr val="0070C0"/>
                        </a:solidFill>
                        <a:latin typeface="Cambria Math"/>
                      </a:rPr>
                      <m:t>+</m:t>
                    </m:r>
                    <m:f>
                      <m:fPr>
                        <m:ctrlPr>
                          <a:rPr lang="en-US" sz="2600" b="1" i="1">
                            <a:solidFill>
                              <a:srgbClr val="0070C0"/>
                            </a:solidFill>
                            <a:latin typeface="Cambria Math" panose="02040503050406030204" pitchFamily="18" charset="0"/>
                          </a:rPr>
                        </m:ctrlPr>
                      </m:fPr>
                      <m:num>
                        <m:r>
                          <a:rPr lang="en-US" sz="2600" b="1" i="1">
                            <a:solidFill>
                              <a:srgbClr val="0070C0"/>
                            </a:solidFill>
                            <a:latin typeface="Cambria Math"/>
                          </a:rPr>
                          <m:t>𝟏</m:t>
                        </m:r>
                      </m:num>
                      <m:den>
                        <m:sSub>
                          <m:sSubPr>
                            <m:ctrlPr>
                              <a:rPr lang="en-US" sz="2600" b="1" i="1">
                                <a:solidFill>
                                  <a:srgbClr val="0070C0"/>
                                </a:solidFill>
                                <a:latin typeface="Cambria Math" panose="02040503050406030204" pitchFamily="18" charset="0"/>
                              </a:rPr>
                            </m:ctrlPr>
                          </m:sSubPr>
                          <m:e>
                            <m:r>
                              <a:rPr lang="en-US" sz="2600" b="1" i="1">
                                <a:solidFill>
                                  <a:srgbClr val="0070C0"/>
                                </a:solidFill>
                                <a:latin typeface="Cambria Math"/>
                              </a:rPr>
                              <m:t>𝑹</m:t>
                            </m:r>
                          </m:e>
                          <m:sub>
                            <m:r>
                              <a:rPr lang="en-US" sz="2600" b="1" i="1">
                                <a:solidFill>
                                  <a:srgbClr val="0070C0"/>
                                </a:solidFill>
                                <a:latin typeface="Cambria Math"/>
                              </a:rPr>
                              <m:t>𝟐</m:t>
                            </m:r>
                          </m:sub>
                        </m:sSub>
                      </m:den>
                    </m:f>
                  </m:oMath>
                </a14:m>
                <a:r>
                  <a:rPr lang="en-US" sz="2600" b="1" dirty="0">
                    <a:solidFill>
                      <a:srgbClr val="0070C0"/>
                    </a:solidFill>
                    <a:latin typeface="Times New Roman" pitchFamily="18" charset="0"/>
                    <a:cs typeface="Times New Roman" pitchFamily="18" charset="0"/>
                  </a:rPr>
                  <a:t> +…….+ </a:t>
                </a:r>
                <a14:m>
                  <m:oMath xmlns:m="http://schemas.openxmlformats.org/officeDocument/2006/math">
                    <m:f>
                      <m:fPr>
                        <m:ctrlPr>
                          <a:rPr lang="en-US" sz="2600" b="1" i="1">
                            <a:solidFill>
                              <a:srgbClr val="0070C0"/>
                            </a:solidFill>
                            <a:latin typeface="Cambria Math" panose="02040503050406030204" pitchFamily="18" charset="0"/>
                          </a:rPr>
                        </m:ctrlPr>
                      </m:fPr>
                      <m:num>
                        <m:r>
                          <a:rPr lang="en-US" sz="2600" b="1" i="1">
                            <a:solidFill>
                              <a:srgbClr val="0070C0"/>
                            </a:solidFill>
                            <a:latin typeface="Cambria Math"/>
                          </a:rPr>
                          <m:t>𝟏</m:t>
                        </m:r>
                      </m:num>
                      <m:den>
                        <m:sSub>
                          <m:sSubPr>
                            <m:ctrlPr>
                              <a:rPr lang="en-US" sz="2600" b="1" i="1">
                                <a:solidFill>
                                  <a:srgbClr val="0070C0"/>
                                </a:solidFill>
                                <a:latin typeface="Cambria Math" panose="02040503050406030204" pitchFamily="18" charset="0"/>
                              </a:rPr>
                            </m:ctrlPr>
                          </m:sSubPr>
                          <m:e>
                            <m:r>
                              <a:rPr lang="en-US" sz="2600" b="1" i="1">
                                <a:solidFill>
                                  <a:srgbClr val="0070C0"/>
                                </a:solidFill>
                                <a:latin typeface="Cambria Math"/>
                              </a:rPr>
                              <m:t>𝑹</m:t>
                            </m:r>
                          </m:e>
                          <m:sub>
                            <m:r>
                              <a:rPr lang="en-US" sz="2600" b="1" i="1">
                                <a:solidFill>
                                  <a:srgbClr val="0070C0"/>
                                </a:solidFill>
                                <a:latin typeface="Cambria Math"/>
                              </a:rPr>
                              <m:t>𝒏</m:t>
                            </m:r>
                          </m:sub>
                        </m:sSub>
                      </m:den>
                    </m:f>
                  </m:oMath>
                </a14:m>
                <a:endParaRPr lang="en-US" sz="2600" b="1" dirty="0">
                  <a:solidFill>
                    <a:srgbClr val="0070C0"/>
                  </a:solidFill>
                  <a:latin typeface="Times New Roman" pitchFamily="18" charset="0"/>
                  <a:cs typeface="Times New Roman" pitchFamily="18" charset="0"/>
                </a:endParaRPr>
              </a:p>
            </p:txBody>
          </p:sp>
        </mc:Choice>
        <mc:Fallback xmlns="">
          <p:sp>
            <p:nvSpPr>
              <p:cNvPr id="5" name="Text Box 6"/>
              <p:cNvSpPr txBox="1">
                <a:spLocks noRot="1" noChangeAspect="1" noMove="1" noResize="1" noEditPoints="1" noAdjustHandles="1" noChangeArrowheads="1" noChangeShapeType="1" noTextEdit="1"/>
              </p:cNvSpPr>
              <p:nvPr/>
            </p:nvSpPr>
            <p:spPr bwMode="auto">
              <a:xfrm>
                <a:off x="381000" y="1047750"/>
                <a:ext cx="8305800" cy="3822693"/>
              </a:xfrm>
              <a:prstGeom prst="rect">
                <a:avLst/>
              </a:prstGeom>
              <a:blipFill rotWithShape="1">
                <a:blip r:embed="rId3"/>
                <a:stretch>
                  <a:fillRect l="-1246" t="-1272" r="-1246"/>
                </a:stretch>
              </a:blipFill>
              <a:ln w="9525">
                <a:solidFill>
                  <a:schemeClr val="tx1"/>
                </a:solidFill>
                <a:prstDash val="dash"/>
                <a:miter lim="800000"/>
                <a:headEnd/>
                <a:tailEnd/>
              </a:ln>
              <a:effectLst/>
              <a:extLst/>
            </p:spPr>
            <p:txBody>
              <a:bodyPr/>
              <a:lstStyle/>
              <a:p>
                <a:r>
                  <a:rPr lang="en-US">
                    <a:noFill/>
                  </a:rPr>
                  <a:t> </a:t>
                </a:r>
              </a:p>
            </p:txBody>
          </p:sp>
        </mc:Fallback>
      </mc:AlternateContent>
    </p:spTree>
    <p:extLst>
      <p:ext uri="{BB962C8B-B14F-4D97-AF65-F5344CB8AC3E}">
        <p14:creationId xmlns:p14="http://schemas.microsoft.com/office/powerpoint/2010/main" val="229384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54765-F42E-384C-E8A4-5EE15CB950F1}"/>
            </a:ext>
          </a:extLst>
        </p:cNvPr>
        <p:cNvGrpSpPr/>
        <p:nvPr/>
      </p:nvGrpSpPr>
      <p:grpSpPr>
        <a:xfrm>
          <a:off x="0" y="0"/>
          <a:ext cx="0" cy="0"/>
          <a:chOff x="0" y="0"/>
          <a:chExt cx="0" cy="0"/>
        </a:xfrm>
      </p:grpSpPr>
      <p:sp>
        <p:nvSpPr>
          <p:cNvPr id="5" name="Text Box 6">
            <a:extLst>
              <a:ext uri="{FF2B5EF4-FFF2-40B4-BE49-F238E27FC236}">
                <a16:creationId xmlns:a16="http://schemas.microsoft.com/office/drawing/2014/main" id="{B55DD157-C9A0-70EB-7F1E-DECBD4DC48F4}"/>
              </a:ext>
            </a:extLst>
          </p:cNvPr>
          <p:cNvSpPr txBox="1">
            <a:spLocks noChangeArrowheads="1"/>
          </p:cNvSpPr>
          <p:nvPr/>
        </p:nvSpPr>
        <p:spPr bwMode="auto">
          <a:xfrm>
            <a:off x="533402" y="1962150"/>
            <a:ext cx="3505199" cy="1815882"/>
          </a:xfrm>
          <a:prstGeom prst="rect">
            <a:avLst/>
          </a:prstGeom>
          <a:solidFill>
            <a:schemeClr val="accent5">
              <a:lumMod val="20000"/>
              <a:lumOff val="80000"/>
            </a:schemeClr>
          </a:solidFill>
          <a:ln w="9525">
            <a:solidFill>
              <a:schemeClr val="tx1"/>
            </a:solidFill>
            <a:prstDash val="dash"/>
            <a:miter lim="800000"/>
            <a:headEnd/>
            <a:tailEnd/>
          </a:ln>
          <a:effectLst/>
        </p:spPr>
        <p:txBody>
          <a:bodyPr wrap="square" lIns="91420" tIns="45710" rIns="91420" bIns="4571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dirty="0">
                <a:solidFill>
                  <a:srgbClr val="0070C0"/>
                </a:solidFill>
                <a:latin typeface="Times New Roman" panose="02020603050405020304" pitchFamily="18" charset="0"/>
                <a:cs typeface="Times New Roman" panose="02020603050405020304" pitchFamily="18" charset="0"/>
              </a:rPr>
              <a:t>Học </a:t>
            </a:r>
            <a:r>
              <a:rPr lang="en-US" altLang="en-US" sz="2800" dirty="0" err="1">
                <a:solidFill>
                  <a:srgbClr val="0070C0"/>
                </a:solidFill>
                <a:latin typeface="Times New Roman" panose="02020603050405020304" pitchFamily="18" charset="0"/>
                <a:cs typeface="Times New Roman" panose="02020603050405020304" pitchFamily="18" charset="0"/>
              </a:rPr>
              <a:t>sinh</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làm</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việc</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cặp</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đôi</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trong</a:t>
            </a:r>
            <a:r>
              <a:rPr lang="en-US" altLang="en-US" sz="2800" dirty="0">
                <a:solidFill>
                  <a:srgbClr val="0070C0"/>
                </a:solidFill>
                <a:latin typeface="Times New Roman" panose="02020603050405020304" pitchFamily="18" charset="0"/>
                <a:cs typeface="Times New Roman" panose="02020603050405020304" pitchFamily="18" charset="0"/>
              </a:rPr>
              <a:t> 5 </a:t>
            </a:r>
            <a:r>
              <a:rPr lang="en-US" altLang="en-US" sz="2800" dirty="0" err="1">
                <a:solidFill>
                  <a:srgbClr val="0070C0"/>
                </a:solidFill>
                <a:latin typeface="Times New Roman" panose="02020603050405020304" pitchFamily="18" charset="0"/>
                <a:cs typeface="Times New Roman" panose="02020603050405020304" pitchFamily="18" charset="0"/>
              </a:rPr>
              <a:t>phút</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đê</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trả</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lời</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câu</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hỏi</a:t>
            </a:r>
            <a:r>
              <a:rPr lang="en-US" altLang="en-US" sz="2800" dirty="0">
                <a:solidFill>
                  <a:srgbClr val="0070C0"/>
                </a:solidFill>
                <a:latin typeface="Times New Roman" panose="02020603050405020304" pitchFamily="18" charset="0"/>
                <a:cs typeface="Times New Roman" panose="02020603050405020304" pitchFamily="18" charset="0"/>
              </a:rPr>
              <a:t> H2, H3 </a:t>
            </a:r>
            <a:r>
              <a:rPr lang="en-US" altLang="en-US" sz="2800" dirty="0" err="1">
                <a:solidFill>
                  <a:srgbClr val="0070C0"/>
                </a:solidFill>
                <a:latin typeface="Times New Roman" panose="02020603050405020304" pitchFamily="18" charset="0"/>
                <a:cs typeface="Times New Roman" panose="02020603050405020304" pitchFamily="18" charset="0"/>
              </a:rPr>
              <a:t>vào</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phiếu</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học</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tập</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số</a:t>
            </a:r>
            <a:r>
              <a:rPr lang="en-US" altLang="en-US" sz="2800" dirty="0">
                <a:solidFill>
                  <a:srgbClr val="0070C0"/>
                </a:solidFill>
                <a:latin typeface="Times New Roman" panose="02020603050405020304" pitchFamily="18" charset="0"/>
                <a:cs typeface="Times New Roman" panose="02020603050405020304" pitchFamily="18" charset="0"/>
              </a:rPr>
              <a:t> 2</a:t>
            </a:r>
          </a:p>
        </p:txBody>
      </p:sp>
      <p:pic>
        <p:nvPicPr>
          <p:cNvPr id="6" name="Hình ảnh 3" descr="Ảnh có chứa văn bản, người&#10;&#10;Mô tả được tạo tự động">
            <a:extLst>
              <a:ext uri="{FF2B5EF4-FFF2-40B4-BE49-F238E27FC236}">
                <a16:creationId xmlns:a16="http://schemas.microsoft.com/office/drawing/2014/main" id="{BED72479-D182-C55E-A5B9-CD11EA234C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6" y="1885951"/>
            <a:ext cx="4300727" cy="2929712"/>
          </a:xfrm>
          <a:prstGeom prst="rect">
            <a:avLst/>
          </a:prstGeom>
        </p:spPr>
      </p:pic>
      <p:sp>
        <p:nvSpPr>
          <p:cNvPr id="8" name="Title 1">
            <a:extLst>
              <a:ext uri="{FF2B5EF4-FFF2-40B4-BE49-F238E27FC236}">
                <a16:creationId xmlns:a16="http://schemas.microsoft.com/office/drawing/2014/main" id="{5180F31B-525F-2B44-037C-8F237AB044C9}"/>
              </a:ext>
            </a:extLst>
          </p:cNvPr>
          <p:cNvSpPr txBox="1">
            <a:spLocks/>
          </p:cNvSpPr>
          <p:nvPr/>
        </p:nvSpPr>
        <p:spPr>
          <a:xfrm>
            <a:off x="152400" y="248705"/>
            <a:ext cx="8610600" cy="722847"/>
          </a:xfrm>
          <a:prstGeom prst="rect">
            <a:avLst/>
          </a:prstGeom>
          <a:solidFill>
            <a:srgbClr val="FFFF00"/>
          </a:solidFill>
          <a:ln w="38100">
            <a:solidFill>
              <a:schemeClr val="accent1">
                <a:lumMod val="20000"/>
                <a:lumOff val="80000"/>
              </a:schemeClr>
            </a:solidFill>
          </a:ln>
        </p:spPr>
        <p:txBody>
          <a:bodyPr vert="horz" lIns="91420" tIns="45710" rIns="91420" bIns="4571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200" b="1" dirty="0">
                <a:solidFill>
                  <a:srgbClr val="FF0000"/>
                </a:solidFill>
                <a:latin typeface="Times New Roman" pitchFamily="18" charset="0"/>
                <a:cs typeface="Times New Roman" pitchFamily="18" charset="0"/>
              </a:rPr>
              <a:t>II. ĐIỆN TRỞ TƯƠNG ĐƯƠNG CỦA ĐOẠN MẠCH SONG </a:t>
            </a:r>
            <a:r>
              <a:rPr lang="en-US" sz="2200" b="1" dirty="0" err="1">
                <a:solidFill>
                  <a:srgbClr val="FF0000"/>
                </a:solidFill>
                <a:latin typeface="Times New Roman" pitchFamily="18" charset="0"/>
                <a:cs typeface="Times New Roman" pitchFamily="18" charset="0"/>
              </a:rPr>
              <a:t>SONG</a:t>
            </a:r>
            <a:endParaRPr lang="en-US" sz="2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421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itle 1"/>
              <p:cNvSpPr txBox="1">
                <a:spLocks/>
              </p:cNvSpPr>
              <p:nvPr/>
            </p:nvSpPr>
            <p:spPr>
              <a:xfrm>
                <a:off x="152400" y="248704"/>
                <a:ext cx="8610600" cy="1027647"/>
              </a:xfrm>
              <a:prstGeom prst="rect">
                <a:avLst/>
              </a:prstGeom>
              <a:solidFill>
                <a:schemeClr val="bg1"/>
              </a:solidFill>
              <a:ln w="38100">
                <a:solidFill>
                  <a:schemeClr val="accent1">
                    <a:lumMod val="20000"/>
                    <a:lumOff val="80000"/>
                  </a:schemeClr>
                </a:solidFill>
              </a:ln>
            </p:spPr>
            <p:txBody>
              <a:bodyPr vert="horz" lIns="91420" tIns="45710" rIns="91420" bIns="4571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15000"/>
                  </a:lnSpc>
                  <a:spcBef>
                    <a:spcPts val="0"/>
                  </a:spcBef>
                </a:pPr>
                <a:r>
                  <a:rPr lang="en-US" sz="2600" u="sng" dirty="0">
                    <a:solidFill>
                      <a:srgbClr val="FF0000"/>
                    </a:solidFill>
                    <a:latin typeface="Times New Roman" pitchFamily="18" charset="0"/>
                    <a:cs typeface="Times New Roman" pitchFamily="18" charset="0"/>
                  </a:rPr>
                  <a:t>H2:</a:t>
                </a:r>
                <a:r>
                  <a:rPr lang="en-US" sz="2600" dirty="0">
                    <a:solidFill>
                      <a:srgbClr val="FF0000"/>
                    </a:solidFill>
                    <a:latin typeface="Times New Roman" pitchFamily="18" charset="0"/>
                    <a:cs typeface="Times New Roman" pitchFamily="18" charset="0"/>
                  </a:rPr>
                  <a:t> </a:t>
                </a:r>
                <a:r>
                  <a:rPr lang="vi-VN" sz="2600" dirty="0">
                    <a:solidFill>
                      <a:srgbClr val="FF0000"/>
                    </a:solidFill>
                    <a:latin typeface="Times New Roman" pitchFamily="18" charset="0"/>
                    <a:cs typeface="Times New Roman" pitchFamily="18" charset="0"/>
                  </a:rPr>
                  <a:t>Tính điện trở tương đương của đoạn mạch g</a:t>
                </a:r>
                <a:r>
                  <a:rPr lang="en-US" sz="2600" dirty="0">
                    <a:solidFill>
                      <a:srgbClr val="FF0000"/>
                    </a:solidFill>
                    <a:latin typeface="Times New Roman" pitchFamily="18" charset="0"/>
                    <a:cs typeface="Times New Roman" pitchFamily="18" charset="0"/>
                  </a:rPr>
                  <a:t>ồ</a:t>
                </a:r>
                <a:r>
                  <a:rPr lang="vi-VN" sz="2600" dirty="0">
                    <a:solidFill>
                      <a:srgbClr val="FF0000"/>
                    </a:solidFill>
                    <a:latin typeface="Times New Roman" pitchFamily="18" charset="0"/>
                    <a:cs typeface="Times New Roman" pitchFamily="18" charset="0"/>
                  </a:rPr>
                  <a:t>m hai điện tr</a:t>
                </a:r>
                <a:r>
                  <a:rPr lang="en-US" sz="2600" dirty="0">
                    <a:solidFill>
                      <a:srgbClr val="FF0000"/>
                    </a:solidFill>
                    <a:latin typeface="Times New Roman" pitchFamily="18" charset="0"/>
                    <a:cs typeface="Times New Roman" pitchFamily="18" charset="0"/>
                  </a:rPr>
                  <a:t>ở</a:t>
                </a:r>
                <a:r>
                  <a:rPr lang="vi-VN" sz="2600" dirty="0">
                    <a:solidFill>
                      <a:srgbClr val="FF0000"/>
                    </a:solidFill>
                    <a:latin typeface="Times New Roman" pitchFamily="18" charset="0"/>
                    <a:cs typeface="Times New Roman" pitchFamily="18" charset="0"/>
                  </a:rPr>
                  <a:t> </a:t>
                </a:r>
                <a:endParaRPr lang="en-US" sz="2600" dirty="0">
                  <a:solidFill>
                    <a:srgbClr val="FF0000"/>
                  </a:solidFill>
                  <a:latin typeface="Times New Roman" pitchFamily="18" charset="0"/>
                  <a:cs typeface="Times New Roman" pitchFamily="18" charset="0"/>
                </a:endParaRPr>
              </a:p>
              <a:p>
                <a:pPr algn="just">
                  <a:lnSpc>
                    <a:spcPct val="115000"/>
                  </a:lnSpc>
                  <a:spcBef>
                    <a:spcPts val="0"/>
                  </a:spcBef>
                </a:pPr>
                <a:r>
                  <a:rPr lang="vi-VN" sz="2600" dirty="0">
                    <a:solidFill>
                      <a:srgbClr val="FF0000"/>
                    </a:solidFill>
                    <a:latin typeface="Times New Roman" pitchFamily="18" charset="0"/>
                    <a:cs typeface="Times New Roman" pitchFamily="18" charset="0"/>
                  </a:rPr>
                  <a:t>R</a:t>
                </a:r>
                <a:r>
                  <a:rPr lang="vi-VN" sz="2600" baseline="-25000" dirty="0">
                    <a:solidFill>
                      <a:srgbClr val="FF0000"/>
                    </a:solidFill>
                    <a:latin typeface="Times New Roman" pitchFamily="18" charset="0"/>
                    <a:cs typeface="Times New Roman" pitchFamily="18" charset="0"/>
                  </a:rPr>
                  <a:t>1</a:t>
                </a:r>
                <a:r>
                  <a:rPr lang="vi-VN" sz="2600" dirty="0">
                    <a:solidFill>
                      <a:srgbClr val="FF0000"/>
                    </a:solidFill>
                    <a:latin typeface="Times New Roman" pitchFamily="18" charset="0"/>
                    <a:cs typeface="Times New Roman" pitchFamily="18" charset="0"/>
                  </a:rPr>
                  <a:t> = 3 </a:t>
                </a:r>
                <a14:m>
                  <m:oMath xmlns:m="http://schemas.openxmlformats.org/officeDocument/2006/math">
                    <m:r>
                      <m:rPr>
                        <m:sty m:val="p"/>
                      </m:rPr>
                      <a:rPr lang="vi-VN" sz="2600">
                        <a:solidFill>
                          <a:srgbClr val="FF0000"/>
                        </a:solidFill>
                        <a:latin typeface="Cambria Math"/>
                      </a:rPr>
                      <m:t>Ω</m:t>
                    </m:r>
                  </m:oMath>
                </a14:m>
                <a:r>
                  <a:rPr lang="vi-VN" sz="2600" dirty="0">
                    <a:solidFill>
                      <a:srgbClr val="FF0000"/>
                    </a:solidFill>
                    <a:latin typeface="Times New Roman" pitchFamily="18" charset="0"/>
                    <a:cs typeface="Times New Roman" pitchFamily="18" charset="0"/>
                  </a:rPr>
                  <a:t> và R</a:t>
                </a:r>
                <a:r>
                  <a:rPr lang="vi-VN" sz="2600" baseline="-25000" dirty="0">
                    <a:solidFill>
                      <a:srgbClr val="FF0000"/>
                    </a:solidFill>
                    <a:latin typeface="Times New Roman" pitchFamily="18" charset="0"/>
                    <a:cs typeface="Times New Roman" pitchFamily="18" charset="0"/>
                  </a:rPr>
                  <a:t>2</a:t>
                </a:r>
                <a:r>
                  <a:rPr lang="vi-VN" sz="2600" dirty="0">
                    <a:solidFill>
                      <a:srgbClr val="FF0000"/>
                    </a:solidFill>
                    <a:latin typeface="Times New Roman" pitchFamily="18" charset="0"/>
                    <a:cs typeface="Times New Roman" pitchFamily="18" charset="0"/>
                  </a:rPr>
                  <a:t> = 6</a:t>
                </a:r>
                <a14:m>
                  <m:oMath xmlns:m="http://schemas.openxmlformats.org/officeDocument/2006/math">
                    <m:r>
                      <a:rPr lang="vi-VN" sz="2600">
                        <a:solidFill>
                          <a:srgbClr val="FF0000"/>
                        </a:solidFill>
                        <a:latin typeface="Cambria Math"/>
                      </a:rPr>
                      <m:t> </m:t>
                    </m:r>
                    <m:r>
                      <m:rPr>
                        <m:sty m:val="p"/>
                      </m:rPr>
                      <a:rPr lang="vi-VN" sz="2600">
                        <a:solidFill>
                          <a:srgbClr val="FF0000"/>
                        </a:solidFill>
                        <a:latin typeface="Cambria Math"/>
                      </a:rPr>
                      <m:t>Ω</m:t>
                    </m:r>
                  </m:oMath>
                </a14:m>
                <a:r>
                  <a:rPr lang="vi-VN" sz="2600" dirty="0">
                    <a:solidFill>
                      <a:srgbClr val="FF0000"/>
                    </a:solidFill>
                    <a:latin typeface="Times New Roman" pitchFamily="18" charset="0"/>
                    <a:cs typeface="Times New Roman" pitchFamily="18" charset="0"/>
                  </a:rPr>
                  <a:t>  m</a:t>
                </a:r>
                <a:r>
                  <a:rPr lang="en-US" sz="2600" dirty="0">
                    <a:solidFill>
                      <a:srgbClr val="FF0000"/>
                    </a:solidFill>
                    <a:latin typeface="Times New Roman" pitchFamily="18" charset="0"/>
                    <a:cs typeface="Times New Roman" pitchFamily="18" charset="0"/>
                  </a:rPr>
                  <a:t>ắ</a:t>
                </a:r>
                <a:r>
                  <a:rPr lang="vi-VN" sz="2600" dirty="0">
                    <a:solidFill>
                      <a:srgbClr val="FF0000"/>
                    </a:solidFill>
                    <a:latin typeface="Times New Roman" pitchFamily="18" charset="0"/>
                    <a:cs typeface="Times New Roman" pitchFamily="18" charset="0"/>
                  </a:rPr>
                  <a:t>c song song.</a:t>
                </a:r>
                <a:endParaRPr lang="en-US" sz="2600" dirty="0">
                  <a:solidFill>
                    <a:srgbClr val="FF0000"/>
                  </a:solidFill>
                  <a:latin typeface="Times New Roman" pitchFamily="18" charset="0"/>
                  <a:cs typeface="Times New Roman" pitchFamily="18" charset="0"/>
                </a:endParaRPr>
              </a:p>
            </p:txBody>
          </p:sp>
        </mc:Choice>
        <mc:Fallback xmlns="">
          <p:sp>
            <p:nvSpPr>
              <p:cNvPr id="8" name="Title 1"/>
              <p:cNvSpPr txBox="1">
                <a:spLocks noRot="1" noChangeAspect="1" noMove="1" noResize="1" noEditPoints="1" noAdjustHandles="1" noChangeArrowheads="1" noChangeShapeType="1" noTextEdit="1"/>
              </p:cNvSpPr>
              <p:nvPr/>
            </p:nvSpPr>
            <p:spPr>
              <a:xfrm>
                <a:off x="152400" y="248703"/>
                <a:ext cx="8610600" cy="1027647"/>
              </a:xfrm>
              <a:prstGeom prst="rect">
                <a:avLst/>
              </a:prstGeom>
              <a:blipFill rotWithShape="1">
                <a:blip r:embed="rId2"/>
                <a:stretch>
                  <a:fillRect l="-987" r="-987" b="-8621"/>
                </a:stretch>
              </a:blipFill>
              <a:ln w="38100">
                <a:solidFill>
                  <a:schemeClr val="accent1">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272902" y="1428751"/>
                <a:ext cx="8490098" cy="1196931"/>
              </a:xfrm>
              <a:prstGeom prst="rect">
                <a:avLst/>
              </a:prstGeom>
            </p:spPr>
            <p:txBody>
              <a:bodyPr wrap="square" lIns="91420" tIns="45710" rIns="91420" bIns="45710">
                <a:spAutoFit/>
              </a:bodyPr>
              <a:lstStyle/>
              <a:p>
                <a:pPr algn="just"/>
                <a:r>
                  <a:rPr lang="en-US" sz="2800" b="1" dirty="0">
                    <a:solidFill>
                      <a:srgbClr val="00B0F0"/>
                    </a:solidFill>
                    <a:latin typeface="Times New Roman" pitchFamily="18" charset="0"/>
                    <a:cs typeface="Times New Roman" pitchFamily="18" charset="0"/>
                  </a:rPr>
                  <a:t>Điện </a:t>
                </a:r>
                <a:r>
                  <a:rPr lang="en-US" sz="2800" b="1" dirty="0" err="1">
                    <a:solidFill>
                      <a:srgbClr val="00B0F0"/>
                    </a:solidFill>
                    <a:latin typeface="Times New Roman" pitchFamily="18" charset="0"/>
                    <a:cs typeface="Times New Roman" pitchFamily="18" charset="0"/>
                  </a:rPr>
                  <a:t>trở</a:t>
                </a:r>
                <a:r>
                  <a:rPr lang="en-US" sz="2800" b="1" dirty="0">
                    <a:solidFill>
                      <a:srgbClr val="00B0F0"/>
                    </a:solidFill>
                    <a:latin typeface="Times New Roman" pitchFamily="18" charset="0"/>
                    <a:cs typeface="Times New Roman" pitchFamily="18" charset="0"/>
                  </a:rPr>
                  <a:t> </a:t>
                </a:r>
                <a:r>
                  <a:rPr lang="en-US" sz="2800" b="1" dirty="0" err="1">
                    <a:solidFill>
                      <a:srgbClr val="00B0F0"/>
                    </a:solidFill>
                    <a:latin typeface="Times New Roman" pitchFamily="18" charset="0"/>
                    <a:cs typeface="Times New Roman" pitchFamily="18" charset="0"/>
                  </a:rPr>
                  <a:t>tương</a:t>
                </a:r>
                <a:r>
                  <a:rPr lang="en-US" sz="2800" b="1" dirty="0">
                    <a:solidFill>
                      <a:srgbClr val="00B0F0"/>
                    </a:solidFill>
                    <a:latin typeface="Times New Roman" pitchFamily="18" charset="0"/>
                    <a:cs typeface="Times New Roman" pitchFamily="18" charset="0"/>
                  </a:rPr>
                  <a:t> </a:t>
                </a:r>
                <a:r>
                  <a:rPr lang="en-US" sz="2800" b="1" dirty="0" err="1">
                    <a:solidFill>
                      <a:srgbClr val="00B0F0"/>
                    </a:solidFill>
                    <a:latin typeface="Times New Roman" pitchFamily="18" charset="0"/>
                    <a:cs typeface="Times New Roman" pitchFamily="18" charset="0"/>
                  </a:rPr>
                  <a:t>đương</a:t>
                </a:r>
                <a:r>
                  <a:rPr lang="en-US" sz="2800" b="1" dirty="0">
                    <a:solidFill>
                      <a:srgbClr val="00B0F0"/>
                    </a:solidFill>
                    <a:latin typeface="Times New Roman" pitchFamily="18" charset="0"/>
                    <a:cs typeface="Times New Roman" pitchFamily="18" charset="0"/>
                  </a:rPr>
                  <a:t> </a:t>
                </a:r>
                <a:r>
                  <a:rPr lang="en-US" sz="2800" b="1" dirty="0" err="1">
                    <a:solidFill>
                      <a:srgbClr val="00B0F0"/>
                    </a:solidFill>
                    <a:latin typeface="Times New Roman" pitchFamily="18" charset="0"/>
                    <a:cs typeface="Times New Roman" pitchFamily="18" charset="0"/>
                  </a:rPr>
                  <a:t>của</a:t>
                </a:r>
                <a:r>
                  <a:rPr lang="en-US" sz="2800" b="1" dirty="0">
                    <a:solidFill>
                      <a:srgbClr val="00B0F0"/>
                    </a:solidFill>
                    <a:latin typeface="Times New Roman" pitchFamily="18" charset="0"/>
                    <a:cs typeface="Times New Roman" pitchFamily="18" charset="0"/>
                  </a:rPr>
                  <a:t> </a:t>
                </a:r>
                <a:r>
                  <a:rPr lang="en-US" sz="2800" b="1" dirty="0" err="1">
                    <a:solidFill>
                      <a:srgbClr val="00B0F0"/>
                    </a:solidFill>
                    <a:latin typeface="Times New Roman" pitchFamily="18" charset="0"/>
                    <a:cs typeface="Times New Roman" pitchFamily="18" charset="0"/>
                  </a:rPr>
                  <a:t>đoạn</a:t>
                </a:r>
                <a:r>
                  <a:rPr lang="en-US" sz="2800" b="1" dirty="0">
                    <a:solidFill>
                      <a:srgbClr val="00B0F0"/>
                    </a:solidFill>
                    <a:latin typeface="Times New Roman" pitchFamily="18" charset="0"/>
                    <a:cs typeface="Times New Roman" pitchFamily="18" charset="0"/>
                  </a:rPr>
                  <a:t> </a:t>
                </a:r>
                <a:r>
                  <a:rPr lang="en-US" sz="2800" b="1" dirty="0" err="1">
                    <a:solidFill>
                      <a:srgbClr val="00B0F0"/>
                    </a:solidFill>
                    <a:latin typeface="Times New Roman" pitchFamily="18" charset="0"/>
                    <a:cs typeface="Times New Roman" pitchFamily="18" charset="0"/>
                  </a:rPr>
                  <a:t>mạch</a:t>
                </a:r>
                <a:r>
                  <a:rPr lang="en-US" sz="2800" b="1" dirty="0">
                    <a:solidFill>
                      <a:srgbClr val="00B0F0"/>
                    </a:solidFill>
                    <a:latin typeface="Times New Roman" pitchFamily="18" charset="0"/>
                    <a:cs typeface="Times New Roman" pitchFamily="18" charset="0"/>
                  </a:rPr>
                  <a:t>:</a:t>
                </a:r>
              </a:p>
              <a:p>
                <a:pPr algn="ctr"/>
                <a14:m>
                  <m:oMath xmlns:m="http://schemas.openxmlformats.org/officeDocument/2006/math">
                    <m:f>
                      <m:fPr>
                        <m:ctrlPr>
                          <a:rPr lang="en-US" sz="2800" b="1" i="1">
                            <a:solidFill>
                              <a:srgbClr val="00B0F0"/>
                            </a:solidFill>
                            <a:latin typeface="Cambria Math" panose="02040503050406030204" pitchFamily="18" charset="0"/>
                          </a:rPr>
                        </m:ctrlPr>
                      </m:fPr>
                      <m:num>
                        <m:r>
                          <a:rPr lang="en-US" sz="2800" b="1" i="1">
                            <a:solidFill>
                              <a:srgbClr val="00B0F0"/>
                            </a:solidFill>
                            <a:latin typeface="Cambria Math"/>
                          </a:rPr>
                          <m:t>𝟏</m:t>
                        </m:r>
                      </m:num>
                      <m:den>
                        <m:r>
                          <a:rPr lang="en-US" sz="2800" b="1" i="1">
                            <a:solidFill>
                              <a:srgbClr val="00B0F0"/>
                            </a:solidFill>
                            <a:latin typeface="Cambria Math"/>
                          </a:rPr>
                          <m:t>𝑹</m:t>
                        </m:r>
                      </m:den>
                    </m:f>
                    <m:r>
                      <a:rPr lang="en-US" sz="2800" b="1" i="1">
                        <a:solidFill>
                          <a:srgbClr val="00B0F0"/>
                        </a:solidFill>
                        <a:latin typeface="Cambria Math"/>
                      </a:rPr>
                      <m:t>=</m:t>
                    </m:r>
                    <m:f>
                      <m:fPr>
                        <m:ctrlPr>
                          <a:rPr lang="en-US" sz="2800" b="1" i="1">
                            <a:solidFill>
                              <a:srgbClr val="00B0F0"/>
                            </a:solidFill>
                            <a:latin typeface="Cambria Math" panose="02040503050406030204" pitchFamily="18" charset="0"/>
                          </a:rPr>
                        </m:ctrlPr>
                      </m:fPr>
                      <m:num>
                        <m:r>
                          <a:rPr lang="en-US" sz="2800" b="1" i="1">
                            <a:solidFill>
                              <a:srgbClr val="00B0F0"/>
                            </a:solidFill>
                            <a:latin typeface="Cambria Math"/>
                          </a:rPr>
                          <m:t>𝟏</m:t>
                        </m:r>
                      </m:num>
                      <m:den>
                        <m:sSub>
                          <m:sSubPr>
                            <m:ctrlPr>
                              <a:rPr lang="en-US" sz="2800" b="1" i="1">
                                <a:solidFill>
                                  <a:srgbClr val="00B0F0"/>
                                </a:solidFill>
                                <a:latin typeface="Cambria Math" panose="02040503050406030204" pitchFamily="18" charset="0"/>
                              </a:rPr>
                            </m:ctrlPr>
                          </m:sSubPr>
                          <m:e>
                            <m:r>
                              <a:rPr lang="en-US" sz="2800" b="1" i="1">
                                <a:solidFill>
                                  <a:srgbClr val="00B0F0"/>
                                </a:solidFill>
                                <a:latin typeface="Cambria Math"/>
                              </a:rPr>
                              <m:t>𝑹</m:t>
                            </m:r>
                          </m:e>
                          <m:sub>
                            <m:r>
                              <a:rPr lang="en-US" sz="2800" b="1" i="1">
                                <a:solidFill>
                                  <a:srgbClr val="00B0F0"/>
                                </a:solidFill>
                                <a:latin typeface="Cambria Math"/>
                              </a:rPr>
                              <m:t>𝟏</m:t>
                            </m:r>
                          </m:sub>
                        </m:sSub>
                      </m:den>
                    </m:f>
                    <m:r>
                      <a:rPr lang="en-US" sz="2800" b="1" i="1">
                        <a:solidFill>
                          <a:srgbClr val="00B0F0"/>
                        </a:solidFill>
                        <a:latin typeface="Cambria Math"/>
                      </a:rPr>
                      <m:t>+</m:t>
                    </m:r>
                    <m:f>
                      <m:fPr>
                        <m:ctrlPr>
                          <a:rPr lang="en-US" sz="2800" b="1" i="1">
                            <a:solidFill>
                              <a:srgbClr val="00B0F0"/>
                            </a:solidFill>
                            <a:latin typeface="Cambria Math" panose="02040503050406030204" pitchFamily="18" charset="0"/>
                          </a:rPr>
                        </m:ctrlPr>
                      </m:fPr>
                      <m:num>
                        <m:r>
                          <a:rPr lang="en-US" sz="2800" b="1" i="1">
                            <a:solidFill>
                              <a:srgbClr val="00B0F0"/>
                            </a:solidFill>
                            <a:latin typeface="Cambria Math"/>
                          </a:rPr>
                          <m:t>𝟏</m:t>
                        </m:r>
                      </m:num>
                      <m:den>
                        <m:sSub>
                          <m:sSubPr>
                            <m:ctrlPr>
                              <a:rPr lang="en-US" sz="2800" b="1" i="1">
                                <a:solidFill>
                                  <a:srgbClr val="00B0F0"/>
                                </a:solidFill>
                                <a:latin typeface="Cambria Math" panose="02040503050406030204" pitchFamily="18" charset="0"/>
                              </a:rPr>
                            </m:ctrlPr>
                          </m:sSubPr>
                          <m:e>
                            <m:r>
                              <a:rPr lang="en-US" sz="2800" b="1" i="1">
                                <a:solidFill>
                                  <a:srgbClr val="00B0F0"/>
                                </a:solidFill>
                                <a:latin typeface="Cambria Math"/>
                              </a:rPr>
                              <m:t>𝑹</m:t>
                            </m:r>
                          </m:e>
                          <m:sub>
                            <m:r>
                              <a:rPr lang="en-US" sz="2800" b="1" i="1">
                                <a:solidFill>
                                  <a:srgbClr val="00B0F0"/>
                                </a:solidFill>
                                <a:latin typeface="Cambria Math"/>
                              </a:rPr>
                              <m:t>𝟐</m:t>
                            </m:r>
                          </m:sub>
                        </m:sSub>
                      </m:den>
                    </m:f>
                    <m:r>
                      <a:rPr lang="en-US" sz="2800" b="1">
                        <a:solidFill>
                          <a:srgbClr val="00B0F0"/>
                        </a:solidFill>
                        <a:latin typeface="Cambria Math"/>
                      </a:rPr>
                      <m:t>  </m:t>
                    </m:r>
                  </m:oMath>
                </a14:m>
                <a:r>
                  <a:rPr lang="en-US" sz="2800" b="1" dirty="0">
                    <a:solidFill>
                      <a:srgbClr val="00B0F0"/>
                    </a:solidFill>
                    <a:latin typeface="Times New Roman" pitchFamily="18" charset="0"/>
                    <a:cs typeface="Times New Roman" pitchFamily="18" charset="0"/>
                  </a:rPr>
                  <a:t>=&gt; </a:t>
                </a:r>
                <a14:m>
                  <m:oMath xmlns:m="http://schemas.openxmlformats.org/officeDocument/2006/math">
                    <m:f>
                      <m:fPr>
                        <m:ctrlPr>
                          <a:rPr lang="en-US" sz="2800" b="1" i="1">
                            <a:solidFill>
                              <a:srgbClr val="00B0F0"/>
                            </a:solidFill>
                            <a:latin typeface="Cambria Math" panose="02040503050406030204" pitchFamily="18" charset="0"/>
                          </a:rPr>
                        </m:ctrlPr>
                      </m:fPr>
                      <m:num>
                        <m:r>
                          <a:rPr lang="en-US" sz="2800" b="1" i="1">
                            <a:solidFill>
                              <a:srgbClr val="00B0F0"/>
                            </a:solidFill>
                            <a:latin typeface="Cambria Math"/>
                          </a:rPr>
                          <m:t>𝟏</m:t>
                        </m:r>
                      </m:num>
                      <m:den>
                        <m:r>
                          <a:rPr lang="en-US" sz="2800" b="1" i="1">
                            <a:solidFill>
                              <a:srgbClr val="00B0F0"/>
                            </a:solidFill>
                            <a:latin typeface="Cambria Math"/>
                          </a:rPr>
                          <m:t>𝑹</m:t>
                        </m:r>
                      </m:den>
                    </m:f>
                    <m:r>
                      <a:rPr lang="en-US" sz="2800" b="1" i="1">
                        <a:solidFill>
                          <a:srgbClr val="00B0F0"/>
                        </a:solidFill>
                        <a:latin typeface="Cambria Math"/>
                      </a:rPr>
                      <m:t>=</m:t>
                    </m:r>
                    <m:f>
                      <m:fPr>
                        <m:ctrlPr>
                          <a:rPr lang="en-US" sz="2800" b="1" i="1">
                            <a:solidFill>
                              <a:srgbClr val="00B0F0"/>
                            </a:solidFill>
                            <a:latin typeface="Cambria Math" panose="02040503050406030204" pitchFamily="18" charset="0"/>
                          </a:rPr>
                        </m:ctrlPr>
                      </m:fPr>
                      <m:num>
                        <m:r>
                          <a:rPr lang="en-US" sz="2800" b="1" i="1">
                            <a:solidFill>
                              <a:srgbClr val="00B0F0"/>
                            </a:solidFill>
                            <a:latin typeface="Cambria Math"/>
                          </a:rPr>
                          <m:t>𝟏</m:t>
                        </m:r>
                      </m:num>
                      <m:den>
                        <m:r>
                          <a:rPr lang="en-US" sz="2800" b="1" i="1">
                            <a:solidFill>
                              <a:srgbClr val="00B0F0"/>
                            </a:solidFill>
                            <a:latin typeface="Cambria Math"/>
                          </a:rPr>
                          <m:t>𝟑</m:t>
                        </m:r>
                      </m:den>
                    </m:f>
                    <m:r>
                      <a:rPr lang="en-US" sz="2800" b="1" i="1">
                        <a:solidFill>
                          <a:srgbClr val="00B0F0"/>
                        </a:solidFill>
                        <a:latin typeface="Cambria Math"/>
                      </a:rPr>
                      <m:t>+</m:t>
                    </m:r>
                    <m:f>
                      <m:fPr>
                        <m:ctrlPr>
                          <a:rPr lang="en-US" sz="2800" b="1" i="1">
                            <a:solidFill>
                              <a:srgbClr val="00B0F0"/>
                            </a:solidFill>
                            <a:latin typeface="Cambria Math" panose="02040503050406030204" pitchFamily="18" charset="0"/>
                          </a:rPr>
                        </m:ctrlPr>
                      </m:fPr>
                      <m:num>
                        <m:r>
                          <a:rPr lang="en-US" sz="2800" b="1" i="1">
                            <a:solidFill>
                              <a:srgbClr val="00B0F0"/>
                            </a:solidFill>
                            <a:latin typeface="Cambria Math"/>
                          </a:rPr>
                          <m:t>𝟏</m:t>
                        </m:r>
                      </m:num>
                      <m:den>
                        <m:r>
                          <a:rPr lang="en-US" sz="2800" b="1" i="1">
                            <a:solidFill>
                              <a:srgbClr val="00B0F0"/>
                            </a:solidFill>
                            <a:latin typeface="Cambria Math"/>
                          </a:rPr>
                          <m:t>𝟔</m:t>
                        </m:r>
                      </m:den>
                    </m:f>
                  </m:oMath>
                </a14:m>
                <a:r>
                  <a:rPr lang="en-US" sz="2800" b="1" dirty="0">
                    <a:solidFill>
                      <a:srgbClr val="00B0F0"/>
                    </a:solidFill>
                    <a:latin typeface="Times New Roman" pitchFamily="18" charset="0"/>
                    <a:cs typeface="Times New Roman" pitchFamily="18" charset="0"/>
                  </a:rPr>
                  <a:t> =&gt; R = 2 </a:t>
                </a:r>
                <a14:m>
                  <m:oMath xmlns:m="http://schemas.openxmlformats.org/officeDocument/2006/math">
                    <m:r>
                      <a:rPr lang="vi-VN" sz="2800" b="1" i="1">
                        <a:solidFill>
                          <a:srgbClr val="00B0F0"/>
                        </a:solidFill>
                        <a:latin typeface="Cambria Math"/>
                      </a:rPr>
                      <m:t>𝛀</m:t>
                    </m:r>
                  </m:oMath>
                </a14:m>
                <a:r>
                  <a:rPr lang="vi-VN" sz="2800" dirty="0">
                    <a:solidFill>
                      <a:srgbClr val="00B0F0"/>
                    </a:solidFill>
                    <a:latin typeface="Times New Roman" pitchFamily="18" charset="0"/>
                    <a:cs typeface="Times New Roman" pitchFamily="18" charset="0"/>
                  </a:rPr>
                  <a:t> </a:t>
                </a:r>
                <a:endParaRPr lang="en-US" sz="2800" b="1" dirty="0">
                  <a:solidFill>
                    <a:srgbClr val="00B0F0"/>
                  </a:solidFill>
                  <a:latin typeface="Times New Roman" pitchFamily="18" charset="0"/>
                  <a:cs typeface="Times New Roman"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72902" y="1428750"/>
                <a:ext cx="8490098" cy="1196931"/>
              </a:xfrm>
              <a:prstGeom prst="rect">
                <a:avLst/>
              </a:prstGeom>
              <a:blipFill rotWithShape="1">
                <a:blip r:embed="rId3"/>
                <a:stretch>
                  <a:fillRect l="-1508" t="-5076" b="-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itle 1"/>
              <p:cNvSpPr txBox="1">
                <a:spLocks/>
              </p:cNvSpPr>
              <p:nvPr/>
            </p:nvSpPr>
            <p:spPr>
              <a:xfrm>
                <a:off x="152400" y="2724152"/>
                <a:ext cx="8610600" cy="1027647"/>
              </a:xfrm>
              <a:prstGeom prst="rect">
                <a:avLst/>
              </a:prstGeom>
              <a:solidFill>
                <a:schemeClr val="bg1"/>
              </a:solidFill>
              <a:ln w="38100">
                <a:solidFill>
                  <a:schemeClr val="accent1">
                    <a:lumMod val="20000"/>
                    <a:lumOff val="80000"/>
                  </a:schemeClr>
                </a:solidFill>
              </a:ln>
            </p:spPr>
            <p:txBody>
              <a:bodyPr vert="horz" lIns="91420" tIns="45710" rIns="91420" bIns="4571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15000"/>
                  </a:lnSpc>
                  <a:spcBef>
                    <a:spcPts val="0"/>
                  </a:spcBef>
                </a:pPr>
                <a:r>
                  <a:rPr lang="en-US" sz="2800" u="sng" dirty="0">
                    <a:solidFill>
                      <a:srgbClr val="FF0000"/>
                    </a:solidFill>
                    <a:latin typeface="Times New Roman" pitchFamily="18" charset="0"/>
                    <a:cs typeface="Times New Roman" pitchFamily="18" charset="0"/>
                  </a:rPr>
                  <a:t>H3:</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Tính điện trở tương đương của đoạn mạch g</a:t>
                </a:r>
                <a:r>
                  <a:rPr lang="en-US" sz="2800" dirty="0">
                    <a:solidFill>
                      <a:srgbClr val="FF0000"/>
                    </a:solidFill>
                    <a:latin typeface="Times New Roman" pitchFamily="18" charset="0"/>
                    <a:cs typeface="Times New Roman" pitchFamily="18" charset="0"/>
                  </a:rPr>
                  <a:t>ồ</a:t>
                </a:r>
                <a:r>
                  <a:rPr lang="vi-VN" sz="2800" dirty="0">
                    <a:solidFill>
                      <a:srgbClr val="FF0000"/>
                    </a:solidFill>
                    <a:latin typeface="Times New Roman" pitchFamily="18" charset="0"/>
                    <a:cs typeface="Times New Roman" pitchFamily="18" charset="0"/>
                  </a:rPr>
                  <a:t>m </a:t>
                </a:r>
                <a:r>
                  <a:rPr lang="en-US" sz="2800" dirty="0" err="1">
                    <a:solidFill>
                      <a:srgbClr val="FF0000"/>
                    </a:solidFill>
                    <a:latin typeface="Times New Roman" pitchFamily="18" charset="0"/>
                    <a:cs typeface="Times New Roman" pitchFamily="18" charset="0"/>
                  </a:rPr>
                  <a:t>ba</a:t>
                </a:r>
                <a:r>
                  <a:rPr lang="vi-VN" sz="2800" dirty="0">
                    <a:solidFill>
                      <a:srgbClr val="FF0000"/>
                    </a:solidFill>
                    <a:latin typeface="Times New Roman" pitchFamily="18" charset="0"/>
                    <a:cs typeface="Times New Roman" pitchFamily="18" charset="0"/>
                  </a:rPr>
                  <a:t> điện tr</a:t>
                </a:r>
                <a:r>
                  <a:rPr lang="en-US" sz="2800" dirty="0">
                    <a:solidFill>
                      <a:srgbClr val="FF0000"/>
                    </a:solidFill>
                    <a:latin typeface="Times New Roman" pitchFamily="18" charset="0"/>
                    <a:cs typeface="Times New Roman" pitchFamily="18" charset="0"/>
                  </a:rPr>
                  <a:t>ở</a:t>
                </a:r>
                <a:r>
                  <a:rPr lang="vi-VN" sz="2800" dirty="0">
                    <a:solidFill>
                      <a:srgbClr val="FF0000"/>
                    </a:solidFill>
                    <a:latin typeface="Times New Roman" pitchFamily="18" charset="0"/>
                    <a:cs typeface="Times New Roman" pitchFamily="18" charset="0"/>
                  </a:rPr>
                  <a:t> R</a:t>
                </a:r>
                <a:r>
                  <a:rPr lang="vi-VN" sz="2800" baseline="-25000" dirty="0">
                    <a:solidFill>
                      <a:srgbClr val="FF0000"/>
                    </a:solidFill>
                    <a:latin typeface="Times New Roman" pitchFamily="18" charset="0"/>
                    <a:cs typeface="Times New Roman" pitchFamily="18" charset="0"/>
                  </a:rPr>
                  <a:t>1</a:t>
                </a:r>
                <a:r>
                  <a:rPr lang="vi-VN" sz="2800" dirty="0">
                    <a:solidFill>
                      <a:srgbClr val="FF0000"/>
                    </a:solidFill>
                    <a:latin typeface="Times New Roman" pitchFamily="18" charset="0"/>
                    <a:cs typeface="Times New Roman" pitchFamily="18" charset="0"/>
                  </a:rPr>
                  <a:t> = </a:t>
                </a:r>
                <a:r>
                  <a:rPr lang="en-US" sz="2800" dirty="0">
                    <a:solidFill>
                      <a:srgbClr val="FF0000"/>
                    </a:solidFill>
                    <a:latin typeface="Times New Roman" pitchFamily="18" charset="0"/>
                    <a:cs typeface="Times New Roman" pitchFamily="18" charset="0"/>
                  </a:rPr>
                  <a:t>20</a:t>
                </a:r>
                <a14:m>
                  <m:oMath xmlns:m="http://schemas.openxmlformats.org/officeDocument/2006/math">
                    <m:r>
                      <m:rPr>
                        <m:sty m:val="p"/>
                      </m:rPr>
                      <a:rPr lang="vi-VN" sz="2800">
                        <a:solidFill>
                          <a:srgbClr val="FF0000"/>
                        </a:solidFill>
                        <a:latin typeface="Cambria Math"/>
                      </a:rPr>
                      <m:t>Ω</m:t>
                    </m:r>
                  </m:oMath>
                </a14:m>
                <a:r>
                  <a:rPr lang="en-US" sz="2800" dirty="0">
                    <a:solidFill>
                      <a:srgbClr val="FF0000"/>
                    </a:solidFill>
                    <a:latin typeface="Times New Roman" pitchFamily="18" charset="0"/>
                    <a:cs typeface="Times New Roman" pitchFamily="18" charset="0"/>
                  </a:rPr>
                  <a:t>,</a:t>
                </a:r>
                <a:r>
                  <a:rPr lang="vi-VN" sz="2800" dirty="0">
                    <a:solidFill>
                      <a:srgbClr val="FF0000"/>
                    </a:solidFill>
                    <a:latin typeface="Times New Roman" pitchFamily="18" charset="0"/>
                    <a:cs typeface="Times New Roman" pitchFamily="18" charset="0"/>
                  </a:rPr>
                  <a:t> R</a:t>
                </a:r>
                <a:r>
                  <a:rPr lang="vi-VN" sz="2800" baseline="-25000" dirty="0">
                    <a:solidFill>
                      <a:srgbClr val="FF0000"/>
                    </a:solidFill>
                    <a:latin typeface="Times New Roman" pitchFamily="18" charset="0"/>
                    <a:cs typeface="Times New Roman" pitchFamily="18" charset="0"/>
                  </a:rPr>
                  <a:t>2 </a:t>
                </a:r>
                <a:r>
                  <a:rPr lang="vi-VN" sz="2800" dirty="0">
                    <a:solidFill>
                      <a:srgbClr val="FF0000"/>
                    </a:solidFill>
                    <a:latin typeface="Times New Roman" pitchFamily="18" charset="0"/>
                    <a:cs typeface="Times New Roman" pitchFamily="18" charset="0"/>
                  </a:rPr>
                  <a:t>=</a:t>
                </a:r>
                <a:r>
                  <a:rPr lang="en-US" sz="2800" dirty="0">
                    <a:solidFill>
                      <a:srgbClr val="FF0000"/>
                    </a:solidFill>
                    <a:latin typeface="Times New Roman" pitchFamily="18" charset="0"/>
                    <a:cs typeface="Times New Roman" pitchFamily="18" charset="0"/>
                  </a:rPr>
                  <a:t>30</a:t>
                </a:r>
                <a14:m>
                  <m:oMath xmlns:m="http://schemas.openxmlformats.org/officeDocument/2006/math">
                    <m:r>
                      <m:rPr>
                        <m:sty m:val="p"/>
                      </m:rPr>
                      <a:rPr lang="vi-VN" sz="2800">
                        <a:solidFill>
                          <a:srgbClr val="FF0000"/>
                        </a:solidFill>
                        <a:latin typeface="Cambria Math"/>
                      </a:rPr>
                      <m:t>Ω</m:t>
                    </m:r>
                  </m:oMath>
                </a14:m>
                <a:r>
                  <a:rPr lang="vi-VN" sz="2800" dirty="0">
                    <a:solidFill>
                      <a:srgbClr val="FF0000"/>
                    </a:solidFill>
                    <a:latin typeface="Times New Roman" pitchFamily="18" charset="0"/>
                    <a:cs typeface="Times New Roman" pitchFamily="18" charset="0"/>
                  </a:rPr>
                  <a:t> </a:t>
                </a:r>
                <a:r>
                  <a:rPr lang="en-US" sz="2800" dirty="0">
                    <a:solidFill>
                      <a:srgbClr val="FF0000"/>
                    </a:solidFill>
                    <a:latin typeface="Times New Roman" pitchFamily="18" charset="0"/>
                    <a:cs typeface="Times New Roman" pitchFamily="18" charset="0"/>
                  </a:rPr>
                  <a:t>và </a:t>
                </a:r>
                <a:r>
                  <a:rPr lang="vi-VN" sz="2800" dirty="0">
                    <a:solidFill>
                      <a:srgbClr val="FF0000"/>
                    </a:solidFill>
                    <a:latin typeface="Times New Roman" pitchFamily="18" charset="0"/>
                    <a:cs typeface="Times New Roman" pitchFamily="18" charset="0"/>
                  </a:rPr>
                  <a:t>R</a:t>
                </a:r>
                <a:r>
                  <a:rPr lang="en-US" sz="2800" baseline="-25000" dirty="0">
                    <a:solidFill>
                      <a:srgbClr val="FF0000"/>
                    </a:solidFill>
                    <a:latin typeface="Times New Roman" pitchFamily="18" charset="0"/>
                    <a:cs typeface="Times New Roman" pitchFamily="18" charset="0"/>
                  </a:rPr>
                  <a:t>3</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 6</a:t>
                </a:r>
                <a14:m>
                  <m:oMath xmlns:m="http://schemas.openxmlformats.org/officeDocument/2006/math">
                    <m:r>
                      <a:rPr lang="vi-VN" sz="2800">
                        <a:solidFill>
                          <a:srgbClr val="FF0000"/>
                        </a:solidFill>
                        <a:latin typeface="Cambria Math"/>
                      </a:rPr>
                      <m:t>0 </m:t>
                    </m:r>
                    <m:r>
                      <m:rPr>
                        <m:sty m:val="p"/>
                      </m:rPr>
                      <a:rPr lang="vi-VN" sz="2800">
                        <a:solidFill>
                          <a:srgbClr val="FF0000"/>
                        </a:solidFill>
                        <a:latin typeface="Cambria Math"/>
                      </a:rPr>
                      <m:t>Ω</m:t>
                    </m:r>
                  </m:oMath>
                </a14:m>
                <a:r>
                  <a:rPr lang="vi-VN" sz="2800" dirty="0">
                    <a:solidFill>
                      <a:srgbClr val="FF0000"/>
                    </a:solidFill>
                    <a:latin typeface="Times New Roman" pitchFamily="18" charset="0"/>
                    <a:cs typeface="Times New Roman" pitchFamily="18" charset="0"/>
                  </a:rPr>
                  <a:t> m</a:t>
                </a:r>
                <a:r>
                  <a:rPr lang="en-US" sz="2800" dirty="0">
                    <a:solidFill>
                      <a:srgbClr val="FF0000"/>
                    </a:solidFill>
                    <a:latin typeface="Times New Roman" pitchFamily="18" charset="0"/>
                    <a:cs typeface="Times New Roman" pitchFamily="18" charset="0"/>
                  </a:rPr>
                  <a:t>ắ</a:t>
                </a:r>
                <a:r>
                  <a:rPr lang="vi-VN" sz="2800" dirty="0">
                    <a:solidFill>
                      <a:srgbClr val="FF0000"/>
                    </a:solidFill>
                    <a:latin typeface="Times New Roman" pitchFamily="18" charset="0"/>
                    <a:cs typeface="Times New Roman" pitchFamily="18" charset="0"/>
                  </a:rPr>
                  <a:t>c song song.</a:t>
                </a:r>
                <a:endParaRPr lang="en-US" sz="2600" dirty="0">
                  <a:solidFill>
                    <a:srgbClr val="FF0000"/>
                  </a:solidFill>
                  <a:latin typeface="Times New Roman" pitchFamily="18" charset="0"/>
                  <a:cs typeface="Times New Roman" pitchFamily="18" charset="0"/>
                </a:endParaRPr>
              </a:p>
            </p:txBody>
          </p:sp>
        </mc:Choice>
        <mc:Fallback xmlns="">
          <p:sp>
            <p:nvSpPr>
              <p:cNvPr id="4" name="Title 1"/>
              <p:cNvSpPr txBox="1">
                <a:spLocks noRot="1" noChangeAspect="1" noMove="1" noResize="1" noEditPoints="1" noAdjustHandles="1" noChangeArrowheads="1" noChangeShapeType="1" noTextEdit="1"/>
              </p:cNvSpPr>
              <p:nvPr/>
            </p:nvSpPr>
            <p:spPr>
              <a:xfrm>
                <a:off x="152400" y="2724150"/>
                <a:ext cx="8610600" cy="1027647"/>
              </a:xfrm>
              <a:prstGeom prst="rect">
                <a:avLst/>
              </a:prstGeom>
              <a:blipFill rotWithShape="1">
                <a:blip r:embed="rId4"/>
                <a:stretch>
                  <a:fillRect l="-1198" t="-4023" r="-1128" b="-13218"/>
                </a:stretch>
              </a:blipFill>
              <a:ln w="38100">
                <a:solidFill>
                  <a:schemeClr val="accent1">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28601" y="3889419"/>
                <a:ext cx="8490098" cy="1214050"/>
              </a:xfrm>
              <a:prstGeom prst="rect">
                <a:avLst/>
              </a:prstGeom>
            </p:spPr>
            <p:txBody>
              <a:bodyPr wrap="square" lIns="91420" tIns="45710" rIns="91420" bIns="45710">
                <a:spAutoFit/>
              </a:bodyPr>
              <a:lstStyle/>
              <a:p>
                <a:pPr algn="just"/>
                <a:r>
                  <a:rPr lang="en-US" sz="2800" b="1" dirty="0">
                    <a:solidFill>
                      <a:srgbClr val="00B0F0"/>
                    </a:solidFill>
                    <a:latin typeface="Times New Roman" pitchFamily="18" charset="0"/>
                    <a:cs typeface="Times New Roman" pitchFamily="18" charset="0"/>
                  </a:rPr>
                  <a:t>Điện </a:t>
                </a:r>
                <a:r>
                  <a:rPr lang="en-US" sz="2800" b="1" dirty="0" err="1">
                    <a:solidFill>
                      <a:srgbClr val="00B0F0"/>
                    </a:solidFill>
                    <a:latin typeface="Times New Roman" pitchFamily="18" charset="0"/>
                    <a:cs typeface="Times New Roman" pitchFamily="18" charset="0"/>
                  </a:rPr>
                  <a:t>trở</a:t>
                </a:r>
                <a:r>
                  <a:rPr lang="en-US" sz="2800" b="1" dirty="0">
                    <a:solidFill>
                      <a:srgbClr val="00B0F0"/>
                    </a:solidFill>
                    <a:latin typeface="Times New Roman" pitchFamily="18" charset="0"/>
                    <a:cs typeface="Times New Roman" pitchFamily="18" charset="0"/>
                  </a:rPr>
                  <a:t> </a:t>
                </a:r>
                <a:r>
                  <a:rPr lang="en-US" sz="2800" b="1" dirty="0" err="1">
                    <a:solidFill>
                      <a:srgbClr val="00B0F0"/>
                    </a:solidFill>
                    <a:latin typeface="Times New Roman" pitchFamily="18" charset="0"/>
                    <a:cs typeface="Times New Roman" pitchFamily="18" charset="0"/>
                  </a:rPr>
                  <a:t>tương</a:t>
                </a:r>
                <a:r>
                  <a:rPr lang="en-US" sz="2800" b="1" dirty="0">
                    <a:solidFill>
                      <a:srgbClr val="00B0F0"/>
                    </a:solidFill>
                    <a:latin typeface="Times New Roman" pitchFamily="18" charset="0"/>
                    <a:cs typeface="Times New Roman" pitchFamily="18" charset="0"/>
                  </a:rPr>
                  <a:t> </a:t>
                </a:r>
                <a:r>
                  <a:rPr lang="en-US" sz="2800" b="1" dirty="0" err="1">
                    <a:solidFill>
                      <a:srgbClr val="00B0F0"/>
                    </a:solidFill>
                    <a:latin typeface="Times New Roman" pitchFamily="18" charset="0"/>
                    <a:cs typeface="Times New Roman" pitchFamily="18" charset="0"/>
                  </a:rPr>
                  <a:t>đương</a:t>
                </a:r>
                <a:r>
                  <a:rPr lang="en-US" sz="2800" b="1" dirty="0">
                    <a:solidFill>
                      <a:srgbClr val="00B0F0"/>
                    </a:solidFill>
                    <a:latin typeface="Times New Roman" pitchFamily="18" charset="0"/>
                    <a:cs typeface="Times New Roman" pitchFamily="18" charset="0"/>
                  </a:rPr>
                  <a:t> </a:t>
                </a:r>
                <a:r>
                  <a:rPr lang="en-US" sz="2800" b="1" dirty="0" err="1">
                    <a:solidFill>
                      <a:srgbClr val="00B0F0"/>
                    </a:solidFill>
                    <a:latin typeface="Times New Roman" pitchFamily="18" charset="0"/>
                    <a:cs typeface="Times New Roman" pitchFamily="18" charset="0"/>
                  </a:rPr>
                  <a:t>của</a:t>
                </a:r>
                <a:r>
                  <a:rPr lang="en-US" sz="2800" b="1" dirty="0">
                    <a:solidFill>
                      <a:srgbClr val="00B0F0"/>
                    </a:solidFill>
                    <a:latin typeface="Times New Roman" pitchFamily="18" charset="0"/>
                    <a:cs typeface="Times New Roman" pitchFamily="18" charset="0"/>
                  </a:rPr>
                  <a:t> </a:t>
                </a:r>
                <a:r>
                  <a:rPr lang="en-US" sz="2800" b="1" dirty="0" err="1">
                    <a:solidFill>
                      <a:srgbClr val="00B0F0"/>
                    </a:solidFill>
                    <a:latin typeface="Times New Roman" pitchFamily="18" charset="0"/>
                    <a:cs typeface="Times New Roman" pitchFamily="18" charset="0"/>
                  </a:rPr>
                  <a:t>đoạn</a:t>
                </a:r>
                <a:r>
                  <a:rPr lang="en-US" sz="2800" b="1" dirty="0">
                    <a:solidFill>
                      <a:srgbClr val="00B0F0"/>
                    </a:solidFill>
                    <a:latin typeface="Times New Roman" pitchFamily="18" charset="0"/>
                    <a:cs typeface="Times New Roman" pitchFamily="18" charset="0"/>
                  </a:rPr>
                  <a:t> </a:t>
                </a:r>
                <a:r>
                  <a:rPr lang="en-US" sz="2800" b="1" dirty="0" err="1">
                    <a:solidFill>
                      <a:srgbClr val="00B0F0"/>
                    </a:solidFill>
                    <a:latin typeface="Times New Roman" pitchFamily="18" charset="0"/>
                    <a:cs typeface="Times New Roman" pitchFamily="18" charset="0"/>
                  </a:rPr>
                  <a:t>mạch</a:t>
                </a:r>
                <a:r>
                  <a:rPr lang="en-US" sz="2800" b="1" dirty="0">
                    <a:solidFill>
                      <a:srgbClr val="00B0F0"/>
                    </a:solidFill>
                    <a:latin typeface="Times New Roman" pitchFamily="18" charset="0"/>
                    <a:cs typeface="Times New Roman" pitchFamily="18" charset="0"/>
                  </a:rPr>
                  <a:t>:</a:t>
                </a:r>
              </a:p>
              <a:p>
                <a:pPr algn="ctr"/>
                <a14:m>
                  <m:oMath xmlns:m="http://schemas.openxmlformats.org/officeDocument/2006/math">
                    <m:f>
                      <m:fPr>
                        <m:ctrlPr>
                          <a:rPr lang="en-US" sz="2800" b="1" i="1">
                            <a:solidFill>
                              <a:srgbClr val="00B0F0"/>
                            </a:solidFill>
                            <a:latin typeface="Cambria Math" panose="02040503050406030204" pitchFamily="18" charset="0"/>
                          </a:rPr>
                        </m:ctrlPr>
                      </m:fPr>
                      <m:num>
                        <m:r>
                          <a:rPr lang="en-US" sz="2800" b="1" i="1">
                            <a:solidFill>
                              <a:srgbClr val="00B0F0"/>
                            </a:solidFill>
                            <a:latin typeface="Cambria Math"/>
                          </a:rPr>
                          <m:t>𝟏</m:t>
                        </m:r>
                      </m:num>
                      <m:den>
                        <m:r>
                          <a:rPr lang="en-US" sz="2800" b="1" i="1">
                            <a:solidFill>
                              <a:srgbClr val="00B0F0"/>
                            </a:solidFill>
                            <a:latin typeface="Cambria Math"/>
                          </a:rPr>
                          <m:t>𝑹</m:t>
                        </m:r>
                      </m:den>
                    </m:f>
                    <m:r>
                      <a:rPr lang="en-US" sz="2800" b="1" i="1">
                        <a:solidFill>
                          <a:srgbClr val="00B0F0"/>
                        </a:solidFill>
                        <a:latin typeface="Cambria Math"/>
                      </a:rPr>
                      <m:t>=</m:t>
                    </m:r>
                    <m:f>
                      <m:fPr>
                        <m:ctrlPr>
                          <a:rPr lang="en-US" sz="2800" b="1" i="1">
                            <a:solidFill>
                              <a:srgbClr val="00B0F0"/>
                            </a:solidFill>
                            <a:latin typeface="Cambria Math" panose="02040503050406030204" pitchFamily="18" charset="0"/>
                          </a:rPr>
                        </m:ctrlPr>
                      </m:fPr>
                      <m:num>
                        <m:r>
                          <a:rPr lang="en-US" sz="2800" b="1" i="1">
                            <a:solidFill>
                              <a:srgbClr val="00B0F0"/>
                            </a:solidFill>
                            <a:latin typeface="Cambria Math"/>
                          </a:rPr>
                          <m:t>𝟏</m:t>
                        </m:r>
                      </m:num>
                      <m:den>
                        <m:sSub>
                          <m:sSubPr>
                            <m:ctrlPr>
                              <a:rPr lang="en-US" sz="2800" b="1" i="1">
                                <a:solidFill>
                                  <a:srgbClr val="00B0F0"/>
                                </a:solidFill>
                                <a:latin typeface="Cambria Math" panose="02040503050406030204" pitchFamily="18" charset="0"/>
                              </a:rPr>
                            </m:ctrlPr>
                          </m:sSubPr>
                          <m:e>
                            <m:r>
                              <a:rPr lang="en-US" sz="2800" b="1" i="1">
                                <a:solidFill>
                                  <a:srgbClr val="00B0F0"/>
                                </a:solidFill>
                                <a:latin typeface="Cambria Math"/>
                              </a:rPr>
                              <m:t>𝑹</m:t>
                            </m:r>
                          </m:e>
                          <m:sub>
                            <m:r>
                              <a:rPr lang="en-US" sz="2800" b="1" i="1">
                                <a:solidFill>
                                  <a:srgbClr val="00B0F0"/>
                                </a:solidFill>
                                <a:latin typeface="Cambria Math"/>
                              </a:rPr>
                              <m:t>𝟏</m:t>
                            </m:r>
                          </m:sub>
                        </m:sSub>
                      </m:den>
                    </m:f>
                    <m:r>
                      <a:rPr lang="en-US" sz="2800" b="1" i="1">
                        <a:solidFill>
                          <a:srgbClr val="00B0F0"/>
                        </a:solidFill>
                        <a:latin typeface="Cambria Math"/>
                      </a:rPr>
                      <m:t>+</m:t>
                    </m:r>
                    <m:f>
                      <m:fPr>
                        <m:ctrlPr>
                          <a:rPr lang="en-US" sz="2800" b="1" i="1">
                            <a:solidFill>
                              <a:srgbClr val="00B0F0"/>
                            </a:solidFill>
                            <a:latin typeface="Cambria Math" panose="02040503050406030204" pitchFamily="18" charset="0"/>
                          </a:rPr>
                        </m:ctrlPr>
                      </m:fPr>
                      <m:num>
                        <m:r>
                          <a:rPr lang="en-US" sz="2800" b="1" i="1">
                            <a:solidFill>
                              <a:srgbClr val="00B0F0"/>
                            </a:solidFill>
                            <a:latin typeface="Cambria Math"/>
                          </a:rPr>
                          <m:t>𝟏</m:t>
                        </m:r>
                      </m:num>
                      <m:den>
                        <m:sSub>
                          <m:sSubPr>
                            <m:ctrlPr>
                              <a:rPr lang="en-US" sz="2800" b="1" i="1">
                                <a:solidFill>
                                  <a:srgbClr val="00B0F0"/>
                                </a:solidFill>
                                <a:latin typeface="Cambria Math" panose="02040503050406030204" pitchFamily="18" charset="0"/>
                              </a:rPr>
                            </m:ctrlPr>
                          </m:sSubPr>
                          <m:e>
                            <m:r>
                              <a:rPr lang="en-US" sz="2800" b="1" i="1">
                                <a:solidFill>
                                  <a:srgbClr val="00B0F0"/>
                                </a:solidFill>
                                <a:latin typeface="Cambria Math"/>
                              </a:rPr>
                              <m:t>𝑹</m:t>
                            </m:r>
                          </m:e>
                          <m:sub>
                            <m:r>
                              <a:rPr lang="en-US" sz="2800" b="1" i="1">
                                <a:solidFill>
                                  <a:srgbClr val="00B0F0"/>
                                </a:solidFill>
                                <a:latin typeface="Cambria Math"/>
                              </a:rPr>
                              <m:t>𝟐</m:t>
                            </m:r>
                          </m:sub>
                        </m:sSub>
                      </m:den>
                    </m:f>
                    <m:r>
                      <a:rPr lang="en-US" sz="2800" b="1" i="1">
                        <a:solidFill>
                          <a:srgbClr val="00B0F0"/>
                        </a:solidFill>
                        <a:latin typeface="Cambria Math"/>
                      </a:rPr>
                      <m:t>+</m:t>
                    </m:r>
                    <m:f>
                      <m:fPr>
                        <m:ctrlPr>
                          <a:rPr lang="en-US" sz="2800" b="1" i="1">
                            <a:solidFill>
                              <a:srgbClr val="00B0F0"/>
                            </a:solidFill>
                            <a:latin typeface="Cambria Math" panose="02040503050406030204" pitchFamily="18" charset="0"/>
                          </a:rPr>
                        </m:ctrlPr>
                      </m:fPr>
                      <m:num>
                        <m:r>
                          <a:rPr lang="en-US" sz="2800" b="1" i="1">
                            <a:solidFill>
                              <a:srgbClr val="00B0F0"/>
                            </a:solidFill>
                            <a:latin typeface="Cambria Math"/>
                          </a:rPr>
                          <m:t>𝟏</m:t>
                        </m:r>
                      </m:num>
                      <m:den>
                        <m:sSub>
                          <m:sSubPr>
                            <m:ctrlPr>
                              <a:rPr lang="en-US" sz="2800" b="1" i="1">
                                <a:solidFill>
                                  <a:srgbClr val="00B0F0"/>
                                </a:solidFill>
                                <a:latin typeface="Cambria Math" panose="02040503050406030204" pitchFamily="18" charset="0"/>
                              </a:rPr>
                            </m:ctrlPr>
                          </m:sSubPr>
                          <m:e>
                            <m:r>
                              <a:rPr lang="en-US" sz="2800" b="1" i="1">
                                <a:solidFill>
                                  <a:srgbClr val="00B0F0"/>
                                </a:solidFill>
                                <a:latin typeface="Cambria Math"/>
                              </a:rPr>
                              <m:t>𝑹</m:t>
                            </m:r>
                          </m:e>
                          <m:sub>
                            <m:r>
                              <a:rPr lang="en-US" sz="2800" b="1" i="1">
                                <a:solidFill>
                                  <a:srgbClr val="00B0F0"/>
                                </a:solidFill>
                                <a:latin typeface="Cambria Math"/>
                              </a:rPr>
                              <m:t>𝟑</m:t>
                            </m:r>
                          </m:sub>
                        </m:sSub>
                      </m:den>
                    </m:f>
                  </m:oMath>
                </a14:m>
                <a:r>
                  <a:rPr lang="en-US" sz="2800" b="1" dirty="0">
                    <a:solidFill>
                      <a:srgbClr val="00B0F0"/>
                    </a:solidFill>
                    <a:latin typeface="Times New Roman" pitchFamily="18" charset="0"/>
                    <a:cs typeface="Times New Roman" pitchFamily="18" charset="0"/>
                  </a:rPr>
                  <a:t> =&gt; </a:t>
                </a:r>
                <a14:m>
                  <m:oMath xmlns:m="http://schemas.openxmlformats.org/officeDocument/2006/math">
                    <m:f>
                      <m:fPr>
                        <m:ctrlPr>
                          <a:rPr lang="en-US" sz="2800" b="1" i="1">
                            <a:solidFill>
                              <a:srgbClr val="00B0F0"/>
                            </a:solidFill>
                            <a:latin typeface="Cambria Math" panose="02040503050406030204" pitchFamily="18" charset="0"/>
                          </a:rPr>
                        </m:ctrlPr>
                      </m:fPr>
                      <m:num>
                        <m:r>
                          <a:rPr lang="en-US" sz="2800" b="1" i="1">
                            <a:solidFill>
                              <a:srgbClr val="00B0F0"/>
                            </a:solidFill>
                            <a:latin typeface="Cambria Math"/>
                          </a:rPr>
                          <m:t>𝟏</m:t>
                        </m:r>
                      </m:num>
                      <m:den>
                        <m:r>
                          <a:rPr lang="en-US" sz="2800" b="1" i="1">
                            <a:solidFill>
                              <a:srgbClr val="00B0F0"/>
                            </a:solidFill>
                            <a:latin typeface="Cambria Math"/>
                          </a:rPr>
                          <m:t>𝑹</m:t>
                        </m:r>
                      </m:den>
                    </m:f>
                    <m:r>
                      <a:rPr lang="en-US" sz="2800" b="1" i="1">
                        <a:solidFill>
                          <a:srgbClr val="00B0F0"/>
                        </a:solidFill>
                        <a:latin typeface="Cambria Math"/>
                      </a:rPr>
                      <m:t>=</m:t>
                    </m:r>
                    <m:f>
                      <m:fPr>
                        <m:ctrlPr>
                          <a:rPr lang="en-US" sz="2800" b="1" i="1">
                            <a:solidFill>
                              <a:srgbClr val="00B0F0"/>
                            </a:solidFill>
                            <a:latin typeface="Cambria Math" panose="02040503050406030204" pitchFamily="18" charset="0"/>
                          </a:rPr>
                        </m:ctrlPr>
                      </m:fPr>
                      <m:num>
                        <m:r>
                          <a:rPr lang="en-US" sz="2800" b="1" i="1">
                            <a:solidFill>
                              <a:srgbClr val="00B0F0"/>
                            </a:solidFill>
                            <a:latin typeface="Cambria Math"/>
                          </a:rPr>
                          <m:t>𝟏</m:t>
                        </m:r>
                      </m:num>
                      <m:den>
                        <m:r>
                          <a:rPr lang="en-US" sz="2800" b="1" i="1">
                            <a:solidFill>
                              <a:srgbClr val="00B0F0"/>
                            </a:solidFill>
                            <a:latin typeface="Cambria Math"/>
                          </a:rPr>
                          <m:t>𝟐𝟎</m:t>
                        </m:r>
                      </m:den>
                    </m:f>
                    <m:r>
                      <a:rPr lang="en-US" sz="2800" b="1" i="1">
                        <a:solidFill>
                          <a:srgbClr val="00B0F0"/>
                        </a:solidFill>
                        <a:latin typeface="Cambria Math"/>
                      </a:rPr>
                      <m:t>+</m:t>
                    </m:r>
                    <m:f>
                      <m:fPr>
                        <m:ctrlPr>
                          <a:rPr lang="en-US" sz="2800" b="1" i="1">
                            <a:solidFill>
                              <a:srgbClr val="00B0F0"/>
                            </a:solidFill>
                            <a:latin typeface="Cambria Math" panose="02040503050406030204" pitchFamily="18" charset="0"/>
                          </a:rPr>
                        </m:ctrlPr>
                      </m:fPr>
                      <m:num>
                        <m:r>
                          <a:rPr lang="en-US" sz="2800" b="1" i="1">
                            <a:solidFill>
                              <a:srgbClr val="00B0F0"/>
                            </a:solidFill>
                            <a:latin typeface="Cambria Math"/>
                          </a:rPr>
                          <m:t>𝟏</m:t>
                        </m:r>
                      </m:num>
                      <m:den>
                        <m:r>
                          <a:rPr lang="en-US" sz="2800" b="1" i="1">
                            <a:solidFill>
                              <a:srgbClr val="00B0F0"/>
                            </a:solidFill>
                            <a:latin typeface="Cambria Math"/>
                          </a:rPr>
                          <m:t>𝟑𝟎</m:t>
                        </m:r>
                      </m:den>
                    </m:f>
                    <m:r>
                      <a:rPr lang="en-US" sz="2800" b="1" i="1">
                        <a:solidFill>
                          <a:srgbClr val="00B0F0"/>
                        </a:solidFill>
                        <a:latin typeface="Cambria Math"/>
                      </a:rPr>
                      <m:t>+</m:t>
                    </m:r>
                    <m:f>
                      <m:fPr>
                        <m:ctrlPr>
                          <a:rPr lang="en-US" sz="2800" b="1" i="1">
                            <a:solidFill>
                              <a:srgbClr val="00B0F0"/>
                            </a:solidFill>
                            <a:latin typeface="Cambria Math" panose="02040503050406030204" pitchFamily="18" charset="0"/>
                          </a:rPr>
                        </m:ctrlPr>
                      </m:fPr>
                      <m:num>
                        <m:r>
                          <a:rPr lang="en-US" sz="2800" b="1" i="1">
                            <a:solidFill>
                              <a:srgbClr val="00B0F0"/>
                            </a:solidFill>
                            <a:latin typeface="Cambria Math"/>
                          </a:rPr>
                          <m:t>𝟏</m:t>
                        </m:r>
                      </m:num>
                      <m:den>
                        <m:r>
                          <a:rPr lang="en-US" sz="2800" b="1" i="1">
                            <a:solidFill>
                              <a:srgbClr val="00B0F0"/>
                            </a:solidFill>
                            <a:latin typeface="Cambria Math"/>
                          </a:rPr>
                          <m:t>𝟔𝟎</m:t>
                        </m:r>
                      </m:den>
                    </m:f>
                  </m:oMath>
                </a14:m>
                <a:r>
                  <a:rPr lang="en-US" sz="2800" b="1" dirty="0">
                    <a:solidFill>
                      <a:srgbClr val="00B0F0"/>
                    </a:solidFill>
                    <a:latin typeface="Times New Roman" pitchFamily="18" charset="0"/>
                    <a:cs typeface="Times New Roman" pitchFamily="18" charset="0"/>
                  </a:rPr>
                  <a:t> =&gt; R = 10 </a:t>
                </a:r>
                <a14:m>
                  <m:oMath xmlns:m="http://schemas.openxmlformats.org/officeDocument/2006/math">
                    <m:r>
                      <a:rPr lang="vi-VN" sz="2800" b="1" i="1">
                        <a:solidFill>
                          <a:srgbClr val="00B0F0"/>
                        </a:solidFill>
                        <a:latin typeface="Cambria Math"/>
                      </a:rPr>
                      <m:t>𝛀</m:t>
                    </m:r>
                  </m:oMath>
                </a14:m>
                <a:r>
                  <a:rPr lang="vi-VN" sz="2800" dirty="0">
                    <a:solidFill>
                      <a:srgbClr val="00B0F0"/>
                    </a:solidFill>
                    <a:latin typeface="Times New Roman" pitchFamily="18" charset="0"/>
                    <a:cs typeface="Times New Roman" pitchFamily="18" charset="0"/>
                  </a:rPr>
                  <a:t> </a:t>
                </a:r>
                <a:endParaRPr lang="en-US" sz="2800" b="1" dirty="0">
                  <a:solidFill>
                    <a:srgbClr val="00B0F0"/>
                  </a:solidFill>
                  <a:latin typeface="Times New Roman" pitchFamily="18" charset="0"/>
                  <a:cs typeface="Times New Roman"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28600" y="3889419"/>
                <a:ext cx="8490098" cy="1214050"/>
              </a:xfrm>
              <a:prstGeom prst="rect">
                <a:avLst/>
              </a:prstGeom>
              <a:blipFill rotWithShape="1">
                <a:blip r:embed="rId5"/>
                <a:stretch>
                  <a:fillRect l="-1509" t="-5025"/>
                </a:stretch>
              </a:blipFill>
            </p:spPr>
            <p:txBody>
              <a:bodyPr/>
              <a:lstStyle/>
              <a:p>
                <a:r>
                  <a:rPr lang="en-US">
                    <a:noFill/>
                  </a:rPr>
                  <a:t> </a:t>
                </a:r>
              </a:p>
            </p:txBody>
          </p:sp>
        </mc:Fallback>
      </mc:AlternateContent>
    </p:spTree>
    <p:extLst>
      <p:ext uri="{BB962C8B-B14F-4D97-AF65-F5344CB8AC3E}">
        <p14:creationId xmlns:p14="http://schemas.microsoft.com/office/powerpoint/2010/main" val="72372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FF0000"/>
                </a:solidFill>
                <a:latin typeface="Times New Roman" panose="02020603050405020304" pitchFamily="18" charset="0"/>
                <a:cs typeface="Times New Roman" panose="02020603050405020304" pitchFamily="18" charset="0"/>
              </a:rPr>
              <a:t>III. </a:t>
            </a:r>
            <a:r>
              <a:rPr lang="en-US" b="1" i="1" dirty="0" err="1">
                <a:solidFill>
                  <a:srgbClr val="FF0000"/>
                </a:solidFill>
                <a:latin typeface="Times New Roman" panose="02020603050405020304" pitchFamily="18" charset="0"/>
                <a:cs typeface="Times New Roman" panose="02020603050405020304" pitchFamily="18" charset="0"/>
              </a:rPr>
              <a:t>Luyện</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tập</a:t>
            </a:r>
            <a:r>
              <a:rPr lang="en-US" b="1" i="1" dirty="0">
                <a:solidFill>
                  <a:srgbClr val="FF0000"/>
                </a:solidFill>
                <a:latin typeface="Times New Roman" panose="02020603050405020304" pitchFamily="18" charset="0"/>
                <a:cs typeface="Times New Roman" panose="02020603050405020304" pitchFamily="18" charset="0"/>
              </a:rPr>
              <a:t>: </a:t>
            </a:r>
            <a:endParaRPr lang="vi-VN" b="1" i="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18507" y="1430452"/>
            <a:ext cx="7886700" cy="3263504"/>
          </a:xfrm>
        </p:spPr>
        <p:txBody>
          <a:bodyPr/>
          <a:lstStyle/>
          <a:p>
            <a:pPr marL="0" indent="0">
              <a:buNone/>
            </a:pPr>
            <a:r>
              <a:rPr lang="en-US" sz="3300" dirty="0" err="1">
                <a:latin typeface="Times New Roman" panose="02020603050405020304" pitchFamily="18" charset="0"/>
                <a:cs typeface="Times New Roman" panose="02020603050405020304" pitchFamily="18" charset="0"/>
              </a:rPr>
              <a:t>Hoạt</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động</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nhóm</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đôi</a:t>
            </a:r>
            <a:r>
              <a:rPr lang="en-US" sz="3300" dirty="0">
                <a:latin typeface="Times New Roman" panose="02020603050405020304" pitchFamily="18" charset="0"/>
                <a:cs typeface="Times New Roman" panose="02020603050405020304" pitchFamily="18" charset="0"/>
              </a:rPr>
              <a:t>: </a:t>
            </a:r>
            <a:r>
              <a:rPr lang="en-US" sz="3300" i="1" dirty="0" err="1">
                <a:solidFill>
                  <a:srgbClr val="FF0000"/>
                </a:solidFill>
                <a:latin typeface="Times New Roman" panose="02020603050405020304" pitchFamily="18" charset="0"/>
                <a:cs typeface="Times New Roman" panose="02020603050405020304" pitchFamily="18" charset="0"/>
              </a:rPr>
              <a:t>Phiếu</a:t>
            </a:r>
            <a:r>
              <a:rPr lang="en-US" sz="3300" i="1" dirty="0">
                <a:solidFill>
                  <a:srgbClr val="FF0000"/>
                </a:solidFill>
                <a:latin typeface="Times New Roman" panose="02020603050405020304" pitchFamily="18" charset="0"/>
                <a:cs typeface="Times New Roman" panose="02020603050405020304" pitchFamily="18" charset="0"/>
              </a:rPr>
              <a:t> </a:t>
            </a:r>
            <a:r>
              <a:rPr lang="en-US" sz="3300" i="1" dirty="0" err="1">
                <a:solidFill>
                  <a:srgbClr val="FF0000"/>
                </a:solidFill>
                <a:latin typeface="Times New Roman" panose="02020603050405020304" pitchFamily="18" charset="0"/>
                <a:cs typeface="Times New Roman" panose="02020603050405020304" pitchFamily="18" charset="0"/>
              </a:rPr>
              <a:t>học</a:t>
            </a:r>
            <a:r>
              <a:rPr lang="en-US" sz="3300" i="1" dirty="0">
                <a:solidFill>
                  <a:srgbClr val="FF0000"/>
                </a:solidFill>
                <a:latin typeface="Times New Roman" panose="02020603050405020304" pitchFamily="18" charset="0"/>
                <a:cs typeface="Times New Roman" panose="02020603050405020304" pitchFamily="18" charset="0"/>
              </a:rPr>
              <a:t> </a:t>
            </a:r>
            <a:r>
              <a:rPr lang="en-US" sz="3300" i="1" dirty="0" err="1">
                <a:solidFill>
                  <a:srgbClr val="FF0000"/>
                </a:solidFill>
                <a:latin typeface="Times New Roman" panose="02020603050405020304" pitchFamily="18" charset="0"/>
                <a:cs typeface="Times New Roman" panose="02020603050405020304" pitchFamily="18" charset="0"/>
              </a:rPr>
              <a:t>tập</a:t>
            </a:r>
            <a:r>
              <a:rPr lang="en-US" sz="3300" i="1" dirty="0">
                <a:solidFill>
                  <a:srgbClr val="FF0000"/>
                </a:solidFill>
                <a:latin typeface="Times New Roman" panose="02020603050405020304" pitchFamily="18" charset="0"/>
                <a:cs typeface="Times New Roman" panose="02020603050405020304" pitchFamily="18" charset="0"/>
              </a:rPr>
              <a:t> </a:t>
            </a:r>
            <a:r>
              <a:rPr lang="en-US" sz="3300" i="1" dirty="0" err="1">
                <a:solidFill>
                  <a:srgbClr val="FF0000"/>
                </a:solidFill>
                <a:latin typeface="Times New Roman" panose="02020603050405020304" pitchFamily="18" charset="0"/>
                <a:cs typeface="Times New Roman" panose="02020603050405020304" pitchFamily="18" charset="0"/>
              </a:rPr>
              <a:t>số</a:t>
            </a:r>
            <a:r>
              <a:rPr lang="en-US" sz="3300" i="1" dirty="0">
                <a:solidFill>
                  <a:srgbClr val="FF0000"/>
                </a:solidFill>
                <a:latin typeface="Times New Roman" panose="02020603050405020304" pitchFamily="18" charset="0"/>
                <a:cs typeface="Times New Roman" panose="02020603050405020304" pitchFamily="18" charset="0"/>
              </a:rPr>
              <a:t> 3</a:t>
            </a:r>
          </a:p>
          <a:p>
            <a:pPr marL="0" indent="0" algn="just">
              <a:buNone/>
            </a:pPr>
            <a:r>
              <a:rPr lang="vi-VN" dirty="0">
                <a:latin typeface="Times New Roman" panose="02020603050405020304" pitchFamily="18" charset="0"/>
                <a:cs typeface="Times New Roman" panose="02020603050405020304" pitchFamily="18" charset="0"/>
              </a:rPr>
              <a:t> Mạch điện gồm một nguồn điện, một công tắc, hai điện trở giống nhau mắc song song. Một ampe kế được mắc nối tiếp với một điện trở vào một mạch nhánh. Em hãy vẽ sơ đồ của mạch điện này. Nếu số chỉ của ampe kế là 0, 2 A thì cường độ dòng điện trong mạch chính là bao nhiêu?</a:t>
            </a:r>
          </a:p>
        </p:txBody>
      </p:sp>
      <p:pic>
        <p:nvPicPr>
          <p:cNvPr id="7" name="Picture 6" descr="C:\Users\Administrator\Desktop\1A2.PNG"/>
          <p:cNvPicPr/>
          <p:nvPr/>
        </p:nvPicPr>
        <p:blipFill>
          <a:blip r:embed="rId2">
            <a:extLst>
              <a:ext uri="{28A0092B-C50C-407E-A947-70E740481C1C}">
                <a14:useLocalDpi xmlns:a14="http://schemas.microsoft.com/office/drawing/2010/main" val="0"/>
              </a:ext>
            </a:extLst>
          </a:blip>
          <a:srcRect/>
          <a:stretch>
            <a:fillRect/>
          </a:stretch>
        </p:blipFill>
        <p:spPr bwMode="auto">
          <a:xfrm>
            <a:off x="759279" y="1738994"/>
            <a:ext cx="482203" cy="429135"/>
          </a:xfrm>
          <a:prstGeom prst="rect">
            <a:avLst/>
          </a:prstGeom>
          <a:noFill/>
          <a:ln>
            <a:noFill/>
          </a:ln>
        </p:spPr>
      </p:pic>
    </p:spTree>
    <p:extLst>
      <p:ext uri="{BB962C8B-B14F-4D97-AF65-F5344CB8AC3E}">
        <p14:creationId xmlns:p14="http://schemas.microsoft.com/office/powerpoint/2010/main" val="335472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i="1" dirty="0">
                <a:solidFill>
                  <a:srgbClr val="FF0000"/>
                </a:solidFill>
              </a:rPr>
              <a:t>Phiếu học tập số 3</a:t>
            </a:r>
          </a:p>
        </p:txBody>
      </p:sp>
      <p:sp>
        <p:nvSpPr>
          <p:cNvPr id="4" name="Content Placeholder 3"/>
          <p:cNvSpPr>
            <a:spLocks noGrp="1"/>
          </p:cNvSpPr>
          <p:nvPr>
            <p:ph sz="half" idx="2"/>
          </p:nvPr>
        </p:nvSpPr>
        <p:spPr>
          <a:xfrm>
            <a:off x="629842" y="1623842"/>
            <a:ext cx="3868340" cy="2763441"/>
          </a:xfrm>
        </p:spPr>
        <p:txBody>
          <a:bodyPr/>
          <a:lstStyle/>
          <a:p>
            <a:pPr marL="0" indent="0" algn="just">
              <a:buNone/>
            </a:pPr>
            <a:r>
              <a:rPr lang="vi-VN" sz="1800" dirty="0">
                <a:solidFill>
                  <a:prstClr val="black"/>
                </a:solidFill>
                <a:latin typeface="Times New Roman" panose="02020603050405020304" pitchFamily="18" charset="0"/>
                <a:cs typeface="Times New Roman" panose="02020603050405020304" pitchFamily="18" charset="0"/>
              </a:rPr>
              <a:t>Mạch điện gồm một nguồn điện, một công tắc, hai điện trở giống nhau mắc song song. Một ampe kế được mắc nối tiếp với một điện trở vào một mạch nhánh. Em hãy vẽ sơ đồ của mạch điện này. Nếu số chỉ của ampe kế là 0, 2 A thì cường độ dòng điện trong mạch chính là bao nhiêu?</a:t>
            </a:r>
          </a:p>
          <a:p>
            <a:pPr marL="0" indent="0">
              <a:buNone/>
            </a:pPr>
            <a:endParaRPr lang="vi-VN" dirty="0"/>
          </a:p>
        </p:txBody>
      </p:sp>
      <p:sp>
        <p:nvSpPr>
          <p:cNvPr id="5" name="Text Placeholder 4"/>
          <p:cNvSpPr>
            <a:spLocks noGrp="1"/>
          </p:cNvSpPr>
          <p:nvPr>
            <p:ph type="body" sz="quarter" idx="3"/>
          </p:nvPr>
        </p:nvSpPr>
        <p:spPr>
          <a:xfrm>
            <a:off x="4563665" y="733766"/>
            <a:ext cx="3887391" cy="617934"/>
          </a:xfrm>
        </p:spPr>
        <p:txBody>
          <a:bodyPr/>
          <a:lstStyle/>
          <a:p>
            <a:r>
              <a:rPr lang="vi-VN" dirty="0">
                <a:latin typeface="+mj-lt"/>
              </a:rPr>
              <a:t>Trả lời</a:t>
            </a:r>
          </a:p>
        </p:txBody>
      </p:sp>
      <p:sp>
        <p:nvSpPr>
          <p:cNvPr id="6" name="Content Placeholder 5"/>
          <p:cNvSpPr>
            <a:spLocks noGrp="1"/>
          </p:cNvSpPr>
          <p:nvPr>
            <p:ph sz="quarter" idx="4"/>
          </p:nvPr>
        </p:nvSpPr>
        <p:spPr>
          <a:xfrm>
            <a:off x="4682939" y="1811624"/>
            <a:ext cx="3887391" cy="3290547"/>
          </a:xfrm>
        </p:spPr>
        <p:txBody>
          <a:bodyPr>
            <a:normAutofit fontScale="92500" lnSpcReduction="10000"/>
          </a:bodyPr>
          <a:lstStyle/>
          <a:p>
            <a:pPr marL="0" indent="0" algn="just">
              <a:buNone/>
            </a:pPr>
            <a:r>
              <a:rPr lang="vi-VN" dirty="0">
                <a:latin typeface="+mj-lt"/>
              </a:rPr>
              <a:t>Sơ đồ:</a:t>
            </a:r>
          </a:p>
          <a:p>
            <a:pPr marL="0" indent="0" algn="just">
              <a:buNone/>
            </a:pPr>
            <a:r>
              <a:rPr lang="vi-VN" dirty="0">
                <a:latin typeface="+mj-lt"/>
              </a:rPr>
              <a:t>Số chỉ của am pe kế là 0,2 A thì cường độ dòng điện qua   là : </a:t>
            </a:r>
          </a:p>
          <a:p>
            <a:pPr marL="0" indent="0" algn="just">
              <a:buNone/>
            </a:pPr>
            <a:r>
              <a:rPr lang="vi-VN" dirty="0">
                <a:latin typeface="+mj-lt"/>
              </a:rPr>
              <a:t>  </a:t>
            </a:r>
          </a:p>
          <a:p>
            <a:pPr marL="0" indent="0" algn="just">
              <a:buNone/>
            </a:pPr>
            <a:r>
              <a:rPr lang="vi-VN" dirty="0">
                <a:latin typeface="+mj-lt"/>
              </a:rPr>
              <a:t>Vì 2 điện trở giống nhau nên :</a:t>
            </a:r>
          </a:p>
          <a:p>
            <a:pPr marL="0" indent="0" algn="just">
              <a:buNone/>
            </a:pPr>
            <a:r>
              <a:rPr lang="vi-VN" dirty="0">
                <a:latin typeface="+mj-lt"/>
              </a:rPr>
              <a:t>  </a:t>
            </a:r>
          </a:p>
          <a:p>
            <a:pPr marL="0" indent="0" algn="just">
              <a:buNone/>
            </a:pPr>
            <a:r>
              <a:rPr lang="vi-VN" dirty="0">
                <a:latin typeface="+mj-lt"/>
              </a:rPr>
              <a:t>Mà    </a:t>
            </a:r>
          </a:p>
          <a:p>
            <a:pPr marL="0" indent="0" algn="just">
              <a:buNone/>
            </a:pPr>
            <a:r>
              <a:rPr lang="vi-VN" dirty="0">
                <a:latin typeface="+mj-lt"/>
              </a:rPr>
              <a:t>Vậy cường độ dòng điện trong mạch chính là:</a:t>
            </a:r>
          </a:p>
          <a:p>
            <a:pPr marL="0" indent="0">
              <a:buNone/>
            </a:pPr>
            <a:r>
              <a:rPr lang="vi-VN" dirty="0"/>
              <a:t> </a:t>
            </a:r>
          </a:p>
        </p:txBody>
      </p:sp>
      <p:pic>
        <p:nvPicPr>
          <p:cNvPr id="8" name="Picture 7" descr="C:\Users\Administrator\Desktop\1A2.PNG"/>
          <p:cNvPicPr/>
          <p:nvPr/>
        </p:nvPicPr>
        <p:blipFill>
          <a:blip r:embed="rId2">
            <a:extLst>
              <a:ext uri="{28A0092B-C50C-407E-A947-70E740481C1C}">
                <a14:useLocalDpi xmlns:a14="http://schemas.microsoft.com/office/drawing/2010/main" val="0"/>
              </a:ext>
            </a:extLst>
          </a:blip>
          <a:srcRect/>
          <a:stretch>
            <a:fillRect/>
          </a:stretch>
        </p:blipFill>
        <p:spPr bwMode="auto">
          <a:xfrm>
            <a:off x="712215" y="1095292"/>
            <a:ext cx="482203" cy="429135"/>
          </a:xfrm>
          <a:prstGeom prst="rect">
            <a:avLst/>
          </a:prstGeom>
          <a:noFill/>
          <a:ln>
            <a:noFill/>
          </a:ln>
        </p:spPr>
      </p:pic>
      <p:sp>
        <p:nvSpPr>
          <p:cNvPr id="23" name="Rectangle 15"/>
          <p:cNvSpPr>
            <a:spLocks noChangeArrowheads="1"/>
          </p:cNvSpPr>
          <p:nvPr/>
        </p:nvSpPr>
        <p:spPr bwMode="auto">
          <a:xfrm>
            <a:off x="1" y="-78615"/>
            <a:ext cx="138545" cy="288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9" tIns="34289" rIns="68579" bIns="34289" numCol="1" anchor="ctr" anchorCtr="0" compatLnSpc="1">
            <a:prstTxWarp prst="textNoShape">
              <a:avLst/>
            </a:prstTxWarp>
            <a:spAutoFit/>
          </a:bodyPr>
          <a:lstStyle/>
          <a:p>
            <a:pPr defTabSz="685783"/>
            <a:endParaRPr lang="vi-VN" sz="1400">
              <a:solidFill>
                <a:prstClr val="black"/>
              </a:solidFill>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1867106986"/>
              </p:ext>
            </p:extLst>
          </p:nvPr>
        </p:nvGraphicFramePr>
        <p:xfrm>
          <a:off x="5417723" y="2652034"/>
          <a:ext cx="1224644" cy="449870"/>
        </p:xfrm>
        <a:graphic>
          <a:graphicData uri="http://schemas.openxmlformats.org/presentationml/2006/ole">
            <mc:AlternateContent xmlns:mc="http://schemas.openxmlformats.org/markup-compatibility/2006">
              <mc:Choice xmlns:v="urn:schemas-microsoft-com:vml" Requires="v">
                <p:oleObj name="Equation" r:id="rId3" imgW="622030" imgH="228501" progId="Equation.DSMT4">
                  <p:embed/>
                </p:oleObj>
              </mc:Choice>
              <mc:Fallback>
                <p:oleObj name="Equation" r:id="rId3" imgW="622030" imgH="228501"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7723" y="2652034"/>
                        <a:ext cx="1224644" cy="449870"/>
                      </a:xfrm>
                      <a:prstGeom prst="rect">
                        <a:avLst/>
                      </a:prstGeom>
                      <a:noFill/>
                    </p:spPr>
                  </p:pic>
                </p:oleObj>
              </mc:Fallback>
            </mc:AlternateContent>
          </a:graphicData>
        </a:graphic>
      </p:graphicFrame>
      <p:sp>
        <p:nvSpPr>
          <p:cNvPr id="25" name="Rectangle 17"/>
          <p:cNvSpPr>
            <a:spLocks noChangeArrowheads="1"/>
          </p:cNvSpPr>
          <p:nvPr/>
        </p:nvSpPr>
        <p:spPr bwMode="auto">
          <a:xfrm>
            <a:off x="1" y="-144268"/>
            <a:ext cx="138545" cy="288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9" tIns="34289" rIns="68579" bIns="34289" numCol="1" anchor="ctr" anchorCtr="0" compatLnSpc="1">
            <a:prstTxWarp prst="textNoShape">
              <a:avLst/>
            </a:prstTxWarp>
            <a:spAutoFit/>
          </a:bodyPr>
          <a:lstStyle/>
          <a:p>
            <a:pPr defTabSz="685783"/>
            <a:endParaRPr lang="vi-VN" sz="1400">
              <a:solidFill>
                <a:prstClr val="black"/>
              </a:solidFill>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3466457885"/>
              </p:ext>
            </p:extLst>
          </p:nvPr>
        </p:nvGraphicFramePr>
        <p:xfrm>
          <a:off x="4976852" y="3251242"/>
          <a:ext cx="881742" cy="417668"/>
        </p:xfrm>
        <a:graphic>
          <a:graphicData uri="http://schemas.openxmlformats.org/presentationml/2006/ole">
            <mc:AlternateContent xmlns:mc="http://schemas.openxmlformats.org/markup-compatibility/2006">
              <mc:Choice xmlns:v="urn:schemas-microsoft-com:vml" Requires="v">
                <p:oleObj name="Equation" r:id="rId5" imgW="482391" imgH="228501" progId="Equation.DSMT4">
                  <p:embed/>
                </p:oleObj>
              </mc:Choice>
              <mc:Fallback>
                <p:oleObj name="Equation" r:id="rId5" imgW="482391" imgH="228501"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6852" y="3251242"/>
                        <a:ext cx="881742" cy="417668"/>
                      </a:xfrm>
                      <a:prstGeom prst="rect">
                        <a:avLst/>
                      </a:prstGeom>
                      <a:noFill/>
                    </p:spPr>
                  </p:pic>
                </p:oleObj>
              </mc:Fallback>
            </mc:AlternateContent>
          </a:graphicData>
        </a:graphic>
      </p:graphicFrame>
      <p:sp>
        <p:nvSpPr>
          <p:cNvPr id="27" name="Rectangle 19"/>
          <p:cNvSpPr>
            <a:spLocks noChangeArrowheads="1"/>
          </p:cNvSpPr>
          <p:nvPr/>
        </p:nvSpPr>
        <p:spPr bwMode="auto">
          <a:xfrm>
            <a:off x="1" y="-144268"/>
            <a:ext cx="138545" cy="288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9" tIns="34289" rIns="68579" bIns="34289" numCol="1" anchor="ctr" anchorCtr="0" compatLnSpc="1">
            <a:prstTxWarp prst="textNoShape">
              <a:avLst/>
            </a:prstTxWarp>
            <a:spAutoFit/>
          </a:bodyPr>
          <a:lstStyle/>
          <a:p>
            <a:pPr defTabSz="685783"/>
            <a:endParaRPr lang="vi-VN" sz="1400">
              <a:solidFill>
                <a:prstClr val="black"/>
              </a:solidFill>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3275996229"/>
              </p:ext>
            </p:extLst>
          </p:nvPr>
        </p:nvGraphicFramePr>
        <p:xfrm>
          <a:off x="5291602" y="3729543"/>
          <a:ext cx="2306444" cy="335334"/>
        </p:xfrm>
        <a:graphic>
          <a:graphicData uri="http://schemas.openxmlformats.org/presentationml/2006/ole">
            <mc:AlternateContent xmlns:mc="http://schemas.openxmlformats.org/markup-compatibility/2006">
              <mc:Choice xmlns:v="urn:schemas-microsoft-com:vml" Requires="v">
                <p:oleObj name="Equation" r:id="rId7" imgW="1587500" imgH="228600" progId="Equation.DSMT4">
                  <p:embed/>
                </p:oleObj>
              </mc:Choice>
              <mc:Fallback>
                <p:oleObj name="Equation" r:id="rId7" imgW="158750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1602" y="3729543"/>
                        <a:ext cx="2306444" cy="335334"/>
                      </a:xfrm>
                      <a:prstGeom prst="rect">
                        <a:avLst/>
                      </a:prstGeom>
                      <a:noFill/>
                    </p:spPr>
                  </p:pic>
                </p:oleObj>
              </mc:Fallback>
            </mc:AlternateContent>
          </a:graphicData>
        </a:graphic>
      </p:graphicFrame>
      <p:sp>
        <p:nvSpPr>
          <p:cNvPr id="29" name="Rectangle 21"/>
          <p:cNvSpPr>
            <a:spLocks noChangeArrowheads="1"/>
          </p:cNvSpPr>
          <p:nvPr/>
        </p:nvSpPr>
        <p:spPr bwMode="auto">
          <a:xfrm>
            <a:off x="1" y="-144268"/>
            <a:ext cx="138545" cy="288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9" tIns="34289" rIns="68579" bIns="34289" numCol="1" anchor="ctr" anchorCtr="0" compatLnSpc="1">
            <a:prstTxWarp prst="textNoShape">
              <a:avLst/>
            </a:prstTxWarp>
            <a:spAutoFit/>
          </a:bodyPr>
          <a:lstStyle/>
          <a:p>
            <a:pPr defTabSz="685783"/>
            <a:endParaRPr lang="vi-VN" sz="1400">
              <a:solidFill>
                <a:prstClr val="black"/>
              </a:solidFill>
            </a:endParaRPr>
          </a:p>
        </p:txBody>
      </p:sp>
      <p:graphicFrame>
        <p:nvGraphicFramePr>
          <p:cNvPr id="30" name="Object 29"/>
          <p:cNvGraphicFramePr>
            <a:graphicFrameLocks noChangeAspect="1"/>
          </p:cNvGraphicFramePr>
          <p:nvPr>
            <p:extLst>
              <p:ext uri="{D42A27DB-BD31-4B8C-83A1-F6EECF244321}">
                <p14:modId xmlns:p14="http://schemas.microsoft.com/office/powerpoint/2010/main" val="4283928174"/>
              </p:ext>
            </p:extLst>
          </p:nvPr>
        </p:nvGraphicFramePr>
        <p:xfrm>
          <a:off x="5051827" y="4692517"/>
          <a:ext cx="3149612" cy="400658"/>
        </p:xfrm>
        <a:graphic>
          <a:graphicData uri="http://schemas.openxmlformats.org/presentationml/2006/ole">
            <mc:AlternateContent xmlns:mc="http://schemas.openxmlformats.org/markup-compatibility/2006">
              <mc:Choice xmlns:v="urn:schemas-microsoft-com:vml" Requires="v">
                <p:oleObj name="Equation" r:id="rId9" imgW="1803400" imgH="228600" progId="Equation.DSMT4">
                  <p:embed/>
                </p:oleObj>
              </mc:Choice>
              <mc:Fallback>
                <p:oleObj name="Equation" r:id="rId9" imgW="18034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51827" y="4692517"/>
                        <a:ext cx="3149612" cy="400658"/>
                      </a:xfrm>
                      <a:prstGeom prst="rect">
                        <a:avLst/>
                      </a:prstGeom>
                      <a:noFill/>
                    </p:spPr>
                  </p:pic>
                </p:oleObj>
              </mc:Fallback>
            </mc:AlternateContent>
          </a:graphicData>
        </a:graphic>
      </p:graphicFrame>
      <p:pic>
        <p:nvPicPr>
          <p:cNvPr id="31" name="Picture 30" descr="C:\Users\Administrator\Desktop\i4.PNG"/>
          <p:cNvPicPr/>
          <p:nvPr/>
        </p:nvPicPr>
        <p:blipFill>
          <a:blip r:embed="rId11">
            <a:extLst>
              <a:ext uri="{28A0092B-C50C-407E-A947-70E740481C1C}">
                <a14:useLocalDpi xmlns:a14="http://schemas.microsoft.com/office/drawing/2010/main" val="0"/>
              </a:ext>
            </a:extLst>
          </a:blip>
          <a:srcRect/>
          <a:stretch>
            <a:fillRect/>
          </a:stretch>
        </p:blipFill>
        <p:spPr bwMode="auto">
          <a:xfrm>
            <a:off x="5858596" y="1055576"/>
            <a:ext cx="1849789" cy="1136537"/>
          </a:xfrm>
          <a:prstGeom prst="rect">
            <a:avLst/>
          </a:prstGeom>
          <a:noFill/>
          <a:ln>
            <a:noFill/>
          </a:ln>
        </p:spPr>
      </p:pic>
    </p:spTree>
    <p:extLst>
      <p:ext uri="{BB962C8B-B14F-4D97-AF65-F5344CB8AC3E}">
        <p14:creationId xmlns:p14="http://schemas.microsoft.com/office/powerpoint/2010/main" val="304014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500"/>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fade">
                                      <p:cBhvr>
                                        <p:cTn id="33" dur="500"/>
                                        <p:tgtEl>
                                          <p:spTgt spid="6">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Effect transition="in" filter="fade">
                                      <p:cBhvr>
                                        <p:cTn id="43" dur="500"/>
                                        <p:tgtEl>
                                          <p:spTgt spid="6">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6">
                                            <p:txEl>
                                              <p:pRg st="5" end="5"/>
                                            </p:txEl>
                                          </p:spTgt>
                                        </p:tgtEl>
                                        <p:attrNameLst>
                                          <p:attrName>style.visibility</p:attrName>
                                        </p:attrNameLst>
                                      </p:cBhvr>
                                      <p:to>
                                        <p:strVal val="visible"/>
                                      </p:to>
                                    </p:set>
                                    <p:animEffect transition="in" filter="fade">
                                      <p:cBhvr>
                                        <p:cTn id="53" dur="500"/>
                                        <p:tgtEl>
                                          <p:spTgt spid="6">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6">
                                            <p:txEl>
                                              <p:pRg st="6" end="6"/>
                                            </p:txEl>
                                          </p:spTgt>
                                        </p:tgtEl>
                                        <p:attrNameLst>
                                          <p:attrName>style.visibility</p:attrName>
                                        </p:attrNameLst>
                                      </p:cBhvr>
                                      <p:to>
                                        <p:strVal val="visible"/>
                                      </p:to>
                                    </p:set>
                                    <p:animEffect transition="in" filter="fade">
                                      <p:cBhvr>
                                        <p:cTn id="63" dur="500"/>
                                        <p:tgtEl>
                                          <p:spTgt spid="6">
                                            <p:txEl>
                                              <p:pRg st="6" end="6"/>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Diagram 3"/>
              <p:cNvGraphicFramePr/>
              <p:nvPr>
                <p:extLst>
                  <p:ext uri="{D42A27DB-BD31-4B8C-83A1-F6EECF244321}">
                    <p14:modId xmlns:p14="http://schemas.microsoft.com/office/powerpoint/2010/main" val="2809007898"/>
                  </p:ext>
                </p:extLst>
              </p:nvPr>
            </p:nvGraphicFramePr>
            <p:xfrm>
              <a:off x="1524000" y="773206"/>
              <a:ext cx="6329082" cy="3830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4" name="Diagram 3"/>
              <p:cNvGraphicFramePr/>
              <p:nvPr>
                <p:extLst>
                  <p:ext uri="{D42A27DB-BD31-4B8C-83A1-F6EECF244321}">
                    <p14:modId xmlns:p14="http://schemas.microsoft.com/office/powerpoint/2010/main" val="2809007898"/>
                  </p:ext>
                </p:extLst>
              </p:nvPr>
            </p:nvGraphicFramePr>
            <p:xfrm>
              <a:off x="1524000" y="773206"/>
              <a:ext cx="6329082" cy="38305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
        <p:nvSpPr>
          <p:cNvPr id="5" name="TextBox 4"/>
          <p:cNvSpPr txBox="1"/>
          <p:nvPr/>
        </p:nvSpPr>
        <p:spPr>
          <a:xfrm>
            <a:off x="611841" y="470648"/>
            <a:ext cx="6205818" cy="346249"/>
          </a:xfrm>
          <a:prstGeom prst="rect">
            <a:avLst/>
          </a:prstGeom>
          <a:noFill/>
        </p:spPr>
        <p:txBody>
          <a:bodyPr wrap="square" lIns="68579" tIns="34289" rIns="68579" bIns="34289" rtlCol="0">
            <a:spAutoFit/>
          </a:bodyPr>
          <a:lstStyle/>
          <a:p>
            <a:pPr defTabSz="685783"/>
            <a:r>
              <a:rPr lang="en-US" b="1" i="1" dirty="0" err="1">
                <a:solidFill>
                  <a:srgbClr val="FF0000"/>
                </a:solidFill>
                <a:latin typeface="Times New Roman" panose="02020603050405020304" pitchFamily="18" charset="0"/>
                <a:cs typeface="Times New Roman" panose="02020603050405020304" pitchFamily="18" charset="0"/>
              </a:rPr>
              <a:t>Sơ</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đồ</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tư</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duy</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Tổng</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kết</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bài</a:t>
            </a:r>
            <a:r>
              <a:rPr lang="en-US" b="1" i="1" dirty="0">
                <a:solidFill>
                  <a:srgbClr val="FF0000"/>
                </a:solidFill>
                <a:latin typeface="Times New Roman" panose="02020603050405020304" pitchFamily="18" charset="0"/>
                <a:cs typeface="Times New Roman" panose="02020603050405020304" pitchFamily="18" charset="0"/>
              </a:rPr>
              <a:t> 9.</a:t>
            </a:r>
            <a:endParaRPr lang="vi-VN"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856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p:cNvSpPr/>
          <p:nvPr/>
        </p:nvSpPr>
        <p:spPr>
          <a:xfrm>
            <a:off x="389973" y="1690009"/>
            <a:ext cx="477356" cy="330653"/>
          </a:xfrm>
          <a:prstGeom prst="ellipse">
            <a:avLst/>
          </a:prstGeom>
        </p:spPr>
        <p:style>
          <a:lnRef idx="2">
            <a:schemeClr val="accent6"/>
          </a:lnRef>
          <a:fillRef idx="1">
            <a:schemeClr val="lt1"/>
          </a:fillRef>
          <a:effectRef idx="0">
            <a:schemeClr val="accent6"/>
          </a:effectRef>
          <a:fontRef idx="minor">
            <a:schemeClr val="dk1"/>
          </a:fontRef>
        </p:style>
        <p:txBody>
          <a:bodyPr lIns="68579" tIns="34289" rIns="68579" bIns="34289" rtlCol="0" anchor="ctr"/>
          <a:lstStyle/>
          <a:p>
            <a:pPr algn="ctr" defTabSz="685783"/>
            <a:endParaRPr lang="vi-VN" sz="1400">
              <a:solidFill>
                <a:prstClr val="black"/>
              </a:solidFill>
            </a:endParaRPr>
          </a:p>
        </p:txBody>
      </p:sp>
      <p:sp>
        <p:nvSpPr>
          <p:cNvPr id="24" name="Oval 23"/>
          <p:cNvSpPr/>
          <p:nvPr/>
        </p:nvSpPr>
        <p:spPr>
          <a:xfrm>
            <a:off x="389973" y="3491588"/>
            <a:ext cx="477356" cy="439127"/>
          </a:xfrm>
          <a:prstGeom prst="ellipse">
            <a:avLst/>
          </a:prstGeom>
        </p:spPr>
        <p:style>
          <a:lnRef idx="2">
            <a:schemeClr val="accent6"/>
          </a:lnRef>
          <a:fillRef idx="1">
            <a:schemeClr val="lt1"/>
          </a:fillRef>
          <a:effectRef idx="0">
            <a:schemeClr val="accent6"/>
          </a:effectRef>
          <a:fontRef idx="minor">
            <a:schemeClr val="dk1"/>
          </a:fontRef>
        </p:style>
        <p:txBody>
          <a:bodyPr lIns="68579" tIns="34289" rIns="68579" bIns="34289" rtlCol="0" anchor="ctr"/>
          <a:lstStyle/>
          <a:p>
            <a:pPr algn="ctr" defTabSz="685783"/>
            <a:endParaRPr lang="vi-VN" sz="1400">
              <a:solidFill>
                <a:prstClr val="black"/>
              </a:solidFill>
            </a:endParaRPr>
          </a:p>
        </p:txBody>
      </p:sp>
      <p:sp>
        <p:nvSpPr>
          <p:cNvPr id="2" name="Title 1"/>
          <p:cNvSpPr>
            <a:spLocks noGrp="1"/>
          </p:cNvSpPr>
          <p:nvPr>
            <p:ph type="title"/>
          </p:nvPr>
        </p:nvSpPr>
        <p:spPr/>
        <p:txBody>
          <a:bodyPr/>
          <a:lstStyle/>
          <a:p>
            <a:r>
              <a:rPr lang="en-US" b="1" i="1" dirty="0">
                <a:solidFill>
                  <a:srgbClr val="FF0000"/>
                </a:solidFill>
                <a:latin typeface="Times New Roman" panose="02020603050405020304" pitchFamily="18" charset="0"/>
                <a:cs typeface="Times New Roman" panose="02020603050405020304" pitchFamily="18" charset="0"/>
              </a:rPr>
              <a:t>III. </a:t>
            </a:r>
            <a:r>
              <a:rPr lang="en-US" b="1" i="1" dirty="0" err="1">
                <a:solidFill>
                  <a:srgbClr val="FF0000"/>
                </a:solidFill>
                <a:latin typeface="Times New Roman" panose="02020603050405020304" pitchFamily="18" charset="0"/>
                <a:cs typeface="Times New Roman" panose="02020603050405020304" pitchFamily="18" charset="0"/>
              </a:rPr>
              <a:t>Luyện</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tập</a:t>
            </a:r>
            <a:r>
              <a:rPr lang="en-US" b="1" i="1" dirty="0">
                <a:solidFill>
                  <a:srgbClr val="FF0000"/>
                </a:solidFill>
                <a:latin typeface="Times New Roman" panose="02020603050405020304" pitchFamily="18" charset="0"/>
                <a:cs typeface="Times New Roman" panose="02020603050405020304" pitchFamily="18" charset="0"/>
              </a:rPr>
              <a:t>: </a:t>
            </a:r>
            <a:endParaRPr lang="vi-VN" b="1" i="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9971" y="1129353"/>
            <a:ext cx="8670344" cy="2109755"/>
          </a:xfrm>
        </p:spPr>
        <p:txBody>
          <a:bodyPr>
            <a:normAutofit lnSpcReduction="10000"/>
          </a:bodyPr>
          <a:lstStyle/>
          <a:p>
            <a:pPr marL="0" indent="0" algn="just">
              <a:buNone/>
            </a:pPr>
            <a:r>
              <a:rPr lang="en-US" sz="3300" dirty="0" err="1">
                <a:latin typeface="Times New Roman" panose="02020603050405020304" pitchFamily="18" charset="0"/>
                <a:cs typeface="Times New Roman" panose="02020603050405020304" pitchFamily="18" charset="0"/>
              </a:rPr>
              <a:t>Hoạt</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động</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nhóm</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đôi</a:t>
            </a:r>
            <a:r>
              <a:rPr lang="en-US" sz="3300" dirty="0">
                <a:latin typeface="Times New Roman" panose="02020603050405020304" pitchFamily="18" charset="0"/>
                <a:cs typeface="Times New Roman" panose="02020603050405020304" pitchFamily="18" charset="0"/>
              </a:rPr>
              <a:t>: </a:t>
            </a:r>
            <a:r>
              <a:rPr lang="en-US" sz="3300" i="1" dirty="0" err="1">
                <a:solidFill>
                  <a:srgbClr val="FF0000"/>
                </a:solidFill>
                <a:latin typeface="Times New Roman" panose="02020603050405020304" pitchFamily="18" charset="0"/>
                <a:cs typeface="Times New Roman" panose="02020603050405020304" pitchFamily="18" charset="0"/>
              </a:rPr>
              <a:t>Phiếu</a:t>
            </a:r>
            <a:r>
              <a:rPr lang="en-US" sz="3300" i="1" dirty="0">
                <a:solidFill>
                  <a:srgbClr val="FF0000"/>
                </a:solidFill>
                <a:latin typeface="Times New Roman" panose="02020603050405020304" pitchFamily="18" charset="0"/>
                <a:cs typeface="Times New Roman" panose="02020603050405020304" pitchFamily="18" charset="0"/>
              </a:rPr>
              <a:t> </a:t>
            </a:r>
            <a:r>
              <a:rPr lang="en-US" sz="3300" i="1" dirty="0" err="1">
                <a:solidFill>
                  <a:srgbClr val="FF0000"/>
                </a:solidFill>
                <a:latin typeface="Times New Roman" panose="02020603050405020304" pitchFamily="18" charset="0"/>
                <a:cs typeface="Times New Roman" panose="02020603050405020304" pitchFamily="18" charset="0"/>
              </a:rPr>
              <a:t>học</a:t>
            </a:r>
            <a:r>
              <a:rPr lang="en-US" sz="3300" i="1" dirty="0">
                <a:solidFill>
                  <a:srgbClr val="FF0000"/>
                </a:solidFill>
                <a:latin typeface="Times New Roman" panose="02020603050405020304" pitchFamily="18" charset="0"/>
                <a:cs typeface="Times New Roman" panose="02020603050405020304" pitchFamily="18" charset="0"/>
              </a:rPr>
              <a:t> </a:t>
            </a:r>
            <a:r>
              <a:rPr lang="en-US" sz="3300" i="1" dirty="0" err="1">
                <a:solidFill>
                  <a:srgbClr val="FF0000"/>
                </a:solidFill>
                <a:latin typeface="Times New Roman" panose="02020603050405020304" pitchFamily="18" charset="0"/>
                <a:cs typeface="Times New Roman" panose="02020603050405020304" pitchFamily="18" charset="0"/>
              </a:rPr>
              <a:t>tập</a:t>
            </a:r>
            <a:r>
              <a:rPr lang="en-US" sz="3300" i="1" dirty="0">
                <a:solidFill>
                  <a:srgbClr val="FF0000"/>
                </a:solidFill>
                <a:latin typeface="Times New Roman" panose="02020603050405020304" pitchFamily="18" charset="0"/>
                <a:cs typeface="Times New Roman" panose="02020603050405020304" pitchFamily="18" charset="0"/>
              </a:rPr>
              <a:t> </a:t>
            </a:r>
            <a:r>
              <a:rPr lang="en-US" sz="3300" i="1" dirty="0" err="1">
                <a:solidFill>
                  <a:srgbClr val="FF0000"/>
                </a:solidFill>
                <a:latin typeface="Times New Roman" panose="02020603050405020304" pitchFamily="18" charset="0"/>
                <a:cs typeface="Times New Roman" panose="02020603050405020304" pitchFamily="18" charset="0"/>
              </a:rPr>
              <a:t>số</a:t>
            </a:r>
            <a:r>
              <a:rPr lang="en-US" sz="3300" i="1" dirty="0">
                <a:solidFill>
                  <a:srgbClr val="FF0000"/>
                </a:solidFill>
                <a:latin typeface="Times New Roman" panose="02020603050405020304" pitchFamily="18" charset="0"/>
                <a:cs typeface="Times New Roman" panose="02020603050405020304" pitchFamily="18" charset="0"/>
              </a:rPr>
              <a:t> 4</a:t>
            </a:r>
          </a:p>
          <a:p>
            <a:pPr marL="0" indent="0" algn="just">
              <a:buNone/>
            </a:pPr>
            <a:r>
              <a:rPr lang="vi-VN" sz="2400" dirty="0">
                <a:latin typeface="Times New Roman" panose="02020603050405020304" pitchFamily="18" charset="0"/>
                <a:cs typeface="Times New Roman" panose="02020603050405020304" pitchFamily="18" charset="0"/>
              </a:rPr>
              <a:t>?2  Một mạch điện gồm 2 điện trở R</a:t>
            </a:r>
            <a:r>
              <a:rPr lang="vi-VN" sz="2400" baseline="-25000" dirty="0">
                <a:latin typeface="Times New Roman" panose="02020603050405020304" pitchFamily="18" charset="0"/>
                <a:cs typeface="Times New Roman" panose="02020603050405020304" pitchFamily="18" charset="0"/>
              </a:rPr>
              <a:t>1</a:t>
            </a:r>
            <a:r>
              <a:rPr lang="vi-VN" sz="2400" dirty="0">
                <a:latin typeface="Times New Roman" panose="02020603050405020304" pitchFamily="18" charset="0"/>
                <a:cs typeface="Times New Roman" panose="02020603050405020304" pitchFamily="18" charset="0"/>
              </a:rPr>
              <a:t> = 20 </a:t>
            </a:r>
            <a:r>
              <a:rPr lang="el-GR" sz="2400" dirty="0">
                <a:latin typeface="Times New Roman" panose="02020603050405020304" pitchFamily="18" charset="0"/>
                <a:cs typeface="Times New Roman" panose="02020603050405020304" pitchFamily="18" charset="0"/>
              </a:rPr>
              <a:t>Ω</a:t>
            </a:r>
            <a:r>
              <a:rPr lang="vi-VN" sz="2400" dirty="0">
                <a:latin typeface="Times New Roman" panose="02020603050405020304" pitchFamily="18" charset="0"/>
                <a:cs typeface="Times New Roman" panose="02020603050405020304" pitchFamily="18" charset="0"/>
              </a:rPr>
              <a:t> và R</a:t>
            </a:r>
            <a:r>
              <a:rPr lang="vi-VN" sz="2400" baseline="-25000" dirty="0">
                <a:latin typeface="Times New Roman" panose="02020603050405020304" pitchFamily="18" charset="0"/>
                <a:cs typeface="Times New Roman" panose="02020603050405020304" pitchFamily="18" charset="0"/>
              </a:rPr>
              <a:t>2</a:t>
            </a:r>
            <a:r>
              <a:rPr lang="vi-VN" sz="2400" dirty="0">
                <a:latin typeface="Times New Roman" panose="02020603050405020304" pitchFamily="18" charset="0"/>
                <a:cs typeface="Times New Roman" panose="02020603050405020304" pitchFamily="18" charset="0"/>
              </a:rPr>
              <a:t> = 30</a:t>
            </a:r>
            <a:r>
              <a:rPr lang="en-US" sz="3300" dirty="0"/>
              <a:t> </a:t>
            </a:r>
            <a:r>
              <a:rPr lang="en-US" sz="2400" dirty="0">
                <a:latin typeface="Times New Roman" panose="02020603050405020304" pitchFamily="18" charset="0"/>
                <a:cs typeface="Times New Roman" panose="02020603050405020304" pitchFamily="18" charset="0"/>
              </a:rPr>
              <a:t>Ω </a:t>
            </a:r>
            <a:r>
              <a:rPr lang="en-US" sz="2400" dirty="0" err="1">
                <a:latin typeface="Times New Roman" panose="02020603050405020304" pitchFamily="18" charset="0"/>
                <a:cs typeface="Times New Roman" panose="02020603050405020304" pitchFamily="18" charset="0"/>
              </a:rPr>
              <a:t>mắc</a:t>
            </a:r>
            <a:r>
              <a:rPr lang="en-US" sz="2400" dirty="0">
                <a:latin typeface="Times New Roman" panose="02020603050405020304" pitchFamily="18" charset="0"/>
                <a:cs typeface="Times New Roman" panose="02020603050405020304" pitchFamily="18" charset="0"/>
              </a:rPr>
              <a:t> song </a:t>
            </a:r>
            <a:r>
              <a:rPr lang="en-US" sz="2400" dirty="0" err="1">
                <a:latin typeface="Times New Roman" panose="02020603050405020304" pitchFamily="18" charset="0"/>
                <a:cs typeface="Times New Roman" panose="02020603050405020304" pitchFamily="18" charset="0"/>
              </a:rPr>
              <a:t>song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12 V.</a:t>
            </a:r>
          </a:p>
          <a:p>
            <a:pPr marL="385754" indent="-385754" algn="just">
              <a:buAutoNum type="alphaLcParenR"/>
            </a:pP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mạch</a:t>
            </a:r>
            <a:endParaRPr lang="en-US" sz="2400" dirty="0">
              <a:latin typeface="Times New Roman" panose="02020603050405020304" pitchFamily="18" charset="0"/>
              <a:cs typeface="Times New Roman" panose="02020603050405020304" pitchFamily="18" charset="0"/>
            </a:endParaRPr>
          </a:p>
          <a:p>
            <a:pPr marL="385754" indent="-385754" algn="just">
              <a:buAutoNum type="alphaLcParenR"/>
            </a:pP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a:t>
            </a:r>
          </a:p>
        </p:txBody>
      </p:sp>
      <p:sp>
        <p:nvSpPr>
          <p:cNvPr id="15" name="Rectangle 14"/>
          <p:cNvSpPr/>
          <p:nvPr/>
        </p:nvSpPr>
        <p:spPr>
          <a:xfrm>
            <a:off x="443550" y="3515713"/>
            <a:ext cx="8616766" cy="1343445"/>
          </a:xfrm>
          <a:prstGeom prst="rect">
            <a:avLst/>
          </a:prstGeom>
        </p:spPr>
        <p:txBody>
          <a:bodyPr wrap="square" lIns="68579" tIns="34289" rIns="68579" bIns="34289">
            <a:spAutoFit/>
          </a:bodyPr>
          <a:lstStyle/>
          <a:p>
            <a:pPr algn="just" defTabSz="685783">
              <a:lnSpc>
                <a:spcPct val="115000"/>
              </a:lnSpc>
              <a:spcBef>
                <a:spcPts val="450"/>
              </a:spcBef>
              <a:spcAft>
                <a:spcPts val="45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rằng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đèn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9.1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dùng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pin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gồm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đèn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mắc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song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hãy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trả</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lời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hỏi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mở</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vẽ</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mạch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đèn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2926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1600207" y="114300"/>
            <a:ext cx="5867399" cy="628650"/>
          </a:xfrm>
          <a:prstGeom prst="round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087" tIns="42044" rIns="84087" bIns="42044" anchor="ctr"/>
          <a:lstStyle/>
          <a:p>
            <a:pPr algn="ctr" defTabSz="685771" eaLnBrk="0" hangingPunct="0">
              <a:defRPr/>
            </a:pPr>
            <a:r>
              <a:rPr lang="en-US" sz="3700" b="1" dirty="0">
                <a:solidFill>
                  <a:srgbClr val="00B050"/>
                </a:solidFill>
                <a:latin typeface="Times New Roman" panose="02020603050405020304" pitchFamily="18" charset="0"/>
                <a:cs typeface="Times New Roman" panose="02020603050405020304" pitchFamily="18" charset="0"/>
              </a:rPr>
              <a:t>NỘI DUNG BÀI HỌC</a:t>
            </a:r>
          </a:p>
        </p:txBody>
      </p:sp>
      <p:graphicFrame>
        <p:nvGraphicFramePr>
          <p:cNvPr id="4" name="Diagram 3"/>
          <p:cNvGraphicFramePr/>
          <p:nvPr>
            <p:extLst>
              <p:ext uri="{D42A27DB-BD31-4B8C-83A1-F6EECF244321}">
                <p14:modId xmlns:p14="http://schemas.microsoft.com/office/powerpoint/2010/main" val="2607088829"/>
              </p:ext>
            </p:extLst>
          </p:nvPr>
        </p:nvGraphicFramePr>
        <p:xfrm>
          <a:off x="-229848" y="-457200"/>
          <a:ext cx="9545345" cy="62293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2304605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354" y="304246"/>
            <a:ext cx="7886700" cy="994172"/>
          </a:xfrm>
        </p:spPr>
        <p:txBody>
          <a:bodyPr/>
          <a:lstStyle/>
          <a:p>
            <a:r>
              <a:rPr lang="vi-VN" i="1" dirty="0">
                <a:solidFill>
                  <a:srgbClr val="FF0000"/>
                </a:solidFill>
              </a:rPr>
              <a:t>Phiếu học tập số 4</a:t>
            </a:r>
            <a:endParaRPr lang="vi-VN" dirty="0">
              <a:solidFill>
                <a:srgbClr val="FF0000"/>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654334" y="2168128"/>
            <a:ext cx="3868340" cy="2763441"/>
          </a:xfrm>
        </p:spPr>
        <p:txBody>
          <a:bodyPr>
            <a:normAutofit lnSpcReduction="10000"/>
          </a:bodyPr>
          <a:lstStyle/>
          <a:p>
            <a:pPr marL="385754" indent="-385754">
              <a:buAutoNum type="alphaLcParenR"/>
            </a:pPr>
            <a:r>
              <a:rPr lang="vi-VN" dirty="0">
                <a:latin typeface="Times New Roman" panose="02020603050405020304" pitchFamily="18" charset="0"/>
                <a:cs typeface="Times New Roman" panose="02020603050405020304" pitchFamily="18" charset="0"/>
              </a:rPr>
              <a:t>Điện trở tương đương:   </a:t>
            </a:r>
          </a:p>
          <a:p>
            <a:pPr marL="0" indent="0">
              <a:buNone/>
            </a:pPr>
            <a:r>
              <a:rPr lang="vi-VN" dirty="0">
                <a:latin typeface="Times New Roman" panose="02020603050405020304" pitchFamily="18" charset="0"/>
                <a:cs typeface="Times New Roman" panose="02020603050405020304" pitchFamily="18" charset="0"/>
              </a:rPr>
              <a:t>thay số</a:t>
            </a:r>
          </a:p>
          <a:p>
            <a:pPr marL="0" indent="0">
              <a:buNone/>
            </a:pPr>
            <a:r>
              <a:rPr lang="vi-VN" dirty="0">
                <a:latin typeface="Times New Roman" panose="02020603050405020304" pitchFamily="18" charset="0"/>
                <a:cs typeface="Times New Roman" panose="02020603050405020304" pitchFamily="18" charset="0"/>
              </a:rPr>
              <a:t>  </a:t>
            </a:r>
          </a:p>
          <a:p>
            <a:pPr marL="0" indent="0">
              <a:buNone/>
            </a:pPr>
            <a:endParaRPr lang="vi-VN" dirty="0">
              <a:latin typeface="Times New Roman" panose="02020603050405020304" pitchFamily="18" charset="0"/>
              <a:cs typeface="Times New Roman" panose="02020603050405020304" pitchFamily="18" charset="0"/>
            </a:endParaRPr>
          </a:p>
          <a:p>
            <a:pPr marL="0" indent="0">
              <a:buNone/>
            </a:pPr>
            <a:r>
              <a:rPr lang="vi-VN" dirty="0">
                <a:latin typeface="Times New Roman" panose="02020603050405020304" pitchFamily="18" charset="0"/>
                <a:cs typeface="Times New Roman" panose="02020603050405020304" pitchFamily="18" charset="0"/>
              </a:rPr>
              <a:t>b) Theo định luật Omh   </a:t>
            </a:r>
          </a:p>
          <a:p>
            <a:pPr marL="0" indent="0">
              <a:buNone/>
            </a:pPr>
            <a:r>
              <a:rPr lang="vi-VN" dirty="0">
                <a:latin typeface="Times New Roman" panose="02020603050405020304" pitchFamily="18" charset="0"/>
                <a:cs typeface="Times New Roman" panose="02020603050405020304" pitchFamily="18" charset="0"/>
              </a:rPr>
              <a:t>Cường độ dòng điện trong mạch chính là:</a:t>
            </a:r>
          </a:p>
          <a:p>
            <a:pPr marL="0" indent="0">
              <a:buNone/>
            </a:pPr>
            <a:r>
              <a:rPr lang="vi-VN" dirty="0">
                <a:latin typeface="Times New Roman" panose="02020603050405020304" pitchFamily="18" charset="0"/>
                <a:cs typeface="Times New Roman" panose="02020603050405020304" pitchFamily="18" charset="0"/>
              </a:rPr>
              <a:t> </a:t>
            </a:r>
          </a:p>
          <a:p>
            <a:pPr marL="0" indent="0">
              <a:buNone/>
            </a:pPr>
            <a:endParaRPr lang="vi-VN"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quarter" idx="4"/>
          </p:nvPr>
        </p:nvSpPr>
        <p:spPr>
          <a:xfrm>
            <a:off x="4919579" y="1927813"/>
            <a:ext cx="3887391" cy="2763441"/>
          </a:xfrm>
        </p:spPr>
        <p:txBody>
          <a:bodyPr/>
          <a:lstStyle/>
          <a:p>
            <a:pPr marL="0" indent="0">
              <a:buNone/>
            </a:pP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đèn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đèn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đèn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đèn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phép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đèn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muốn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mình</a:t>
            </a:r>
            <a:r>
              <a:rPr lang="en-US"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endParaRPr lang="vi-VN" dirty="0">
              <a:latin typeface="Times New Roman" panose="02020603050405020304" pitchFamily="18" charset="0"/>
              <a:cs typeface="Times New Roman" panose="02020603050405020304" pitchFamily="18" charset="0"/>
            </a:endParaRPr>
          </a:p>
          <a:p>
            <a:pPr marL="0" indent="0">
              <a:buNone/>
            </a:pPr>
            <a:endParaRPr lang="vi-VN" dirty="0"/>
          </a:p>
        </p:txBody>
      </p:sp>
      <p:pic>
        <p:nvPicPr>
          <p:cNvPr id="7" name="Picture 6" descr="C:\Users\Administrator\Desktop\I2.PNG"/>
          <p:cNvPicPr/>
          <p:nvPr/>
        </p:nvPicPr>
        <p:blipFill>
          <a:blip r:embed="rId2">
            <a:extLst>
              <a:ext uri="{28A0092B-C50C-407E-A947-70E740481C1C}">
                <a14:useLocalDpi xmlns:a14="http://schemas.microsoft.com/office/drawing/2010/main" val="0"/>
              </a:ext>
            </a:extLst>
          </a:blip>
          <a:srcRect/>
          <a:stretch>
            <a:fillRect/>
          </a:stretch>
        </p:blipFill>
        <p:spPr bwMode="auto">
          <a:xfrm>
            <a:off x="629842" y="1507606"/>
            <a:ext cx="545816" cy="420206"/>
          </a:xfrm>
          <a:prstGeom prst="rect">
            <a:avLst/>
          </a:prstGeom>
          <a:noFill/>
          <a:ln>
            <a:noFill/>
          </a:ln>
        </p:spPr>
      </p:pic>
      <p:sp>
        <p:nvSpPr>
          <p:cNvPr id="24" name="Rectangle 18"/>
          <p:cNvSpPr>
            <a:spLocks noChangeArrowheads="1"/>
          </p:cNvSpPr>
          <p:nvPr/>
        </p:nvSpPr>
        <p:spPr bwMode="auto">
          <a:xfrm>
            <a:off x="24493" y="27182"/>
            <a:ext cx="138545" cy="288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9" tIns="34289" rIns="68579" bIns="34289" numCol="1" anchor="ctr" anchorCtr="0" compatLnSpc="1">
            <a:prstTxWarp prst="textNoShape">
              <a:avLst/>
            </a:prstTxWarp>
            <a:spAutoFit/>
          </a:bodyPr>
          <a:lstStyle/>
          <a:p>
            <a:pPr defTabSz="685783"/>
            <a:endParaRPr lang="vi-VN" sz="1400">
              <a:solidFill>
                <a:prstClr val="black"/>
              </a:solidFill>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1982852330"/>
              </p:ext>
            </p:extLst>
          </p:nvPr>
        </p:nvGraphicFramePr>
        <p:xfrm>
          <a:off x="1200287" y="2787013"/>
          <a:ext cx="2643351" cy="672709"/>
        </p:xfrm>
        <a:graphic>
          <a:graphicData uri="http://schemas.openxmlformats.org/presentationml/2006/ole">
            <mc:AlternateContent xmlns:mc="http://schemas.openxmlformats.org/markup-compatibility/2006">
              <mc:Choice xmlns:v="urn:schemas-microsoft-com:vml" Requires="v">
                <p:oleObj name="Equation" r:id="rId3" imgW="1701800" imgH="431800" progId="Equation.DSMT4">
                  <p:embed/>
                </p:oleObj>
              </mc:Choice>
              <mc:Fallback>
                <p:oleObj name="Equation" r:id="rId3" imgW="1701800" imgH="431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287" y="2787013"/>
                        <a:ext cx="2643351" cy="672709"/>
                      </a:xfrm>
                      <a:prstGeom prst="rect">
                        <a:avLst/>
                      </a:prstGeom>
                      <a:noFill/>
                    </p:spPr>
                  </p:pic>
                </p:oleObj>
              </mc:Fallback>
            </mc:AlternateContent>
          </a:graphicData>
        </a:graphic>
      </p:graphicFrame>
      <p:sp>
        <p:nvSpPr>
          <p:cNvPr id="26" name="Rectangle 20"/>
          <p:cNvSpPr>
            <a:spLocks noChangeArrowheads="1"/>
          </p:cNvSpPr>
          <p:nvPr/>
        </p:nvSpPr>
        <p:spPr bwMode="auto">
          <a:xfrm>
            <a:off x="1" y="-144268"/>
            <a:ext cx="138545" cy="288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9" tIns="34289" rIns="68579" bIns="34289" numCol="1" anchor="ctr" anchorCtr="0" compatLnSpc="1">
            <a:prstTxWarp prst="textNoShape">
              <a:avLst/>
            </a:prstTxWarp>
            <a:spAutoFit/>
          </a:bodyPr>
          <a:lstStyle/>
          <a:p>
            <a:pPr defTabSz="685783"/>
            <a:endParaRPr lang="vi-VN" sz="1400">
              <a:solidFill>
                <a:prstClr val="black"/>
              </a:solidFill>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261037436"/>
              </p:ext>
            </p:extLst>
          </p:nvPr>
        </p:nvGraphicFramePr>
        <p:xfrm>
          <a:off x="3206311" y="3376170"/>
          <a:ext cx="1116679" cy="592480"/>
        </p:xfrm>
        <a:graphic>
          <a:graphicData uri="http://schemas.openxmlformats.org/presentationml/2006/ole">
            <mc:AlternateContent xmlns:mc="http://schemas.openxmlformats.org/markup-compatibility/2006">
              <mc:Choice xmlns:v="urn:schemas-microsoft-com:vml" Requires="v">
                <p:oleObj name="Equation" r:id="rId5" imgW="418918" imgH="393529" progId="Equation.DSMT4">
                  <p:embed/>
                </p:oleObj>
              </mc:Choice>
              <mc:Fallback>
                <p:oleObj name="Equation" r:id="rId5" imgW="418918" imgH="393529"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6311" y="3376170"/>
                        <a:ext cx="1116679" cy="592480"/>
                      </a:xfrm>
                      <a:prstGeom prst="rect">
                        <a:avLst/>
                      </a:prstGeom>
                      <a:noFill/>
                    </p:spPr>
                  </p:pic>
                </p:oleObj>
              </mc:Fallback>
            </mc:AlternateContent>
          </a:graphicData>
        </a:graphic>
      </p:graphicFrame>
      <p:sp>
        <p:nvSpPr>
          <p:cNvPr id="28" name="Rectangle 22"/>
          <p:cNvSpPr>
            <a:spLocks noChangeArrowheads="1"/>
          </p:cNvSpPr>
          <p:nvPr/>
        </p:nvSpPr>
        <p:spPr bwMode="auto">
          <a:xfrm>
            <a:off x="1" y="-144268"/>
            <a:ext cx="138545" cy="288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9" tIns="34289" rIns="68579" bIns="34289" numCol="1" anchor="ctr" anchorCtr="0" compatLnSpc="1">
            <a:prstTxWarp prst="textNoShape">
              <a:avLst/>
            </a:prstTxWarp>
            <a:spAutoFit/>
          </a:bodyPr>
          <a:lstStyle/>
          <a:p>
            <a:pPr defTabSz="685783"/>
            <a:endParaRPr lang="vi-VN" sz="1400">
              <a:solidFill>
                <a:prstClr val="black"/>
              </a:solidFill>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1907678549"/>
              </p:ext>
            </p:extLst>
          </p:nvPr>
        </p:nvGraphicFramePr>
        <p:xfrm>
          <a:off x="902750" y="4462784"/>
          <a:ext cx="2851495" cy="671513"/>
        </p:xfrm>
        <a:graphic>
          <a:graphicData uri="http://schemas.openxmlformats.org/presentationml/2006/ole">
            <mc:AlternateContent xmlns:mc="http://schemas.openxmlformats.org/markup-compatibility/2006">
              <mc:Choice xmlns:v="urn:schemas-microsoft-com:vml" Requires="v">
                <p:oleObj name="Equation" r:id="rId7" imgW="1028254" imgH="393529" progId="Equation.DSMT4">
                  <p:embed/>
                </p:oleObj>
              </mc:Choice>
              <mc:Fallback>
                <p:oleObj name="Equation" r:id="rId7" imgW="1028254" imgH="393529"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2750" y="4462784"/>
                        <a:ext cx="2851495" cy="671513"/>
                      </a:xfrm>
                      <a:prstGeom prst="rect">
                        <a:avLst/>
                      </a:prstGeom>
                      <a:noFill/>
                    </p:spPr>
                  </p:pic>
                </p:oleObj>
              </mc:Fallback>
            </mc:AlternateContent>
          </a:graphicData>
        </a:graphic>
      </p:graphicFrame>
      <p:pic>
        <p:nvPicPr>
          <p:cNvPr id="30" name="Picture 29"/>
          <p:cNvPicPr/>
          <p:nvPr/>
        </p:nvPicPr>
        <p:blipFill>
          <a:blip r:embed="rId9">
            <a:extLst>
              <a:ext uri="{28A0092B-C50C-407E-A947-70E740481C1C}">
                <a14:useLocalDpi xmlns:a14="http://schemas.microsoft.com/office/drawing/2010/main" val="0"/>
              </a:ext>
            </a:extLst>
          </a:blip>
          <a:srcRect/>
          <a:stretch>
            <a:fillRect/>
          </a:stretch>
        </p:blipFill>
        <p:spPr bwMode="auto">
          <a:xfrm>
            <a:off x="4919580" y="1571136"/>
            <a:ext cx="464344" cy="318526"/>
          </a:xfrm>
          <a:prstGeom prst="rect">
            <a:avLst/>
          </a:prstGeom>
          <a:noFill/>
        </p:spPr>
      </p:pic>
      <p:pic>
        <p:nvPicPr>
          <p:cNvPr id="31" name="Picture 30"/>
          <p:cNvPicPr/>
          <p:nvPr/>
        </p:nvPicPr>
        <p:blipFill>
          <a:blip r:embed="rId10"/>
          <a:stretch>
            <a:fillRect/>
          </a:stretch>
        </p:blipFill>
        <p:spPr>
          <a:xfrm>
            <a:off x="7074652" y="3968650"/>
            <a:ext cx="2177891" cy="1183719"/>
          </a:xfrm>
          <a:prstGeom prst="rect">
            <a:avLst/>
          </a:prstGeom>
        </p:spPr>
      </p:pic>
      <p:sp>
        <p:nvSpPr>
          <p:cNvPr id="32" name="Rectangle 27"/>
          <p:cNvSpPr>
            <a:spLocks noChangeArrowheads="1"/>
          </p:cNvSpPr>
          <p:nvPr/>
        </p:nvSpPr>
        <p:spPr bwMode="auto">
          <a:xfrm>
            <a:off x="1" y="-144268"/>
            <a:ext cx="138545" cy="288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79" tIns="34289" rIns="68579" bIns="34289" numCol="1" anchor="ctr" anchorCtr="0" compatLnSpc="1">
            <a:prstTxWarp prst="textNoShape">
              <a:avLst/>
            </a:prstTxWarp>
            <a:spAutoFit/>
          </a:bodyPr>
          <a:lstStyle/>
          <a:p>
            <a:pPr defTabSz="685783"/>
            <a:endParaRPr lang="vi-VN" sz="1400">
              <a:solidFill>
                <a:prstClr val="black"/>
              </a:solidFill>
            </a:endParaRPr>
          </a:p>
        </p:txBody>
      </p:sp>
      <p:graphicFrame>
        <p:nvGraphicFramePr>
          <p:cNvPr id="33" name="Object 32"/>
          <p:cNvGraphicFramePr>
            <a:graphicFrameLocks noChangeAspect="1"/>
          </p:cNvGraphicFramePr>
          <p:nvPr>
            <p:extLst>
              <p:ext uri="{D42A27DB-BD31-4B8C-83A1-F6EECF244321}">
                <p14:modId xmlns:p14="http://schemas.microsoft.com/office/powerpoint/2010/main" val="728411158"/>
              </p:ext>
            </p:extLst>
          </p:nvPr>
        </p:nvGraphicFramePr>
        <p:xfrm>
          <a:off x="3525276" y="2035334"/>
          <a:ext cx="1322615" cy="635873"/>
        </p:xfrm>
        <a:graphic>
          <a:graphicData uri="http://schemas.openxmlformats.org/presentationml/2006/ole">
            <mc:AlternateContent xmlns:mc="http://schemas.openxmlformats.org/markup-compatibility/2006">
              <mc:Choice xmlns:v="urn:schemas-microsoft-com:vml" Requires="v">
                <p:oleObj name="Equation" r:id="rId11" imgW="901309" imgH="431613" progId="Equation.DSMT4">
                  <p:embed/>
                </p:oleObj>
              </mc:Choice>
              <mc:Fallback>
                <p:oleObj name="Equation" r:id="rId11" imgW="901309" imgH="431613"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25276" y="2035334"/>
                        <a:ext cx="1322615" cy="635873"/>
                      </a:xfrm>
                      <a:prstGeom prst="rect">
                        <a:avLst/>
                      </a:prstGeom>
                      <a:noFill/>
                    </p:spPr>
                  </p:pic>
                </p:oleObj>
              </mc:Fallback>
            </mc:AlternateContent>
          </a:graphicData>
        </a:graphic>
      </p:graphicFrame>
    </p:spTree>
    <p:extLst>
      <p:ext uri="{BB962C8B-B14F-4D97-AF65-F5344CB8AC3E}">
        <p14:creationId xmlns:p14="http://schemas.microsoft.com/office/powerpoint/2010/main" val="330698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FF0000"/>
                </a:solidFill>
                <a:latin typeface="Times New Roman" panose="02020603050405020304" pitchFamily="18" charset="0"/>
                <a:cs typeface="Times New Roman" panose="02020603050405020304" pitchFamily="18" charset="0"/>
              </a:rPr>
              <a:t>IV. </a:t>
            </a:r>
            <a:r>
              <a:rPr lang="en-US" b="1" i="1" dirty="0" err="1">
                <a:solidFill>
                  <a:srgbClr val="FF0000"/>
                </a:solidFill>
                <a:latin typeface="Times New Roman" panose="02020603050405020304" pitchFamily="18" charset="0"/>
                <a:cs typeface="Times New Roman" panose="02020603050405020304" pitchFamily="18" charset="0"/>
              </a:rPr>
              <a:t>Vận</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dụng</a:t>
            </a:r>
            <a:r>
              <a:rPr lang="en-US" b="1" i="1" dirty="0">
                <a:solidFill>
                  <a:srgbClr val="FF0000"/>
                </a:solidFill>
                <a:latin typeface="Times New Roman" panose="02020603050405020304" pitchFamily="18" charset="0"/>
                <a:cs typeface="Times New Roman" panose="02020603050405020304" pitchFamily="18" charset="0"/>
              </a:rPr>
              <a:t>: </a:t>
            </a:r>
            <a:endParaRPr lang="vi-VN" b="1" i="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83797" y="1173277"/>
            <a:ext cx="7886700" cy="1435214"/>
          </a:xfrm>
        </p:spPr>
        <p:txBody>
          <a:bodyPr>
            <a:normAutofit/>
          </a:bodyPr>
          <a:lstStyle/>
          <a:p>
            <a:pPr marL="0" indent="0">
              <a:buNone/>
            </a:pPr>
            <a:r>
              <a:rPr lang="vi-VN" sz="2700" dirty="0">
                <a:latin typeface="+mj-lt"/>
              </a:rPr>
              <a:t>Có 3 đèn, 1 pin, cần mắc các đèn như thế nào để nếu một đèn bị hỏng thì các đèn còn lại vẫn có thể sáng bình thường.</a:t>
            </a:r>
          </a:p>
        </p:txBody>
      </p:sp>
      <p:sp>
        <p:nvSpPr>
          <p:cNvPr id="5" name="Content Placeholder 2"/>
          <p:cNvSpPr txBox="1">
            <a:spLocks/>
          </p:cNvSpPr>
          <p:nvPr/>
        </p:nvSpPr>
        <p:spPr>
          <a:xfrm>
            <a:off x="628650" y="2410676"/>
            <a:ext cx="7886700" cy="1435214"/>
          </a:xfrm>
          <a:prstGeom prst="rect">
            <a:avLst/>
          </a:prstGeom>
        </p:spPr>
        <p:txBody>
          <a:bodyPr vert="horz" lIns="68579" tIns="34289" rIns="68579" bIns="34289"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sz="2700" i="1" dirty="0">
                <a:solidFill>
                  <a:prstClr val="black"/>
                </a:solidFill>
                <a:latin typeface="Times New Roman"/>
              </a:rPr>
              <a:t>Trả lời: Cần mắc đèn song song thì nếu một đèn bị hỏng thì các đèn còn lại vẫn có thể sáng bình thường. </a:t>
            </a:r>
          </a:p>
          <a:p>
            <a:pPr marL="0" indent="0">
              <a:buNone/>
            </a:pPr>
            <a:r>
              <a:rPr lang="vi-VN" sz="2700" i="1" dirty="0">
                <a:solidFill>
                  <a:prstClr val="black"/>
                </a:solidFill>
                <a:latin typeface="Times New Roman"/>
              </a:rPr>
              <a:t>Sơ đồ mạch điện:</a:t>
            </a:r>
          </a:p>
        </p:txBody>
      </p:sp>
      <p:pic>
        <p:nvPicPr>
          <p:cNvPr id="6" name="Picture 5"/>
          <p:cNvPicPr/>
          <p:nvPr/>
        </p:nvPicPr>
        <p:blipFill>
          <a:blip r:embed="rId2"/>
          <a:stretch>
            <a:fillRect/>
          </a:stretch>
        </p:blipFill>
        <p:spPr>
          <a:xfrm>
            <a:off x="3264421" y="3260578"/>
            <a:ext cx="2662850" cy="1727972"/>
          </a:xfrm>
          <a:prstGeom prst="rect">
            <a:avLst/>
          </a:prstGeom>
        </p:spPr>
      </p:pic>
    </p:spTree>
    <p:extLst>
      <p:ext uri="{BB962C8B-B14F-4D97-AF65-F5344CB8AC3E}">
        <p14:creationId xmlns:p14="http://schemas.microsoft.com/office/powerpoint/2010/main" val="121912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defTabSz="685623"/>
            <a:fld id="{058DB212-BFA2-403F-85EF-DFD3FF6D973A}" type="slidenum">
              <a:rPr lang="en-US" b="0">
                <a:solidFill>
                  <a:prstClr val="white"/>
                </a:solidFill>
              </a:rPr>
              <a:pPr defTabSz="685623"/>
              <a:t>4</a:t>
            </a:fld>
            <a:endParaRPr lang="en-US" b="0">
              <a:solidFill>
                <a:prstClr val="white"/>
              </a:solidFill>
            </a:endParaRPr>
          </a:p>
        </p:txBody>
      </p:sp>
      <p:sp>
        <p:nvSpPr>
          <p:cNvPr id="4" name="TextBox 3"/>
          <p:cNvSpPr txBox="1"/>
          <p:nvPr/>
        </p:nvSpPr>
        <p:spPr>
          <a:xfrm>
            <a:off x="1027779" y="857252"/>
            <a:ext cx="7031281" cy="3142211"/>
          </a:xfrm>
          <a:prstGeom prst="rect">
            <a:avLst/>
          </a:prstGeom>
          <a:noFill/>
        </p:spPr>
        <p:txBody>
          <a:bodyPr wrap="square" lIns="68583" tIns="34292" rIns="68583" bIns="34292" rtlCol="0">
            <a:spAutoFit/>
          </a:bodyPr>
          <a:lstStyle/>
          <a:p>
            <a:pPr algn="just" defTabSz="685623">
              <a:lnSpc>
                <a:spcPct val="150000"/>
              </a:lnSpc>
            </a:pPr>
            <a:r>
              <a:rPr lang="en-US" sz="2400" b="1" dirty="0">
                <a:solidFill>
                  <a:srgbClr val="FF0000"/>
                </a:solidFill>
                <a:latin typeface="Times New Roman" panose="02020603050405020304" pitchFamily="18" charset="0"/>
                <a:cs typeface="Times New Roman" pitchFamily="18" charset="0"/>
              </a:rPr>
              <a:t>NHIỆM VỤ: </a:t>
            </a:r>
            <a:r>
              <a:rPr lang="en-US" sz="2400" b="1" dirty="0" err="1">
                <a:solidFill>
                  <a:srgbClr val="FF0000"/>
                </a:solidFill>
                <a:latin typeface="Times New Roman" panose="02020603050405020304" pitchFamily="18" charset="0"/>
                <a:cs typeface="Times New Roman" pitchFamily="18" charset="0"/>
              </a:rPr>
              <a:t>hoàn</a:t>
            </a:r>
            <a:r>
              <a:rPr lang="en-US" sz="2400" b="1" dirty="0">
                <a:solidFill>
                  <a:srgbClr val="FF0000"/>
                </a:solidFill>
                <a:latin typeface="Times New Roman" panose="02020603050405020304" pitchFamily="18" charset="0"/>
                <a:cs typeface="Times New Roman" pitchFamily="18" charset="0"/>
              </a:rPr>
              <a:t> </a:t>
            </a:r>
            <a:r>
              <a:rPr lang="en-US" sz="2400" b="1" dirty="0" err="1">
                <a:solidFill>
                  <a:srgbClr val="FF0000"/>
                </a:solidFill>
                <a:latin typeface="Times New Roman" panose="02020603050405020304" pitchFamily="18" charset="0"/>
                <a:cs typeface="Times New Roman" pitchFamily="18" charset="0"/>
              </a:rPr>
              <a:t>thành</a:t>
            </a:r>
            <a:r>
              <a:rPr lang="en-US" sz="2400" b="1" dirty="0">
                <a:solidFill>
                  <a:srgbClr val="FF0000"/>
                </a:solidFill>
                <a:latin typeface="Times New Roman" panose="02020603050405020304" pitchFamily="18" charset="0"/>
                <a:cs typeface="Times New Roman" pitchFamily="18" charset="0"/>
              </a:rPr>
              <a:t> </a:t>
            </a:r>
            <a:r>
              <a:rPr lang="en-US" sz="2400" b="1" dirty="0" err="1">
                <a:solidFill>
                  <a:srgbClr val="FF0000"/>
                </a:solidFill>
                <a:latin typeface="Times New Roman" panose="02020603050405020304" pitchFamily="18" charset="0"/>
                <a:cs typeface="Times New Roman" pitchFamily="18" charset="0"/>
              </a:rPr>
              <a:t>các</a:t>
            </a:r>
            <a:r>
              <a:rPr lang="en-US" sz="2400" b="1" dirty="0">
                <a:solidFill>
                  <a:srgbClr val="FF0000"/>
                </a:solidFill>
                <a:latin typeface="Times New Roman" panose="02020603050405020304" pitchFamily="18" charset="0"/>
                <a:cs typeface="Times New Roman" pitchFamily="18" charset="0"/>
              </a:rPr>
              <a:t> </a:t>
            </a:r>
            <a:r>
              <a:rPr lang="en-US" sz="2400" b="1" dirty="0" err="1">
                <a:solidFill>
                  <a:srgbClr val="FF0000"/>
                </a:solidFill>
                <a:latin typeface="Times New Roman" panose="02020603050405020304" pitchFamily="18" charset="0"/>
                <a:cs typeface="Times New Roman" pitchFamily="18" charset="0"/>
              </a:rPr>
              <a:t>câu</a:t>
            </a:r>
            <a:r>
              <a:rPr lang="en-US" sz="2400" b="1" dirty="0">
                <a:solidFill>
                  <a:srgbClr val="FF0000"/>
                </a:solidFill>
                <a:latin typeface="Times New Roman" panose="02020603050405020304" pitchFamily="18" charset="0"/>
                <a:cs typeface="Times New Roman" pitchFamily="18" charset="0"/>
              </a:rPr>
              <a:t> </a:t>
            </a:r>
            <a:r>
              <a:rPr lang="en-US" sz="2400" b="1" dirty="0" err="1">
                <a:solidFill>
                  <a:srgbClr val="FF0000"/>
                </a:solidFill>
                <a:latin typeface="Times New Roman" panose="02020603050405020304" pitchFamily="18" charset="0"/>
                <a:cs typeface="Times New Roman" pitchFamily="18" charset="0"/>
              </a:rPr>
              <a:t>hỏi</a:t>
            </a:r>
            <a:r>
              <a:rPr lang="en-US" sz="2400" b="1" dirty="0">
                <a:solidFill>
                  <a:srgbClr val="FF0000"/>
                </a:solidFill>
                <a:latin typeface="Times New Roman" panose="02020603050405020304" pitchFamily="18" charset="0"/>
                <a:cs typeface="Times New Roman" pitchFamily="18" charset="0"/>
              </a:rPr>
              <a:t> </a:t>
            </a:r>
            <a:r>
              <a:rPr lang="en-US" sz="2400" b="1" dirty="0" err="1">
                <a:solidFill>
                  <a:srgbClr val="FF0000"/>
                </a:solidFill>
                <a:latin typeface="Times New Roman" panose="02020603050405020304" pitchFamily="18" charset="0"/>
                <a:cs typeface="Times New Roman" pitchFamily="18" charset="0"/>
              </a:rPr>
              <a:t>sau</a:t>
            </a:r>
            <a:endParaRPr lang="en-US" sz="2400" b="1" dirty="0">
              <a:solidFill>
                <a:srgbClr val="FF0000"/>
              </a:solidFill>
              <a:latin typeface="Times New Roman" panose="02020603050405020304" pitchFamily="18" charset="0"/>
              <a:cs typeface="Times New Roman" pitchFamily="18" charset="0"/>
            </a:endParaRPr>
          </a:p>
          <a:p>
            <a:pPr lvl="0" algn="just">
              <a:spcBef>
                <a:spcPct val="20000"/>
              </a:spcBef>
            </a:pPr>
            <a:r>
              <a:rPr lang="vi-VN" sz="2000" b="1" dirty="0">
                <a:solidFill>
                  <a:prstClr val="black"/>
                </a:solidFill>
                <a:latin typeface="Times New Roman" pitchFamily="18" charset="0"/>
                <a:cs typeface="Times New Roman" pitchFamily="18" charset="0"/>
              </a:rPr>
              <a:t>Vẽ sơ đồ mạch điện hình 9.3 khi đóng công tắc và biểu diễn chiều dòng điện trong mạch</a:t>
            </a:r>
            <a:r>
              <a:rPr lang="en-US" sz="2000" b="1" dirty="0">
                <a:solidFill>
                  <a:prstClr val="black"/>
                </a:solidFill>
                <a:latin typeface="Times New Roman" pitchFamily="18" charset="0"/>
                <a:cs typeface="Times New Roman" pitchFamily="18" charset="0"/>
              </a:rPr>
              <a:t> ( </a:t>
            </a:r>
            <a:r>
              <a:rPr lang="en-US" sz="2000" b="1" dirty="0" err="1">
                <a:solidFill>
                  <a:prstClr val="black"/>
                </a:solidFill>
                <a:latin typeface="Times New Roman" pitchFamily="18" charset="0"/>
                <a:cs typeface="Times New Roman" pitchFamily="18" charset="0"/>
              </a:rPr>
              <a:t>cá</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nhân</a:t>
            </a:r>
            <a:r>
              <a:rPr lang="en-US" sz="2000" b="1" dirty="0">
                <a:solidFill>
                  <a:prstClr val="black"/>
                </a:solidFill>
                <a:latin typeface="Times New Roman" pitchFamily="18" charset="0"/>
                <a:cs typeface="Times New Roman" pitchFamily="18" charset="0"/>
              </a:rPr>
              <a:t>)</a:t>
            </a:r>
            <a:endParaRPr lang="vi-VN" sz="2000" b="1" dirty="0">
              <a:solidFill>
                <a:prstClr val="black"/>
              </a:solidFill>
              <a:latin typeface="Times New Roman" pitchFamily="18" charset="0"/>
              <a:cs typeface="Times New Roman" pitchFamily="18" charset="0"/>
            </a:endParaRPr>
          </a:p>
          <a:p>
            <a:pPr lvl="0" algn="just">
              <a:spcBef>
                <a:spcPct val="20000"/>
              </a:spcBef>
            </a:pPr>
            <a:r>
              <a:rPr lang="vi-VN" sz="2000" b="1" dirty="0">
                <a:solidFill>
                  <a:prstClr val="black"/>
                </a:solidFill>
                <a:latin typeface="Times New Roman" pitchFamily="18" charset="0"/>
                <a:cs typeface="Times New Roman" pitchFamily="18" charset="0"/>
              </a:rPr>
              <a:t>-Với chiều dòng điện  như biểu diễn, các hạt mang điện dịch chuyển theo chiều nào? </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nhóm</a:t>
            </a:r>
            <a:r>
              <a:rPr lang="en-US" sz="2000" b="1" dirty="0">
                <a:solidFill>
                  <a:prstClr val="black"/>
                </a:solidFill>
                <a:latin typeface="Times New Roman" pitchFamily="18" charset="0"/>
                <a:cs typeface="Times New Roman" pitchFamily="18" charset="0"/>
              </a:rPr>
              <a:t>)</a:t>
            </a:r>
          </a:p>
          <a:p>
            <a:pPr lvl="0" algn="just">
              <a:spcBef>
                <a:spcPct val="20000"/>
              </a:spcBef>
            </a:pPr>
            <a:r>
              <a:rPr lang="en-US" sz="2000" b="1" dirty="0">
                <a:solidFill>
                  <a:prstClr val="black"/>
                </a:solidFill>
                <a:latin typeface="Times New Roman" pitchFamily="18" charset="0"/>
                <a:cs typeface="Times New Roman" pitchFamily="18" charset="0"/>
              </a:rPr>
              <a:t>- </a:t>
            </a:r>
            <a:r>
              <a:rPr lang="vi-VN" sz="2000" b="1" dirty="0">
                <a:solidFill>
                  <a:prstClr val="black"/>
                </a:solidFill>
                <a:latin typeface="Times New Roman" pitchFamily="18" charset="0"/>
                <a:cs typeface="Times New Roman" pitchFamily="18" charset="0"/>
              </a:rPr>
              <a:t>Dự đoán mối liên hệ của cường độ dòng điện trong mạch chính với cường độ dòng điện trong mạch nhánh</a:t>
            </a:r>
            <a:r>
              <a:rPr lang="en-US" sz="2000" b="1" dirty="0">
                <a:solidFill>
                  <a:prstClr val="black"/>
                </a:solidFill>
                <a:latin typeface="Times New Roman" pitchFamily="18" charset="0"/>
                <a:cs typeface="Times New Roman" pitchFamily="18" charset="0"/>
              </a:rPr>
              <a:t>?( </a:t>
            </a:r>
            <a:r>
              <a:rPr lang="en-US" sz="2000" b="1" dirty="0" err="1">
                <a:solidFill>
                  <a:prstClr val="black"/>
                </a:solidFill>
                <a:latin typeface="Times New Roman" pitchFamily="18" charset="0"/>
                <a:cs typeface="Times New Roman" pitchFamily="18" charset="0"/>
              </a:rPr>
              <a:t>nhóm</a:t>
            </a:r>
            <a:r>
              <a:rPr lang="en-US" sz="2000" b="1" dirty="0">
                <a:solidFill>
                  <a:prstClr val="black"/>
                </a:solidFill>
                <a:latin typeface="Times New Roman" pitchFamily="18" charset="0"/>
                <a:cs typeface="Times New Roman" pitchFamily="18" charset="0"/>
              </a:rPr>
              <a:t>)</a:t>
            </a:r>
            <a:endParaRPr lang="en-US" sz="2400" b="1" dirty="0">
              <a:solidFill>
                <a:prstClr val="black"/>
              </a:solidFill>
              <a:latin typeface="Times New Roman" panose="02020603050405020304" pitchFamily="18" charset="0"/>
              <a:cs typeface="Times New Roman" panose="02020603050405020304" pitchFamily="18" charset="0"/>
            </a:endParaRPr>
          </a:p>
          <a:p>
            <a:pPr algn="just" defTabSz="685623">
              <a:lnSpc>
                <a:spcPct val="150000"/>
              </a:lnSpc>
            </a:pPr>
            <a:endParaRPr lang="en-US" sz="24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4766233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5751"/>
            <a:ext cx="7772400" cy="2209800"/>
          </a:xfrm>
        </p:spPr>
        <p:txBody>
          <a:bodyPr>
            <a:normAutofit/>
          </a:bodyPr>
          <a:lstStyle/>
          <a:p>
            <a:r>
              <a:rPr lang="en-US" sz="2000" b="1" dirty="0">
                <a:latin typeface="Times New Roman" pitchFamily="18" charset="0"/>
                <a:cs typeface="Times New Roman" pitchFamily="18" charset="0"/>
              </a:rPr>
              <a:t>PHIẾU HỌC TẬP</a:t>
            </a:r>
            <a:br>
              <a:rPr lang="en-US" sz="2000" dirty="0">
                <a:latin typeface="Times New Roman" pitchFamily="18" charset="0"/>
                <a:cs typeface="Times New Roman" pitchFamily="18" charset="0"/>
              </a:rPr>
            </a:br>
            <a:r>
              <a:rPr lang="en-US" sz="2000" b="1" dirty="0">
                <a:latin typeface="Times New Roman" pitchFamily="18" charset="0"/>
                <a:cs typeface="Times New Roman" pitchFamily="18" charset="0"/>
              </a:rPr>
              <a:t>BÀI 9 ĐOẠN MẠCH MẮC SONG </a:t>
            </a:r>
            <a:r>
              <a:rPr lang="en-US" sz="2000" b="1" dirty="0" err="1">
                <a:latin typeface="Times New Roman" pitchFamily="18" charset="0"/>
                <a:cs typeface="Times New Roman" pitchFamily="18" charset="0"/>
              </a:rPr>
              <a:t>SONG</a:t>
            </a:r>
            <a:br>
              <a:rPr lang="en-US" sz="2000" dirty="0">
                <a:latin typeface="Times New Roman" pitchFamily="18" charset="0"/>
                <a:cs typeface="Times New Roman" pitchFamily="18" charset="0"/>
              </a:rPr>
            </a:br>
            <a:r>
              <a:rPr lang="en-US" sz="2000" b="1" dirty="0" err="1">
                <a:latin typeface="Times New Roman" pitchFamily="18" charset="0"/>
                <a:cs typeface="Times New Roman" pitchFamily="18" charset="0"/>
              </a:rPr>
              <a:t>Họ</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tên</a:t>
            </a:r>
            <a:r>
              <a:rPr lang="en-US" sz="2000" b="1" dirty="0">
                <a:latin typeface="Times New Roman" pitchFamily="18" charset="0"/>
                <a:cs typeface="Times New Roman" pitchFamily="18" charset="0"/>
              </a:rPr>
              <a:t>: ……………………………………………………………… </a:t>
            </a:r>
            <a:br>
              <a:rPr lang="en-US" sz="2000" dirty="0">
                <a:latin typeface="Times New Roman" pitchFamily="18" charset="0"/>
                <a:cs typeface="Times New Roman" pitchFamily="18" charset="0"/>
              </a:rPr>
            </a:br>
            <a:r>
              <a:rPr lang="en-US" sz="2000" b="1" dirty="0" err="1">
                <a:latin typeface="Times New Roman" pitchFamily="18" charset="0"/>
                <a:cs typeface="Times New Roman" pitchFamily="18" charset="0"/>
              </a:rPr>
              <a:t>Lớp</a:t>
            </a:r>
            <a:r>
              <a:rPr lang="en-US" sz="2000" b="1" dirty="0">
                <a:latin typeface="Times New Roman" pitchFamily="18" charset="0"/>
                <a:cs typeface="Times New Roman" pitchFamily="18" charset="0"/>
              </a:rPr>
              <a:t>: ……………………………. </a:t>
            </a:r>
            <a:r>
              <a:rPr lang="en-US" sz="2000" b="1" dirty="0" err="1">
                <a:latin typeface="Times New Roman" pitchFamily="18" charset="0"/>
                <a:cs typeface="Times New Roman" pitchFamily="18" charset="0"/>
              </a:rPr>
              <a:t>Nhóm</a:t>
            </a:r>
            <a:r>
              <a:rPr lang="en-US" sz="2000" b="1" dirty="0">
                <a:latin typeface="Times New Roman" pitchFamily="18" charset="0"/>
                <a:cs typeface="Times New Roman" pitchFamily="18" charset="0"/>
              </a:rPr>
              <a:t>: ……</a:t>
            </a:r>
            <a:br>
              <a:rPr lang="en-US" sz="2000" dirty="0">
                <a:latin typeface="Times New Roman" pitchFamily="18" charset="0"/>
                <a:cs typeface="Times New Roman" pitchFamily="18" charset="0"/>
              </a:rPr>
            </a:br>
            <a:r>
              <a:rPr lang="en-US" sz="2000" b="1" i="1" dirty="0">
                <a:latin typeface="Times New Roman" pitchFamily="18" charset="0"/>
                <a:cs typeface="Times New Roman" pitchFamily="18" charset="0"/>
              </a:rPr>
              <a:t>Học </a:t>
            </a:r>
            <a:r>
              <a:rPr lang="en-US" sz="2000" b="1" i="1" dirty="0" err="1">
                <a:latin typeface="Times New Roman" pitchFamily="18" charset="0"/>
                <a:cs typeface="Times New Roman" pitchFamily="18" charset="0"/>
              </a:rPr>
              <a:t>sinh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hoàn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thành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các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câu</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hỏi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sau</a:t>
            </a:r>
            <a:r>
              <a:rPr lang="en-US" sz="2000" b="1" i="1" dirty="0">
                <a:latin typeface="Times New Roman" pitchFamily="18" charset="0"/>
                <a:cs typeface="Times New Roman" pitchFamily="18" charset="0"/>
              </a:rPr>
              <a:t>:</a:t>
            </a:r>
            <a:endParaRPr lang="en-US" sz="2000" i="1" dirty="0">
              <a:latin typeface="Times New Roman" pitchFamily="18" charset="0"/>
              <a:cs typeface="Times New Roman" pitchFamily="18" charset="0"/>
            </a:endParaRPr>
          </a:p>
        </p:txBody>
      </p:sp>
      <p:sp>
        <p:nvSpPr>
          <p:cNvPr id="5" name="Subtitle 4">
            <a:extLst>
              <a:ext uri="{FF2B5EF4-FFF2-40B4-BE49-F238E27FC236}">
                <a16:creationId xmlns:a16="http://schemas.microsoft.com/office/drawing/2014/main" id="{E2C43967-38BC-4045-E55A-B7B3E623A2E5}"/>
              </a:ext>
            </a:extLst>
          </p:cNvPr>
          <p:cNvSpPr>
            <a:spLocks noGrp="1"/>
          </p:cNvSpPr>
          <p:nvPr>
            <p:ph type="subTitle" idx="1"/>
          </p:nvPr>
        </p:nvSpPr>
        <p:spPr/>
        <p:txBody>
          <a:bodyPr/>
          <a:lstStyle/>
          <a:p>
            <a:endParaRPr lang="en-US"/>
          </a:p>
        </p:txBody>
      </p:sp>
      <p:pic>
        <p:nvPicPr>
          <p:cNvPr id="7" name="Picture 6" descr="A computer screen shot of a computer screen&#10;&#10;AI-generated content may be incorrect.">
            <a:extLst>
              <a:ext uri="{FF2B5EF4-FFF2-40B4-BE49-F238E27FC236}">
                <a16:creationId xmlns:a16="http://schemas.microsoft.com/office/drawing/2014/main" id="{32EFEA0D-9BC4-E41C-F2A7-5DEE3594DD8F}"/>
              </a:ext>
            </a:extLst>
          </p:cNvPr>
          <p:cNvPicPr>
            <a:picLocks noChangeAspect="1"/>
          </p:cNvPicPr>
          <p:nvPr/>
        </p:nvPicPr>
        <p:blipFill>
          <a:blip r:embed="rId2">
            <a:extLst>
              <a:ext uri="{28A0092B-C50C-407E-A947-70E740481C1C}">
                <a14:useLocalDpi xmlns:a14="http://schemas.microsoft.com/office/drawing/2010/main" val="0"/>
              </a:ext>
            </a:extLst>
          </a:blip>
          <a:srcRect l="24166" t="50000" r="26667" b="12963"/>
          <a:stretch/>
        </p:blipFill>
        <p:spPr>
          <a:xfrm>
            <a:off x="1143000" y="2153413"/>
            <a:ext cx="7022592" cy="2975675"/>
          </a:xfrm>
          <a:prstGeom prst="rect">
            <a:avLst/>
          </a:prstGeom>
        </p:spPr>
      </p:pic>
    </p:spTree>
    <p:extLst>
      <p:ext uri="{BB962C8B-B14F-4D97-AF65-F5344CB8AC3E}">
        <p14:creationId xmlns:p14="http://schemas.microsoft.com/office/powerpoint/2010/main" val="224795074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8229600" cy="857250"/>
          </a:xfrm>
        </p:spPr>
        <p:txBody>
          <a:bodyPr>
            <a:noAutofit/>
          </a:bodyPr>
          <a:lstStyle/>
          <a:p>
            <a:pPr algn="just"/>
            <a:r>
              <a:rPr lang="vi-VN" sz="3200" b="1" dirty="0"/>
              <a:t>Vẽ sơ đồ mạch điện hình 9.3 khi đóng công tắc và biểu diễn chiều dòng điện trong mạch</a:t>
            </a:r>
            <a:endParaRPr lang="en-US" sz="3200" b="1" dirty="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67941" y="1973565"/>
            <a:ext cx="2408129" cy="1847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78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anim calcmode="lin" valueType="num">
                                      <p:cBhvr>
                                        <p:cTn id="8" dur="1000" fill="hold"/>
                                        <p:tgtEl>
                                          <p:spTgt spid="2051"/>
                                        </p:tgtEl>
                                        <p:attrNameLst>
                                          <p:attrName>ppt_x</p:attrName>
                                        </p:attrNameLst>
                                      </p:cBhvr>
                                      <p:tavLst>
                                        <p:tav tm="0">
                                          <p:val>
                                            <p:strVal val="#ppt_x"/>
                                          </p:val>
                                        </p:tav>
                                        <p:tav tm="100000">
                                          <p:val>
                                            <p:strVal val="#ppt_x"/>
                                          </p:val>
                                        </p:tav>
                                      </p:tavLst>
                                    </p:anim>
                                    <p:anim calcmode="lin" valueType="num">
                                      <p:cBhvr>
                                        <p:cTn id="9"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vi-VN" sz="3200" b="1" dirty="0"/>
              <a:t>Vẽ sơ đồ mạch điện hình 9.3 khi đóng công tắc và biểu diễn chiều dòng điện trong mạch</a:t>
            </a:r>
            <a:endParaRPr lang="en-US" sz="3200" b="1"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9801" y="1428750"/>
            <a:ext cx="44958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099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342824" indent="-342824" algn="just">
              <a:spcBef>
                <a:spcPct val="20000"/>
              </a:spcBef>
            </a:pPr>
            <a:r>
              <a:rPr lang="vi-VN" sz="3200" b="1" dirty="0">
                <a:solidFill>
                  <a:prstClr val="black"/>
                </a:solidFill>
                <a:latin typeface="Times New Roman" pitchFamily="18" charset="0"/>
                <a:ea typeface="+mn-ea"/>
                <a:cs typeface="Times New Roman" pitchFamily="18" charset="0"/>
              </a:rPr>
              <a:t>Với chiều dòng điện  như biểu diễn, các hạt</a:t>
            </a:r>
            <a:r>
              <a:rPr lang="en-US" sz="3200" b="1" dirty="0">
                <a:solidFill>
                  <a:prstClr val="black"/>
                </a:solidFill>
                <a:latin typeface="Times New Roman" pitchFamily="18" charset="0"/>
                <a:ea typeface="+mn-ea"/>
                <a:cs typeface="Times New Roman" pitchFamily="18" charset="0"/>
              </a:rPr>
              <a:t> </a:t>
            </a:r>
            <a:r>
              <a:rPr lang="vi-VN" sz="3200" b="1" dirty="0">
                <a:solidFill>
                  <a:prstClr val="black"/>
                </a:solidFill>
                <a:latin typeface="Times New Roman" pitchFamily="18" charset="0"/>
                <a:ea typeface="+mn-ea"/>
                <a:cs typeface="Times New Roman" pitchFamily="18" charset="0"/>
              </a:rPr>
              <a:t>mang điện dịch chuyển theo chiều nào?</a:t>
            </a:r>
            <a:endParaRPr lang="en-US" sz="3200" b="1" dirty="0">
              <a:solidFill>
                <a:prstClr val="black"/>
              </a:solidFill>
              <a:latin typeface="Times New Roman" pitchFamily="18" charset="0"/>
              <a:ea typeface="+mn-ea"/>
              <a:cs typeface="Times New Roman" pitchFamily="18" charset="0"/>
            </a:endParaRPr>
          </a:p>
        </p:txBody>
      </p:sp>
      <p:sp>
        <p:nvSpPr>
          <p:cNvPr id="3" name="Content Placeholder 2"/>
          <p:cNvSpPr>
            <a:spLocks noGrp="1"/>
          </p:cNvSpPr>
          <p:nvPr>
            <p:ph idx="1"/>
          </p:nvPr>
        </p:nvSpPr>
        <p:spPr>
          <a:xfrm>
            <a:off x="457200" y="1504955"/>
            <a:ext cx="8229600" cy="2667001"/>
          </a:xfrm>
        </p:spPr>
        <p:txBody>
          <a:bodyPr>
            <a:normAutofit/>
          </a:bodyPr>
          <a:lstStyle/>
          <a:p>
            <a:pPr marL="0" indent="0">
              <a:buNone/>
            </a:pPr>
            <a:r>
              <a:rPr lang="en-US">
                <a:solidFill>
                  <a:srgbClr val="000000"/>
                </a:solidFill>
                <a:latin typeface="Times New Roman"/>
                <a:ea typeface="Calibri"/>
              </a:rPr>
              <a:t>Dòng điện trong kim loại là dòng các electron chuyển dời ngược chiều dòng điện. Trong đoạn mạch AB hình 9.3, các electron dịch chuyển qua các bóng đèn theo chiều từ B tới A.</a:t>
            </a:r>
            <a:endParaRPr lang="vi-VN"/>
          </a:p>
        </p:txBody>
      </p:sp>
    </p:spTree>
    <p:extLst>
      <p:ext uri="{BB962C8B-B14F-4D97-AF65-F5344CB8AC3E}">
        <p14:creationId xmlns:p14="http://schemas.microsoft.com/office/powerpoint/2010/main" val="351064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1" y="209551"/>
            <a:ext cx="8229600" cy="1527572"/>
          </a:xfrm>
        </p:spPr>
        <p:txBody>
          <a:bodyPr>
            <a:normAutofit fontScale="90000"/>
          </a:bodyPr>
          <a:lstStyle/>
          <a:p>
            <a:pPr algn="l"/>
            <a:br>
              <a:rPr lang="en-US" sz="3200" dirty="0"/>
            </a:br>
            <a:r>
              <a:rPr lang="vi-VN" sz="3200" b="1" dirty="0"/>
              <a:t>- Dự đoán mối liên hệ của cường độ dòng điện trong mạch chính với cường độ dòng điện trong mạch</a:t>
            </a:r>
            <a:r>
              <a:rPr lang="en-US" sz="3200" b="1" dirty="0"/>
              <a:t> </a:t>
            </a:r>
            <a:r>
              <a:rPr lang="vi-VN" sz="3200" b="1" dirty="0"/>
              <a:t>nhánh:</a:t>
            </a:r>
            <a:br>
              <a:rPr lang="vi-VN" sz="3200" b="1" dirty="0"/>
            </a:br>
            <a:endParaRPr lang="vi-VN" sz="3200"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962149"/>
                <a:ext cx="8229600" cy="2632473"/>
              </a:xfrm>
            </p:spPr>
            <p:txBody>
              <a:bodyPr>
                <a:normAutofit/>
              </a:bodyPr>
              <a:lstStyle/>
              <a:p>
                <a:pPr marL="0" indent="0" algn="just">
                  <a:buNone/>
                </a:pPr>
                <a:r>
                  <a:rPr lang="en-US" dirty="0">
                    <a:latin typeface="Times New Roman" pitchFamily="18" charset="0"/>
                    <a:cs typeface="Times New Roman" pitchFamily="18" charset="0"/>
                  </a:rPr>
                  <a:t>T</a:t>
                </a:r>
                <a:r>
                  <a:rPr lang="vi-VN" dirty="0">
                    <a:latin typeface="Times New Roman" pitchFamily="18" charset="0"/>
                    <a:cs typeface="Times New Roman" pitchFamily="18" charset="0"/>
                  </a:rPr>
                  <a:t>a</a:t>
                </a:r>
                <a:r>
                  <a:rPr lang="vi-VN" dirty="0">
                    <a:latin typeface="+mj-lt"/>
                  </a:rPr>
                  <a:t> thấy electron dịch chuyển qua mạch chính, sau đó phân chia ra các mạch nhánh, vì vậy cường độ dòng điện trong mạch chính bằng tổng cường độ dòng điện trong các mạch nhánh.</a:t>
                </a:r>
                <a:endParaRPr lang="en-US" dirty="0">
                  <a:latin typeface="+mj-lt"/>
                </a:endParaRPr>
              </a:p>
              <a:p>
                <a:pPr marL="0" indent="0">
                  <a:buNone/>
                </a:pPr>
                <a:r>
                  <a:rPr lang="en-US" i="1" dirty="0">
                    <a:latin typeface="Times New Roman" pitchFamily="18" charset="0"/>
                    <a:cs typeface="Times New Roman" pitchFamily="18" charset="0"/>
                  </a:rPr>
                  <a:t>                                  I </a:t>
                </a:r>
                <a14:m>
                  <m:oMath xmlns:m="http://schemas.openxmlformats.org/officeDocument/2006/math">
                    <m:r>
                      <a:rPr lang="en-US" i="1" smtClean="0">
                        <a:latin typeface="Cambria Math"/>
                        <a:cs typeface="Times New Roman" pitchFamily="18" charset="0"/>
                      </a:rPr>
                      <m:t>=</m:t>
                    </m:r>
                    <m:sSub>
                      <m:sSubPr>
                        <m:ctrlPr>
                          <a:rPr lang="en-US" b="0" i="1" smtClean="0">
                            <a:latin typeface="Cambria Math" panose="02040503050406030204" pitchFamily="18" charset="0"/>
                            <a:cs typeface="Times New Roman" pitchFamily="18" charset="0"/>
                          </a:rPr>
                        </m:ctrlPr>
                      </m:sSubPr>
                      <m:e>
                        <m:r>
                          <a:rPr lang="en-US" b="0" i="1" smtClean="0">
                            <a:latin typeface="Cambria Math"/>
                            <a:cs typeface="Times New Roman" pitchFamily="18" charset="0"/>
                          </a:rPr>
                          <m:t>𝐼</m:t>
                        </m:r>
                      </m:e>
                      <m:sub>
                        <m:r>
                          <a:rPr lang="en-US" b="0" i="1" smtClean="0">
                            <a:latin typeface="Cambria Math"/>
                            <a:cs typeface="Times New Roman" pitchFamily="18" charset="0"/>
                          </a:rPr>
                          <m:t>1</m:t>
                        </m:r>
                      </m:sub>
                    </m:sSub>
                  </m:oMath>
                </a14:m>
                <a:r>
                  <a:rPr lang="en-US" dirty="0">
                    <a:latin typeface="+mj-lt"/>
                  </a:rPr>
                  <a:t>+</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𝐼</m:t>
                        </m:r>
                      </m:e>
                      <m:sub>
                        <m:r>
                          <a:rPr lang="en-US" b="0" i="1" smtClean="0">
                            <a:latin typeface="Cambria Math"/>
                          </a:rPr>
                          <m:t>2</m:t>
                        </m:r>
                      </m:sub>
                    </m:sSub>
                  </m:oMath>
                </a14:m>
                <a:endParaRPr lang="en-US" dirty="0">
                  <a:latin typeface="+mj-l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962149"/>
                <a:ext cx="8229600" cy="2632473"/>
              </a:xfrm>
              <a:blipFill rotWithShape="1">
                <a:blip r:embed="rId2"/>
                <a:stretch>
                  <a:fillRect l="-1926" t="-3241" r="-1852" b="-7639"/>
                </a:stretch>
              </a:blipFill>
            </p:spPr>
            <p:txBody>
              <a:bodyPr/>
              <a:lstStyle/>
              <a:p>
                <a:r>
                  <a:rPr lang="en-US">
                    <a:noFill/>
                  </a:rPr>
                  <a:t> </a:t>
                </a:r>
              </a:p>
            </p:txBody>
          </p:sp>
        </mc:Fallback>
      </mc:AlternateContent>
    </p:spTree>
    <p:extLst>
      <p:ext uri="{BB962C8B-B14F-4D97-AF65-F5344CB8AC3E}">
        <p14:creationId xmlns:p14="http://schemas.microsoft.com/office/powerpoint/2010/main" val="253274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SLIDE_TITLE" val="Giới thiệu tên bài học"/>
  <p:tag name="ISPRING_SLIDE_INDENT_LEVEL" val="0"/>
  <p:tag name="ISPRING_CUSTOM_TIMING_USED" val="1"/>
  <p:tag name="GENSWF_ADVANCE_TIME" val="12.840"/>
  <p:tag name="ISPRING_SLIDE_ID_2" val="{48B3A4EA-E4DB-422D-8EAB-B97BF1A06217}"/>
</p:tagLst>
</file>

<file path=ppt/tags/tag2.xml><?xml version="1.0" encoding="utf-8"?>
<p:tagLst xmlns:a="http://schemas.openxmlformats.org/drawingml/2006/main" xmlns:r="http://schemas.openxmlformats.org/officeDocument/2006/relationships" xmlns:p="http://schemas.openxmlformats.org/presentationml/2006/main">
  <p:tag name="GENSWF_SLIDE_TITLE" val="Nội dung bài học"/>
  <p:tag name="ISPRING_SLIDE_INDENT_LEVEL" val="0"/>
  <p:tag name="ISPRING_CUSTOM_TIMING_USED" val="1"/>
  <p:tag name="GENSWF_ADVANCE_TIME" val="18.921"/>
  <p:tag name="TIMING" val="|6.15"/>
  <p:tag name="ISPRING_SLIDE_ID_2" val="{871304E2-5107-46F7-A96F-94C8C75DDFF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pattFill prst="pct30">
          <a:fgClr>
            <a:srgbClr val="0000FF">
              <a:alpha val="50000"/>
            </a:srgbClr>
          </a:fgClr>
          <a:bgClr>
            <a:srgbClr val="FFFFFF">
              <a:alpha val="50000"/>
            </a:srgbClr>
          </a:bgClr>
        </a:pattFill>
        <a:ln w="28575"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45791" dir="2021404" algn="ctr" rotWithShape="0">
                  <a:srgbClr val="9999FF"/>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2400" b="1" i="0" u="none" strike="noStrike" cap="none" normalizeH="0" baseline="0" smtClean="0">
            <a:ln>
              <a:noFill/>
            </a:ln>
            <a:solidFill>
              <a:srgbClr val="FF0000"/>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pattFill prst="pct30">
          <a:fgClr>
            <a:srgbClr val="0000FF">
              <a:alpha val="50000"/>
            </a:srgbClr>
          </a:fgClr>
          <a:bgClr>
            <a:srgbClr val="FFFFFF">
              <a:alpha val="50000"/>
            </a:srgbClr>
          </a:bgClr>
        </a:pattFill>
        <a:ln w="28575"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45791" dir="2021404" algn="ctr" rotWithShape="0">
                  <a:srgbClr val="9999FF"/>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2400" b="1" i="0" u="none" strike="noStrike" cap="none" normalizeH="0" baseline="0" smtClean="0">
            <a:ln>
              <a:noFill/>
            </a:ln>
            <a:solidFill>
              <a:srgbClr val="FF0000"/>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pattFill prst="pct30">
          <a:fgClr>
            <a:srgbClr val="0000FF">
              <a:alpha val="50000"/>
            </a:srgbClr>
          </a:fgClr>
          <a:bgClr>
            <a:srgbClr val="FFFFFF">
              <a:alpha val="50000"/>
            </a:srgbClr>
          </a:bgClr>
        </a:pattFill>
        <a:ln w="28575"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45791" dir="2021404" algn="ctr" rotWithShape="0">
                  <a:srgbClr val="9999FF"/>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2400" b="1" i="0" u="none" strike="noStrike" cap="none" normalizeH="0" baseline="0" smtClean="0">
            <a:ln>
              <a:noFill/>
            </a:ln>
            <a:solidFill>
              <a:srgbClr val="FF0000"/>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pattFill prst="pct30">
          <a:fgClr>
            <a:srgbClr val="0000FF">
              <a:alpha val="50000"/>
            </a:srgbClr>
          </a:fgClr>
          <a:bgClr>
            <a:srgbClr val="FFFFFF">
              <a:alpha val="50000"/>
            </a:srgbClr>
          </a:bgClr>
        </a:pattFill>
        <a:ln w="28575"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45791" dir="2021404" algn="ctr" rotWithShape="0">
                  <a:srgbClr val="9999FF"/>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2400" b="1" i="0" u="none" strike="noStrike" cap="none" normalizeH="0" baseline="0" smtClean="0">
            <a:ln>
              <a:noFill/>
            </a:ln>
            <a:solidFill>
              <a:srgbClr val="FF0000"/>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pattFill prst="pct30">
          <a:fgClr>
            <a:srgbClr val="0000FF">
              <a:alpha val="50000"/>
            </a:srgbClr>
          </a:fgClr>
          <a:bgClr>
            <a:srgbClr val="FFFFFF">
              <a:alpha val="50000"/>
            </a:srgbClr>
          </a:bgClr>
        </a:pattFill>
        <a:ln w="28575"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45791" dir="2021404" algn="ctr" rotWithShape="0">
                  <a:srgbClr val="9999FF"/>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2400" b="1" i="0" u="none" strike="noStrike" cap="none" normalizeH="0" baseline="0" smtClean="0">
            <a:ln>
              <a:noFill/>
            </a:ln>
            <a:solidFill>
              <a:srgbClr val="FF0000"/>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pattFill prst="pct30">
          <a:fgClr>
            <a:srgbClr val="0000FF">
              <a:alpha val="50000"/>
            </a:srgbClr>
          </a:fgClr>
          <a:bgClr>
            <a:srgbClr val="FFFFFF">
              <a:alpha val="50000"/>
            </a:srgbClr>
          </a:bgClr>
        </a:pattFill>
        <a:ln w="28575"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45791" dir="2021404" algn="ctr" rotWithShape="0">
                  <a:srgbClr val="9999FF"/>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2400" b="1" i="0" u="none" strike="noStrike" cap="none" normalizeH="0" baseline="0" smtClean="0">
            <a:ln>
              <a:noFill/>
            </a:ln>
            <a:solidFill>
              <a:srgbClr val="FF0000"/>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Custom 153">
      <a:dk1>
        <a:sysClr val="windowText" lastClr="000000"/>
      </a:dk1>
      <a:lt1>
        <a:sysClr val="window" lastClr="FFFFFF"/>
      </a:lt1>
      <a:dk2>
        <a:srgbClr val="44546A"/>
      </a:dk2>
      <a:lt2>
        <a:srgbClr val="E7E6E6"/>
      </a:lt2>
      <a:accent1>
        <a:srgbClr val="00B0F0"/>
      </a:accent1>
      <a:accent2>
        <a:srgbClr val="0B6CD9"/>
      </a:accent2>
      <a:accent3>
        <a:srgbClr val="0C3DF8"/>
      </a:accent3>
      <a:accent4>
        <a:srgbClr val="F2194A"/>
      </a:accent4>
      <a:accent5>
        <a:srgbClr val="0CF8B6"/>
      </a:accent5>
      <a:accent6>
        <a:srgbClr val="BDB313"/>
      </a:accent6>
      <a:hlink>
        <a:srgbClr val="00B0F0"/>
      </a:hlink>
      <a:folHlink>
        <a:srgbClr val="00B0F0"/>
      </a:folHlink>
    </a:clrScheme>
    <a:fontScheme name="Custom 162">
      <a:majorFont>
        <a:latin typeface="Tw Cen MT"/>
        <a:ea typeface=""/>
        <a:cs typeface=""/>
      </a:majorFont>
      <a:minorFont>
        <a:latin typeface="Lucida Sans Typewri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78043420_Science fair presentation_RVA_v3.potx" id="{29D4BD8F-7488-49D9-BFBB-7DF8C2B0292D}" vid="{799E8309-D02B-4451-A1B1-915D5FF07E1C}"/>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552</TotalTime>
  <Words>1787</Words>
  <Application>Microsoft Office PowerPoint</Application>
  <PresentationFormat>On-screen Show (16:9)</PresentationFormat>
  <Paragraphs>121</Paragraphs>
  <Slides>31</Slides>
  <Notes>4</Notes>
  <HiddenSlides>0</HiddenSlides>
  <MMClips>0</MMClips>
  <ScaleCrop>false</ScaleCrop>
  <HeadingPairs>
    <vt:vector size="8" baseType="variant">
      <vt:variant>
        <vt:lpstr>Fonts Used</vt:lpstr>
      </vt:variant>
      <vt:variant>
        <vt:i4>7</vt:i4>
      </vt:variant>
      <vt:variant>
        <vt:lpstr>Theme</vt:lpstr>
      </vt:variant>
      <vt:variant>
        <vt:i4>6</vt:i4>
      </vt:variant>
      <vt:variant>
        <vt:lpstr>Embedded OLE Servers</vt:lpstr>
      </vt:variant>
      <vt:variant>
        <vt:i4>1</vt:i4>
      </vt:variant>
      <vt:variant>
        <vt:lpstr>Slide Titles</vt:lpstr>
      </vt:variant>
      <vt:variant>
        <vt:i4>31</vt:i4>
      </vt:variant>
    </vt:vector>
  </HeadingPairs>
  <TitlesOfParts>
    <vt:vector size="45" baseType="lpstr">
      <vt:lpstr>Arial</vt:lpstr>
      <vt:lpstr>Calibri</vt:lpstr>
      <vt:lpstr>Calibri Light</vt:lpstr>
      <vt:lpstr>Cambria Math</vt:lpstr>
      <vt:lpstr>Lucida Sans Typewriter</vt:lpstr>
      <vt:lpstr>Times New Roman</vt:lpstr>
      <vt:lpstr>Tw Cen MT</vt:lpstr>
      <vt:lpstr>Office Theme</vt:lpstr>
      <vt:lpstr>Default Design</vt:lpstr>
      <vt:lpstr>1_Default Design</vt:lpstr>
      <vt:lpstr>2_Default Design</vt:lpstr>
      <vt:lpstr>1_Office Theme</vt:lpstr>
      <vt:lpstr>2_Office Theme</vt:lpstr>
      <vt:lpstr>Equation</vt:lpstr>
      <vt:lpstr>PowerPoint Presentation</vt:lpstr>
      <vt:lpstr>PowerPoint Presentation</vt:lpstr>
      <vt:lpstr>PowerPoint Presentation</vt:lpstr>
      <vt:lpstr>PowerPoint Presentation</vt:lpstr>
      <vt:lpstr>PHIẾU HỌC TẬP BÀI 9 ĐOẠN MẠCH MẮC SONG SONG Họ và tên: ………………………………………………………………  Lớp: ……………………………. Nhóm: …… Học sinh hoàn thành  các câu hỏi sau:</vt:lpstr>
      <vt:lpstr>Vẽ sơ đồ mạch điện hình 9.3 khi đóng công tắc và biểu diễn chiều dòng điện trong mạch</vt:lpstr>
      <vt:lpstr>Vẽ sơ đồ mạch điện hình 9.3 khi đóng công tắc và biểu diễn chiều dòng điện trong mạch</vt:lpstr>
      <vt:lpstr>Với chiều dòng điện  như biểu diễn, các hạt mang điện dịch chuyển theo chiều nào?</vt:lpstr>
      <vt:lpstr> - Dự đoán mối liên hệ của cường độ dòng điện trong mạch chính với cường độ dòng điện trong mạch nhánh: </vt:lpstr>
      <vt:lpstr>I. Đoạn mạch mắc song song </vt:lpstr>
      <vt:lpstr>PowerPoint Presentation</vt:lpstr>
      <vt:lpstr>PowerPoint Presentation</vt:lpstr>
      <vt:lpstr>PowerPoint Presentation</vt:lpstr>
      <vt:lpstr> Hoàn thành các bước thực hiện thí nghiệm tìm hiểu mối liên hệ của cường độ dòng điện trong mạch chính với cường độ dòng điện trong mạch nhánh</vt:lpstr>
      <vt:lpstr>2. Cường độ dòng điện trong đoạn mạch mắc song song</vt:lpstr>
      <vt:lpstr>2. Cường độ dòng điện trong đoạn mạch mắc song song</vt:lpstr>
      <vt:lpstr>2. Cường độ dòng điện trong đoạn mạch mắc song song</vt:lpstr>
      <vt:lpstr>2. Cường độ dòng điện trong đoạn mạch mắc song song</vt:lpstr>
      <vt:lpstr>PowerPoint Presentation</vt:lpstr>
      <vt:lpstr>PowerPoint Presentation</vt:lpstr>
      <vt:lpstr>PowerPoint Presentation</vt:lpstr>
      <vt:lpstr>PowerPoint Presentation</vt:lpstr>
      <vt:lpstr>II. ĐIỆN TRỞ TƯƠNG ĐƯƠNG CỦA ĐOẠN MẠCH SONG SONG</vt:lpstr>
      <vt:lpstr>PowerPoint Presentation</vt:lpstr>
      <vt:lpstr>PowerPoint Presentation</vt:lpstr>
      <vt:lpstr>III. Luyện tập: </vt:lpstr>
      <vt:lpstr>Phiếu học tập số 3</vt:lpstr>
      <vt:lpstr>PowerPoint Presentation</vt:lpstr>
      <vt:lpstr>III. Luyện tập: </vt:lpstr>
      <vt:lpstr>Phiếu học tập số 4</vt:lpstr>
      <vt:lpstr>IV. Vận dụng: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LY NHAT LONG</cp:lastModifiedBy>
  <cp:revision>3</cp:revision>
  <dcterms:created xsi:type="dcterms:W3CDTF">2024-07-13T02:58:53Z</dcterms:created>
  <dcterms:modified xsi:type="dcterms:W3CDTF">2025-03-11T13:58:58Z</dcterms:modified>
</cp:coreProperties>
</file>